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x-wav"/>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6.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7.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8.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9.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10.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11.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41" r:id="rId2"/>
    <p:sldMasterId id="2147483767" r:id="rId3"/>
    <p:sldMasterId id="2147483780" r:id="rId4"/>
    <p:sldMasterId id="2147483793" r:id="rId5"/>
    <p:sldMasterId id="2147483807" r:id="rId6"/>
    <p:sldMasterId id="2147483822" r:id="rId7"/>
    <p:sldMasterId id="2147483835" r:id="rId8"/>
    <p:sldMasterId id="2147483850" r:id="rId9"/>
    <p:sldMasterId id="2147483863" r:id="rId10"/>
    <p:sldMasterId id="2147483878" r:id="rId11"/>
    <p:sldMasterId id="2147483893" r:id="rId12"/>
  </p:sldMasterIdLst>
  <p:notesMasterIdLst>
    <p:notesMasterId r:id="rId52"/>
  </p:notesMasterIdLst>
  <p:sldIdLst>
    <p:sldId id="406" r:id="rId13"/>
    <p:sldId id="407" r:id="rId14"/>
    <p:sldId id="421" r:id="rId15"/>
    <p:sldId id="414" r:id="rId16"/>
    <p:sldId id="424" r:id="rId17"/>
    <p:sldId id="422" r:id="rId18"/>
    <p:sldId id="425" r:id="rId19"/>
    <p:sldId id="428" r:id="rId20"/>
    <p:sldId id="427" r:id="rId21"/>
    <p:sldId id="429" r:id="rId22"/>
    <p:sldId id="430" r:id="rId23"/>
    <p:sldId id="431" r:id="rId24"/>
    <p:sldId id="432" r:id="rId25"/>
    <p:sldId id="433" r:id="rId26"/>
    <p:sldId id="434" r:id="rId27"/>
    <p:sldId id="468" r:id="rId28"/>
    <p:sldId id="435" r:id="rId29"/>
    <p:sldId id="436" r:id="rId30"/>
    <p:sldId id="464" r:id="rId31"/>
    <p:sldId id="470" r:id="rId32"/>
    <p:sldId id="466" r:id="rId33"/>
    <p:sldId id="437" r:id="rId34"/>
    <p:sldId id="441" r:id="rId35"/>
    <p:sldId id="439" r:id="rId36"/>
    <p:sldId id="467" r:id="rId37"/>
    <p:sldId id="440" r:id="rId38"/>
    <p:sldId id="469" r:id="rId39"/>
    <p:sldId id="395" r:id="rId40"/>
    <p:sldId id="453" r:id="rId41"/>
    <p:sldId id="454" r:id="rId42"/>
    <p:sldId id="455" r:id="rId43"/>
    <p:sldId id="456" r:id="rId44"/>
    <p:sldId id="457" r:id="rId45"/>
    <p:sldId id="458" r:id="rId46"/>
    <p:sldId id="459" r:id="rId47"/>
    <p:sldId id="460" r:id="rId48"/>
    <p:sldId id="461" r:id="rId49"/>
    <p:sldId id="463" r:id="rId50"/>
    <p:sldId id="375" r:id="rId51"/>
  </p:sldIdLst>
  <p:sldSz cx="12192000" cy="6858000"/>
  <p:notesSz cx="6858000" cy="9144000"/>
  <p:custDataLst>
    <p:tags r:id="rId5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F002ACF-D8FE-3CC4-8990-C62F6612587D}" name="Thanh Tuyen" initials="TT" userId="Thanh Tuyen"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40F00"/>
    <a:srgbClr val="000099"/>
    <a:srgbClr val="E60000"/>
    <a:srgbClr val="FFCCFF"/>
    <a:srgbClr val="FF9999"/>
    <a:srgbClr val="126AFA"/>
    <a:srgbClr val="5DA2B1"/>
    <a:srgbClr val="3F88FB"/>
    <a:srgbClr val="C02E2C"/>
    <a:srgbClr val="295D5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9457" autoAdjust="0"/>
    <p:restoredTop sz="94660"/>
  </p:normalViewPr>
  <p:slideViewPr>
    <p:cSldViewPr snapToGrid="0">
      <p:cViewPr varScale="1">
        <p:scale>
          <a:sx n="73" d="100"/>
          <a:sy n="73" d="100"/>
        </p:scale>
        <p:origin x="846" y="72"/>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slide" Target="slides/slide35.xml"/><Relationship Id="rId50" Type="http://schemas.openxmlformats.org/officeDocument/2006/relationships/slide" Target="slides/slide38.xml"/><Relationship Id="rId55"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4.xml"/><Relationship Id="rId29" Type="http://schemas.openxmlformats.org/officeDocument/2006/relationships/slide" Target="slides/slide17.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tags" Target="tags/tag1.xml"/><Relationship Id="rId5" Type="http://schemas.openxmlformats.org/officeDocument/2006/relationships/slideMaster" Target="slideMasters/slideMaster5.xml"/><Relationship Id="rId19" Type="http://schemas.openxmlformats.org/officeDocument/2006/relationships/slide" Target="slides/slide7.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39.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presProps" Target="presProps.xml"/><Relationship Id="rId62"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tableStyles" Target="tableStyles.xml"/><Relationship Id="rId10" Type="http://schemas.openxmlformats.org/officeDocument/2006/relationships/slideMaster" Target="slideMasters/slideMaster10.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AD2898E-1C17-4F2C-8852-302F17CFE68F}"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AD12D932-4960-4100-9E75-3830B89FBD0F}">
      <dgm:prSet custT="1"/>
      <dgm:spPr/>
      <dgm:t>
        <a:bodyPr/>
        <a:lstStyle/>
        <a:p>
          <a:pPr algn="just"/>
          <a:r>
            <a:rPr lang="en-US" sz="2800" b="1" dirty="0">
              <a:solidFill>
                <a:schemeClr val="tx1"/>
              </a:solidFill>
              <a:latin typeface="Times" panose="02020603050405020304" pitchFamily="18" charset="0"/>
              <a:ea typeface="Cambria" panose="02040503050406030204" pitchFamily="18" charset="0"/>
              <a:cs typeface="Times" panose="02020603050405020304" pitchFamily="18" charset="0"/>
            </a:rPr>
            <a:t>1. </a:t>
          </a:r>
          <a:r>
            <a:rPr lang="en-US" sz="2800" b="1" dirty="0" err="1">
              <a:solidFill>
                <a:schemeClr val="tx1"/>
              </a:solidFill>
              <a:latin typeface="Times" panose="02020603050405020304" pitchFamily="18" charset="0"/>
              <a:ea typeface="Cambria" panose="02040503050406030204" pitchFamily="18" charset="0"/>
              <a:cs typeface="Times" panose="02020603050405020304" pitchFamily="18" charset="0"/>
            </a:rPr>
            <a:t>Nguyên</a:t>
          </a:r>
          <a:r>
            <a:rPr lang="en-US" sz="2800" b="1" dirty="0">
              <a:solidFill>
                <a:schemeClr val="tx1"/>
              </a:solidFill>
              <a:latin typeface="Times" panose="02020603050405020304" pitchFamily="18" charset="0"/>
              <a:ea typeface="Cambria" panose="02040503050406030204" pitchFamily="18" charset="0"/>
              <a:cs typeface="Times" panose="02020603050405020304" pitchFamily="18" charset="0"/>
            </a:rPr>
            <a:t> </a:t>
          </a:r>
          <a:r>
            <a:rPr lang="en-US" sz="2800" b="1" dirty="0" err="1">
              <a:solidFill>
                <a:schemeClr val="tx1"/>
              </a:solidFill>
              <a:latin typeface="Times" panose="02020603050405020304" pitchFamily="18" charset="0"/>
              <a:ea typeface="Cambria" panose="02040503050406030204" pitchFamily="18" charset="0"/>
              <a:cs typeface="Times" panose="02020603050405020304" pitchFamily="18" charset="0"/>
            </a:rPr>
            <a:t>nhân</a:t>
          </a:r>
          <a:r>
            <a:rPr lang="en-US" sz="2800" b="1" dirty="0">
              <a:solidFill>
                <a:schemeClr val="tx1"/>
              </a:solidFill>
              <a:latin typeface="Times" panose="02020603050405020304" pitchFamily="18" charset="0"/>
              <a:ea typeface="Cambria" panose="02040503050406030204" pitchFamily="18" charset="0"/>
              <a:cs typeface="Times" panose="02020603050405020304" pitchFamily="18" charset="0"/>
            </a:rPr>
            <a:t> </a:t>
          </a:r>
          <a:r>
            <a:rPr lang="en-US" sz="2800" b="1" dirty="0" err="1">
              <a:solidFill>
                <a:schemeClr val="tx1"/>
              </a:solidFill>
              <a:latin typeface="Times" panose="02020603050405020304" pitchFamily="18" charset="0"/>
              <a:ea typeface="Cambria" panose="02040503050406030204" pitchFamily="18" charset="0"/>
              <a:cs typeface="Times" panose="02020603050405020304" pitchFamily="18" charset="0"/>
            </a:rPr>
            <a:t>và</a:t>
          </a:r>
          <a:r>
            <a:rPr lang="en-US" sz="2800" b="1" dirty="0">
              <a:solidFill>
                <a:schemeClr val="tx1"/>
              </a:solidFill>
              <a:latin typeface="Times" panose="02020603050405020304" pitchFamily="18" charset="0"/>
              <a:ea typeface="Cambria" panose="02040503050406030204" pitchFamily="18" charset="0"/>
              <a:cs typeface="Times" panose="02020603050405020304" pitchFamily="18" charset="0"/>
            </a:rPr>
            <a:t> </a:t>
          </a:r>
          <a:r>
            <a:rPr lang="en-US" sz="2800" b="1" dirty="0" err="1">
              <a:solidFill>
                <a:schemeClr val="tx1"/>
              </a:solidFill>
              <a:latin typeface="Times" panose="02020603050405020304" pitchFamily="18" charset="0"/>
              <a:ea typeface="Cambria" panose="02040503050406030204" pitchFamily="18" charset="0"/>
              <a:cs typeface="Times" panose="02020603050405020304" pitchFamily="18" charset="0"/>
            </a:rPr>
            <a:t>diễn</a:t>
          </a:r>
          <a:r>
            <a:rPr lang="en-US" sz="2800" b="1" dirty="0">
              <a:solidFill>
                <a:schemeClr val="tx1"/>
              </a:solidFill>
              <a:latin typeface="Times" panose="02020603050405020304" pitchFamily="18" charset="0"/>
              <a:ea typeface="Cambria" panose="02040503050406030204" pitchFamily="18" charset="0"/>
              <a:cs typeface="Times" panose="02020603050405020304" pitchFamily="18" charset="0"/>
            </a:rPr>
            <a:t> </a:t>
          </a:r>
          <a:r>
            <a:rPr lang="en-US" sz="2800" b="1" dirty="0" err="1">
              <a:solidFill>
                <a:schemeClr val="tx1"/>
              </a:solidFill>
              <a:latin typeface="Times" panose="02020603050405020304" pitchFamily="18" charset="0"/>
              <a:ea typeface="Cambria" panose="02040503050406030204" pitchFamily="18" charset="0"/>
              <a:cs typeface="Times" panose="02020603050405020304" pitchFamily="18" charset="0"/>
            </a:rPr>
            <a:t>biến</a:t>
          </a:r>
          <a:r>
            <a:rPr lang="en-US" sz="2800" b="1" dirty="0">
              <a:solidFill>
                <a:schemeClr val="tx1"/>
              </a:solidFill>
              <a:latin typeface="Times" panose="02020603050405020304" pitchFamily="18" charset="0"/>
              <a:ea typeface="Cambria" panose="02040503050406030204" pitchFamily="18" charset="0"/>
              <a:cs typeface="Times" panose="02020603050405020304" pitchFamily="18" charset="0"/>
            </a:rPr>
            <a:t> </a:t>
          </a:r>
          <a:r>
            <a:rPr lang="en-US" sz="2800" b="1" dirty="0" err="1">
              <a:solidFill>
                <a:schemeClr val="tx1"/>
              </a:solidFill>
              <a:latin typeface="Times" panose="02020603050405020304" pitchFamily="18" charset="0"/>
              <a:ea typeface="Cambria" panose="02040503050406030204" pitchFamily="18" charset="0"/>
              <a:cs typeface="Times" panose="02020603050405020304" pitchFamily="18" charset="0"/>
            </a:rPr>
            <a:t>chính</a:t>
          </a:r>
          <a:endParaRPr lang="en-US" sz="2800" b="1" dirty="0">
            <a:solidFill>
              <a:schemeClr val="tx1"/>
            </a:solidFill>
            <a:latin typeface="Times" panose="02020603050405020304" pitchFamily="18" charset="0"/>
            <a:ea typeface="Cambria" panose="02040503050406030204" pitchFamily="18" charset="0"/>
            <a:cs typeface="Times" panose="02020603050405020304" pitchFamily="18" charset="0"/>
          </a:endParaRPr>
        </a:p>
      </dgm:t>
    </dgm:pt>
    <dgm:pt modelId="{7F7EAD6D-8C8F-4E50-AB10-E7954DEF04E9}" type="parTrans" cxnId="{A8F00AB5-C0AA-4CD6-9037-D2A222D4A351}">
      <dgm:prSet/>
      <dgm:spPr/>
      <dgm:t>
        <a:bodyPr/>
        <a:lstStyle/>
        <a:p>
          <a:endParaRPr lang="en-US"/>
        </a:p>
      </dgm:t>
    </dgm:pt>
    <dgm:pt modelId="{DA88812F-BB6D-4C36-827E-6D6060A41DE3}" type="sibTrans" cxnId="{A8F00AB5-C0AA-4CD6-9037-D2A222D4A351}">
      <dgm:prSet/>
      <dgm:spPr/>
      <dgm:t>
        <a:bodyPr/>
        <a:lstStyle/>
        <a:p>
          <a:endParaRPr lang="en-US"/>
        </a:p>
      </dgm:t>
    </dgm:pt>
    <dgm:pt modelId="{A811F79D-F63D-474E-826A-9D9F3B3D60C3}" type="pres">
      <dgm:prSet presAssocID="{3AD2898E-1C17-4F2C-8852-302F17CFE68F}" presName="linear" presStyleCnt="0">
        <dgm:presLayoutVars>
          <dgm:animLvl val="lvl"/>
          <dgm:resizeHandles val="exact"/>
        </dgm:presLayoutVars>
      </dgm:prSet>
      <dgm:spPr/>
      <dgm:t>
        <a:bodyPr/>
        <a:lstStyle/>
        <a:p>
          <a:endParaRPr lang="en-US"/>
        </a:p>
      </dgm:t>
    </dgm:pt>
    <dgm:pt modelId="{C51B5AE2-E86B-4695-B4B1-7F837E186BCC}" type="pres">
      <dgm:prSet presAssocID="{AD12D932-4960-4100-9E75-3830B89FBD0F}" presName="parentText" presStyleLbl="node1" presStyleIdx="0" presStyleCnt="1" custScaleY="113995" custLinFactNeighborX="-729" custLinFactNeighborY="-34109">
        <dgm:presLayoutVars>
          <dgm:chMax val="0"/>
          <dgm:bulletEnabled val="1"/>
        </dgm:presLayoutVars>
      </dgm:prSet>
      <dgm:spPr/>
      <dgm:t>
        <a:bodyPr/>
        <a:lstStyle/>
        <a:p>
          <a:endParaRPr lang="en-US"/>
        </a:p>
      </dgm:t>
    </dgm:pt>
  </dgm:ptLst>
  <dgm:cxnLst>
    <dgm:cxn modelId="{A8F00AB5-C0AA-4CD6-9037-D2A222D4A351}" srcId="{3AD2898E-1C17-4F2C-8852-302F17CFE68F}" destId="{AD12D932-4960-4100-9E75-3830B89FBD0F}" srcOrd="0" destOrd="0" parTransId="{7F7EAD6D-8C8F-4E50-AB10-E7954DEF04E9}" sibTransId="{DA88812F-BB6D-4C36-827E-6D6060A41DE3}"/>
    <dgm:cxn modelId="{D441FC73-F6B6-4E7E-B959-2870C7D0513E}" type="presOf" srcId="{AD12D932-4960-4100-9E75-3830B89FBD0F}" destId="{C51B5AE2-E86B-4695-B4B1-7F837E186BCC}" srcOrd="0" destOrd="0" presId="urn:microsoft.com/office/officeart/2005/8/layout/vList2"/>
    <dgm:cxn modelId="{A1974EA2-4C5D-4FD0-A1AF-2C0BC39F3B58}" type="presOf" srcId="{3AD2898E-1C17-4F2C-8852-302F17CFE68F}" destId="{A811F79D-F63D-474E-826A-9D9F3B3D60C3}" srcOrd="0" destOrd="0" presId="urn:microsoft.com/office/officeart/2005/8/layout/vList2"/>
    <dgm:cxn modelId="{5D7710EA-3D53-4160-87B8-2CB0D7D640AA}" type="presParOf" srcId="{A811F79D-F63D-474E-826A-9D9F3B3D60C3}" destId="{C51B5AE2-E86B-4695-B4B1-7F837E186BCC}"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1B5AE2-E86B-4695-B4B1-7F837E186BCC}">
      <dsp:nvSpPr>
        <dsp:cNvPr id="0" name=""/>
        <dsp:cNvSpPr/>
      </dsp:nvSpPr>
      <dsp:spPr>
        <a:xfrm>
          <a:off x="0" y="1212139"/>
          <a:ext cx="6140467" cy="1387091"/>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just" defTabSz="1244600">
            <a:lnSpc>
              <a:spcPct val="90000"/>
            </a:lnSpc>
            <a:spcBef>
              <a:spcPct val="0"/>
            </a:spcBef>
            <a:spcAft>
              <a:spcPct val="35000"/>
            </a:spcAft>
          </a:pPr>
          <a:r>
            <a:rPr lang="en-US" sz="2800" b="1" kern="1200" dirty="0">
              <a:solidFill>
                <a:schemeClr val="tx1"/>
              </a:solidFill>
              <a:latin typeface="Times" panose="02020603050405020304" pitchFamily="18" charset="0"/>
              <a:ea typeface="Cambria" panose="02040503050406030204" pitchFamily="18" charset="0"/>
              <a:cs typeface="Times" panose="02020603050405020304" pitchFamily="18" charset="0"/>
            </a:rPr>
            <a:t>1. </a:t>
          </a:r>
          <a:r>
            <a:rPr lang="en-US" sz="2800" b="1" kern="1200" dirty="0" err="1">
              <a:solidFill>
                <a:schemeClr val="tx1"/>
              </a:solidFill>
              <a:latin typeface="Times" panose="02020603050405020304" pitchFamily="18" charset="0"/>
              <a:ea typeface="Cambria" panose="02040503050406030204" pitchFamily="18" charset="0"/>
              <a:cs typeface="Times" panose="02020603050405020304" pitchFamily="18" charset="0"/>
            </a:rPr>
            <a:t>Nguyên</a:t>
          </a:r>
          <a:r>
            <a:rPr lang="en-US" sz="2800" b="1" kern="1200" dirty="0">
              <a:solidFill>
                <a:schemeClr val="tx1"/>
              </a:solidFill>
              <a:latin typeface="Times" panose="02020603050405020304" pitchFamily="18" charset="0"/>
              <a:ea typeface="Cambria" panose="02040503050406030204" pitchFamily="18" charset="0"/>
              <a:cs typeface="Times" panose="02020603050405020304" pitchFamily="18" charset="0"/>
            </a:rPr>
            <a:t> </a:t>
          </a:r>
          <a:r>
            <a:rPr lang="en-US" sz="2800" b="1" kern="1200" dirty="0" err="1">
              <a:solidFill>
                <a:schemeClr val="tx1"/>
              </a:solidFill>
              <a:latin typeface="Times" panose="02020603050405020304" pitchFamily="18" charset="0"/>
              <a:ea typeface="Cambria" panose="02040503050406030204" pitchFamily="18" charset="0"/>
              <a:cs typeface="Times" panose="02020603050405020304" pitchFamily="18" charset="0"/>
            </a:rPr>
            <a:t>nhân</a:t>
          </a:r>
          <a:r>
            <a:rPr lang="en-US" sz="2800" b="1" kern="1200" dirty="0">
              <a:solidFill>
                <a:schemeClr val="tx1"/>
              </a:solidFill>
              <a:latin typeface="Times" panose="02020603050405020304" pitchFamily="18" charset="0"/>
              <a:ea typeface="Cambria" panose="02040503050406030204" pitchFamily="18" charset="0"/>
              <a:cs typeface="Times" panose="02020603050405020304" pitchFamily="18" charset="0"/>
            </a:rPr>
            <a:t> </a:t>
          </a:r>
          <a:r>
            <a:rPr lang="en-US" sz="2800" b="1" kern="1200" dirty="0" err="1">
              <a:solidFill>
                <a:schemeClr val="tx1"/>
              </a:solidFill>
              <a:latin typeface="Times" panose="02020603050405020304" pitchFamily="18" charset="0"/>
              <a:ea typeface="Cambria" panose="02040503050406030204" pitchFamily="18" charset="0"/>
              <a:cs typeface="Times" panose="02020603050405020304" pitchFamily="18" charset="0"/>
            </a:rPr>
            <a:t>và</a:t>
          </a:r>
          <a:r>
            <a:rPr lang="en-US" sz="2800" b="1" kern="1200" dirty="0">
              <a:solidFill>
                <a:schemeClr val="tx1"/>
              </a:solidFill>
              <a:latin typeface="Times" panose="02020603050405020304" pitchFamily="18" charset="0"/>
              <a:ea typeface="Cambria" panose="02040503050406030204" pitchFamily="18" charset="0"/>
              <a:cs typeface="Times" panose="02020603050405020304" pitchFamily="18" charset="0"/>
            </a:rPr>
            <a:t> </a:t>
          </a:r>
          <a:r>
            <a:rPr lang="en-US" sz="2800" b="1" kern="1200" dirty="0" err="1">
              <a:solidFill>
                <a:schemeClr val="tx1"/>
              </a:solidFill>
              <a:latin typeface="Times" panose="02020603050405020304" pitchFamily="18" charset="0"/>
              <a:ea typeface="Cambria" panose="02040503050406030204" pitchFamily="18" charset="0"/>
              <a:cs typeface="Times" panose="02020603050405020304" pitchFamily="18" charset="0"/>
            </a:rPr>
            <a:t>diễn</a:t>
          </a:r>
          <a:r>
            <a:rPr lang="en-US" sz="2800" b="1" kern="1200" dirty="0">
              <a:solidFill>
                <a:schemeClr val="tx1"/>
              </a:solidFill>
              <a:latin typeface="Times" panose="02020603050405020304" pitchFamily="18" charset="0"/>
              <a:ea typeface="Cambria" panose="02040503050406030204" pitchFamily="18" charset="0"/>
              <a:cs typeface="Times" panose="02020603050405020304" pitchFamily="18" charset="0"/>
            </a:rPr>
            <a:t> </a:t>
          </a:r>
          <a:r>
            <a:rPr lang="en-US" sz="2800" b="1" kern="1200" dirty="0" err="1">
              <a:solidFill>
                <a:schemeClr val="tx1"/>
              </a:solidFill>
              <a:latin typeface="Times" panose="02020603050405020304" pitchFamily="18" charset="0"/>
              <a:ea typeface="Cambria" panose="02040503050406030204" pitchFamily="18" charset="0"/>
              <a:cs typeface="Times" panose="02020603050405020304" pitchFamily="18" charset="0"/>
            </a:rPr>
            <a:t>biến</a:t>
          </a:r>
          <a:r>
            <a:rPr lang="en-US" sz="2800" b="1" kern="1200" dirty="0">
              <a:solidFill>
                <a:schemeClr val="tx1"/>
              </a:solidFill>
              <a:latin typeface="Times" panose="02020603050405020304" pitchFamily="18" charset="0"/>
              <a:ea typeface="Cambria" panose="02040503050406030204" pitchFamily="18" charset="0"/>
              <a:cs typeface="Times" panose="02020603050405020304" pitchFamily="18" charset="0"/>
            </a:rPr>
            <a:t> </a:t>
          </a:r>
          <a:r>
            <a:rPr lang="en-US" sz="2800" b="1" kern="1200" dirty="0" err="1">
              <a:solidFill>
                <a:schemeClr val="tx1"/>
              </a:solidFill>
              <a:latin typeface="Times" panose="02020603050405020304" pitchFamily="18" charset="0"/>
              <a:ea typeface="Cambria" panose="02040503050406030204" pitchFamily="18" charset="0"/>
              <a:cs typeface="Times" panose="02020603050405020304" pitchFamily="18" charset="0"/>
            </a:rPr>
            <a:t>chính</a:t>
          </a:r>
          <a:endParaRPr lang="en-US" sz="2800" b="1" kern="1200" dirty="0">
            <a:solidFill>
              <a:schemeClr val="tx1"/>
            </a:solidFill>
            <a:latin typeface="Times" panose="02020603050405020304" pitchFamily="18" charset="0"/>
            <a:ea typeface="Cambria" panose="02040503050406030204" pitchFamily="18" charset="0"/>
            <a:cs typeface="Times" panose="02020603050405020304" pitchFamily="18" charset="0"/>
          </a:endParaRPr>
        </a:p>
      </dsp:txBody>
      <dsp:txXfrm>
        <a:off x="67712" y="1279851"/>
        <a:ext cx="6005043" cy="1251667"/>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C73A6B-BB26-4B12-BFB8-2B873AE12267}" type="datetimeFigureOut">
              <a:rPr lang="zh-CN" altLang="en-US" smtClean="0"/>
              <a:t>2025/6/28</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5701FA-A99B-4EA7-BD9A-49A04217BC0C}" type="slidenum">
              <a:rPr lang="zh-CN" altLang="en-US" smtClean="0"/>
              <a:t>‹#›</a:t>
            </a:fld>
            <a:endParaRPr lang="zh-CN" altLang="en-US"/>
          </a:p>
        </p:txBody>
      </p:sp>
    </p:spTree>
    <p:extLst>
      <p:ext uri="{BB962C8B-B14F-4D97-AF65-F5344CB8AC3E}">
        <p14:creationId xmlns:p14="http://schemas.microsoft.com/office/powerpoint/2010/main" val="42652234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9" name="Google Shape;409;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119013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5" name="Google Shape;465;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655084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5" name="Google Shape;465;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94591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5" name="Google Shape;465;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411467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Google Shape;526;g35ed75ccf_0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7" name="Google Shape;527;g35ed75ccf_0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747234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9" name="Google Shape;409;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823416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CA2D21D1-52E2-420B-B491-CFF6D7BB79FB}" type="slidenum">
              <a:rPr kumimoji="0" lang="en-US" sz="1200" b="0" i="0" u="none" strike="noStrike" kern="1200" cap="none" spc="0" normalizeH="0" baseline="0" noProof="0" smtClean="0">
                <a:ln>
                  <a:noFill/>
                </a:ln>
                <a:solidFill>
                  <a:prstClr val="black"/>
                </a:solidFill>
                <a:effectLst/>
                <a:uLnTx/>
                <a:uFillTx/>
                <a:latin typeface="Calibri"/>
                <a:ea typeface="+mn-ea"/>
                <a:cs typeface="Arial"/>
                <a:sym typeface="Arial"/>
              </a:rPr>
              <a:pPr marL="0" marR="0" lvl="0" indent="0" algn="r" defTabSz="1218987"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20872636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g8a1f552b24_0_7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6" name="Google Shape;506;g8a1f552b24_0_7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5294968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g35f391192_0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6" name="Google Shape;456;g35f391192_0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055277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5" name="Google Shape;465;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91010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5" name="Google Shape;465;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292769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5" name="Google Shape;465;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926338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880383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9.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2.xml"/><Relationship Id="rId4" Type="http://schemas.openxmlformats.org/officeDocument/2006/relationships/hyperlink" Target="http://bit.ly/2TtBDfr" TargetMode="Externa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p:txBody>
          <a:bodyPr/>
          <a:lstStyle/>
          <a:p>
            <a:fld id="{F86BAB08-D03A-4FEF-8092-001CB785BBAB}" type="datetimeFigureOut">
              <a:rPr lang="zh-CN" altLang="en-US" smtClean="0"/>
              <a:t>2025/6/28</a:t>
            </a:fld>
            <a:endParaRPr lang="zh-CN" altLang="en-US"/>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0042905"/>
      </p:ext>
    </p:extLst>
  </p:cSld>
  <p:clrMapOvr>
    <a:masterClrMapping/>
  </p:clrMapOvr>
  <p:transition spd="slow" advClick="0" advTm="1000">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517C0B-618B-4B07-8FEE-212F45DF64F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76156C6-4F3E-4B26-BEF6-C658183E3C3C}"/>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90B155B-888E-4B42-8139-225B7CE49039}"/>
              </a:ext>
            </a:extLst>
          </p:cNvPr>
          <p:cNvSpPr>
            <a:spLocks noGrp="1"/>
          </p:cNvSpPr>
          <p:nvPr>
            <p:ph type="dt" sz="half" idx="10"/>
          </p:nvPr>
        </p:nvSpPr>
        <p:spPr/>
        <p:txBody>
          <a:bodyPr/>
          <a:lstStyle/>
          <a:p>
            <a:fld id="{F86BAB08-D03A-4FEF-8092-001CB785BBAB}" type="datetimeFigureOut">
              <a:rPr lang="zh-CN" altLang="en-US" smtClean="0"/>
              <a:t>2025/6/28</a:t>
            </a:fld>
            <a:endParaRPr lang="zh-CN" altLang="en-US"/>
          </a:p>
        </p:txBody>
      </p:sp>
      <p:sp>
        <p:nvSpPr>
          <p:cNvPr id="5" name="页脚占位符 4">
            <a:extLst>
              <a:ext uri="{FF2B5EF4-FFF2-40B4-BE49-F238E27FC236}">
                <a16:creationId xmlns:a16="http://schemas.microsoft.com/office/drawing/2014/main" id="{F0848B8B-A45D-48D2-B95C-C234023486E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E2847D2-37FF-491E-86F7-2A77B2A5E901}"/>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041515817"/>
      </p:ext>
    </p:extLst>
  </p:cSld>
  <p:clrMapOvr>
    <a:masterClrMapping/>
  </p:clrMapOvr>
  <p:transition spd="slow" advClick="0" advTm="1000">
    <p:push dir="u"/>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1"/>
            <a:ext cx="10972800" cy="4525963"/>
          </a:xfrm>
        </p:spPr>
        <p:txBody>
          <a:bodyPr rtlCol="0">
            <a:normAutofit/>
          </a:bodyPr>
          <a:lstStyle/>
          <a:p>
            <a:pPr lvl="0"/>
            <a:endParaRPr lang="en-US" noProof="0"/>
          </a:p>
        </p:txBody>
      </p:sp>
      <p:sp>
        <p:nvSpPr>
          <p:cNvPr id="4" name="Date Placeholder 3"/>
          <p:cNvSpPr>
            <a:spLocks noGrp="1"/>
          </p:cNvSpPr>
          <p:nvPr>
            <p:ph type="dt" sz="half" idx="10"/>
          </p:nvPr>
        </p:nvSpPr>
        <p:spPr/>
        <p:txBody>
          <a:bodyPr/>
          <a:lstStyle>
            <a:lvl1pPr>
              <a:defRPr/>
            </a:lvl1pPr>
          </a:lstStyle>
          <a:p>
            <a:pPr defTabSz="1219170">
              <a:buClr>
                <a:srgbClr val="000000"/>
              </a:buClr>
              <a:defRPr/>
            </a:pPr>
            <a:endParaRPr lang="en-US" kern="0">
              <a:solidFill>
                <a:prstClr val="black">
                  <a:tint val="75000"/>
                </a:prstClr>
              </a:solidFill>
              <a:sym typeface="Arial"/>
            </a:endParaRPr>
          </a:p>
        </p:txBody>
      </p:sp>
      <p:sp>
        <p:nvSpPr>
          <p:cNvPr id="5" name="Footer Placeholder 4"/>
          <p:cNvSpPr>
            <a:spLocks noGrp="1"/>
          </p:cNvSpPr>
          <p:nvPr>
            <p:ph type="ftr" sz="quarter" idx="11"/>
          </p:nvPr>
        </p:nvSpPr>
        <p:spPr/>
        <p:txBody>
          <a:bodyPr/>
          <a:lstStyle>
            <a:lvl1pPr>
              <a:defRPr/>
            </a:lvl1pPr>
          </a:lstStyle>
          <a:p>
            <a:pPr defTabSz="1219170">
              <a:buClr>
                <a:srgbClr val="000000"/>
              </a:buClr>
              <a:defRPr/>
            </a:pPr>
            <a:endParaRPr lang="en-US" kern="0">
              <a:solidFill>
                <a:prstClr val="black">
                  <a:tint val="75000"/>
                </a:prstClr>
              </a:solidFill>
              <a:sym typeface="Arial"/>
            </a:endParaRPr>
          </a:p>
        </p:txBody>
      </p:sp>
      <p:sp>
        <p:nvSpPr>
          <p:cNvPr id="6" name="Slide Number Placeholder 5"/>
          <p:cNvSpPr>
            <a:spLocks noGrp="1"/>
          </p:cNvSpPr>
          <p:nvPr>
            <p:ph type="sldNum" sz="quarter" idx="12"/>
          </p:nvPr>
        </p:nvSpPr>
        <p:spPr/>
        <p:txBody>
          <a:bodyPr/>
          <a:lstStyle>
            <a:lvl1pPr>
              <a:defRPr/>
            </a:lvl1pPr>
          </a:lstStyle>
          <a:p>
            <a:pPr defTabSz="1219170">
              <a:buClr>
                <a:srgbClr val="000000"/>
              </a:buClr>
            </a:pPr>
            <a:fld id="{5F9DDDCC-DB9B-43A7-A49B-F11FA2AD0A8A}" type="slidenum">
              <a:rPr lang="en-US" altLang="en-US" kern="0" smtClean="0">
                <a:cs typeface="Arial"/>
                <a:sym typeface="Arial"/>
              </a:rPr>
              <a:pPr defTabSz="1219170">
                <a:buClr>
                  <a:srgbClr val="000000"/>
                </a:buClr>
              </a:pPr>
              <a:t>‹#›</a:t>
            </a:fld>
            <a:endParaRPr lang="en-US" altLang="en-US" kern="0">
              <a:cs typeface="Arial"/>
              <a:sym typeface="Arial"/>
            </a:endParaRPr>
          </a:p>
        </p:txBody>
      </p:sp>
    </p:spTree>
    <p:extLst>
      <p:ext uri="{BB962C8B-B14F-4D97-AF65-F5344CB8AC3E}">
        <p14:creationId xmlns:p14="http://schemas.microsoft.com/office/powerpoint/2010/main" val="188276598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B0B0D496-521B-4B93-8C57-15220BC064D9}"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4575840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158D2DE3-7040-48F2-A137-37A6E2B1F9F7}"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96216710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4C635AA1-682F-465D-8A29-662DDB261341}"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674737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339448EC-E858-4CEB-8068-B01C8314A95E}"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3548077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51799C56-54A4-49AB-8B0A-309079B9C2F0}"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65831952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19575FF7-5C52-4A55-AA82-78F38179D0FA}"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46192391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C28433C2-A12C-471D-B91F-03B711CB224E}"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76123165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951BC567-3D95-4188-916B-654AF3CF1795}"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34334413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FBD28209-F028-49A8-8ADD-83366A4B2276}"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1881719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1B51B0E-C5ED-4931-852F-A8DA7E1DB9A4}"/>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65174B4-31E8-4BEF-8942-FD3548C70B75}"/>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B8F4D3-431E-44CF-A028-C91E2137E9E9}"/>
              </a:ext>
            </a:extLst>
          </p:cNvPr>
          <p:cNvSpPr>
            <a:spLocks noGrp="1"/>
          </p:cNvSpPr>
          <p:nvPr>
            <p:ph type="dt" sz="half" idx="10"/>
          </p:nvPr>
        </p:nvSpPr>
        <p:spPr/>
        <p:txBody>
          <a:bodyPr/>
          <a:lstStyle/>
          <a:p>
            <a:fld id="{F86BAB08-D03A-4FEF-8092-001CB785BBAB}" type="datetimeFigureOut">
              <a:rPr lang="zh-CN" altLang="en-US" smtClean="0"/>
              <a:t>2025/6/28</a:t>
            </a:fld>
            <a:endParaRPr lang="zh-CN" altLang="en-US"/>
          </a:p>
        </p:txBody>
      </p:sp>
      <p:sp>
        <p:nvSpPr>
          <p:cNvPr id="5" name="页脚占位符 4">
            <a:extLst>
              <a:ext uri="{FF2B5EF4-FFF2-40B4-BE49-F238E27FC236}">
                <a16:creationId xmlns:a16="http://schemas.microsoft.com/office/drawing/2014/main" id="{15D0F09A-E73B-492B-B10B-3218D86A87B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9BE3E4A-3F9F-4FA6-A0A2-122D22E57CD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554763146"/>
      </p:ext>
    </p:extLst>
  </p:cSld>
  <p:clrMapOvr>
    <a:masterClrMapping/>
  </p:clrMapOvr>
  <p:transition spd="slow" advClick="0" advTm="1000">
    <p:push dir="u"/>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488047F1-22EE-420D-862E-68409681A429}"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92139838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9DB4E91F-473B-4413-AA3B-24300782F51E}"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72091356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D2D463E7-56F0-4432-A557-23878174F8D2}"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42808771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defTabSz="1219170">
              <a:buClr>
                <a:srgbClr val="000000"/>
              </a:buClr>
              <a:defRPr/>
            </a:pPr>
            <a:fld id="{C47C259F-BA7B-4AA5-B56A-969CDA4D795D}" type="datetimeFigureOut">
              <a:rPr lang="en-US" kern="0" smtClean="0">
                <a:solidFill>
                  <a:prstClr val="black">
                    <a:tint val="75000"/>
                  </a:prstClr>
                </a:solidFill>
                <a:sym typeface="Arial"/>
              </a:rPr>
              <a:pPr defTabSz="1219170">
                <a:buClr>
                  <a:srgbClr val="000000"/>
                </a:buClr>
                <a:defRPr/>
              </a:pPr>
              <a:t>6/28/2025</a:t>
            </a:fld>
            <a:endParaRPr lang="en-US" kern="0">
              <a:solidFill>
                <a:prstClr val="black">
                  <a:tint val="75000"/>
                </a:prstClr>
              </a:solidFill>
              <a:sym typeface="Arial"/>
            </a:endParaRPr>
          </a:p>
        </p:txBody>
      </p:sp>
      <p:sp>
        <p:nvSpPr>
          <p:cNvPr id="5" name="Footer Placeholder 4"/>
          <p:cNvSpPr>
            <a:spLocks noGrp="1"/>
          </p:cNvSpPr>
          <p:nvPr>
            <p:ph type="ftr" sz="quarter" idx="11"/>
          </p:nvPr>
        </p:nvSpPr>
        <p:spPr/>
        <p:txBody>
          <a:bodyPr/>
          <a:lstStyle>
            <a:lvl1pPr>
              <a:defRPr/>
            </a:lvl1pPr>
          </a:lstStyle>
          <a:p>
            <a:pPr defTabSz="1219170">
              <a:buClr>
                <a:srgbClr val="000000"/>
              </a:buClr>
              <a:defRPr/>
            </a:pPr>
            <a:endParaRPr lang="en-US" kern="0">
              <a:solidFill>
                <a:prstClr val="black">
                  <a:tint val="75000"/>
                </a:prstClr>
              </a:solidFill>
              <a:sym typeface="Arial"/>
            </a:endParaRPr>
          </a:p>
        </p:txBody>
      </p:sp>
      <p:sp>
        <p:nvSpPr>
          <p:cNvPr id="6" name="Slide Number Placeholder 5"/>
          <p:cNvSpPr>
            <a:spLocks noGrp="1"/>
          </p:cNvSpPr>
          <p:nvPr>
            <p:ph type="sldNum" sz="quarter" idx="12"/>
          </p:nvPr>
        </p:nvSpPr>
        <p:spPr/>
        <p:txBody>
          <a:bodyPr/>
          <a:lstStyle>
            <a:lvl1pPr>
              <a:defRPr/>
            </a:lvl1pPr>
          </a:lstStyle>
          <a:p>
            <a:pPr defTabSz="1219170">
              <a:buClr>
                <a:srgbClr val="000000"/>
              </a:buClr>
            </a:pPr>
            <a:fld id="{60E3E8D4-54B2-417B-9855-7EEC37B614C9}" type="slidenum">
              <a:rPr lang="en-US" altLang="en-US" kern="0" smtClean="0">
                <a:cs typeface="Arial"/>
                <a:sym typeface="Arial"/>
              </a:rPr>
              <a:pPr defTabSz="1219170">
                <a:buClr>
                  <a:srgbClr val="000000"/>
                </a:buClr>
              </a:pPr>
              <a:t>‹#›</a:t>
            </a:fld>
            <a:endParaRPr lang="en-US" altLang="en-US" kern="0">
              <a:cs typeface="Arial"/>
              <a:sym typeface="Arial"/>
            </a:endParaRPr>
          </a:p>
        </p:txBody>
      </p:sp>
    </p:spTree>
    <p:extLst>
      <p:ext uri="{BB962C8B-B14F-4D97-AF65-F5344CB8AC3E}">
        <p14:creationId xmlns:p14="http://schemas.microsoft.com/office/powerpoint/2010/main" val="226310012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defTabSz="1219170">
              <a:buClr>
                <a:srgbClr val="000000"/>
              </a:buClr>
              <a:defRPr/>
            </a:pPr>
            <a:fld id="{9AF466A9-37F6-4757-86D5-8B3248EDF501}" type="datetimeFigureOut">
              <a:rPr lang="en-US" kern="0" smtClean="0">
                <a:solidFill>
                  <a:prstClr val="black">
                    <a:tint val="75000"/>
                  </a:prstClr>
                </a:solidFill>
                <a:sym typeface="Arial"/>
              </a:rPr>
              <a:pPr defTabSz="1219170">
                <a:buClr>
                  <a:srgbClr val="000000"/>
                </a:buClr>
                <a:defRPr/>
              </a:pPr>
              <a:t>6/28/2025</a:t>
            </a:fld>
            <a:endParaRPr lang="en-US" kern="0">
              <a:solidFill>
                <a:prstClr val="black">
                  <a:tint val="75000"/>
                </a:prstClr>
              </a:solidFill>
              <a:sym typeface="Arial"/>
            </a:endParaRPr>
          </a:p>
        </p:txBody>
      </p:sp>
      <p:sp>
        <p:nvSpPr>
          <p:cNvPr id="5" name="Footer Placeholder 4"/>
          <p:cNvSpPr>
            <a:spLocks noGrp="1"/>
          </p:cNvSpPr>
          <p:nvPr>
            <p:ph type="ftr" sz="quarter" idx="11"/>
          </p:nvPr>
        </p:nvSpPr>
        <p:spPr/>
        <p:txBody>
          <a:bodyPr/>
          <a:lstStyle>
            <a:lvl1pPr>
              <a:defRPr/>
            </a:lvl1pPr>
          </a:lstStyle>
          <a:p>
            <a:pPr defTabSz="1219170">
              <a:buClr>
                <a:srgbClr val="000000"/>
              </a:buClr>
              <a:defRPr/>
            </a:pPr>
            <a:endParaRPr lang="en-US" kern="0">
              <a:solidFill>
                <a:prstClr val="black">
                  <a:tint val="75000"/>
                </a:prstClr>
              </a:solidFill>
              <a:sym typeface="Arial"/>
            </a:endParaRPr>
          </a:p>
        </p:txBody>
      </p:sp>
      <p:sp>
        <p:nvSpPr>
          <p:cNvPr id="6" name="Slide Number Placeholder 5"/>
          <p:cNvSpPr>
            <a:spLocks noGrp="1"/>
          </p:cNvSpPr>
          <p:nvPr>
            <p:ph type="sldNum" sz="quarter" idx="12"/>
          </p:nvPr>
        </p:nvSpPr>
        <p:spPr/>
        <p:txBody>
          <a:bodyPr/>
          <a:lstStyle>
            <a:lvl1pPr>
              <a:defRPr/>
            </a:lvl1pPr>
          </a:lstStyle>
          <a:p>
            <a:pPr defTabSz="1219170">
              <a:buClr>
                <a:srgbClr val="000000"/>
              </a:buClr>
            </a:pPr>
            <a:fld id="{3CCAF47E-BFEB-4A50-B298-839444AF19B5}" type="slidenum">
              <a:rPr lang="en-US" altLang="en-US" kern="0" smtClean="0">
                <a:cs typeface="Arial"/>
                <a:sym typeface="Arial"/>
              </a:rPr>
              <a:pPr defTabSz="1219170">
                <a:buClr>
                  <a:srgbClr val="000000"/>
                </a:buClr>
              </a:pPr>
              <a:t>‹#›</a:t>
            </a:fld>
            <a:endParaRPr lang="en-US" altLang="en-US" kern="0">
              <a:cs typeface="Arial"/>
              <a:sym typeface="Arial"/>
            </a:endParaRPr>
          </a:p>
        </p:txBody>
      </p:sp>
    </p:spTree>
    <p:extLst>
      <p:ext uri="{BB962C8B-B14F-4D97-AF65-F5344CB8AC3E}">
        <p14:creationId xmlns:p14="http://schemas.microsoft.com/office/powerpoint/2010/main" val="329166336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defTabSz="1219170">
              <a:buClr>
                <a:srgbClr val="000000"/>
              </a:buClr>
              <a:defRPr/>
            </a:pPr>
            <a:fld id="{39F8A274-E2D1-413F-B289-0431D0B720D7}" type="datetimeFigureOut">
              <a:rPr lang="en-US" kern="0" smtClean="0">
                <a:solidFill>
                  <a:prstClr val="black">
                    <a:tint val="75000"/>
                  </a:prstClr>
                </a:solidFill>
                <a:sym typeface="Arial"/>
              </a:rPr>
              <a:pPr defTabSz="1219170">
                <a:buClr>
                  <a:srgbClr val="000000"/>
                </a:buClr>
                <a:defRPr/>
              </a:pPr>
              <a:t>6/28/2025</a:t>
            </a:fld>
            <a:endParaRPr lang="en-US" kern="0">
              <a:solidFill>
                <a:prstClr val="black">
                  <a:tint val="75000"/>
                </a:prstClr>
              </a:solidFill>
              <a:sym typeface="Arial"/>
            </a:endParaRPr>
          </a:p>
        </p:txBody>
      </p:sp>
      <p:sp>
        <p:nvSpPr>
          <p:cNvPr id="5" name="Footer Placeholder 4"/>
          <p:cNvSpPr>
            <a:spLocks noGrp="1"/>
          </p:cNvSpPr>
          <p:nvPr>
            <p:ph type="ftr" sz="quarter" idx="11"/>
          </p:nvPr>
        </p:nvSpPr>
        <p:spPr/>
        <p:txBody>
          <a:bodyPr/>
          <a:lstStyle>
            <a:lvl1pPr>
              <a:defRPr/>
            </a:lvl1pPr>
          </a:lstStyle>
          <a:p>
            <a:pPr defTabSz="1219170">
              <a:buClr>
                <a:srgbClr val="000000"/>
              </a:buClr>
              <a:defRPr/>
            </a:pPr>
            <a:endParaRPr lang="en-US" kern="0">
              <a:solidFill>
                <a:prstClr val="black">
                  <a:tint val="75000"/>
                </a:prstClr>
              </a:solidFill>
              <a:sym typeface="Arial"/>
            </a:endParaRPr>
          </a:p>
        </p:txBody>
      </p:sp>
      <p:sp>
        <p:nvSpPr>
          <p:cNvPr id="6" name="Slide Number Placeholder 5"/>
          <p:cNvSpPr>
            <a:spLocks noGrp="1"/>
          </p:cNvSpPr>
          <p:nvPr>
            <p:ph type="sldNum" sz="quarter" idx="12"/>
          </p:nvPr>
        </p:nvSpPr>
        <p:spPr/>
        <p:txBody>
          <a:bodyPr/>
          <a:lstStyle>
            <a:lvl1pPr>
              <a:defRPr/>
            </a:lvl1pPr>
          </a:lstStyle>
          <a:p>
            <a:pPr defTabSz="1219170">
              <a:buClr>
                <a:srgbClr val="000000"/>
              </a:buClr>
            </a:pPr>
            <a:fld id="{A784F749-2327-41BE-AD39-03C1087C67D3}" type="slidenum">
              <a:rPr lang="en-US" altLang="en-US" kern="0" smtClean="0">
                <a:cs typeface="Arial"/>
                <a:sym typeface="Arial"/>
              </a:rPr>
              <a:pPr defTabSz="1219170">
                <a:buClr>
                  <a:srgbClr val="000000"/>
                </a:buClr>
              </a:pPr>
              <a:t>‹#›</a:t>
            </a:fld>
            <a:endParaRPr lang="en-US" altLang="en-US" kern="0">
              <a:cs typeface="Arial"/>
              <a:sym typeface="Arial"/>
            </a:endParaRPr>
          </a:p>
        </p:txBody>
      </p:sp>
    </p:spTree>
    <p:extLst>
      <p:ext uri="{BB962C8B-B14F-4D97-AF65-F5344CB8AC3E}">
        <p14:creationId xmlns:p14="http://schemas.microsoft.com/office/powerpoint/2010/main" val="193935585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defTabSz="1219170">
              <a:buClr>
                <a:srgbClr val="000000"/>
              </a:buClr>
              <a:defRPr/>
            </a:pPr>
            <a:fld id="{A527CDA6-C8BD-415D-9B8E-A077C37A11D8}" type="datetimeFigureOut">
              <a:rPr lang="en-US" kern="0" smtClean="0">
                <a:solidFill>
                  <a:prstClr val="black">
                    <a:tint val="75000"/>
                  </a:prstClr>
                </a:solidFill>
                <a:sym typeface="Arial"/>
              </a:rPr>
              <a:pPr defTabSz="1219170">
                <a:buClr>
                  <a:srgbClr val="000000"/>
                </a:buClr>
                <a:defRPr/>
              </a:pPr>
              <a:t>6/28/2025</a:t>
            </a:fld>
            <a:endParaRPr lang="en-US" kern="0">
              <a:solidFill>
                <a:prstClr val="black">
                  <a:tint val="75000"/>
                </a:prstClr>
              </a:solidFill>
              <a:sym typeface="Arial"/>
            </a:endParaRPr>
          </a:p>
        </p:txBody>
      </p:sp>
      <p:sp>
        <p:nvSpPr>
          <p:cNvPr id="6" name="Footer Placeholder 4"/>
          <p:cNvSpPr>
            <a:spLocks noGrp="1"/>
          </p:cNvSpPr>
          <p:nvPr>
            <p:ph type="ftr" sz="quarter" idx="11"/>
          </p:nvPr>
        </p:nvSpPr>
        <p:spPr/>
        <p:txBody>
          <a:bodyPr/>
          <a:lstStyle>
            <a:lvl1pPr>
              <a:defRPr/>
            </a:lvl1pPr>
          </a:lstStyle>
          <a:p>
            <a:pPr defTabSz="1219170">
              <a:buClr>
                <a:srgbClr val="000000"/>
              </a:buClr>
              <a:defRPr/>
            </a:pPr>
            <a:endParaRPr lang="en-US" kern="0">
              <a:solidFill>
                <a:prstClr val="black">
                  <a:tint val="75000"/>
                </a:prstClr>
              </a:solidFill>
              <a:sym typeface="Arial"/>
            </a:endParaRPr>
          </a:p>
        </p:txBody>
      </p:sp>
      <p:sp>
        <p:nvSpPr>
          <p:cNvPr id="7" name="Slide Number Placeholder 5"/>
          <p:cNvSpPr>
            <a:spLocks noGrp="1"/>
          </p:cNvSpPr>
          <p:nvPr>
            <p:ph type="sldNum" sz="quarter" idx="12"/>
          </p:nvPr>
        </p:nvSpPr>
        <p:spPr/>
        <p:txBody>
          <a:bodyPr/>
          <a:lstStyle>
            <a:lvl1pPr>
              <a:defRPr/>
            </a:lvl1pPr>
          </a:lstStyle>
          <a:p>
            <a:pPr defTabSz="1219170">
              <a:buClr>
                <a:srgbClr val="000000"/>
              </a:buClr>
            </a:pPr>
            <a:fld id="{FA77DA2B-8121-418E-B70B-E5D64EBCB839}" type="slidenum">
              <a:rPr lang="en-US" altLang="en-US" kern="0" smtClean="0">
                <a:cs typeface="Arial"/>
                <a:sym typeface="Arial"/>
              </a:rPr>
              <a:pPr defTabSz="1219170">
                <a:buClr>
                  <a:srgbClr val="000000"/>
                </a:buClr>
              </a:pPr>
              <a:t>‹#›</a:t>
            </a:fld>
            <a:endParaRPr lang="en-US" altLang="en-US" kern="0">
              <a:cs typeface="Arial"/>
              <a:sym typeface="Arial"/>
            </a:endParaRPr>
          </a:p>
        </p:txBody>
      </p:sp>
    </p:spTree>
    <p:extLst>
      <p:ext uri="{BB962C8B-B14F-4D97-AF65-F5344CB8AC3E}">
        <p14:creationId xmlns:p14="http://schemas.microsoft.com/office/powerpoint/2010/main" val="337686190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defTabSz="1219170">
              <a:buClr>
                <a:srgbClr val="000000"/>
              </a:buClr>
              <a:defRPr/>
            </a:pPr>
            <a:fld id="{591F75BC-746E-4136-983A-08F20361E32E}" type="datetimeFigureOut">
              <a:rPr lang="en-US" kern="0" smtClean="0">
                <a:solidFill>
                  <a:prstClr val="black">
                    <a:tint val="75000"/>
                  </a:prstClr>
                </a:solidFill>
                <a:sym typeface="Arial"/>
              </a:rPr>
              <a:pPr defTabSz="1219170">
                <a:buClr>
                  <a:srgbClr val="000000"/>
                </a:buClr>
                <a:defRPr/>
              </a:pPr>
              <a:t>6/28/2025</a:t>
            </a:fld>
            <a:endParaRPr lang="en-US" kern="0">
              <a:solidFill>
                <a:prstClr val="black">
                  <a:tint val="75000"/>
                </a:prstClr>
              </a:solidFill>
              <a:sym typeface="Arial"/>
            </a:endParaRPr>
          </a:p>
        </p:txBody>
      </p:sp>
      <p:sp>
        <p:nvSpPr>
          <p:cNvPr id="8" name="Footer Placeholder 4"/>
          <p:cNvSpPr>
            <a:spLocks noGrp="1"/>
          </p:cNvSpPr>
          <p:nvPr>
            <p:ph type="ftr" sz="quarter" idx="11"/>
          </p:nvPr>
        </p:nvSpPr>
        <p:spPr/>
        <p:txBody>
          <a:bodyPr/>
          <a:lstStyle>
            <a:lvl1pPr>
              <a:defRPr/>
            </a:lvl1pPr>
          </a:lstStyle>
          <a:p>
            <a:pPr defTabSz="1219170">
              <a:buClr>
                <a:srgbClr val="000000"/>
              </a:buClr>
              <a:defRPr/>
            </a:pPr>
            <a:endParaRPr lang="en-US" kern="0">
              <a:solidFill>
                <a:prstClr val="black">
                  <a:tint val="75000"/>
                </a:prstClr>
              </a:solidFill>
              <a:sym typeface="Arial"/>
            </a:endParaRPr>
          </a:p>
        </p:txBody>
      </p:sp>
      <p:sp>
        <p:nvSpPr>
          <p:cNvPr id="9" name="Slide Number Placeholder 5"/>
          <p:cNvSpPr>
            <a:spLocks noGrp="1"/>
          </p:cNvSpPr>
          <p:nvPr>
            <p:ph type="sldNum" sz="quarter" idx="12"/>
          </p:nvPr>
        </p:nvSpPr>
        <p:spPr/>
        <p:txBody>
          <a:bodyPr/>
          <a:lstStyle>
            <a:lvl1pPr>
              <a:defRPr/>
            </a:lvl1pPr>
          </a:lstStyle>
          <a:p>
            <a:pPr defTabSz="1219170">
              <a:buClr>
                <a:srgbClr val="000000"/>
              </a:buClr>
            </a:pPr>
            <a:fld id="{728481FD-BB4E-4E34-82B9-E3685F59F680}" type="slidenum">
              <a:rPr lang="en-US" altLang="en-US" kern="0" smtClean="0">
                <a:cs typeface="Arial"/>
                <a:sym typeface="Arial"/>
              </a:rPr>
              <a:pPr defTabSz="1219170">
                <a:buClr>
                  <a:srgbClr val="000000"/>
                </a:buClr>
              </a:pPr>
              <a:t>‹#›</a:t>
            </a:fld>
            <a:endParaRPr lang="en-US" altLang="en-US" kern="0">
              <a:cs typeface="Arial"/>
              <a:sym typeface="Arial"/>
            </a:endParaRPr>
          </a:p>
        </p:txBody>
      </p:sp>
    </p:spTree>
    <p:extLst>
      <p:ext uri="{BB962C8B-B14F-4D97-AF65-F5344CB8AC3E}">
        <p14:creationId xmlns:p14="http://schemas.microsoft.com/office/powerpoint/2010/main" val="88032257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defTabSz="1219170">
              <a:buClr>
                <a:srgbClr val="000000"/>
              </a:buClr>
              <a:defRPr/>
            </a:pPr>
            <a:fld id="{07949202-AB2F-43A7-9E5C-87777CE79503}" type="datetimeFigureOut">
              <a:rPr lang="en-US" kern="0" smtClean="0">
                <a:solidFill>
                  <a:prstClr val="black">
                    <a:tint val="75000"/>
                  </a:prstClr>
                </a:solidFill>
                <a:sym typeface="Arial"/>
              </a:rPr>
              <a:pPr defTabSz="1219170">
                <a:buClr>
                  <a:srgbClr val="000000"/>
                </a:buClr>
                <a:defRPr/>
              </a:pPr>
              <a:t>6/28/2025</a:t>
            </a:fld>
            <a:endParaRPr lang="en-US" kern="0">
              <a:solidFill>
                <a:prstClr val="black">
                  <a:tint val="75000"/>
                </a:prstClr>
              </a:solidFill>
              <a:sym typeface="Arial"/>
            </a:endParaRPr>
          </a:p>
        </p:txBody>
      </p:sp>
      <p:sp>
        <p:nvSpPr>
          <p:cNvPr id="4" name="Footer Placeholder 4"/>
          <p:cNvSpPr>
            <a:spLocks noGrp="1"/>
          </p:cNvSpPr>
          <p:nvPr>
            <p:ph type="ftr" sz="quarter" idx="11"/>
          </p:nvPr>
        </p:nvSpPr>
        <p:spPr/>
        <p:txBody>
          <a:bodyPr/>
          <a:lstStyle>
            <a:lvl1pPr>
              <a:defRPr/>
            </a:lvl1pPr>
          </a:lstStyle>
          <a:p>
            <a:pPr defTabSz="1219170">
              <a:buClr>
                <a:srgbClr val="000000"/>
              </a:buClr>
              <a:defRPr/>
            </a:pPr>
            <a:endParaRPr lang="en-US" kern="0">
              <a:solidFill>
                <a:prstClr val="black">
                  <a:tint val="75000"/>
                </a:prstClr>
              </a:solidFill>
              <a:sym typeface="Arial"/>
            </a:endParaRPr>
          </a:p>
        </p:txBody>
      </p:sp>
      <p:sp>
        <p:nvSpPr>
          <p:cNvPr id="5" name="Slide Number Placeholder 5"/>
          <p:cNvSpPr>
            <a:spLocks noGrp="1"/>
          </p:cNvSpPr>
          <p:nvPr>
            <p:ph type="sldNum" sz="quarter" idx="12"/>
          </p:nvPr>
        </p:nvSpPr>
        <p:spPr/>
        <p:txBody>
          <a:bodyPr/>
          <a:lstStyle>
            <a:lvl1pPr>
              <a:defRPr/>
            </a:lvl1pPr>
          </a:lstStyle>
          <a:p>
            <a:pPr defTabSz="1219170">
              <a:buClr>
                <a:srgbClr val="000000"/>
              </a:buClr>
            </a:pPr>
            <a:fld id="{FF726039-0F85-45DA-9E57-40CE2F98FC7B}" type="slidenum">
              <a:rPr lang="en-US" altLang="en-US" kern="0" smtClean="0">
                <a:cs typeface="Arial"/>
                <a:sym typeface="Arial"/>
              </a:rPr>
              <a:pPr defTabSz="1219170">
                <a:buClr>
                  <a:srgbClr val="000000"/>
                </a:buClr>
              </a:pPr>
              <a:t>‹#›</a:t>
            </a:fld>
            <a:endParaRPr lang="en-US" altLang="en-US" kern="0">
              <a:cs typeface="Arial"/>
              <a:sym typeface="Arial"/>
            </a:endParaRPr>
          </a:p>
        </p:txBody>
      </p:sp>
    </p:spTree>
    <p:extLst>
      <p:ext uri="{BB962C8B-B14F-4D97-AF65-F5344CB8AC3E}">
        <p14:creationId xmlns:p14="http://schemas.microsoft.com/office/powerpoint/2010/main" val="100380116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defTabSz="1219170">
              <a:buClr>
                <a:srgbClr val="000000"/>
              </a:buClr>
              <a:defRPr/>
            </a:pPr>
            <a:fld id="{9430F193-408B-49F3-A28B-C2C58991808C}" type="datetimeFigureOut">
              <a:rPr lang="en-US" kern="0" smtClean="0">
                <a:solidFill>
                  <a:prstClr val="black">
                    <a:tint val="75000"/>
                  </a:prstClr>
                </a:solidFill>
                <a:sym typeface="Arial"/>
              </a:rPr>
              <a:pPr defTabSz="1219170">
                <a:buClr>
                  <a:srgbClr val="000000"/>
                </a:buClr>
                <a:defRPr/>
              </a:pPr>
              <a:t>6/28/2025</a:t>
            </a:fld>
            <a:endParaRPr lang="en-US" kern="0">
              <a:solidFill>
                <a:prstClr val="black">
                  <a:tint val="75000"/>
                </a:prstClr>
              </a:solidFill>
              <a:sym typeface="Arial"/>
            </a:endParaRPr>
          </a:p>
        </p:txBody>
      </p:sp>
      <p:sp>
        <p:nvSpPr>
          <p:cNvPr id="3" name="Footer Placeholder 4"/>
          <p:cNvSpPr>
            <a:spLocks noGrp="1"/>
          </p:cNvSpPr>
          <p:nvPr>
            <p:ph type="ftr" sz="quarter" idx="11"/>
          </p:nvPr>
        </p:nvSpPr>
        <p:spPr/>
        <p:txBody>
          <a:bodyPr/>
          <a:lstStyle>
            <a:lvl1pPr>
              <a:defRPr/>
            </a:lvl1pPr>
          </a:lstStyle>
          <a:p>
            <a:pPr defTabSz="1219170">
              <a:buClr>
                <a:srgbClr val="000000"/>
              </a:buClr>
              <a:defRPr/>
            </a:pPr>
            <a:endParaRPr lang="en-US" kern="0">
              <a:solidFill>
                <a:prstClr val="black">
                  <a:tint val="75000"/>
                </a:prstClr>
              </a:solidFill>
              <a:sym typeface="Arial"/>
            </a:endParaRPr>
          </a:p>
        </p:txBody>
      </p:sp>
      <p:sp>
        <p:nvSpPr>
          <p:cNvPr id="4" name="Slide Number Placeholder 5"/>
          <p:cNvSpPr>
            <a:spLocks noGrp="1"/>
          </p:cNvSpPr>
          <p:nvPr>
            <p:ph type="sldNum" sz="quarter" idx="12"/>
          </p:nvPr>
        </p:nvSpPr>
        <p:spPr/>
        <p:txBody>
          <a:bodyPr/>
          <a:lstStyle>
            <a:lvl1pPr>
              <a:defRPr/>
            </a:lvl1pPr>
          </a:lstStyle>
          <a:p>
            <a:pPr defTabSz="1219170">
              <a:buClr>
                <a:srgbClr val="000000"/>
              </a:buClr>
            </a:pPr>
            <a:fld id="{98205F01-42AD-41F3-B778-E5AC226BAD29}" type="slidenum">
              <a:rPr lang="en-US" altLang="en-US" kern="0" smtClean="0">
                <a:cs typeface="Arial"/>
                <a:sym typeface="Arial"/>
              </a:rPr>
              <a:pPr defTabSz="1219170">
                <a:buClr>
                  <a:srgbClr val="000000"/>
                </a:buClr>
              </a:pPr>
              <a:t>‹#›</a:t>
            </a:fld>
            <a:endParaRPr lang="en-US" altLang="en-US" kern="0">
              <a:cs typeface="Arial"/>
              <a:sym typeface="Arial"/>
            </a:endParaRPr>
          </a:p>
        </p:txBody>
      </p:sp>
    </p:spTree>
    <p:extLst>
      <p:ext uri="{BB962C8B-B14F-4D97-AF65-F5344CB8AC3E}">
        <p14:creationId xmlns:p14="http://schemas.microsoft.com/office/powerpoint/2010/main" val="211378811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pic>
        <p:nvPicPr>
          <p:cNvPr id="7" name="Imagen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619125" y="624153"/>
            <a:ext cx="10953750" cy="1102519"/>
          </a:xfrm>
        </p:spPr>
        <p:txBody>
          <a:bodyPr>
            <a:noAutofit/>
          </a:bodyPr>
          <a:lstStyle>
            <a:lvl1pPr>
              <a:defRPr lang="en-US" sz="6000" kern="1200" dirty="0">
                <a:solidFill>
                  <a:srgbClr val="E00209"/>
                </a:solidFill>
                <a:latin typeface="Kingthings Foundation" charset="0"/>
                <a:ea typeface="Kingthings Foundation" charset="0"/>
                <a:cs typeface="Kingthings Foundation" charset="0"/>
              </a:defRPr>
            </a:lvl1pPr>
          </a:lstStyle>
          <a:p>
            <a:r>
              <a:rPr lang="en-US" dirty="0"/>
              <a:t>Click to edit Master title style</a:t>
            </a:r>
          </a:p>
        </p:txBody>
      </p:sp>
      <p:sp>
        <p:nvSpPr>
          <p:cNvPr id="6" name="Slide Number Placeholder 5"/>
          <p:cNvSpPr>
            <a:spLocks noGrp="1"/>
          </p:cNvSpPr>
          <p:nvPr>
            <p:ph type="sldNum" sz="quarter" idx="12"/>
          </p:nvPr>
        </p:nvSpPr>
        <p:spPr>
          <a:xfrm>
            <a:off x="11106150" y="6333597"/>
            <a:ext cx="819150" cy="273844"/>
          </a:xfrm>
        </p:spPr>
        <p:txBody>
          <a:bodyPr/>
          <a:lstStyle>
            <a:lvl1pPr>
              <a:defRPr lang="en-US" sz="1875" kern="1200" smtClean="0">
                <a:solidFill>
                  <a:srgbClr val="1E120D"/>
                </a:solidFill>
                <a:latin typeface="Kingthings Foundation" charset="0"/>
                <a:ea typeface="+mn-ea"/>
                <a:cs typeface="Kingthings Foundation" charset="0"/>
              </a:defRPr>
            </a:lvl1pPr>
          </a:lstStyle>
          <a:p>
            <a:fld id="{B6F15528-21DE-4FAA-801E-634DDDAF4B2B}" type="slidenum">
              <a:rPr lang="tr-TR" smtClean="0"/>
              <a:pPr/>
              <a:t>‹#›</a:t>
            </a:fld>
            <a:endParaRPr lang="tr-TR" dirty="0"/>
          </a:p>
        </p:txBody>
      </p:sp>
    </p:spTree>
    <p:extLst>
      <p:ext uri="{BB962C8B-B14F-4D97-AF65-F5344CB8AC3E}">
        <p14:creationId xmlns:p14="http://schemas.microsoft.com/office/powerpoint/2010/main" val="93235268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defTabSz="1219170">
              <a:buClr>
                <a:srgbClr val="000000"/>
              </a:buClr>
              <a:defRPr/>
            </a:pPr>
            <a:fld id="{2DF3345C-931F-426A-8301-0941CEBF65CD}" type="datetimeFigureOut">
              <a:rPr lang="en-US" kern="0" smtClean="0">
                <a:solidFill>
                  <a:prstClr val="black">
                    <a:tint val="75000"/>
                  </a:prstClr>
                </a:solidFill>
                <a:sym typeface="Arial"/>
              </a:rPr>
              <a:pPr defTabSz="1219170">
                <a:buClr>
                  <a:srgbClr val="000000"/>
                </a:buClr>
                <a:defRPr/>
              </a:pPr>
              <a:t>6/28/2025</a:t>
            </a:fld>
            <a:endParaRPr lang="en-US" kern="0">
              <a:solidFill>
                <a:prstClr val="black">
                  <a:tint val="75000"/>
                </a:prstClr>
              </a:solidFill>
              <a:sym typeface="Arial"/>
            </a:endParaRPr>
          </a:p>
        </p:txBody>
      </p:sp>
      <p:sp>
        <p:nvSpPr>
          <p:cNvPr id="6" name="Footer Placeholder 4"/>
          <p:cNvSpPr>
            <a:spLocks noGrp="1"/>
          </p:cNvSpPr>
          <p:nvPr>
            <p:ph type="ftr" sz="quarter" idx="11"/>
          </p:nvPr>
        </p:nvSpPr>
        <p:spPr/>
        <p:txBody>
          <a:bodyPr/>
          <a:lstStyle>
            <a:lvl1pPr>
              <a:defRPr/>
            </a:lvl1pPr>
          </a:lstStyle>
          <a:p>
            <a:pPr defTabSz="1219170">
              <a:buClr>
                <a:srgbClr val="000000"/>
              </a:buClr>
              <a:defRPr/>
            </a:pPr>
            <a:endParaRPr lang="en-US" kern="0">
              <a:solidFill>
                <a:prstClr val="black">
                  <a:tint val="75000"/>
                </a:prstClr>
              </a:solidFill>
              <a:sym typeface="Arial"/>
            </a:endParaRPr>
          </a:p>
        </p:txBody>
      </p:sp>
      <p:sp>
        <p:nvSpPr>
          <p:cNvPr id="7" name="Slide Number Placeholder 5"/>
          <p:cNvSpPr>
            <a:spLocks noGrp="1"/>
          </p:cNvSpPr>
          <p:nvPr>
            <p:ph type="sldNum" sz="quarter" idx="12"/>
          </p:nvPr>
        </p:nvSpPr>
        <p:spPr/>
        <p:txBody>
          <a:bodyPr/>
          <a:lstStyle>
            <a:lvl1pPr>
              <a:defRPr/>
            </a:lvl1pPr>
          </a:lstStyle>
          <a:p>
            <a:pPr defTabSz="1219170">
              <a:buClr>
                <a:srgbClr val="000000"/>
              </a:buClr>
            </a:pPr>
            <a:fld id="{79153D43-D5EE-4539-BD6B-9A45FBA73B4B}" type="slidenum">
              <a:rPr lang="en-US" altLang="en-US" kern="0" smtClean="0">
                <a:cs typeface="Arial"/>
                <a:sym typeface="Arial"/>
              </a:rPr>
              <a:pPr defTabSz="1219170">
                <a:buClr>
                  <a:srgbClr val="000000"/>
                </a:buClr>
              </a:pPr>
              <a:t>‹#›</a:t>
            </a:fld>
            <a:endParaRPr lang="en-US" altLang="en-US" kern="0">
              <a:cs typeface="Arial"/>
              <a:sym typeface="Arial"/>
            </a:endParaRPr>
          </a:p>
        </p:txBody>
      </p:sp>
    </p:spTree>
    <p:extLst>
      <p:ext uri="{BB962C8B-B14F-4D97-AF65-F5344CB8AC3E}">
        <p14:creationId xmlns:p14="http://schemas.microsoft.com/office/powerpoint/2010/main" val="76172537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defTabSz="1219170">
              <a:buClr>
                <a:srgbClr val="000000"/>
              </a:buClr>
              <a:defRPr/>
            </a:pPr>
            <a:fld id="{18C9FBF5-E3FF-40B6-B2AF-ACAA8F7D6BEF}" type="datetimeFigureOut">
              <a:rPr lang="en-US" kern="0" smtClean="0">
                <a:solidFill>
                  <a:prstClr val="black">
                    <a:tint val="75000"/>
                  </a:prstClr>
                </a:solidFill>
                <a:sym typeface="Arial"/>
              </a:rPr>
              <a:pPr defTabSz="1219170">
                <a:buClr>
                  <a:srgbClr val="000000"/>
                </a:buClr>
                <a:defRPr/>
              </a:pPr>
              <a:t>6/28/2025</a:t>
            </a:fld>
            <a:endParaRPr lang="en-US" kern="0">
              <a:solidFill>
                <a:prstClr val="black">
                  <a:tint val="75000"/>
                </a:prstClr>
              </a:solidFill>
              <a:sym typeface="Arial"/>
            </a:endParaRPr>
          </a:p>
        </p:txBody>
      </p:sp>
      <p:sp>
        <p:nvSpPr>
          <p:cNvPr id="6" name="Footer Placeholder 4"/>
          <p:cNvSpPr>
            <a:spLocks noGrp="1"/>
          </p:cNvSpPr>
          <p:nvPr>
            <p:ph type="ftr" sz="quarter" idx="11"/>
          </p:nvPr>
        </p:nvSpPr>
        <p:spPr/>
        <p:txBody>
          <a:bodyPr/>
          <a:lstStyle>
            <a:lvl1pPr>
              <a:defRPr/>
            </a:lvl1pPr>
          </a:lstStyle>
          <a:p>
            <a:pPr defTabSz="1219170">
              <a:buClr>
                <a:srgbClr val="000000"/>
              </a:buClr>
              <a:defRPr/>
            </a:pPr>
            <a:endParaRPr lang="en-US" kern="0">
              <a:solidFill>
                <a:prstClr val="black">
                  <a:tint val="75000"/>
                </a:prstClr>
              </a:solidFill>
              <a:sym typeface="Arial"/>
            </a:endParaRPr>
          </a:p>
        </p:txBody>
      </p:sp>
      <p:sp>
        <p:nvSpPr>
          <p:cNvPr id="7" name="Slide Number Placeholder 5"/>
          <p:cNvSpPr>
            <a:spLocks noGrp="1"/>
          </p:cNvSpPr>
          <p:nvPr>
            <p:ph type="sldNum" sz="quarter" idx="12"/>
          </p:nvPr>
        </p:nvSpPr>
        <p:spPr/>
        <p:txBody>
          <a:bodyPr/>
          <a:lstStyle>
            <a:lvl1pPr>
              <a:defRPr/>
            </a:lvl1pPr>
          </a:lstStyle>
          <a:p>
            <a:pPr defTabSz="1219170">
              <a:buClr>
                <a:srgbClr val="000000"/>
              </a:buClr>
            </a:pPr>
            <a:fld id="{DB52F05A-D01F-476C-AE6C-CE286DBD714A}" type="slidenum">
              <a:rPr lang="en-US" altLang="en-US" kern="0" smtClean="0">
                <a:cs typeface="Arial"/>
                <a:sym typeface="Arial"/>
              </a:rPr>
              <a:pPr defTabSz="1219170">
                <a:buClr>
                  <a:srgbClr val="000000"/>
                </a:buClr>
              </a:pPr>
              <a:t>‹#›</a:t>
            </a:fld>
            <a:endParaRPr lang="en-US" altLang="en-US" kern="0">
              <a:cs typeface="Arial"/>
              <a:sym typeface="Arial"/>
            </a:endParaRPr>
          </a:p>
        </p:txBody>
      </p:sp>
    </p:spTree>
    <p:extLst>
      <p:ext uri="{BB962C8B-B14F-4D97-AF65-F5344CB8AC3E}">
        <p14:creationId xmlns:p14="http://schemas.microsoft.com/office/powerpoint/2010/main" val="196943563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defTabSz="1219170">
              <a:buClr>
                <a:srgbClr val="000000"/>
              </a:buClr>
              <a:defRPr/>
            </a:pPr>
            <a:fld id="{E50C67C7-57C9-4069-8C47-F675A7B67D94}" type="datetimeFigureOut">
              <a:rPr lang="en-US" kern="0" smtClean="0">
                <a:solidFill>
                  <a:prstClr val="black">
                    <a:tint val="75000"/>
                  </a:prstClr>
                </a:solidFill>
                <a:sym typeface="Arial"/>
              </a:rPr>
              <a:pPr defTabSz="1219170">
                <a:buClr>
                  <a:srgbClr val="000000"/>
                </a:buClr>
                <a:defRPr/>
              </a:pPr>
              <a:t>6/28/2025</a:t>
            </a:fld>
            <a:endParaRPr lang="en-US" kern="0">
              <a:solidFill>
                <a:prstClr val="black">
                  <a:tint val="75000"/>
                </a:prstClr>
              </a:solidFill>
              <a:sym typeface="Arial"/>
            </a:endParaRPr>
          </a:p>
        </p:txBody>
      </p:sp>
      <p:sp>
        <p:nvSpPr>
          <p:cNvPr id="5" name="Footer Placeholder 4"/>
          <p:cNvSpPr>
            <a:spLocks noGrp="1"/>
          </p:cNvSpPr>
          <p:nvPr>
            <p:ph type="ftr" sz="quarter" idx="11"/>
          </p:nvPr>
        </p:nvSpPr>
        <p:spPr/>
        <p:txBody>
          <a:bodyPr/>
          <a:lstStyle>
            <a:lvl1pPr>
              <a:defRPr/>
            </a:lvl1pPr>
          </a:lstStyle>
          <a:p>
            <a:pPr defTabSz="1219170">
              <a:buClr>
                <a:srgbClr val="000000"/>
              </a:buClr>
              <a:defRPr/>
            </a:pPr>
            <a:endParaRPr lang="en-US" kern="0">
              <a:solidFill>
                <a:prstClr val="black">
                  <a:tint val="75000"/>
                </a:prstClr>
              </a:solidFill>
              <a:sym typeface="Arial"/>
            </a:endParaRPr>
          </a:p>
        </p:txBody>
      </p:sp>
      <p:sp>
        <p:nvSpPr>
          <p:cNvPr id="6" name="Slide Number Placeholder 5"/>
          <p:cNvSpPr>
            <a:spLocks noGrp="1"/>
          </p:cNvSpPr>
          <p:nvPr>
            <p:ph type="sldNum" sz="quarter" idx="12"/>
          </p:nvPr>
        </p:nvSpPr>
        <p:spPr/>
        <p:txBody>
          <a:bodyPr/>
          <a:lstStyle>
            <a:lvl1pPr>
              <a:defRPr/>
            </a:lvl1pPr>
          </a:lstStyle>
          <a:p>
            <a:pPr defTabSz="1219170">
              <a:buClr>
                <a:srgbClr val="000000"/>
              </a:buClr>
            </a:pPr>
            <a:fld id="{615DEE97-6D20-4257-B2EC-F53B6F9F02FF}" type="slidenum">
              <a:rPr lang="en-US" altLang="en-US" kern="0" smtClean="0">
                <a:cs typeface="Arial"/>
                <a:sym typeface="Arial"/>
              </a:rPr>
              <a:pPr defTabSz="1219170">
                <a:buClr>
                  <a:srgbClr val="000000"/>
                </a:buClr>
              </a:pPr>
              <a:t>‹#›</a:t>
            </a:fld>
            <a:endParaRPr lang="en-US" altLang="en-US" kern="0">
              <a:cs typeface="Arial"/>
              <a:sym typeface="Arial"/>
            </a:endParaRPr>
          </a:p>
        </p:txBody>
      </p:sp>
    </p:spTree>
    <p:extLst>
      <p:ext uri="{BB962C8B-B14F-4D97-AF65-F5344CB8AC3E}">
        <p14:creationId xmlns:p14="http://schemas.microsoft.com/office/powerpoint/2010/main" val="317159081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defTabSz="1219170">
              <a:buClr>
                <a:srgbClr val="000000"/>
              </a:buClr>
              <a:defRPr/>
            </a:pPr>
            <a:fld id="{16816F73-A35E-4309-B593-5AA7C2792955}" type="datetimeFigureOut">
              <a:rPr lang="en-US" kern="0" smtClean="0">
                <a:solidFill>
                  <a:prstClr val="black">
                    <a:tint val="75000"/>
                  </a:prstClr>
                </a:solidFill>
                <a:sym typeface="Arial"/>
              </a:rPr>
              <a:pPr defTabSz="1219170">
                <a:buClr>
                  <a:srgbClr val="000000"/>
                </a:buClr>
                <a:defRPr/>
              </a:pPr>
              <a:t>6/28/2025</a:t>
            </a:fld>
            <a:endParaRPr lang="en-US" kern="0">
              <a:solidFill>
                <a:prstClr val="black">
                  <a:tint val="75000"/>
                </a:prstClr>
              </a:solidFill>
              <a:sym typeface="Arial"/>
            </a:endParaRPr>
          </a:p>
        </p:txBody>
      </p:sp>
      <p:sp>
        <p:nvSpPr>
          <p:cNvPr id="5" name="Footer Placeholder 4"/>
          <p:cNvSpPr>
            <a:spLocks noGrp="1"/>
          </p:cNvSpPr>
          <p:nvPr>
            <p:ph type="ftr" sz="quarter" idx="11"/>
          </p:nvPr>
        </p:nvSpPr>
        <p:spPr/>
        <p:txBody>
          <a:bodyPr/>
          <a:lstStyle>
            <a:lvl1pPr>
              <a:defRPr/>
            </a:lvl1pPr>
          </a:lstStyle>
          <a:p>
            <a:pPr defTabSz="1219170">
              <a:buClr>
                <a:srgbClr val="000000"/>
              </a:buClr>
              <a:defRPr/>
            </a:pPr>
            <a:endParaRPr lang="en-US" kern="0">
              <a:solidFill>
                <a:prstClr val="black">
                  <a:tint val="75000"/>
                </a:prstClr>
              </a:solidFill>
              <a:sym typeface="Arial"/>
            </a:endParaRPr>
          </a:p>
        </p:txBody>
      </p:sp>
      <p:sp>
        <p:nvSpPr>
          <p:cNvPr id="6" name="Slide Number Placeholder 5"/>
          <p:cNvSpPr>
            <a:spLocks noGrp="1"/>
          </p:cNvSpPr>
          <p:nvPr>
            <p:ph type="sldNum" sz="quarter" idx="12"/>
          </p:nvPr>
        </p:nvSpPr>
        <p:spPr/>
        <p:txBody>
          <a:bodyPr/>
          <a:lstStyle>
            <a:lvl1pPr>
              <a:defRPr/>
            </a:lvl1pPr>
          </a:lstStyle>
          <a:p>
            <a:pPr defTabSz="1219170">
              <a:buClr>
                <a:srgbClr val="000000"/>
              </a:buClr>
            </a:pPr>
            <a:fld id="{05FE7A1C-99A5-4A1B-9BCD-296372C815B3}" type="slidenum">
              <a:rPr lang="en-US" altLang="en-US" kern="0" smtClean="0">
                <a:cs typeface="Arial"/>
                <a:sym typeface="Arial"/>
              </a:rPr>
              <a:pPr defTabSz="1219170">
                <a:buClr>
                  <a:srgbClr val="000000"/>
                </a:buClr>
              </a:pPr>
              <a:t>‹#›</a:t>
            </a:fld>
            <a:endParaRPr lang="en-US" altLang="en-US" kern="0">
              <a:cs typeface="Arial"/>
              <a:sym typeface="Arial"/>
            </a:endParaRPr>
          </a:p>
        </p:txBody>
      </p:sp>
    </p:spTree>
    <p:extLst>
      <p:ext uri="{BB962C8B-B14F-4D97-AF65-F5344CB8AC3E}">
        <p14:creationId xmlns:p14="http://schemas.microsoft.com/office/powerpoint/2010/main" val="272338532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9"/>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600201"/>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1"/>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09600" y="3938590"/>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3938590"/>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defTabSz="1219170">
              <a:buClr>
                <a:srgbClr val="000000"/>
              </a:buClr>
              <a:defRPr/>
            </a:pPr>
            <a:fld id="{085777E9-1C9A-46EB-80F0-03B236CED7A1}" type="datetimeFigureOut">
              <a:rPr lang="en-US" kern="0" smtClean="0">
                <a:solidFill>
                  <a:prstClr val="black">
                    <a:tint val="75000"/>
                  </a:prstClr>
                </a:solidFill>
                <a:sym typeface="Arial"/>
              </a:rPr>
              <a:pPr defTabSz="1219170">
                <a:buClr>
                  <a:srgbClr val="000000"/>
                </a:buClr>
                <a:defRPr/>
              </a:pPr>
              <a:t>6/28/2025</a:t>
            </a:fld>
            <a:endParaRPr lang="en-US" kern="0">
              <a:solidFill>
                <a:prstClr val="black">
                  <a:tint val="75000"/>
                </a:prstClr>
              </a:solidFill>
              <a:sym typeface="Arial"/>
            </a:endParaRPr>
          </a:p>
        </p:txBody>
      </p:sp>
      <p:sp>
        <p:nvSpPr>
          <p:cNvPr id="8" name="Footer Placeholder 4"/>
          <p:cNvSpPr>
            <a:spLocks noGrp="1"/>
          </p:cNvSpPr>
          <p:nvPr>
            <p:ph type="ftr" sz="quarter" idx="11"/>
          </p:nvPr>
        </p:nvSpPr>
        <p:spPr/>
        <p:txBody>
          <a:bodyPr/>
          <a:lstStyle>
            <a:lvl1pPr>
              <a:defRPr/>
            </a:lvl1pPr>
          </a:lstStyle>
          <a:p>
            <a:pPr defTabSz="1219170">
              <a:buClr>
                <a:srgbClr val="000000"/>
              </a:buClr>
              <a:defRPr/>
            </a:pPr>
            <a:endParaRPr lang="en-US" kern="0">
              <a:solidFill>
                <a:prstClr val="black">
                  <a:tint val="75000"/>
                </a:prstClr>
              </a:solidFill>
              <a:sym typeface="Arial"/>
            </a:endParaRPr>
          </a:p>
        </p:txBody>
      </p:sp>
      <p:sp>
        <p:nvSpPr>
          <p:cNvPr id="9" name="Slide Number Placeholder 5"/>
          <p:cNvSpPr>
            <a:spLocks noGrp="1"/>
          </p:cNvSpPr>
          <p:nvPr>
            <p:ph type="sldNum" sz="quarter" idx="12"/>
          </p:nvPr>
        </p:nvSpPr>
        <p:spPr/>
        <p:txBody>
          <a:bodyPr/>
          <a:lstStyle>
            <a:lvl1pPr>
              <a:defRPr/>
            </a:lvl1pPr>
          </a:lstStyle>
          <a:p>
            <a:pPr defTabSz="1219170">
              <a:buClr>
                <a:srgbClr val="000000"/>
              </a:buClr>
            </a:pPr>
            <a:fld id="{0BB536DD-DDE4-4599-B710-9FA883BECEB5}" type="slidenum">
              <a:rPr lang="en-US" altLang="en-US" kern="0" smtClean="0">
                <a:cs typeface="Arial"/>
                <a:sym typeface="Arial"/>
              </a:rPr>
              <a:pPr defTabSz="1219170">
                <a:buClr>
                  <a:srgbClr val="000000"/>
                </a:buClr>
              </a:pPr>
              <a:t>‹#›</a:t>
            </a:fld>
            <a:endParaRPr lang="en-US" altLang="en-US" kern="0">
              <a:cs typeface="Arial"/>
              <a:sym typeface="Arial"/>
            </a:endParaRPr>
          </a:p>
        </p:txBody>
      </p:sp>
    </p:spTree>
    <p:extLst>
      <p:ext uri="{BB962C8B-B14F-4D97-AF65-F5344CB8AC3E}">
        <p14:creationId xmlns:p14="http://schemas.microsoft.com/office/powerpoint/2010/main" val="157444925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p:cNvSpPr>
            <a:spLocks noGrp="1"/>
          </p:cNvSpPr>
          <p:nvPr>
            <p:ph type="dt" sz="half" idx="10"/>
          </p:nvPr>
        </p:nvSpPr>
        <p:spPr/>
        <p:txBody>
          <a:bodyPr/>
          <a:lstStyle>
            <a:lvl1pPr>
              <a:defRPr/>
            </a:lvl1pPr>
          </a:lstStyle>
          <a:p>
            <a:pPr defTabSz="1219170">
              <a:buClr>
                <a:srgbClr val="000000"/>
              </a:buClr>
              <a:defRPr/>
            </a:pPr>
            <a:fld id="{B0DC6352-DBAD-4BDA-B80B-A75ED922CA5F}" type="datetimeFigureOut">
              <a:rPr lang="en-US" kern="0" smtClean="0">
                <a:solidFill>
                  <a:prstClr val="black">
                    <a:tint val="75000"/>
                  </a:prstClr>
                </a:solidFill>
                <a:sym typeface="Arial"/>
              </a:rPr>
              <a:pPr defTabSz="1219170">
                <a:buClr>
                  <a:srgbClr val="000000"/>
                </a:buClr>
                <a:defRPr/>
              </a:pPr>
              <a:t>6/28/2025</a:t>
            </a:fld>
            <a:endParaRPr lang="en-US" kern="0">
              <a:solidFill>
                <a:prstClr val="black">
                  <a:tint val="75000"/>
                </a:prstClr>
              </a:solidFill>
              <a:sym typeface="Arial"/>
            </a:endParaRPr>
          </a:p>
        </p:txBody>
      </p:sp>
      <p:sp>
        <p:nvSpPr>
          <p:cNvPr id="4" name="Footer Placeholder 4"/>
          <p:cNvSpPr>
            <a:spLocks noGrp="1"/>
          </p:cNvSpPr>
          <p:nvPr>
            <p:ph type="ftr" sz="quarter" idx="11"/>
          </p:nvPr>
        </p:nvSpPr>
        <p:spPr/>
        <p:txBody>
          <a:bodyPr/>
          <a:lstStyle>
            <a:lvl1pPr>
              <a:defRPr/>
            </a:lvl1pPr>
          </a:lstStyle>
          <a:p>
            <a:pPr defTabSz="1219170">
              <a:buClr>
                <a:srgbClr val="000000"/>
              </a:buClr>
              <a:defRPr/>
            </a:pPr>
            <a:endParaRPr lang="en-US" kern="0">
              <a:solidFill>
                <a:prstClr val="black">
                  <a:tint val="75000"/>
                </a:prstClr>
              </a:solidFill>
              <a:sym typeface="Arial"/>
            </a:endParaRPr>
          </a:p>
        </p:txBody>
      </p:sp>
      <p:sp>
        <p:nvSpPr>
          <p:cNvPr id="5" name="Slide Number Placeholder 5"/>
          <p:cNvSpPr>
            <a:spLocks noGrp="1"/>
          </p:cNvSpPr>
          <p:nvPr>
            <p:ph type="sldNum" sz="quarter" idx="12"/>
          </p:nvPr>
        </p:nvSpPr>
        <p:spPr/>
        <p:txBody>
          <a:bodyPr/>
          <a:lstStyle>
            <a:lvl1pPr>
              <a:defRPr/>
            </a:lvl1pPr>
          </a:lstStyle>
          <a:p>
            <a:pPr defTabSz="1219170">
              <a:buClr>
                <a:srgbClr val="000000"/>
              </a:buClr>
            </a:pPr>
            <a:fld id="{4898BBF3-9403-46F8-95E7-AF6D99D4F70A}" type="slidenum">
              <a:rPr lang="en-US" altLang="en-US" kern="0" smtClean="0">
                <a:cs typeface="Arial"/>
                <a:sym typeface="Arial"/>
              </a:rPr>
              <a:pPr defTabSz="1219170">
                <a:buClr>
                  <a:srgbClr val="000000"/>
                </a:buClr>
              </a:pPr>
              <a:t>‹#›</a:t>
            </a:fld>
            <a:endParaRPr lang="en-US" altLang="en-US" kern="0">
              <a:cs typeface="Arial"/>
              <a:sym typeface="Arial"/>
            </a:endParaRPr>
          </a:p>
        </p:txBody>
      </p:sp>
    </p:spTree>
    <p:extLst>
      <p:ext uri="{BB962C8B-B14F-4D97-AF65-F5344CB8AC3E}">
        <p14:creationId xmlns:p14="http://schemas.microsoft.com/office/powerpoint/2010/main" val="104703807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1"/>
            <a:ext cx="10972800" cy="4525963"/>
          </a:xfrm>
        </p:spPr>
        <p:txBody>
          <a:bodyPr rtlCol="0">
            <a:normAutofit/>
          </a:bodyPr>
          <a:lstStyle/>
          <a:p>
            <a:pPr lvl="0"/>
            <a:endParaRPr lang="en-US" noProof="0"/>
          </a:p>
        </p:txBody>
      </p:sp>
      <p:sp>
        <p:nvSpPr>
          <p:cNvPr id="4" name="Date Placeholder 3"/>
          <p:cNvSpPr>
            <a:spLocks noGrp="1"/>
          </p:cNvSpPr>
          <p:nvPr>
            <p:ph type="dt" sz="half" idx="10"/>
          </p:nvPr>
        </p:nvSpPr>
        <p:spPr/>
        <p:txBody>
          <a:bodyPr/>
          <a:lstStyle>
            <a:lvl1pPr>
              <a:defRPr/>
            </a:lvl1pPr>
          </a:lstStyle>
          <a:p>
            <a:pPr defTabSz="1219170">
              <a:buClr>
                <a:srgbClr val="000000"/>
              </a:buClr>
              <a:defRPr/>
            </a:pPr>
            <a:endParaRPr lang="en-US" kern="0">
              <a:solidFill>
                <a:prstClr val="black">
                  <a:tint val="75000"/>
                </a:prstClr>
              </a:solidFill>
              <a:sym typeface="Arial"/>
            </a:endParaRPr>
          </a:p>
        </p:txBody>
      </p:sp>
      <p:sp>
        <p:nvSpPr>
          <p:cNvPr id="5" name="Footer Placeholder 4"/>
          <p:cNvSpPr>
            <a:spLocks noGrp="1"/>
          </p:cNvSpPr>
          <p:nvPr>
            <p:ph type="ftr" sz="quarter" idx="11"/>
          </p:nvPr>
        </p:nvSpPr>
        <p:spPr/>
        <p:txBody>
          <a:bodyPr/>
          <a:lstStyle>
            <a:lvl1pPr>
              <a:defRPr/>
            </a:lvl1pPr>
          </a:lstStyle>
          <a:p>
            <a:pPr defTabSz="1219170">
              <a:buClr>
                <a:srgbClr val="000000"/>
              </a:buClr>
              <a:defRPr/>
            </a:pPr>
            <a:endParaRPr lang="en-US" kern="0">
              <a:solidFill>
                <a:prstClr val="black">
                  <a:tint val="75000"/>
                </a:prstClr>
              </a:solidFill>
              <a:sym typeface="Arial"/>
            </a:endParaRPr>
          </a:p>
        </p:txBody>
      </p:sp>
      <p:sp>
        <p:nvSpPr>
          <p:cNvPr id="6" name="Slide Number Placeholder 5"/>
          <p:cNvSpPr>
            <a:spLocks noGrp="1"/>
          </p:cNvSpPr>
          <p:nvPr>
            <p:ph type="sldNum" sz="quarter" idx="12"/>
          </p:nvPr>
        </p:nvSpPr>
        <p:spPr/>
        <p:txBody>
          <a:bodyPr/>
          <a:lstStyle>
            <a:lvl1pPr>
              <a:defRPr/>
            </a:lvl1pPr>
          </a:lstStyle>
          <a:p>
            <a:pPr defTabSz="1219170">
              <a:buClr>
                <a:srgbClr val="000000"/>
              </a:buClr>
            </a:pPr>
            <a:fld id="{5F9DDDCC-DB9B-43A7-A49B-F11FA2AD0A8A}" type="slidenum">
              <a:rPr lang="en-US" altLang="en-US" kern="0" smtClean="0">
                <a:cs typeface="Arial"/>
                <a:sym typeface="Arial"/>
              </a:rPr>
              <a:pPr defTabSz="1219170">
                <a:buClr>
                  <a:srgbClr val="000000"/>
                </a:buClr>
              </a:pPr>
              <a:t>‹#›</a:t>
            </a:fld>
            <a:endParaRPr lang="en-US" altLang="en-US" kern="0">
              <a:cs typeface="Arial"/>
              <a:sym typeface="Arial"/>
            </a:endParaRPr>
          </a:p>
        </p:txBody>
      </p:sp>
    </p:spTree>
    <p:extLst>
      <p:ext uri="{BB962C8B-B14F-4D97-AF65-F5344CB8AC3E}">
        <p14:creationId xmlns:p14="http://schemas.microsoft.com/office/powerpoint/2010/main" val="286217208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defTabSz="1219170">
              <a:buClr>
                <a:srgbClr val="000000"/>
              </a:buClr>
              <a:defRPr/>
            </a:pPr>
            <a:fld id="{C47C259F-BA7B-4AA5-B56A-969CDA4D795D}" type="datetimeFigureOut">
              <a:rPr lang="en-US" kern="0" smtClean="0">
                <a:solidFill>
                  <a:prstClr val="black">
                    <a:tint val="75000"/>
                  </a:prstClr>
                </a:solidFill>
                <a:sym typeface="Arial"/>
              </a:rPr>
              <a:pPr defTabSz="1219170">
                <a:buClr>
                  <a:srgbClr val="000000"/>
                </a:buClr>
                <a:defRPr/>
              </a:pPr>
              <a:t>6/28/2025</a:t>
            </a:fld>
            <a:endParaRPr lang="en-US" kern="0">
              <a:solidFill>
                <a:prstClr val="black">
                  <a:tint val="75000"/>
                </a:prstClr>
              </a:solidFill>
              <a:sym typeface="Arial"/>
            </a:endParaRPr>
          </a:p>
        </p:txBody>
      </p:sp>
      <p:sp>
        <p:nvSpPr>
          <p:cNvPr id="5" name="Footer Placeholder 4"/>
          <p:cNvSpPr>
            <a:spLocks noGrp="1"/>
          </p:cNvSpPr>
          <p:nvPr>
            <p:ph type="ftr" sz="quarter" idx="11"/>
          </p:nvPr>
        </p:nvSpPr>
        <p:spPr/>
        <p:txBody>
          <a:bodyPr/>
          <a:lstStyle>
            <a:lvl1pPr>
              <a:defRPr/>
            </a:lvl1pPr>
          </a:lstStyle>
          <a:p>
            <a:pPr defTabSz="1219170">
              <a:buClr>
                <a:srgbClr val="000000"/>
              </a:buClr>
              <a:defRPr/>
            </a:pPr>
            <a:endParaRPr lang="en-US" kern="0">
              <a:solidFill>
                <a:prstClr val="black">
                  <a:tint val="75000"/>
                </a:prstClr>
              </a:solidFill>
              <a:sym typeface="Arial"/>
            </a:endParaRPr>
          </a:p>
        </p:txBody>
      </p:sp>
      <p:sp>
        <p:nvSpPr>
          <p:cNvPr id="6" name="Slide Number Placeholder 5"/>
          <p:cNvSpPr>
            <a:spLocks noGrp="1"/>
          </p:cNvSpPr>
          <p:nvPr>
            <p:ph type="sldNum" sz="quarter" idx="12"/>
          </p:nvPr>
        </p:nvSpPr>
        <p:spPr/>
        <p:txBody>
          <a:bodyPr/>
          <a:lstStyle>
            <a:lvl1pPr>
              <a:defRPr/>
            </a:lvl1pPr>
          </a:lstStyle>
          <a:p>
            <a:pPr defTabSz="1219170">
              <a:buClr>
                <a:srgbClr val="000000"/>
              </a:buClr>
            </a:pPr>
            <a:fld id="{60E3E8D4-54B2-417B-9855-7EEC37B614C9}" type="slidenum">
              <a:rPr lang="en-US" altLang="en-US" kern="0" smtClean="0">
                <a:cs typeface="Arial"/>
                <a:sym typeface="Arial"/>
              </a:rPr>
              <a:pPr defTabSz="1219170">
                <a:buClr>
                  <a:srgbClr val="000000"/>
                </a:buClr>
              </a:pPr>
              <a:t>‹#›</a:t>
            </a:fld>
            <a:endParaRPr lang="en-US" altLang="en-US" kern="0">
              <a:cs typeface="Arial"/>
              <a:sym typeface="Arial"/>
            </a:endParaRPr>
          </a:p>
        </p:txBody>
      </p:sp>
    </p:spTree>
    <p:extLst>
      <p:ext uri="{BB962C8B-B14F-4D97-AF65-F5344CB8AC3E}">
        <p14:creationId xmlns:p14="http://schemas.microsoft.com/office/powerpoint/2010/main" val="342277420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defTabSz="1219170">
              <a:buClr>
                <a:srgbClr val="000000"/>
              </a:buClr>
              <a:defRPr/>
            </a:pPr>
            <a:fld id="{9AF466A9-37F6-4757-86D5-8B3248EDF501}" type="datetimeFigureOut">
              <a:rPr lang="en-US" kern="0" smtClean="0">
                <a:solidFill>
                  <a:prstClr val="black">
                    <a:tint val="75000"/>
                  </a:prstClr>
                </a:solidFill>
                <a:sym typeface="Arial"/>
              </a:rPr>
              <a:pPr defTabSz="1219170">
                <a:buClr>
                  <a:srgbClr val="000000"/>
                </a:buClr>
                <a:defRPr/>
              </a:pPr>
              <a:t>6/28/2025</a:t>
            </a:fld>
            <a:endParaRPr lang="en-US" kern="0">
              <a:solidFill>
                <a:prstClr val="black">
                  <a:tint val="75000"/>
                </a:prstClr>
              </a:solidFill>
              <a:sym typeface="Arial"/>
            </a:endParaRPr>
          </a:p>
        </p:txBody>
      </p:sp>
      <p:sp>
        <p:nvSpPr>
          <p:cNvPr id="5" name="Footer Placeholder 4"/>
          <p:cNvSpPr>
            <a:spLocks noGrp="1"/>
          </p:cNvSpPr>
          <p:nvPr>
            <p:ph type="ftr" sz="quarter" idx="11"/>
          </p:nvPr>
        </p:nvSpPr>
        <p:spPr/>
        <p:txBody>
          <a:bodyPr/>
          <a:lstStyle>
            <a:lvl1pPr>
              <a:defRPr/>
            </a:lvl1pPr>
          </a:lstStyle>
          <a:p>
            <a:pPr defTabSz="1219170">
              <a:buClr>
                <a:srgbClr val="000000"/>
              </a:buClr>
              <a:defRPr/>
            </a:pPr>
            <a:endParaRPr lang="en-US" kern="0">
              <a:solidFill>
                <a:prstClr val="black">
                  <a:tint val="75000"/>
                </a:prstClr>
              </a:solidFill>
              <a:sym typeface="Arial"/>
            </a:endParaRPr>
          </a:p>
        </p:txBody>
      </p:sp>
      <p:sp>
        <p:nvSpPr>
          <p:cNvPr id="6" name="Slide Number Placeholder 5"/>
          <p:cNvSpPr>
            <a:spLocks noGrp="1"/>
          </p:cNvSpPr>
          <p:nvPr>
            <p:ph type="sldNum" sz="quarter" idx="12"/>
          </p:nvPr>
        </p:nvSpPr>
        <p:spPr/>
        <p:txBody>
          <a:bodyPr/>
          <a:lstStyle>
            <a:lvl1pPr>
              <a:defRPr/>
            </a:lvl1pPr>
          </a:lstStyle>
          <a:p>
            <a:pPr defTabSz="1219170">
              <a:buClr>
                <a:srgbClr val="000000"/>
              </a:buClr>
            </a:pPr>
            <a:fld id="{3CCAF47E-BFEB-4A50-B298-839444AF19B5}" type="slidenum">
              <a:rPr lang="en-US" altLang="en-US" kern="0" smtClean="0">
                <a:cs typeface="Arial"/>
                <a:sym typeface="Arial"/>
              </a:rPr>
              <a:pPr defTabSz="1219170">
                <a:buClr>
                  <a:srgbClr val="000000"/>
                </a:buClr>
              </a:pPr>
              <a:t>‹#›</a:t>
            </a:fld>
            <a:endParaRPr lang="en-US" altLang="en-US" kern="0">
              <a:cs typeface="Arial"/>
              <a:sym typeface="Arial"/>
            </a:endParaRPr>
          </a:p>
        </p:txBody>
      </p:sp>
    </p:spTree>
    <p:extLst>
      <p:ext uri="{BB962C8B-B14F-4D97-AF65-F5344CB8AC3E}">
        <p14:creationId xmlns:p14="http://schemas.microsoft.com/office/powerpoint/2010/main" val="379664150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defTabSz="1219170">
              <a:buClr>
                <a:srgbClr val="000000"/>
              </a:buClr>
              <a:defRPr/>
            </a:pPr>
            <a:fld id="{39F8A274-E2D1-413F-B289-0431D0B720D7}" type="datetimeFigureOut">
              <a:rPr lang="en-US" kern="0" smtClean="0">
                <a:solidFill>
                  <a:prstClr val="black">
                    <a:tint val="75000"/>
                  </a:prstClr>
                </a:solidFill>
                <a:sym typeface="Arial"/>
              </a:rPr>
              <a:pPr defTabSz="1219170">
                <a:buClr>
                  <a:srgbClr val="000000"/>
                </a:buClr>
                <a:defRPr/>
              </a:pPr>
              <a:t>6/28/2025</a:t>
            </a:fld>
            <a:endParaRPr lang="en-US" kern="0">
              <a:solidFill>
                <a:prstClr val="black">
                  <a:tint val="75000"/>
                </a:prstClr>
              </a:solidFill>
              <a:sym typeface="Arial"/>
            </a:endParaRPr>
          </a:p>
        </p:txBody>
      </p:sp>
      <p:sp>
        <p:nvSpPr>
          <p:cNvPr id="5" name="Footer Placeholder 4"/>
          <p:cNvSpPr>
            <a:spLocks noGrp="1"/>
          </p:cNvSpPr>
          <p:nvPr>
            <p:ph type="ftr" sz="quarter" idx="11"/>
          </p:nvPr>
        </p:nvSpPr>
        <p:spPr/>
        <p:txBody>
          <a:bodyPr/>
          <a:lstStyle>
            <a:lvl1pPr>
              <a:defRPr/>
            </a:lvl1pPr>
          </a:lstStyle>
          <a:p>
            <a:pPr defTabSz="1219170">
              <a:buClr>
                <a:srgbClr val="000000"/>
              </a:buClr>
              <a:defRPr/>
            </a:pPr>
            <a:endParaRPr lang="en-US" kern="0">
              <a:solidFill>
                <a:prstClr val="black">
                  <a:tint val="75000"/>
                </a:prstClr>
              </a:solidFill>
              <a:sym typeface="Arial"/>
            </a:endParaRPr>
          </a:p>
        </p:txBody>
      </p:sp>
      <p:sp>
        <p:nvSpPr>
          <p:cNvPr id="6" name="Slide Number Placeholder 5"/>
          <p:cNvSpPr>
            <a:spLocks noGrp="1"/>
          </p:cNvSpPr>
          <p:nvPr>
            <p:ph type="sldNum" sz="quarter" idx="12"/>
          </p:nvPr>
        </p:nvSpPr>
        <p:spPr/>
        <p:txBody>
          <a:bodyPr/>
          <a:lstStyle>
            <a:lvl1pPr>
              <a:defRPr/>
            </a:lvl1pPr>
          </a:lstStyle>
          <a:p>
            <a:pPr defTabSz="1219170">
              <a:buClr>
                <a:srgbClr val="000000"/>
              </a:buClr>
            </a:pPr>
            <a:fld id="{A784F749-2327-41BE-AD39-03C1087C67D3}" type="slidenum">
              <a:rPr lang="en-US" altLang="en-US" kern="0" smtClean="0">
                <a:cs typeface="Arial"/>
                <a:sym typeface="Arial"/>
              </a:rPr>
              <a:pPr defTabSz="1219170">
                <a:buClr>
                  <a:srgbClr val="000000"/>
                </a:buClr>
              </a:pPr>
              <a:t>‹#›</a:t>
            </a:fld>
            <a:endParaRPr lang="en-US" altLang="en-US" kern="0">
              <a:cs typeface="Arial"/>
              <a:sym typeface="Arial"/>
            </a:endParaRPr>
          </a:p>
        </p:txBody>
      </p:sp>
    </p:spTree>
    <p:extLst>
      <p:ext uri="{BB962C8B-B14F-4D97-AF65-F5344CB8AC3E}">
        <p14:creationId xmlns:p14="http://schemas.microsoft.com/office/powerpoint/2010/main" val="105540979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type="title">
  <p:cSld name="Title">
    <p:bg>
      <p:bgPr>
        <a:blipFill>
          <a:blip r:embed="rId2">
            <a:alphaModFix/>
          </a:blip>
          <a:stretch>
            <a:fillRect/>
          </a:stretch>
        </a:blipFill>
        <a:effectLst/>
      </p:bgPr>
    </p:bg>
    <p:spTree>
      <p:nvGrpSpPr>
        <p:cNvPr id="1" name="Shape 9"/>
        <p:cNvGrpSpPr/>
        <p:nvPr/>
      </p:nvGrpSpPr>
      <p:grpSpPr>
        <a:xfrm>
          <a:off x="0" y="0"/>
          <a:ext cx="0" cy="0"/>
          <a:chOff x="0" y="0"/>
          <a:chExt cx="0" cy="0"/>
        </a:xfrm>
      </p:grpSpPr>
      <p:sp>
        <p:nvSpPr>
          <p:cNvPr id="10" name="Google Shape;10;p2"/>
          <p:cNvSpPr/>
          <p:nvPr/>
        </p:nvSpPr>
        <p:spPr>
          <a:xfrm>
            <a:off x="3507267" y="840200"/>
            <a:ext cx="5177600" cy="5177600"/>
          </a:xfrm>
          <a:prstGeom prst="ellipse">
            <a:avLst/>
          </a:pr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11;p2"/>
          <p:cNvSpPr/>
          <p:nvPr/>
        </p:nvSpPr>
        <p:spPr>
          <a:xfrm>
            <a:off x="7240467" y="304800"/>
            <a:ext cx="1850800" cy="1850800"/>
          </a:xfrm>
          <a:prstGeom prst="ellipse">
            <a:avLst/>
          </a:prstGeom>
          <a:solidFill>
            <a:srgbClr val="FFB600">
              <a:alpha val="796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12;p2"/>
          <p:cNvSpPr/>
          <p:nvPr/>
        </p:nvSpPr>
        <p:spPr>
          <a:xfrm>
            <a:off x="7877667" y="6214433"/>
            <a:ext cx="807200" cy="8072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a:off x="3608867" y="5163505"/>
            <a:ext cx="1463600" cy="1463600"/>
          </a:xfrm>
          <a:prstGeom prst="ellipse">
            <a:avLst/>
          </a:prstGeom>
          <a:solidFill>
            <a:srgbClr val="FC4540">
              <a:alpha val="7885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4;p2"/>
          <p:cNvSpPr/>
          <p:nvPr/>
        </p:nvSpPr>
        <p:spPr>
          <a:xfrm>
            <a:off x="2775592" y="1028361"/>
            <a:ext cx="1032800" cy="10328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5;p2"/>
          <p:cNvSpPr/>
          <p:nvPr/>
        </p:nvSpPr>
        <p:spPr>
          <a:xfrm>
            <a:off x="8684868" y="2155587"/>
            <a:ext cx="551200" cy="551200"/>
          </a:xfrm>
          <a:prstGeom prst="ellipse">
            <a:avLst/>
          </a:prstGeom>
          <a:solidFill>
            <a:srgbClr val="FC4540">
              <a:alpha val="7885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6;p2"/>
          <p:cNvSpPr/>
          <p:nvPr/>
        </p:nvSpPr>
        <p:spPr>
          <a:xfrm>
            <a:off x="3227301" y="4816059"/>
            <a:ext cx="449200" cy="449200"/>
          </a:xfrm>
          <a:prstGeom prst="ellipse">
            <a:avLst/>
          </a:prstGeom>
          <a:solidFill>
            <a:srgbClr val="FF975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7;p2"/>
          <p:cNvSpPr/>
          <p:nvPr/>
        </p:nvSpPr>
        <p:spPr>
          <a:xfrm>
            <a:off x="3149979" y="2226844"/>
            <a:ext cx="284000" cy="284000"/>
          </a:xfrm>
          <a:prstGeom prst="ellipse">
            <a:avLst/>
          </a:prstGeom>
          <a:solidFill>
            <a:srgbClr val="FFB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8;p2"/>
          <p:cNvSpPr/>
          <p:nvPr/>
        </p:nvSpPr>
        <p:spPr>
          <a:xfrm>
            <a:off x="9091281" y="1784923"/>
            <a:ext cx="125200" cy="125200"/>
          </a:xfrm>
          <a:prstGeom prst="ellipse">
            <a:avLst/>
          </a:prstGeom>
          <a:solidFill>
            <a:srgbClr val="02BDC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p:nvPr/>
        </p:nvSpPr>
        <p:spPr>
          <a:xfrm>
            <a:off x="8218652" y="5832700"/>
            <a:ext cx="125200" cy="125200"/>
          </a:xfrm>
          <a:prstGeom prst="ellipse">
            <a:avLst/>
          </a:prstGeom>
          <a:solidFill>
            <a:srgbClr val="FFB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3067490" y="1320258"/>
            <a:ext cx="449023" cy="449023"/>
          </a:xfrm>
          <a:custGeom>
            <a:avLst/>
            <a:gdLst/>
            <a:ahLst/>
            <a:cxnLst/>
            <a:rect l="l" t="t" r="r" b="b"/>
            <a:pathLst>
              <a:path w="16027" h="16027" fill="none" extrusionOk="0">
                <a:moveTo>
                  <a:pt x="14029" y="4019"/>
                </a:moveTo>
                <a:lnTo>
                  <a:pt x="14029" y="4019"/>
                </a:lnTo>
                <a:lnTo>
                  <a:pt x="14200" y="3849"/>
                </a:lnTo>
                <a:lnTo>
                  <a:pt x="14395" y="3752"/>
                </a:lnTo>
                <a:lnTo>
                  <a:pt x="14614" y="3678"/>
                </a:lnTo>
                <a:lnTo>
                  <a:pt x="14809" y="3630"/>
                </a:lnTo>
                <a:lnTo>
                  <a:pt x="15028" y="3581"/>
                </a:lnTo>
                <a:lnTo>
                  <a:pt x="15247" y="3484"/>
                </a:lnTo>
                <a:lnTo>
                  <a:pt x="15442" y="3362"/>
                </a:lnTo>
                <a:lnTo>
                  <a:pt x="15661" y="3191"/>
                </a:lnTo>
                <a:lnTo>
                  <a:pt x="15661" y="3191"/>
                </a:lnTo>
                <a:lnTo>
                  <a:pt x="15832" y="2997"/>
                </a:lnTo>
                <a:lnTo>
                  <a:pt x="15929" y="2777"/>
                </a:lnTo>
                <a:lnTo>
                  <a:pt x="16002" y="2534"/>
                </a:lnTo>
                <a:lnTo>
                  <a:pt x="16026" y="2266"/>
                </a:lnTo>
                <a:lnTo>
                  <a:pt x="16026" y="2266"/>
                </a:lnTo>
                <a:lnTo>
                  <a:pt x="16002" y="2047"/>
                </a:lnTo>
                <a:lnTo>
                  <a:pt x="15978" y="1827"/>
                </a:lnTo>
                <a:lnTo>
                  <a:pt x="15905" y="1633"/>
                </a:lnTo>
                <a:lnTo>
                  <a:pt x="15807" y="1413"/>
                </a:lnTo>
                <a:lnTo>
                  <a:pt x="15710" y="1243"/>
                </a:lnTo>
                <a:lnTo>
                  <a:pt x="15588" y="1048"/>
                </a:lnTo>
                <a:lnTo>
                  <a:pt x="15466" y="878"/>
                </a:lnTo>
                <a:lnTo>
                  <a:pt x="15320" y="707"/>
                </a:lnTo>
                <a:lnTo>
                  <a:pt x="15320" y="707"/>
                </a:lnTo>
                <a:lnTo>
                  <a:pt x="15150" y="561"/>
                </a:lnTo>
                <a:lnTo>
                  <a:pt x="14979" y="439"/>
                </a:lnTo>
                <a:lnTo>
                  <a:pt x="14784" y="317"/>
                </a:lnTo>
                <a:lnTo>
                  <a:pt x="14590" y="196"/>
                </a:lnTo>
                <a:lnTo>
                  <a:pt x="14395" y="123"/>
                </a:lnTo>
                <a:lnTo>
                  <a:pt x="14175" y="50"/>
                </a:lnTo>
                <a:lnTo>
                  <a:pt x="13981" y="25"/>
                </a:lnTo>
                <a:lnTo>
                  <a:pt x="13761" y="1"/>
                </a:lnTo>
                <a:lnTo>
                  <a:pt x="13761" y="1"/>
                </a:lnTo>
                <a:lnTo>
                  <a:pt x="13494" y="25"/>
                </a:lnTo>
                <a:lnTo>
                  <a:pt x="13250" y="98"/>
                </a:lnTo>
                <a:lnTo>
                  <a:pt x="13031" y="196"/>
                </a:lnTo>
                <a:lnTo>
                  <a:pt x="12836" y="366"/>
                </a:lnTo>
                <a:lnTo>
                  <a:pt x="12836" y="366"/>
                </a:lnTo>
                <a:lnTo>
                  <a:pt x="12665" y="561"/>
                </a:lnTo>
                <a:lnTo>
                  <a:pt x="12544" y="780"/>
                </a:lnTo>
                <a:lnTo>
                  <a:pt x="12471" y="975"/>
                </a:lnTo>
                <a:lnTo>
                  <a:pt x="12422" y="1194"/>
                </a:lnTo>
                <a:lnTo>
                  <a:pt x="12349" y="1413"/>
                </a:lnTo>
                <a:lnTo>
                  <a:pt x="12276" y="1608"/>
                </a:lnTo>
                <a:lnTo>
                  <a:pt x="12178" y="1827"/>
                </a:lnTo>
                <a:lnTo>
                  <a:pt x="12008" y="1998"/>
                </a:lnTo>
                <a:lnTo>
                  <a:pt x="12008" y="1998"/>
                </a:lnTo>
                <a:lnTo>
                  <a:pt x="11740" y="2266"/>
                </a:lnTo>
                <a:lnTo>
                  <a:pt x="11496" y="2436"/>
                </a:lnTo>
                <a:lnTo>
                  <a:pt x="11277" y="2534"/>
                </a:lnTo>
                <a:lnTo>
                  <a:pt x="11082" y="2582"/>
                </a:lnTo>
                <a:lnTo>
                  <a:pt x="10888" y="2582"/>
                </a:lnTo>
                <a:lnTo>
                  <a:pt x="10717" y="2534"/>
                </a:lnTo>
                <a:lnTo>
                  <a:pt x="10547" y="2412"/>
                </a:lnTo>
                <a:lnTo>
                  <a:pt x="10376" y="2290"/>
                </a:lnTo>
                <a:lnTo>
                  <a:pt x="10206" y="2095"/>
                </a:lnTo>
                <a:lnTo>
                  <a:pt x="10035" y="1901"/>
                </a:lnTo>
                <a:lnTo>
                  <a:pt x="9670" y="1413"/>
                </a:lnTo>
                <a:lnTo>
                  <a:pt x="9231" y="878"/>
                </a:lnTo>
                <a:lnTo>
                  <a:pt x="8988" y="585"/>
                </a:lnTo>
                <a:lnTo>
                  <a:pt x="8720" y="293"/>
                </a:lnTo>
                <a:lnTo>
                  <a:pt x="8720" y="293"/>
                </a:lnTo>
                <a:lnTo>
                  <a:pt x="8574" y="171"/>
                </a:lnTo>
                <a:lnTo>
                  <a:pt x="8379" y="74"/>
                </a:lnTo>
                <a:lnTo>
                  <a:pt x="8209" y="25"/>
                </a:lnTo>
                <a:lnTo>
                  <a:pt x="8014" y="1"/>
                </a:lnTo>
                <a:lnTo>
                  <a:pt x="8014" y="1"/>
                </a:lnTo>
                <a:lnTo>
                  <a:pt x="7916" y="25"/>
                </a:lnTo>
                <a:lnTo>
                  <a:pt x="7770" y="98"/>
                </a:lnTo>
                <a:lnTo>
                  <a:pt x="7307" y="366"/>
                </a:lnTo>
                <a:lnTo>
                  <a:pt x="7039" y="537"/>
                </a:lnTo>
                <a:lnTo>
                  <a:pt x="6747" y="756"/>
                </a:lnTo>
                <a:lnTo>
                  <a:pt x="6431" y="975"/>
                </a:lnTo>
                <a:lnTo>
                  <a:pt x="6138" y="1243"/>
                </a:lnTo>
                <a:lnTo>
                  <a:pt x="5870" y="1511"/>
                </a:lnTo>
                <a:lnTo>
                  <a:pt x="5627" y="1803"/>
                </a:lnTo>
                <a:lnTo>
                  <a:pt x="5432" y="2095"/>
                </a:lnTo>
                <a:lnTo>
                  <a:pt x="5359" y="2242"/>
                </a:lnTo>
                <a:lnTo>
                  <a:pt x="5310" y="2412"/>
                </a:lnTo>
                <a:lnTo>
                  <a:pt x="5262" y="2558"/>
                </a:lnTo>
                <a:lnTo>
                  <a:pt x="5237" y="2704"/>
                </a:lnTo>
                <a:lnTo>
                  <a:pt x="5237" y="2850"/>
                </a:lnTo>
                <a:lnTo>
                  <a:pt x="5262" y="3021"/>
                </a:lnTo>
                <a:lnTo>
                  <a:pt x="5310" y="3167"/>
                </a:lnTo>
                <a:lnTo>
                  <a:pt x="5383" y="3313"/>
                </a:lnTo>
                <a:lnTo>
                  <a:pt x="5481" y="3459"/>
                </a:lnTo>
                <a:lnTo>
                  <a:pt x="5603" y="3605"/>
                </a:lnTo>
                <a:lnTo>
                  <a:pt x="5603" y="3605"/>
                </a:lnTo>
                <a:lnTo>
                  <a:pt x="5797" y="3752"/>
                </a:lnTo>
                <a:lnTo>
                  <a:pt x="5992" y="3849"/>
                </a:lnTo>
                <a:lnTo>
                  <a:pt x="6187" y="3946"/>
                </a:lnTo>
                <a:lnTo>
                  <a:pt x="6406" y="3995"/>
                </a:lnTo>
                <a:lnTo>
                  <a:pt x="6625" y="4044"/>
                </a:lnTo>
                <a:lnTo>
                  <a:pt x="6845" y="4141"/>
                </a:lnTo>
                <a:lnTo>
                  <a:pt x="7039" y="4239"/>
                </a:lnTo>
                <a:lnTo>
                  <a:pt x="7234" y="4409"/>
                </a:lnTo>
                <a:lnTo>
                  <a:pt x="7234" y="4409"/>
                </a:lnTo>
                <a:lnTo>
                  <a:pt x="7405" y="4604"/>
                </a:lnTo>
                <a:lnTo>
                  <a:pt x="7502" y="4823"/>
                </a:lnTo>
                <a:lnTo>
                  <a:pt x="7575" y="5067"/>
                </a:lnTo>
                <a:lnTo>
                  <a:pt x="7600" y="5359"/>
                </a:lnTo>
                <a:lnTo>
                  <a:pt x="7600" y="5359"/>
                </a:lnTo>
                <a:lnTo>
                  <a:pt x="7575" y="5554"/>
                </a:lnTo>
                <a:lnTo>
                  <a:pt x="7551" y="5773"/>
                </a:lnTo>
                <a:lnTo>
                  <a:pt x="7478" y="5968"/>
                </a:lnTo>
                <a:lnTo>
                  <a:pt x="7405" y="6163"/>
                </a:lnTo>
                <a:lnTo>
                  <a:pt x="7307" y="6357"/>
                </a:lnTo>
                <a:lnTo>
                  <a:pt x="7186" y="6552"/>
                </a:lnTo>
                <a:lnTo>
                  <a:pt x="7039" y="6723"/>
                </a:lnTo>
                <a:lnTo>
                  <a:pt x="6893" y="6893"/>
                </a:lnTo>
                <a:lnTo>
                  <a:pt x="6893" y="6893"/>
                </a:lnTo>
                <a:lnTo>
                  <a:pt x="6723" y="7039"/>
                </a:lnTo>
                <a:lnTo>
                  <a:pt x="6552" y="7186"/>
                </a:lnTo>
                <a:lnTo>
                  <a:pt x="6382" y="7283"/>
                </a:lnTo>
                <a:lnTo>
                  <a:pt x="6187" y="7405"/>
                </a:lnTo>
                <a:lnTo>
                  <a:pt x="5992" y="7478"/>
                </a:lnTo>
                <a:lnTo>
                  <a:pt x="5773" y="7551"/>
                </a:lnTo>
                <a:lnTo>
                  <a:pt x="5554" y="7575"/>
                </a:lnTo>
                <a:lnTo>
                  <a:pt x="5359" y="7600"/>
                </a:lnTo>
                <a:lnTo>
                  <a:pt x="5359" y="7600"/>
                </a:lnTo>
                <a:lnTo>
                  <a:pt x="5091" y="7575"/>
                </a:lnTo>
                <a:lnTo>
                  <a:pt x="4848" y="7502"/>
                </a:lnTo>
                <a:lnTo>
                  <a:pt x="4604" y="7405"/>
                </a:lnTo>
                <a:lnTo>
                  <a:pt x="4409" y="7234"/>
                </a:lnTo>
                <a:lnTo>
                  <a:pt x="4409" y="7234"/>
                </a:lnTo>
                <a:lnTo>
                  <a:pt x="4239" y="7039"/>
                </a:lnTo>
                <a:lnTo>
                  <a:pt x="4117" y="6820"/>
                </a:lnTo>
                <a:lnTo>
                  <a:pt x="4044" y="6601"/>
                </a:lnTo>
                <a:lnTo>
                  <a:pt x="3971" y="6382"/>
                </a:lnTo>
                <a:lnTo>
                  <a:pt x="3922" y="6187"/>
                </a:lnTo>
                <a:lnTo>
                  <a:pt x="3849" y="5992"/>
                </a:lnTo>
                <a:lnTo>
                  <a:pt x="3752" y="5797"/>
                </a:lnTo>
                <a:lnTo>
                  <a:pt x="3605" y="5602"/>
                </a:lnTo>
                <a:lnTo>
                  <a:pt x="3605" y="5602"/>
                </a:lnTo>
                <a:lnTo>
                  <a:pt x="3459" y="5481"/>
                </a:lnTo>
                <a:lnTo>
                  <a:pt x="3313" y="5383"/>
                </a:lnTo>
                <a:lnTo>
                  <a:pt x="3167" y="5310"/>
                </a:lnTo>
                <a:lnTo>
                  <a:pt x="3021" y="5262"/>
                </a:lnTo>
                <a:lnTo>
                  <a:pt x="2850" y="5237"/>
                </a:lnTo>
                <a:lnTo>
                  <a:pt x="2704" y="5237"/>
                </a:lnTo>
                <a:lnTo>
                  <a:pt x="2558" y="5262"/>
                </a:lnTo>
                <a:lnTo>
                  <a:pt x="2412" y="5310"/>
                </a:lnTo>
                <a:lnTo>
                  <a:pt x="2242" y="5359"/>
                </a:lnTo>
                <a:lnTo>
                  <a:pt x="2095" y="5432"/>
                </a:lnTo>
                <a:lnTo>
                  <a:pt x="1803" y="5627"/>
                </a:lnTo>
                <a:lnTo>
                  <a:pt x="1511" y="5870"/>
                </a:lnTo>
                <a:lnTo>
                  <a:pt x="1243" y="6138"/>
                </a:lnTo>
                <a:lnTo>
                  <a:pt x="975" y="6431"/>
                </a:lnTo>
                <a:lnTo>
                  <a:pt x="756" y="6747"/>
                </a:lnTo>
                <a:lnTo>
                  <a:pt x="537" y="7039"/>
                </a:lnTo>
                <a:lnTo>
                  <a:pt x="366" y="7307"/>
                </a:lnTo>
                <a:lnTo>
                  <a:pt x="98" y="7770"/>
                </a:lnTo>
                <a:lnTo>
                  <a:pt x="25" y="7916"/>
                </a:lnTo>
                <a:lnTo>
                  <a:pt x="1" y="8014"/>
                </a:lnTo>
                <a:lnTo>
                  <a:pt x="1" y="8014"/>
                </a:lnTo>
                <a:lnTo>
                  <a:pt x="25" y="8208"/>
                </a:lnTo>
                <a:lnTo>
                  <a:pt x="74" y="8379"/>
                </a:lnTo>
                <a:lnTo>
                  <a:pt x="171" y="8574"/>
                </a:lnTo>
                <a:lnTo>
                  <a:pt x="293" y="8720"/>
                </a:lnTo>
                <a:lnTo>
                  <a:pt x="293" y="8720"/>
                </a:lnTo>
                <a:lnTo>
                  <a:pt x="585" y="8988"/>
                </a:lnTo>
                <a:lnTo>
                  <a:pt x="878" y="9231"/>
                </a:lnTo>
                <a:lnTo>
                  <a:pt x="1413" y="9670"/>
                </a:lnTo>
                <a:lnTo>
                  <a:pt x="1901" y="10035"/>
                </a:lnTo>
                <a:lnTo>
                  <a:pt x="2095" y="10206"/>
                </a:lnTo>
                <a:lnTo>
                  <a:pt x="2290" y="10376"/>
                </a:lnTo>
                <a:lnTo>
                  <a:pt x="2412" y="10547"/>
                </a:lnTo>
                <a:lnTo>
                  <a:pt x="2534" y="10717"/>
                </a:lnTo>
                <a:lnTo>
                  <a:pt x="2583" y="10888"/>
                </a:lnTo>
                <a:lnTo>
                  <a:pt x="2583" y="11082"/>
                </a:lnTo>
                <a:lnTo>
                  <a:pt x="2534" y="11277"/>
                </a:lnTo>
                <a:lnTo>
                  <a:pt x="2436" y="11496"/>
                </a:lnTo>
                <a:lnTo>
                  <a:pt x="2266" y="11740"/>
                </a:lnTo>
                <a:lnTo>
                  <a:pt x="1998" y="12008"/>
                </a:lnTo>
                <a:lnTo>
                  <a:pt x="1998" y="12008"/>
                </a:lnTo>
                <a:lnTo>
                  <a:pt x="1828" y="12178"/>
                </a:lnTo>
                <a:lnTo>
                  <a:pt x="1633" y="12276"/>
                </a:lnTo>
                <a:lnTo>
                  <a:pt x="1413" y="12349"/>
                </a:lnTo>
                <a:lnTo>
                  <a:pt x="1219" y="12398"/>
                </a:lnTo>
                <a:lnTo>
                  <a:pt x="999" y="12446"/>
                </a:lnTo>
                <a:lnTo>
                  <a:pt x="780" y="12544"/>
                </a:lnTo>
                <a:lnTo>
                  <a:pt x="585" y="12665"/>
                </a:lnTo>
                <a:lnTo>
                  <a:pt x="366" y="12836"/>
                </a:lnTo>
                <a:lnTo>
                  <a:pt x="366" y="12836"/>
                </a:lnTo>
                <a:lnTo>
                  <a:pt x="196" y="13031"/>
                </a:lnTo>
                <a:lnTo>
                  <a:pt x="98" y="13250"/>
                </a:lnTo>
                <a:lnTo>
                  <a:pt x="25" y="13493"/>
                </a:lnTo>
                <a:lnTo>
                  <a:pt x="1" y="13761"/>
                </a:lnTo>
                <a:lnTo>
                  <a:pt x="1" y="13761"/>
                </a:lnTo>
                <a:lnTo>
                  <a:pt x="25" y="13981"/>
                </a:lnTo>
                <a:lnTo>
                  <a:pt x="50" y="14200"/>
                </a:lnTo>
                <a:lnTo>
                  <a:pt x="123" y="14395"/>
                </a:lnTo>
                <a:lnTo>
                  <a:pt x="220" y="14614"/>
                </a:lnTo>
                <a:lnTo>
                  <a:pt x="318" y="14784"/>
                </a:lnTo>
                <a:lnTo>
                  <a:pt x="439" y="14979"/>
                </a:lnTo>
                <a:lnTo>
                  <a:pt x="561" y="15150"/>
                </a:lnTo>
                <a:lnTo>
                  <a:pt x="707" y="15320"/>
                </a:lnTo>
                <a:lnTo>
                  <a:pt x="707" y="15320"/>
                </a:lnTo>
                <a:lnTo>
                  <a:pt x="878" y="15466"/>
                </a:lnTo>
                <a:lnTo>
                  <a:pt x="1048" y="15588"/>
                </a:lnTo>
                <a:lnTo>
                  <a:pt x="1243" y="15710"/>
                </a:lnTo>
                <a:lnTo>
                  <a:pt x="1438" y="15832"/>
                </a:lnTo>
                <a:lnTo>
                  <a:pt x="1633" y="15905"/>
                </a:lnTo>
                <a:lnTo>
                  <a:pt x="1852" y="15978"/>
                </a:lnTo>
                <a:lnTo>
                  <a:pt x="2047" y="16002"/>
                </a:lnTo>
                <a:lnTo>
                  <a:pt x="2266" y="16026"/>
                </a:lnTo>
                <a:lnTo>
                  <a:pt x="2266" y="16026"/>
                </a:lnTo>
                <a:lnTo>
                  <a:pt x="2534" y="16002"/>
                </a:lnTo>
                <a:lnTo>
                  <a:pt x="2777" y="15929"/>
                </a:lnTo>
                <a:lnTo>
                  <a:pt x="2997" y="15832"/>
                </a:lnTo>
                <a:lnTo>
                  <a:pt x="3191" y="15661"/>
                </a:lnTo>
                <a:lnTo>
                  <a:pt x="3191" y="15661"/>
                </a:lnTo>
                <a:lnTo>
                  <a:pt x="3362" y="15466"/>
                </a:lnTo>
                <a:lnTo>
                  <a:pt x="3484" y="15247"/>
                </a:lnTo>
                <a:lnTo>
                  <a:pt x="3557" y="15052"/>
                </a:lnTo>
                <a:lnTo>
                  <a:pt x="3605" y="14833"/>
                </a:lnTo>
                <a:lnTo>
                  <a:pt x="3679" y="14614"/>
                </a:lnTo>
                <a:lnTo>
                  <a:pt x="3752" y="14419"/>
                </a:lnTo>
                <a:lnTo>
                  <a:pt x="3849" y="14200"/>
                </a:lnTo>
                <a:lnTo>
                  <a:pt x="4019" y="14029"/>
                </a:lnTo>
                <a:lnTo>
                  <a:pt x="4019" y="14029"/>
                </a:lnTo>
                <a:lnTo>
                  <a:pt x="4287" y="13786"/>
                </a:lnTo>
                <a:lnTo>
                  <a:pt x="4531" y="13591"/>
                </a:lnTo>
                <a:lnTo>
                  <a:pt x="4750" y="13493"/>
                </a:lnTo>
                <a:lnTo>
                  <a:pt x="4945" y="13445"/>
                </a:lnTo>
                <a:lnTo>
                  <a:pt x="5140" y="13445"/>
                </a:lnTo>
                <a:lnTo>
                  <a:pt x="5310" y="13493"/>
                </a:lnTo>
                <a:lnTo>
                  <a:pt x="5481" y="13615"/>
                </a:lnTo>
                <a:lnTo>
                  <a:pt x="5651" y="13737"/>
                </a:lnTo>
                <a:lnTo>
                  <a:pt x="5822" y="13932"/>
                </a:lnTo>
                <a:lnTo>
                  <a:pt x="5992" y="14127"/>
                </a:lnTo>
                <a:lnTo>
                  <a:pt x="6358" y="14614"/>
                </a:lnTo>
                <a:lnTo>
                  <a:pt x="6796" y="15150"/>
                </a:lnTo>
                <a:lnTo>
                  <a:pt x="7039" y="15442"/>
                </a:lnTo>
                <a:lnTo>
                  <a:pt x="7307" y="15734"/>
                </a:lnTo>
                <a:lnTo>
                  <a:pt x="7307" y="15734"/>
                </a:lnTo>
                <a:lnTo>
                  <a:pt x="7454" y="15856"/>
                </a:lnTo>
                <a:lnTo>
                  <a:pt x="7648" y="15953"/>
                </a:lnTo>
                <a:lnTo>
                  <a:pt x="7819" y="16002"/>
                </a:lnTo>
                <a:lnTo>
                  <a:pt x="8014" y="16026"/>
                </a:lnTo>
                <a:lnTo>
                  <a:pt x="8014" y="16026"/>
                </a:lnTo>
                <a:lnTo>
                  <a:pt x="8111" y="16002"/>
                </a:lnTo>
                <a:lnTo>
                  <a:pt x="8257" y="15929"/>
                </a:lnTo>
                <a:lnTo>
                  <a:pt x="8720" y="15661"/>
                </a:lnTo>
                <a:lnTo>
                  <a:pt x="8988" y="15491"/>
                </a:lnTo>
                <a:lnTo>
                  <a:pt x="9280" y="15271"/>
                </a:lnTo>
                <a:lnTo>
                  <a:pt x="9597" y="15052"/>
                </a:lnTo>
                <a:lnTo>
                  <a:pt x="9889" y="14784"/>
                </a:lnTo>
                <a:lnTo>
                  <a:pt x="10157" y="14516"/>
                </a:lnTo>
                <a:lnTo>
                  <a:pt x="10400" y="14224"/>
                </a:lnTo>
                <a:lnTo>
                  <a:pt x="10595" y="13932"/>
                </a:lnTo>
                <a:lnTo>
                  <a:pt x="10668" y="13786"/>
                </a:lnTo>
                <a:lnTo>
                  <a:pt x="10717" y="13615"/>
                </a:lnTo>
                <a:lnTo>
                  <a:pt x="10766" y="13469"/>
                </a:lnTo>
                <a:lnTo>
                  <a:pt x="10790" y="13323"/>
                </a:lnTo>
                <a:lnTo>
                  <a:pt x="10790" y="13177"/>
                </a:lnTo>
                <a:lnTo>
                  <a:pt x="10766" y="13006"/>
                </a:lnTo>
                <a:lnTo>
                  <a:pt x="10717" y="12860"/>
                </a:lnTo>
                <a:lnTo>
                  <a:pt x="10644" y="12714"/>
                </a:lnTo>
                <a:lnTo>
                  <a:pt x="10547" y="12568"/>
                </a:lnTo>
                <a:lnTo>
                  <a:pt x="10425" y="12422"/>
                </a:lnTo>
                <a:lnTo>
                  <a:pt x="10425" y="12422"/>
                </a:lnTo>
                <a:lnTo>
                  <a:pt x="10230" y="12276"/>
                </a:lnTo>
                <a:lnTo>
                  <a:pt x="10035" y="12178"/>
                </a:lnTo>
                <a:lnTo>
                  <a:pt x="9840" y="12105"/>
                </a:lnTo>
                <a:lnTo>
                  <a:pt x="9621" y="12032"/>
                </a:lnTo>
                <a:lnTo>
                  <a:pt x="9402" y="11983"/>
                </a:lnTo>
                <a:lnTo>
                  <a:pt x="9183" y="11886"/>
                </a:lnTo>
                <a:lnTo>
                  <a:pt x="8988" y="11789"/>
                </a:lnTo>
                <a:lnTo>
                  <a:pt x="8793" y="11618"/>
                </a:lnTo>
                <a:lnTo>
                  <a:pt x="8793" y="11618"/>
                </a:lnTo>
                <a:lnTo>
                  <a:pt x="8623" y="11423"/>
                </a:lnTo>
                <a:lnTo>
                  <a:pt x="8525" y="11204"/>
                </a:lnTo>
                <a:lnTo>
                  <a:pt x="8452" y="10961"/>
                </a:lnTo>
                <a:lnTo>
                  <a:pt x="8428" y="10668"/>
                </a:lnTo>
                <a:lnTo>
                  <a:pt x="8428" y="10668"/>
                </a:lnTo>
                <a:lnTo>
                  <a:pt x="8452" y="10473"/>
                </a:lnTo>
                <a:lnTo>
                  <a:pt x="8476" y="10254"/>
                </a:lnTo>
                <a:lnTo>
                  <a:pt x="8549" y="10059"/>
                </a:lnTo>
                <a:lnTo>
                  <a:pt x="8623" y="9865"/>
                </a:lnTo>
                <a:lnTo>
                  <a:pt x="8720" y="9670"/>
                </a:lnTo>
                <a:lnTo>
                  <a:pt x="8842" y="9475"/>
                </a:lnTo>
                <a:lnTo>
                  <a:pt x="8988" y="9304"/>
                </a:lnTo>
                <a:lnTo>
                  <a:pt x="9134" y="9134"/>
                </a:lnTo>
                <a:lnTo>
                  <a:pt x="9134" y="9134"/>
                </a:lnTo>
                <a:lnTo>
                  <a:pt x="9304" y="8988"/>
                </a:lnTo>
                <a:lnTo>
                  <a:pt x="9475" y="8866"/>
                </a:lnTo>
                <a:lnTo>
                  <a:pt x="9645" y="8744"/>
                </a:lnTo>
                <a:lnTo>
                  <a:pt x="9840" y="8622"/>
                </a:lnTo>
                <a:lnTo>
                  <a:pt x="10035" y="8549"/>
                </a:lnTo>
                <a:lnTo>
                  <a:pt x="10254" y="8476"/>
                </a:lnTo>
                <a:lnTo>
                  <a:pt x="10474" y="8452"/>
                </a:lnTo>
                <a:lnTo>
                  <a:pt x="10668" y="8428"/>
                </a:lnTo>
                <a:lnTo>
                  <a:pt x="10668" y="8428"/>
                </a:lnTo>
                <a:lnTo>
                  <a:pt x="10936" y="8452"/>
                </a:lnTo>
                <a:lnTo>
                  <a:pt x="11180" y="8525"/>
                </a:lnTo>
                <a:lnTo>
                  <a:pt x="11423" y="8622"/>
                </a:lnTo>
                <a:lnTo>
                  <a:pt x="11618" y="8793"/>
                </a:lnTo>
                <a:lnTo>
                  <a:pt x="11618" y="8793"/>
                </a:lnTo>
                <a:lnTo>
                  <a:pt x="11789" y="8988"/>
                </a:lnTo>
                <a:lnTo>
                  <a:pt x="11910" y="9207"/>
                </a:lnTo>
                <a:lnTo>
                  <a:pt x="11984" y="9426"/>
                </a:lnTo>
                <a:lnTo>
                  <a:pt x="12057" y="9645"/>
                </a:lnTo>
                <a:lnTo>
                  <a:pt x="12105" y="9840"/>
                </a:lnTo>
                <a:lnTo>
                  <a:pt x="12178" y="10035"/>
                </a:lnTo>
                <a:lnTo>
                  <a:pt x="12276" y="10230"/>
                </a:lnTo>
                <a:lnTo>
                  <a:pt x="12422" y="10425"/>
                </a:lnTo>
                <a:lnTo>
                  <a:pt x="12422" y="10425"/>
                </a:lnTo>
                <a:lnTo>
                  <a:pt x="12568" y="10547"/>
                </a:lnTo>
                <a:lnTo>
                  <a:pt x="12714" y="10644"/>
                </a:lnTo>
                <a:lnTo>
                  <a:pt x="12860" y="10717"/>
                </a:lnTo>
                <a:lnTo>
                  <a:pt x="13006" y="10766"/>
                </a:lnTo>
                <a:lnTo>
                  <a:pt x="13177" y="10790"/>
                </a:lnTo>
                <a:lnTo>
                  <a:pt x="13323" y="10790"/>
                </a:lnTo>
                <a:lnTo>
                  <a:pt x="13469" y="10766"/>
                </a:lnTo>
                <a:lnTo>
                  <a:pt x="13615" y="10717"/>
                </a:lnTo>
                <a:lnTo>
                  <a:pt x="13786" y="10668"/>
                </a:lnTo>
                <a:lnTo>
                  <a:pt x="13932" y="10595"/>
                </a:lnTo>
                <a:lnTo>
                  <a:pt x="14224" y="10400"/>
                </a:lnTo>
                <a:lnTo>
                  <a:pt x="14516" y="10157"/>
                </a:lnTo>
                <a:lnTo>
                  <a:pt x="14784" y="9889"/>
                </a:lnTo>
                <a:lnTo>
                  <a:pt x="15052" y="9597"/>
                </a:lnTo>
                <a:lnTo>
                  <a:pt x="15271" y="9280"/>
                </a:lnTo>
                <a:lnTo>
                  <a:pt x="15491" y="8988"/>
                </a:lnTo>
                <a:lnTo>
                  <a:pt x="15661" y="8720"/>
                </a:lnTo>
                <a:lnTo>
                  <a:pt x="15929" y="8257"/>
                </a:lnTo>
                <a:lnTo>
                  <a:pt x="16002" y="8111"/>
                </a:lnTo>
                <a:lnTo>
                  <a:pt x="16026" y="8014"/>
                </a:lnTo>
                <a:lnTo>
                  <a:pt x="16026" y="8014"/>
                </a:lnTo>
                <a:lnTo>
                  <a:pt x="16002" y="7819"/>
                </a:lnTo>
                <a:lnTo>
                  <a:pt x="15953" y="7648"/>
                </a:lnTo>
                <a:lnTo>
                  <a:pt x="15856" y="7453"/>
                </a:lnTo>
                <a:lnTo>
                  <a:pt x="15734" y="7307"/>
                </a:lnTo>
                <a:lnTo>
                  <a:pt x="15734" y="7307"/>
                </a:lnTo>
                <a:lnTo>
                  <a:pt x="15442" y="7039"/>
                </a:lnTo>
                <a:lnTo>
                  <a:pt x="15150" y="6796"/>
                </a:lnTo>
                <a:lnTo>
                  <a:pt x="14614" y="6357"/>
                </a:lnTo>
                <a:lnTo>
                  <a:pt x="14127" y="5992"/>
                </a:lnTo>
                <a:lnTo>
                  <a:pt x="13932" y="5822"/>
                </a:lnTo>
                <a:lnTo>
                  <a:pt x="13737" y="5651"/>
                </a:lnTo>
                <a:lnTo>
                  <a:pt x="13615" y="5481"/>
                </a:lnTo>
                <a:lnTo>
                  <a:pt x="13494" y="5310"/>
                </a:lnTo>
                <a:lnTo>
                  <a:pt x="13445" y="5140"/>
                </a:lnTo>
                <a:lnTo>
                  <a:pt x="13445" y="4945"/>
                </a:lnTo>
                <a:lnTo>
                  <a:pt x="13494" y="4750"/>
                </a:lnTo>
                <a:lnTo>
                  <a:pt x="13591" y="4531"/>
                </a:lnTo>
                <a:lnTo>
                  <a:pt x="13761" y="4287"/>
                </a:lnTo>
                <a:lnTo>
                  <a:pt x="14029" y="4019"/>
                </a:lnTo>
                <a:lnTo>
                  <a:pt x="14029" y="4019"/>
                </a:lnTo>
                <a:close/>
              </a:path>
            </a:pathLst>
          </a:custGeom>
          <a:noFill/>
          <a:ln w="12175" cap="rnd" cmpd="sng">
            <a:solidFill>
              <a:srgbClr val="02BDC7"/>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1" name="Google Shape;21;p2"/>
          <p:cNvGrpSpPr/>
          <p:nvPr/>
        </p:nvGrpSpPr>
        <p:grpSpPr>
          <a:xfrm>
            <a:off x="4001442" y="5576169"/>
            <a:ext cx="678468" cy="638281"/>
            <a:chOff x="5972700" y="2330200"/>
            <a:chExt cx="411625" cy="387275"/>
          </a:xfrm>
        </p:grpSpPr>
        <p:sp>
          <p:nvSpPr>
            <p:cNvPr id="22" name="Google Shape;22;p2"/>
            <p:cNvSpPr/>
            <p:nvPr/>
          </p:nvSpPr>
          <p:spPr>
            <a:xfrm>
              <a:off x="5972700" y="2476950"/>
              <a:ext cx="98050" cy="219825"/>
            </a:xfrm>
            <a:custGeom>
              <a:avLst/>
              <a:gdLst/>
              <a:ahLst/>
              <a:cxnLst/>
              <a:rect l="l" t="t" r="r" b="b"/>
              <a:pathLst>
                <a:path w="3922" h="8793" fill="none" extrusionOk="0">
                  <a:moveTo>
                    <a:pt x="0" y="0"/>
                  </a:moveTo>
                  <a:lnTo>
                    <a:pt x="0" y="8792"/>
                  </a:lnTo>
                  <a:lnTo>
                    <a:pt x="3921" y="8792"/>
                  </a:lnTo>
                  <a:lnTo>
                    <a:pt x="3921" y="0"/>
                  </a:lnTo>
                  <a:lnTo>
                    <a:pt x="0" y="0"/>
                  </a:lnTo>
                  <a:close/>
                  <a:moveTo>
                    <a:pt x="2411" y="2411"/>
                  </a:moveTo>
                  <a:lnTo>
                    <a:pt x="2411" y="2411"/>
                  </a:lnTo>
                  <a:lnTo>
                    <a:pt x="2265" y="2387"/>
                  </a:lnTo>
                  <a:lnTo>
                    <a:pt x="2143" y="2363"/>
                  </a:lnTo>
                  <a:lnTo>
                    <a:pt x="2022" y="2290"/>
                  </a:lnTo>
                  <a:lnTo>
                    <a:pt x="1924" y="2216"/>
                  </a:lnTo>
                  <a:lnTo>
                    <a:pt x="1827" y="2095"/>
                  </a:lnTo>
                  <a:lnTo>
                    <a:pt x="1754" y="1973"/>
                  </a:lnTo>
                  <a:lnTo>
                    <a:pt x="1729" y="1851"/>
                  </a:lnTo>
                  <a:lnTo>
                    <a:pt x="1705" y="1705"/>
                  </a:lnTo>
                  <a:lnTo>
                    <a:pt x="1705" y="1705"/>
                  </a:lnTo>
                  <a:lnTo>
                    <a:pt x="1729" y="1559"/>
                  </a:lnTo>
                  <a:lnTo>
                    <a:pt x="1754" y="1437"/>
                  </a:lnTo>
                  <a:lnTo>
                    <a:pt x="1827" y="1315"/>
                  </a:lnTo>
                  <a:lnTo>
                    <a:pt x="1924" y="1218"/>
                  </a:lnTo>
                  <a:lnTo>
                    <a:pt x="2022" y="1120"/>
                  </a:lnTo>
                  <a:lnTo>
                    <a:pt x="2143" y="1072"/>
                  </a:lnTo>
                  <a:lnTo>
                    <a:pt x="2265" y="1023"/>
                  </a:lnTo>
                  <a:lnTo>
                    <a:pt x="2411" y="999"/>
                  </a:lnTo>
                  <a:lnTo>
                    <a:pt x="2411" y="999"/>
                  </a:lnTo>
                  <a:lnTo>
                    <a:pt x="2557" y="1023"/>
                  </a:lnTo>
                  <a:lnTo>
                    <a:pt x="2679" y="1072"/>
                  </a:lnTo>
                  <a:lnTo>
                    <a:pt x="2801" y="1120"/>
                  </a:lnTo>
                  <a:lnTo>
                    <a:pt x="2898" y="1218"/>
                  </a:lnTo>
                  <a:lnTo>
                    <a:pt x="2996" y="1315"/>
                  </a:lnTo>
                  <a:lnTo>
                    <a:pt x="3069" y="1437"/>
                  </a:lnTo>
                  <a:lnTo>
                    <a:pt x="3093" y="1559"/>
                  </a:lnTo>
                  <a:lnTo>
                    <a:pt x="3118" y="1705"/>
                  </a:lnTo>
                  <a:lnTo>
                    <a:pt x="3118" y="1705"/>
                  </a:lnTo>
                  <a:lnTo>
                    <a:pt x="3093" y="1851"/>
                  </a:lnTo>
                  <a:lnTo>
                    <a:pt x="3069" y="1973"/>
                  </a:lnTo>
                  <a:lnTo>
                    <a:pt x="2996" y="2095"/>
                  </a:lnTo>
                  <a:lnTo>
                    <a:pt x="2898" y="2216"/>
                  </a:lnTo>
                  <a:lnTo>
                    <a:pt x="2801" y="2290"/>
                  </a:lnTo>
                  <a:lnTo>
                    <a:pt x="2679" y="2363"/>
                  </a:lnTo>
                  <a:lnTo>
                    <a:pt x="2557" y="2387"/>
                  </a:lnTo>
                  <a:lnTo>
                    <a:pt x="2411" y="2411"/>
                  </a:lnTo>
                  <a:lnTo>
                    <a:pt x="2411" y="2411"/>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2"/>
            <p:cNvSpPr/>
            <p:nvPr/>
          </p:nvSpPr>
          <p:spPr>
            <a:xfrm>
              <a:off x="6078025" y="2330200"/>
              <a:ext cx="306300" cy="387275"/>
            </a:xfrm>
            <a:custGeom>
              <a:avLst/>
              <a:gdLst/>
              <a:ahLst/>
              <a:cxnLst/>
              <a:rect l="l" t="t" r="r" b="b"/>
              <a:pathLst>
                <a:path w="12252" h="15491" fill="none" extrusionOk="0">
                  <a:moveTo>
                    <a:pt x="1" y="13396"/>
                  </a:moveTo>
                  <a:lnTo>
                    <a:pt x="1511" y="13396"/>
                  </a:lnTo>
                  <a:lnTo>
                    <a:pt x="1511" y="13396"/>
                  </a:lnTo>
                  <a:lnTo>
                    <a:pt x="1998" y="13639"/>
                  </a:lnTo>
                  <a:lnTo>
                    <a:pt x="2680" y="13932"/>
                  </a:lnTo>
                  <a:lnTo>
                    <a:pt x="3556" y="14273"/>
                  </a:lnTo>
                  <a:lnTo>
                    <a:pt x="4531" y="14638"/>
                  </a:lnTo>
                  <a:lnTo>
                    <a:pt x="5578" y="14955"/>
                  </a:lnTo>
                  <a:lnTo>
                    <a:pt x="6114" y="15101"/>
                  </a:lnTo>
                  <a:lnTo>
                    <a:pt x="6650" y="15222"/>
                  </a:lnTo>
                  <a:lnTo>
                    <a:pt x="7161" y="15344"/>
                  </a:lnTo>
                  <a:lnTo>
                    <a:pt x="7672" y="15417"/>
                  </a:lnTo>
                  <a:lnTo>
                    <a:pt x="8135" y="15466"/>
                  </a:lnTo>
                  <a:lnTo>
                    <a:pt x="8598" y="15490"/>
                  </a:lnTo>
                  <a:lnTo>
                    <a:pt x="8598" y="15490"/>
                  </a:lnTo>
                  <a:lnTo>
                    <a:pt x="9377" y="15490"/>
                  </a:lnTo>
                  <a:lnTo>
                    <a:pt x="9791" y="15466"/>
                  </a:lnTo>
                  <a:lnTo>
                    <a:pt x="10181" y="15417"/>
                  </a:lnTo>
                  <a:lnTo>
                    <a:pt x="10522" y="15320"/>
                  </a:lnTo>
                  <a:lnTo>
                    <a:pt x="10692" y="15271"/>
                  </a:lnTo>
                  <a:lnTo>
                    <a:pt x="10814" y="15222"/>
                  </a:lnTo>
                  <a:lnTo>
                    <a:pt x="10936" y="15149"/>
                  </a:lnTo>
                  <a:lnTo>
                    <a:pt x="11033" y="15052"/>
                  </a:lnTo>
                  <a:lnTo>
                    <a:pt x="11082" y="14955"/>
                  </a:lnTo>
                  <a:lnTo>
                    <a:pt x="11131" y="14833"/>
                  </a:lnTo>
                  <a:lnTo>
                    <a:pt x="11204" y="14126"/>
                  </a:lnTo>
                  <a:lnTo>
                    <a:pt x="11204" y="14126"/>
                  </a:lnTo>
                  <a:lnTo>
                    <a:pt x="11180" y="13956"/>
                  </a:lnTo>
                  <a:lnTo>
                    <a:pt x="11131" y="13810"/>
                  </a:lnTo>
                  <a:lnTo>
                    <a:pt x="11033" y="13664"/>
                  </a:lnTo>
                  <a:lnTo>
                    <a:pt x="10887" y="13542"/>
                  </a:lnTo>
                  <a:lnTo>
                    <a:pt x="10887" y="13542"/>
                  </a:lnTo>
                  <a:lnTo>
                    <a:pt x="11009" y="13518"/>
                  </a:lnTo>
                  <a:lnTo>
                    <a:pt x="11131" y="13469"/>
                  </a:lnTo>
                  <a:lnTo>
                    <a:pt x="11253" y="13420"/>
                  </a:lnTo>
                  <a:lnTo>
                    <a:pt x="11350" y="13323"/>
                  </a:lnTo>
                  <a:lnTo>
                    <a:pt x="11423" y="13225"/>
                  </a:lnTo>
                  <a:lnTo>
                    <a:pt x="11496" y="13104"/>
                  </a:lnTo>
                  <a:lnTo>
                    <a:pt x="11545" y="12957"/>
                  </a:lnTo>
                  <a:lnTo>
                    <a:pt x="11569" y="12836"/>
                  </a:lnTo>
                  <a:lnTo>
                    <a:pt x="11642" y="11959"/>
                  </a:lnTo>
                  <a:lnTo>
                    <a:pt x="11642" y="11959"/>
                  </a:lnTo>
                  <a:lnTo>
                    <a:pt x="11642" y="11837"/>
                  </a:lnTo>
                  <a:lnTo>
                    <a:pt x="11642" y="11740"/>
                  </a:lnTo>
                  <a:lnTo>
                    <a:pt x="11618" y="11618"/>
                  </a:lnTo>
                  <a:lnTo>
                    <a:pt x="11569" y="11521"/>
                  </a:lnTo>
                  <a:lnTo>
                    <a:pt x="11447" y="11350"/>
                  </a:lnTo>
                  <a:lnTo>
                    <a:pt x="11374" y="11277"/>
                  </a:lnTo>
                  <a:lnTo>
                    <a:pt x="11301" y="11204"/>
                  </a:lnTo>
                  <a:lnTo>
                    <a:pt x="11301" y="11204"/>
                  </a:lnTo>
                  <a:lnTo>
                    <a:pt x="11423" y="11180"/>
                  </a:lnTo>
                  <a:lnTo>
                    <a:pt x="11521" y="11131"/>
                  </a:lnTo>
                  <a:lnTo>
                    <a:pt x="11618" y="11058"/>
                  </a:lnTo>
                  <a:lnTo>
                    <a:pt x="11715" y="10960"/>
                  </a:lnTo>
                  <a:lnTo>
                    <a:pt x="11788" y="10863"/>
                  </a:lnTo>
                  <a:lnTo>
                    <a:pt x="11837" y="10766"/>
                  </a:lnTo>
                  <a:lnTo>
                    <a:pt x="11886" y="10644"/>
                  </a:lnTo>
                  <a:lnTo>
                    <a:pt x="11910" y="10498"/>
                  </a:lnTo>
                  <a:lnTo>
                    <a:pt x="11983" y="9645"/>
                  </a:lnTo>
                  <a:lnTo>
                    <a:pt x="11983" y="9645"/>
                  </a:lnTo>
                  <a:lnTo>
                    <a:pt x="11983" y="9523"/>
                  </a:lnTo>
                  <a:lnTo>
                    <a:pt x="11983" y="9402"/>
                  </a:lnTo>
                  <a:lnTo>
                    <a:pt x="11959" y="9280"/>
                  </a:lnTo>
                  <a:lnTo>
                    <a:pt x="11910" y="9182"/>
                  </a:lnTo>
                  <a:lnTo>
                    <a:pt x="11861" y="9085"/>
                  </a:lnTo>
                  <a:lnTo>
                    <a:pt x="11788" y="9012"/>
                  </a:lnTo>
                  <a:lnTo>
                    <a:pt x="11715" y="8939"/>
                  </a:lnTo>
                  <a:lnTo>
                    <a:pt x="11618" y="8866"/>
                  </a:lnTo>
                  <a:lnTo>
                    <a:pt x="11618" y="8866"/>
                  </a:lnTo>
                  <a:lnTo>
                    <a:pt x="11715" y="8841"/>
                  </a:lnTo>
                  <a:lnTo>
                    <a:pt x="11813" y="8768"/>
                  </a:lnTo>
                  <a:lnTo>
                    <a:pt x="11910" y="8695"/>
                  </a:lnTo>
                  <a:lnTo>
                    <a:pt x="11983" y="8622"/>
                  </a:lnTo>
                  <a:lnTo>
                    <a:pt x="12056" y="8525"/>
                  </a:lnTo>
                  <a:lnTo>
                    <a:pt x="12105" y="8427"/>
                  </a:lnTo>
                  <a:lnTo>
                    <a:pt x="12129" y="8306"/>
                  </a:lnTo>
                  <a:lnTo>
                    <a:pt x="12154" y="8184"/>
                  </a:lnTo>
                  <a:lnTo>
                    <a:pt x="12251" y="7307"/>
                  </a:lnTo>
                  <a:lnTo>
                    <a:pt x="12251" y="7307"/>
                  </a:lnTo>
                  <a:lnTo>
                    <a:pt x="12227" y="7185"/>
                  </a:lnTo>
                  <a:lnTo>
                    <a:pt x="12202" y="7064"/>
                  </a:lnTo>
                  <a:lnTo>
                    <a:pt x="12154" y="6966"/>
                  </a:lnTo>
                  <a:lnTo>
                    <a:pt x="12105" y="6869"/>
                  </a:lnTo>
                  <a:lnTo>
                    <a:pt x="12032" y="6771"/>
                  </a:lnTo>
                  <a:lnTo>
                    <a:pt x="11935" y="6698"/>
                  </a:lnTo>
                  <a:lnTo>
                    <a:pt x="11715" y="6552"/>
                  </a:lnTo>
                  <a:lnTo>
                    <a:pt x="11472" y="6430"/>
                  </a:lnTo>
                  <a:lnTo>
                    <a:pt x="11180" y="6333"/>
                  </a:lnTo>
                  <a:lnTo>
                    <a:pt x="10863" y="6260"/>
                  </a:lnTo>
                  <a:lnTo>
                    <a:pt x="10546" y="6211"/>
                  </a:lnTo>
                  <a:lnTo>
                    <a:pt x="10546" y="6211"/>
                  </a:lnTo>
                  <a:lnTo>
                    <a:pt x="9864" y="6114"/>
                  </a:lnTo>
                  <a:lnTo>
                    <a:pt x="8817" y="6016"/>
                  </a:lnTo>
                  <a:lnTo>
                    <a:pt x="7575" y="5943"/>
                  </a:lnTo>
                  <a:lnTo>
                    <a:pt x="6309" y="5870"/>
                  </a:lnTo>
                  <a:lnTo>
                    <a:pt x="6309" y="5870"/>
                  </a:lnTo>
                  <a:lnTo>
                    <a:pt x="6479" y="5578"/>
                  </a:lnTo>
                  <a:lnTo>
                    <a:pt x="6625" y="5237"/>
                  </a:lnTo>
                  <a:lnTo>
                    <a:pt x="6771" y="4872"/>
                  </a:lnTo>
                  <a:lnTo>
                    <a:pt x="6869" y="4482"/>
                  </a:lnTo>
                  <a:lnTo>
                    <a:pt x="6966" y="4092"/>
                  </a:lnTo>
                  <a:lnTo>
                    <a:pt x="7064" y="3678"/>
                  </a:lnTo>
                  <a:lnTo>
                    <a:pt x="7161" y="2875"/>
                  </a:lnTo>
                  <a:lnTo>
                    <a:pt x="7234" y="2144"/>
                  </a:lnTo>
                  <a:lnTo>
                    <a:pt x="7283" y="1535"/>
                  </a:lnTo>
                  <a:lnTo>
                    <a:pt x="7283" y="975"/>
                  </a:lnTo>
                  <a:lnTo>
                    <a:pt x="7283" y="975"/>
                  </a:lnTo>
                  <a:lnTo>
                    <a:pt x="7283" y="804"/>
                  </a:lnTo>
                  <a:lnTo>
                    <a:pt x="7210" y="609"/>
                  </a:lnTo>
                  <a:lnTo>
                    <a:pt x="7137" y="463"/>
                  </a:lnTo>
                  <a:lnTo>
                    <a:pt x="7015" y="317"/>
                  </a:lnTo>
                  <a:lnTo>
                    <a:pt x="6869" y="171"/>
                  </a:lnTo>
                  <a:lnTo>
                    <a:pt x="6698" y="98"/>
                  </a:lnTo>
                  <a:lnTo>
                    <a:pt x="6503" y="25"/>
                  </a:lnTo>
                  <a:lnTo>
                    <a:pt x="6309" y="1"/>
                  </a:lnTo>
                  <a:lnTo>
                    <a:pt x="6309" y="1"/>
                  </a:lnTo>
                  <a:lnTo>
                    <a:pt x="5943" y="25"/>
                  </a:lnTo>
                  <a:lnTo>
                    <a:pt x="5700" y="74"/>
                  </a:lnTo>
                  <a:lnTo>
                    <a:pt x="5505" y="147"/>
                  </a:lnTo>
                  <a:lnTo>
                    <a:pt x="5359" y="220"/>
                  </a:lnTo>
                  <a:lnTo>
                    <a:pt x="5359" y="220"/>
                  </a:lnTo>
                  <a:lnTo>
                    <a:pt x="4969" y="1462"/>
                  </a:lnTo>
                  <a:lnTo>
                    <a:pt x="4774" y="2022"/>
                  </a:lnTo>
                  <a:lnTo>
                    <a:pt x="4579" y="2534"/>
                  </a:lnTo>
                  <a:lnTo>
                    <a:pt x="4385" y="2996"/>
                  </a:lnTo>
                  <a:lnTo>
                    <a:pt x="4190" y="3386"/>
                  </a:lnTo>
                  <a:lnTo>
                    <a:pt x="4019" y="3678"/>
                  </a:lnTo>
                  <a:lnTo>
                    <a:pt x="3873" y="3922"/>
                  </a:lnTo>
                  <a:lnTo>
                    <a:pt x="3873" y="3922"/>
                  </a:lnTo>
                  <a:lnTo>
                    <a:pt x="3654" y="4141"/>
                  </a:lnTo>
                  <a:lnTo>
                    <a:pt x="3313" y="4482"/>
                  </a:lnTo>
                  <a:lnTo>
                    <a:pt x="2509" y="5237"/>
                  </a:lnTo>
                  <a:lnTo>
                    <a:pt x="1438" y="6211"/>
                  </a:lnTo>
                  <a:lnTo>
                    <a:pt x="1" y="621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 name="Google Shape;24;p2"/>
          <p:cNvGrpSpPr/>
          <p:nvPr/>
        </p:nvGrpSpPr>
        <p:grpSpPr>
          <a:xfrm>
            <a:off x="7815699" y="675417"/>
            <a:ext cx="699967" cy="1109527"/>
            <a:chOff x="6718575" y="2318625"/>
            <a:chExt cx="256950" cy="407375"/>
          </a:xfrm>
        </p:grpSpPr>
        <p:sp>
          <p:nvSpPr>
            <p:cNvPr id="25" name="Google Shape;25;p2"/>
            <p:cNvSpPr/>
            <p:nvPr/>
          </p:nvSpPr>
          <p:spPr>
            <a:xfrm>
              <a:off x="6795900" y="2673600"/>
              <a:ext cx="102300" cy="22550"/>
            </a:xfrm>
            <a:custGeom>
              <a:avLst/>
              <a:gdLst/>
              <a:ahLst/>
              <a:cxnLst/>
              <a:rect l="l" t="t" r="r" b="b"/>
              <a:pathLst>
                <a:path w="4092" h="902" fill="none" extrusionOk="0">
                  <a:moveTo>
                    <a:pt x="4092" y="902"/>
                  </a:moveTo>
                  <a:lnTo>
                    <a:pt x="4092" y="1"/>
                  </a:lnTo>
                  <a:lnTo>
                    <a:pt x="0" y="1"/>
                  </a:lnTo>
                  <a:lnTo>
                    <a:pt x="0" y="902"/>
                  </a:lnTo>
                  <a:lnTo>
                    <a:pt x="4092" y="902"/>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26" name="Google Shape;26;p2"/>
            <p:cNvSpPr/>
            <p:nvPr/>
          </p:nvSpPr>
          <p:spPr>
            <a:xfrm>
              <a:off x="6795900" y="2650475"/>
              <a:ext cx="102300" cy="22550"/>
            </a:xfrm>
            <a:custGeom>
              <a:avLst/>
              <a:gdLst/>
              <a:ahLst/>
              <a:cxnLst/>
              <a:rect l="l" t="t" r="r" b="b"/>
              <a:pathLst>
                <a:path w="4092" h="902" fill="none" extrusionOk="0">
                  <a:moveTo>
                    <a:pt x="4092" y="901"/>
                  </a:moveTo>
                  <a:lnTo>
                    <a:pt x="4092" y="0"/>
                  </a:lnTo>
                  <a:lnTo>
                    <a:pt x="0" y="0"/>
                  </a:lnTo>
                  <a:lnTo>
                    <a:pt x="0" y="901"/>
                  </a:lnTo>
                  <a:lnTo>
                    <a:pt x="4092" y="901"/>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27" name="Google Shape;27;p2"/>
            <p:cNvSpPr/>
            <p:nvPr/>
          </p:nvSpPr>
          <p:spPr>
            <a:xfrm>
              <a:off x="6795900" y="2696125"/>
              <a:ext cx="102300" cy="29875"/>
            </a:xfrm>
            <a:custGeom>
              <a:avLst/>
              <a:gdLst/>
              <a:ahLst/>
              <a:cxnLst/>
              <a:rect l="l" t="t" r="r" b="b"/>
              <a:pathLst>
                <a:path w="4092" h="1195" fill="none" extrusionOk="0">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28" name="Google Shape;28;p2"/>
            <p:cNvSpPr/>
            <p:nvPr/>
          </p:nvSpPr>
          <p:spPr>
            <a:xfrm>
              <a:off x="6784925" y="2459275"/>
              <a:ext cx="35350" cy="166875"/>
            </a:xfrm>
            <a:custGeom>
              <a:avLst/>
              <a:gdLst/>
              <a:ahLst/>
              <a:cxnLst/>
              <a:rect l="l" t="t" r="r" b="b"/>
              <a:pathLst>
                <a:path w="1414" h="6675" fill="none" extrusionOk="0">
                  <a:moveTo>
                    <a:pt x="1413" y="6674"/>
                  </a:moveTo>
                  <a:lnTo>
                    <a:pt x="1413" y="6674"/>
                  </a:lnTo>
                  <a:lnTo>
                    <a:pt x="585" y="2850"/>
                  </a:lnTo>
                  <a:lnTo>
                    <a:pt x="1" y="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29" name="Google Shape;29;p2"/>
            <p:cNvSpPr/>
            <p:nvPr/>
          </p:nvSpPr>
          <p:spPr>
            <a:xfrm>
              <a:off x="6718575" y="2318625"/>
              <a:ext cx="256950" cy="307525"/>
            </a:xfrm>
            <a:custGeom>
              <a:avLst/>
              <a:gdLst/>
              <a:ahLst/>
              <a:cxnLst/>
              <a:rect l="l" t="t" r="r" b="b"/>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0" name="Google Shape;30;p2"/>
            <p:cNvSpPr/>
            <p:nvPr/>
          </p:nvSpPr>
          <p:spPr>
            <a:xfrm>
              <a:off x="6873825" y="2459275"/>
              <a:ext cx="35350" cy="166875"/>
            </a:xfrm>
            <a:custGeom>
              <a:avLst/>
              <a:gdLst/>
              <a:ahLst/>
              <a:cxnLst/>
              <a:rect l="l" t="t" r="r" b="b"/>
              <a:pathLst>
                <a:path w="1414" h="6675" fill="none" extrusionOk="0">
                  <a:moveTo>
                    <a:pt x="1413" y="1"/>
                  </a:moveTo>
                  <a:lnTo>
                    <a:pt x="1413" y="1"/>
                  </a:lnTo>
                  <a:lnTo>
                    <a:pt x="829" y="2850"/>
                  </a:lnTo>
                  <a:lnTo>
                    <a:pt x="1" y="6674"/>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1" name="Google Shape;31;p2"/>
            <p:cNvSpPr/>
            <p:nvPr/>
          </p:nvSpPr>
          <p:spPr>
            <a:xfrm>
              <a:off x="6801975" y="2453200"/>
              <a:ext cx="90150" cy="19500"/>
            </a:xfrm>
            <a:custGeom>
              <a:avLst/>
              <a:gdLst/>
              <a:ahLst/>
              <a:cxnLst/>
              <a:rect l="l" t="t" r="r" b="b"/>
              <a:pathLst>
                <a:path w="3606" h="780" fill="none" extrusionOk="0">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2" name="Google Shape;32;p2"/>
            <p:cNvSpPr/>
            <p:nvPr/>
          </p:nvSpPr>
          <p:spPr>
            <a:xfrm>
              <a:off x="6795900" y="2628550"/>
              <a:ext cx="102300" cy="25"/>
            </a:xfrm>
            <a:custGeom>
              <a:avLst/>
              <a:gdLst/>
              <a:ahLst/>
              <a:cxnLst/>
              <a:rect l="l" t="t" r="r" b="b"/>
              <a:pathLst>
                <a:path w="4092" h="1" fill="none" extrusionOk="0">
                  <a:moveTo>
                    <a:pt x="0" y="1"/>
                  </a:moveTo>
                  <a:lnTo>
                    <a:pt x="4092" y="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grpSp>
      <p:sp>
        <p:nvSpPr>
          <p:cNvPr id="33" name="Google Shape;33;p2"/>
          <p:cNvSpPr txBox="1">
            <a:spLocks noGrp="1"/>
          </p:cNvSpPr>
          <p:nvPr>
            <p:ph type="ctrTitle"/>
          </p:nvPr>
        </p:nvSpPr>
        <p:spPr>
          <a:xfrm>
            <a:off x="3676333" y="1281800"/>
            <a:ext cx="4839200" cy="4294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34" name="Google Shape;34;p2"/>
          <p:cNvSpPr/>
          <p:nvPr/>
        </p:nvSpPr>
        <p:spPr>
          <a:xfrm>
            <a:off x="3676329" y="1149293"/>
            <a:ext cx="401200" cy="401200"/>
          </a:xfrm>
          <a:prstGeom prst="ellipse">
            <a:avLst/>
          </a:prstGeom>
          <a:solidFill>
            <a:srgbClr val="FF975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35;p2"/>
          <p:cNvSpPr/>
          <p:nvPr/>
        </p:nvSpPr>
        <p:spPr>
          <a:xfrm>
            <a:off x="4679904" y="6343113"/>
            <a:ext cx="284000" cy="284000"/>
          </a:xfrm>
          <a:prstGeom prst="ellipse">
            <a:avLst/>
          </a:prstGeom>
          <a:solidFill>
            <a:srgbClr val="02BDC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36;p2"/>
          <p:cNvSpPr/>
          <p:nvPr/>
        </p:nvSpPr>
        <p:spPr>
          <a:xfrm>
            <a:off x="7326468" y="5832703"/>
            <a:ext cx="551200" cy="551200"/>
          </a:xfrm>
          <a:prstGeom prst="ellipse">
            <a:avLst/>
          </a:prstGeom>
          <a:solidFill>
            <a:srgbClr val="FC406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05704937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defTabSz="1219170">
              <a:buClr>
                <a:srgbClr val="000000"/>
              </a:buClr>
              <a:defRPr/>
            </a:pPr>
            <a:fld id="{A527CDA6-C8BD-415D-9B8E-A077C37A11D8}" type="datetimeFigureOut">
              <a:rPr lang="en-US" kern="0" smtClean="0">
                <a:solidFill>
                  <a:prstClr val="black">
                    <a:tint val="75000"/>
                  </a:prstClr>
                </a:solidFill>
                <a:sym typeface="Arial"/>
              </a:rPr>
              <a:pPr defTabSz="1219170">
                <a:buClr>
                  <a:srgbClr val="000000"/>
                </a:buClr>
                <a:defRPr/>
              </a:pPr>
              <a:t>6/28/2025</a:t>
            </a:fld>
            <a:endParaRPr lang="en-US" kern="0">
              <a:solidFill>
                <a:prstClr val="black">
                  <a:tint val="75000"/>
                </a:prstClr>
              </a:solidFill>
              <a:sym typeface="Arial"/>
            </a:endParaRPr>
          </a:p>
        </p:txBody>
      </p:sp>
      <p:sp>
        <p:nvSpPr>
          <p:cNvPr id="6" name="Footer Placeholder 4"/>
          <p:cNvSpPr>
            <a:spLocks noGrp="1"/>
          </p:cNvSpPr>
          <p:nvPr>
            <p:ph type="ftr" sz="quarter" idx="11"/>
          </p:nvPr>
        </p:nvSpPr>
        <p:spPr/>
        <p:txBody>
          <a:bodyPr/>
          <a:lstStyle>
            <a:lvl1pPr>
              <a:defRPr/>
            </a:lvl1pPr>
          </a:lstStyle>
          <a:p>
            <a:pPr defTabSz="1219170">
              <a:buClr>
                <a:srgbClr val="000000"/>
              </a:buClr>
              <a:defRPr/>
            </a:pPr>
            <a:endParaRPr lang="en-US" kern="0">
              <a:solidFill>
                <a:prstClr val="black">
                  <a:tint val="75000"/>
                </a:prstClr>
              </a:solidFill>
              <a:sym typeface="Arial"/>
            </a:endParaRPr>
          </a:p>
        </p:txBody>
      </p:sp>
      <p:sp>
        <p:nvSpPr>
          <p:cNvPr id="7" name="Slide Number Placeholder 5"/>
          <p:cNvSpPr>
            <a:spLocks noGrp="1"/>
          </p:cNvSpPr>
          <p:nvPr>
            <p:ph type="sldNum" sz="quarter" idx="12"/>
          </p:nvPr>
        </p:nvSpPr>
        <p:spPr/>
        <p:txBody>
          <a:bodyPr/>
          <a:lstStyle>
            <a:lvl1pPr>
              <a:defRPr/>
            </a:lvl1pPr>
          </a:lstStyle>
          <a:p>
            <a:pPr defTabSz="1219170">
              <a:buClr>
                <a:srgbClr val="000000"/>
              </a:buClr>
            </a:pPr>
            <a:fld id="{FA77DA2B-8121-418E-B70B-E5D64EBCB839}" type="slidenum">
              <a:rPr lang="en-US" altLang="en-US" kern="0" smtClean="0">
                <a:cs typeface="Arial"/>
                <a:sym typeface="Arial"/>
              </a:rPr>
              <a:pPr defTabSz="1219170">
                <a:buClr>
                  <a:srgbClr val="000000"/>
                </a:buClr>
              </a:pPr>
              <a:t>‹#›</a:t>
            </a:fld>
            <a:endParaRPr lang="en-US" altLang="en-US" kern="0">
              <a:cs typeface="Arial"/>
              <a:sym typeface="Arial"/>
            </a:endParaRPr>
          </a:p>
        </p:txBody>
      </p:sp>
    </p:spTree>
    <p:extLst>
      <p:ext uri="{BB962C8B-B14F-4D97-AF65-F5344CB8AC3E}">
        <p14:creationId xmlns:p14="http://schemas.microsoft.com/office/powerpoint/2010/main" val="263001580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defTabSz="1219170">
              <a:buClr>
                <a:srgbClr val="000000"/>
              </a:buClr>
              <a:defRPr/>
            </a:pPr>
            <a:fld id="{591F75BC-746E-4136-983A-08F20361E32E}" type="datetimeFigureOut">
              <a:rPr lang="en-US" kern="0" smtClean="0">
                <a:solidFill>
                  <a:prstClr val="black">
                    <a:tint val="75000"/>
                  </a:prstClr>
                </a:solidFill>
                <a:sym typeface="Arial"/>
              </a:rPr>
              <a:pPr defTabSz="1219170">
                <a:buClr>
                  <a:srgbClr val="000000"/>
                </a:buClr>
                <a:defRPr/>
              </a:pPr>
              <a:t>6/28/2025</a:t>
            </a:fld>
            <a:endParaRPr lang="en-US" kern="0">
              <a:solidFill>
                <a:prstClr val="black">
                  <a:tint val="75000"/>
                </a:prstClr>
              </a:solidFill>
              <a:sym typeface="Arial"/>
            </a:endParaRPr>
          </a:p>
        </p:txBody>
      </p:sp>
      <p:sp>
        <p:nvSpPr>
          <p:cNvPr id="8" name="Footer Placeholder 4"/>
          <p:cNvSpPr>
            <a:spLocks noGrp="1"/>
          </p:cNvSpPr>
          <p:nvPr>
            <p:ph type="ftr" sz="quarter" idx="11"/>
          </p:nvPr>
        </p:nvSpPr>
        <p:spPr/>
        <p:txBody>
          <a:bodyPr/>
          <a:lstStyle>
            <a:lvl1pPr>
              <a:defRPr/>
            </a:lvl1pPr>
          </a:lstStyle>
          <a:p>
            <a:pPr defTabSz="1219170">
              <a:buClr>
                <a:srgbClr val="000000"/>
              </a:buClr>
              <a:defRPr/>
            </a:pPr>
            <a:endParaRPr lang="en-US" kern="0">
              <a:solidFill>
                <a:prstClr val="black">
                  <a:tint val="75000"/>
                </a:prstClr>
              </a:solidFill>
              <a:sym typeface="Arial"/>
            </a:endParaRPr>
          </a:p>
        </p:txBody>
      </p:sp>
      <p:sp>
        <p:nvSpPr>
          <p:cNvPr id="9" name="Slide Number Placeholder 5"/>
          <p:cNvSpPr>
            <a:spLocks noGrp="1"/>
          </p:cNvSpPr>
          <p:nvPr>
            <p:ph type="sldNum" sz="quarter" idx="12"/>
          </p:nvPr>
        </p:nvSpPr>
        <p:spPr/>
        <p:txBody>
          <a:bodyPr/>
          <a:lstStyle>
            <a:lvl1pPr>
              <a:defRPr/>
            </a:lvl1pPr>
          </a:lstStyle>
          <a:p>
            <a:pPr defTabSz="1219170">
              <a:buClr>
                <a:srgbClr val="000000"/>
              </a:buClr>
            </a:pPr>
            <a:fld id="{728481FD-BB4E-4E34-82B9-E3685F59F680}" type="slidenum">
              <a:rPr lang="en-US" altLang="en-US" kern="0" smtClean="0">
                <a:cs typeface="Arial"/>
                <a:sym typeface="Arial"/>
              </a:rPr>
              <a:pPr defTabSz="1219170">
                <a:buClr>
                  <a:srgbClr val="000000"/>
                </a:buClr>
              </a:pPr>
              <a:t>‹#›</a:t>
            </a:fld>
            <a:endParaRPr lang="en-US" altLang="en-US" kern="0">
              <a:cs typeface="Arial"/>
              <a:sym typeface="Arial"/>
            </a:endParaRPr>
          </a:p>
        </p:txBody>
      </p:sp>
    </p:spTree>
    <p:extLst>
      <p:ext uri="{BB962C8B-B14F-4D97-AF65-F5344CB8AC3E}">
        <p14:creationId xmlns:p14="http://schemas.microsoft.com/office/powerpoint/2010/main" val="280330186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defTabSz="1219170">
              <a:buClr>
                <a:srgbClr val="000000"/>
              </a:buClr>
              <a:defRPr/>
            </a:pPr>
            <a:fld id="{07949202-AB2F-43A7-9E5C-87777CE79503}" type="datetimeFigureOut">
              <a:rPr lang="en-US" kern="0" smtClean="0">
                <a:solidFill>
                  <a:prstClr val="black">
                    <a:tint val="75000"/>
                  </a:prstClr>
                </a:solidFill>
                <a:sym typeface="Arial"/>
              </a:rPr>
              <a:pPr defTabSz="1219170">
                <a:buClr>
                  <a:srgbClr val="000000"/>
                </a:buClr>
                <a:defRPr/>
              </a:pPr>
              <a:t>6/28/2025</a:t>
            </a:fld>
            <a:endParaRPr lang="en-US" kern="0">
              <a:solidFill>
                <a:prstClr val="black">
                  <a:tint val="75000"/>
                </a:prstClr>
              </a:solidFill>
              <a:sym typeface="Arial"/>
            </a:endParaRPr>
          </a:p>
        </p:txBody>
      </p:sp>
      <p:sp>
        <p:nvSpPr>
          <p:cNvPr id="4" name="Footer Placeholder 4"/>
          <p:cNvSpPr>
            <a:spLocks noGrp="1"/>
          </p:cNvSpPr>
          <p:nvPr>
            <p:ph type="ftr" sz="quarter" idx="11"/>
          </p:nvPr>
        </p:nvSpPr>
        <p:spPr/>
        <p:txBody>
          <a:bodyPr/>
          <a:lstStyle>
            <a:lvl1pPr>
              <a:defRPr/>
            </a:lvl1pPr>
          </a:lstStyle>
          <a:p>
            <a:pPr defTabSz="1219170">
              <a:buClr>
                <a:srgbClr val="000000"/>
              </a:buClr>
              <a:defRPr/>
            </a:pPr>
            <a:endParaRPr lang="en-US" kern="0">
              <a:solidFill>
                <a:prstClr val="black">
                  <a:tint val="75000"/>
                </a:prstClr>
              </a:solidFill>
              <a:sym typeface="Arial"/>
            </a:endParaRPr>
          </a:p>
        </p:txBody>
      </p:sp>
      <p:sp>
        <p:nvSpPr>
          <p:cNvPr id="5" name="Slide Number Placeholder 5"/>
          <p:cNvSpPr>
            <a:spLocks noGrp="1"/>
          </p:cNvSpPr>
          <p:nvPr>
            <p:ph type="sldNum" sz="quarter" idx="12"/>
          </p:nvPr>
        </p:nvSpPr>
        <p:spPr/>
        <p:txBody>
          <a:bodyPr/>
          <a:lstStyle>
            <a:lvl1pPr>
              <a:defRPr/>
            </a:lvl1pPr>
          </a:lstStyle>
          <a:p>
            <a:pPr defTabSz="1219170">
              <a:buClr>
                <a:srgbClr val="000000"/>
              </a:buClr>
            </a:pPr>
            <a:fld id="{FF726039-0F85-45DA-9E57-40CE2F98FC7B}" type="slidenum">
              <a:rPr lang="en-US" altLang="en-US" kern="0" smtClean="0">
                <a:cs typeface="Arial"/>
                <a:sym typeface="Arial"/>
              </a:rPr>
              <a:pPr defTabSz="1219170">
                <a:buClr>
                  <a:srgbClr val="000000"/>
                </a:buClr>
              </a:pPr>
              <a:t>‹#›</a:t>
            </a:fld>
            <a:endParaRPr lang="en-US" altLang="en-US" kern="0">
              <a:cs typeface="Arial"/>
              <a:sym typeface="Arial"/>
            </a:endParaRPr>
          </a:p>
        </p:txBody>
      </p:sp>
    </p:spTree>
    <p:extLst>
      <p:ext uri="{BB962C8B-B14F-4D97-AF65-F5344CB8AC3E}">
        <p14:creationId xmlns:p14="http://schemas.microsoft.com/office/powerpoint/2010/main" val="130631456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defTabSz="1219170">
              <a:buClr>
                <a:srgbClr val="000000"/>
              </a:buClr>
              <a:defRPr/>
            </a:pPr>
            <a:fld id="{9430F193-408B-49F3-A28B-C2C58991808C}" type="datetimeFigureOut">
              <a:rPr lang="en-US" kern="0" smtClean="0">
                <a:solidFill>
                  <a:prstClr val="black">
                    <a:tint val="75000"/>
                  </a:prstClr>
                </a:solidFill>
                <a:sym typeface="Arial"/>
              </a:rPr>
              <a:pPr defTabSz="1219170">
                <a:buClr>
                  <a:srgbClr val="000000"/>
                </a:buClr>
                <a:defRPr/>
              </a:pPr>
              <a:t>6/28/2025</a:t>
            </a:fld>
            <a:endParaRPr lang="en-US" kern="0">
              <a:solidFill>
                <a:prstClr val="black">
                  <a:tint val="75000"/>
                </a:prstClr>
              </a:solidFill>
              <a:sym typeface="Arial"/>
            </a:endParaRPr>
          </a:p>
        </p:txBody>
      </p:sp>
      <p:sp>
        <p:nvSpPr>
          <p:cNvPr id="3" name="Footer Placeholder 4"/>
          <p:cNvSpPr>
            <a:spLocks noGrp="1"/>
          </p:cNvSpPr>
          <p:nvPr>
            <p:ph type="ftr" sz="quarter" idx="11"/>
          </p:nvPr>
        </p:nvSpPr>
        <p:spPr/>
        <p:txBody>
          <a:bodyPr/>
          <a:lstStyle>
            <a:lvl1pPr>
              <a:defRPr/>
            </a:lvl1pPr>
          </a:lstStyle>
          <a:p>
            <a:pPr defTabSz="1219170">
              <a:buClr>
                <a:srgbClr val="000000"/>
              </a:buClr>
              <a:defRPr/>
            </a:pPr>
            <a:endParaRPr lang="en-US" kern="0">
              <a:solidFill>
                <a:prstClr val="black">
                  <a:tint val="75000"/>
                </a:prstClr>
              </a:solidFill>
              <a:sym typeface="Arial"/>
            </a:endParaRPr>
          </a:p>
        </p:txBody>
      </p:sp>
      <p:sp>
        <p:nvSpPr>
          <p:cNvPr id="4" name="Slide Number Placeholder 5"/>
          <p:cNvSpPr>
            <a:spLocks noGrp="1"/>
          </p:cNvSpPr>
          <p:nvPr>
            <p:ph type="sldNum" sz="quarter" idx="12"/>
          </p:nvPr>
        </p:nvSpPr>
        <p:spPr/>
        <p:txBody>
          <a:bodyPr/>
          <a:lstStyle>
            <a:lvl1pPr>
              <a:defRPr/>
            </a:lvl1pPr>
          </a:lstStyle>
          <a:p>
            <a:pPr defTabSz="1219170">
              <a:buClr>
                <a:srgbClr val="000000"/>
              </a:buClr>
            </a:pPr>
            <a:fld id="{98205F01-42AD-41F3-B778-E5AC226BAD29}" type="slidenum">
              <a:rPr lang="en-US" altLang="en-US" kern="0" smtClean="0">
                <a:cs typeface="Arial"/>
                <a:sym typeface="Arial"/>
              </a:rPr>
              <a:pPr defTabSz="1219170">
                <a:buClr>
                  <a:srgbClr val="000000"/>
                </a:buClr>
              </a:pPr>
              <a:t>‹#›</a:t>
            </a:fld>
            <a:endParaRPr lang="en-US" altLang="en-US" kern="0">
              <a:cs typeface="Arial"/>
              <a:sym typeface="Arial"/>
            </a:endParaRPr>
          </a:p>
        </p:txBody>
      </p:sp>
    </p:spTree>
    <p:extLst>
      <p:ext uri="{BB962C8B-B14F-4D97-AF65-F5344CB8AC3E}">
        <p14:creationId xmlns:p14="http://schemas.microsoft.com/office/powerpoint/2010/main" val="210365146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defTabSz="1219170">
              <a:buClr>
                <a:srgbClr val="000000"/>
              </a:buClr>
              <a:defRPr/>
            </a:pPr>
            <a:fld id="{2DF3345C-931F-426A-8301-0941CEBF65CD}" type="datetimeFigureOut">
              <a:rPr lang="en-US" kern="0" smtClean="0">
                <a:solidFill>
                  <a:prstClr val="black">
                    <a:tint val="75000"/>
                  </a:prstClr>
                </a:solidFill>
                <a:sym typeface="Arial"/>
              </a:rPr>
              <a:pPr defTabSz="1219170">
                <a:buClr>
                  <a:srgbClr val="000000"/>
                </a:buClr>
                <a:defRPr/>
              </a:pPr>
              <a:t>6/28/2025</a:t>
            </a:fld>
            <a:endParaRPr lang="en-US" kern="0">
              <a:solidFill>
                <a:prstClr val="black">
                  <a:tint val="75000"/>
                </a:prstClr>
              </a:solidFill>
              <a:sym typeface="Arial"/>
            </a:endParaRPr>
          </a:p>
        </p:txBody>
      </p:sp>
      <p:sp>
        <p:nvSpPr>
          <p:cNvPr id="6" name="Footer Placeholder 4"/>
          <p:cNvSpPr>
            <a:spLocks noGrp="1"/>
          </p:cNvSpPr>
          <p:nvPr>
            <p:ph type="ftr" sz="quarter" idx="11"/>
          </p:nvPr>
        </p:nvSpPr>
        <p:spPr/>
        <p:txBody>
          <a:bodyPr/>
          <a:lstStyle>
            <a:lvl1pPr>
              <a:defRPr/>
            </a:lvl1pPr>
          </a:lstStyle>
          <a:p>
            <a:pPr defTabSz="1219170">
              <a:buClr>
                <a:srgbClr val="000000"/>
              </a:buClr>
              <a:defRPr/>
            </a:pPr>
            <a:endParaRPr lang="en-US" kern="0">
              <a:solidFill>
                <a:prstClr val="black">
                  <a:tint val="75000"/>
                </a:prstClr>
              </a:solidFill>
              <a:sym typeface="Arial"/>
            </a:endParaRPr>
          </a:p>
        </p:txBody>
      </p:sp>
      <p:sp>
        <p:nvSpPr>
          <p:cNvPr id="7" name="Slide Number Placeholder 5"/>
          <p:cNvSpPr>
            <a:spLocks noGrp="1"/>
          </p:cNvSpPr>
          <p:nvPr>
            <p:ph type="sldNum" sz="quarter" idx="12"/>
          </p:nvPr>
        </p:nvSpPr>
        <p:spPr/>
        <p:txBody>
          <a:bodyPr/>
          <a:lstStyle>
            <a:lvl1pPr>
              <a:defRPr/>
            </a:lvl1pPr>
          </a:lstStyle>
          <a:p>
            <a:pPr defTabSz="1219170">
              <a:buClr>
                <a:srgbClr val="000000"/>
              </a:buClr>
            </a:pPr>
            <a:fld id="{79153D43-D5EE-4539-BD6B-9A45FBA73B4B}" type="slidenum">
              <a:rPr lang="en-US" altLang="en-US" kern="0" smtClean="0">
                <a:cs typeface="Arial"/>
                <a:sym typeface="Arial"/>
              </a:rPr>
              <a:pPr defTabSz="1219170">
                <a:buClr>
                  <a:srgbClr val="000000"/>
                </a:buClr>
              </a:pPr>
              <a:t>‹#›</a:t>
            </a:fld>
            <a:endParaRPr lang="en-US" altLang="en-US" kern="0">
              <a:cs typeface="Arial"/>
              <a:sym typeface="Arial"/>
            </a:endParaRPr>
          </a:p>
        </p:txBody>
      </p:sp>
    </p:spTree>
    <p:extLst>
      <p:ext uri="{BB962C8B-B14F-4D97-AF65-F5344CB8AC3E}">
        <p14:creationId xmlns:p14="http://schemas.microsoft.com/office/powerpoint/2010/main" val="412017779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defTabSz="1219170">
              <a:buClr>
                <a:srgbClr val="000000"/>
              </a:buClr>
              <a:defRPr/>
            </a:pPr>
            <a:fld id="{18C9FBF5-E3FF-40B6-B2AF-ACAA8F7D6BEF}" type="datetimeFigureOut">
              <a:rPr lang="en-US" kern="0" smtClean="0">
                <a:solidFill>
                  <a:prstClr val="black">
                    <a:tint val="75000"/>
                  </a:prstClr>
                </a:solidFill>
                <a:sym typeface="Arial"/>
              </a:rPr>
              <a:pPr defTabSz="1219170">
                <a:buClr>
                  <a:srgbClr val="000000"/>
                </a:buClr>
                <a:defRPr/>
              </a:pPr>
              <a:t>6/28/2025</a:t>
            </a:fld>
            <a:endParaRPr lang="en-US" kern="0">
              <a:solidFill>
                <a:prstClr val="black">
                  <a:tint val="75000"/>
                </a:prstClr>
              </a:solidFill>
              <a:sym typeface="Arial"/>
            </a:endParaRPr>
          </a:p>
        </p:txBody>
      </p:sp>
      <p:sp>
        <p:nvSpPr>
          <p:cNvPr id="6" name="Footer Placeholder 4"/>
          <p:cNvSpPr>
            <a:spLocks noGrp="1"/>
          </p:cNvSpPr>
          <p:nvPr>
            <p:ph type="ftr" sz="quarter" idx="11"/>
          </p:nvPr>
        </p:nvSpPr>
        <p:spPr/>
        <p:txBody>
          <a:bodyPr/>
          <a:lstStyle>
            <a:lvl1pPr>
              <a:defRPr/>
            </a:lvl1pPr>
          </a:lstStyle>
          <a:p>
            <a:pPr defTabSz="1219170">
              <a:buClr>
                <a:srgbClr val="000000"/>
              </a:buClr>
              <a:defRPr/>
            </a:pPr>
            <a:endParaRPr lang="en-US" kern="0">
              <a:solidFill>
                <a:prstClr val="black">
                  <a:tint val="75000"/>
                </a:prstClr>
              </a:solidFill>
              <a:sym typeface="Arial"/>
            </a:endParaRPr>
          </a:p>
        </p:txBody>
      </p:sp>
      <p:sp>
        <p:nvSpPr>
          <p:cNvPr id="7" name="Slide Number Placeholder 5"/>
          <p:cNvSpPr>
            <a:spLocks noGrp="1"/>
          </p:cNvSpPr>
          <p:nvPr>
            <p:ph type="sldNum" sz="quarter" idx="12"/>
          </p:nvPr>
        </p:nvSpPr>
        <p:spPr/>
        <p:txBody>
          <a:bodyPr/>
          <a:lstStyle>
            <a:lvl1pPr>
              <a:defRPr/>
            </a:lvl1pPr>
          </a:lstStyle>
          <a:p>
            <a:pPr defTabSz="1219170">
              <a:buClr>
                <a:srgbClr val="000000"/>
              </a:buClr>
            </a:pPr>
            <a:fld id="{DB52F05A-D01F-476C-AE6C-CE286DBD714A}" type="slidenum">
              <a:rPr lang="en-US" altLang="en-US" kern="0" smtClean="0">
                <a:cs typeface="Arial"/>
                <a:sym typeface="Arial"/>
              </a:rPr>
              <a:pPr defTabSz="1219170">
                <a:buClr>
                  <a:srgbClr val="000000"/>
                </a:buClr>
              </a:pPr>
              <a:t>‹#›</a:t>
            </a:fld>
            <a:endParaRPr lang="en-US" altLang="en-US" kern="0">
              <a:cs typeface="Arial"/>
              <a:sym typeface="Arial"/>
            </a:endParaRPr>
          </a:p>
        </p:txBody>
      </p:sp>
    </p:spTree>
    <p:extLst>
      <p:ext uri="{BB962C8B-B14F-4D97-AF65-F5344CB8AC3E}">
        <p14:creationId xmlns:p14="http://schemas.microsoft.com/office/powerpoint/2010/main" val="187216672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defTabSz="1219170">
              <a:buClr>
                <a:srgbClr val="000000"/>
              </a:buClr>
              <a:defRPr/>
            </a:pPr>
            <a:fld id="{E50C67C7-57C9-4069-8C47-F675A7B67D94}" type="datetimeFigureOut">
              <a:rPr lang="en-US" kern="0" smtClean="0">
                <a:solidFill>
                  <a:prstClr val="black">
                    <a:tint val="75000"/>
                  </a:prstClr>
                </a:solidFill>
                <a:sym typeface="Arial"/>
              </a:rPr>
              <a:pPr defTabSz="1219170">
                <a:buClr>
                  <a:srgbClr val="000000"/>
                </a:buClr>
                <a:defRPr/>
              </a:pPr>
              <a:t>6/28/2025</a:t>
            </a:fld>
            <a:endParaRPr lang="en-US" kern="0">
              <a:solidFill>
                <a:prstClr val="black">
                  <a:tint val="75000"/>
                </a:prstClr>
              </a:solidFill>
              <a:sym typeface="Arial"/>
            </a:endParaRPr>
          </a:p>
        </p:txBody>
      </p:sp>
      <p:sp>
        <p:nvSpPr>
          <p:cNvPr id="5" name="Footer Placeholder 4"/>
          <p:cNvSpPr>
            <a:spLocks noGrp="1"/>
          </p:cNvSpPr>
          <p:nvPr>
            <p:ph type="ftr" sz="quarter" idx="11"/>
          </p:nvPr>
        </p:nvSpPr>
        <p:spPr/>
        <p:txBody>
          <a:bodyPr/>
          <a:lstStyle>
            <a:lvl1pPr>
              <a:defRPr/>
            </a:lvl1pPr>
          </a:lstStyle>
          <a:p>
            <a:pPr defTabSz="1219170">
              <a:buClr>
                <a:srgbClr val="000000"/>
              </a:buClr>
              <a:defRPr/>
            </a:pPr>
            <a:endParaRPr lang="en-US" kern="0">
              <a:solidFill>
                <a:prstClr val="black">
                  <a:tint val="75000"/>
                </a:prstClr>
              </a:solidFill>
              <a:sym typeface="Arial"/>
            </a:endParaRPr>
          </a:p>
        </p:txBody>
      </p:sp>
      <p:sp>
        <p:nvSpPr>
          <p:cNvPr id="6" name="Slide Number Placeholder 5"/>
          <p:cNvSpPr>
            <a:spLocks noGrp="1"/>
          </p:cNvSpPr>
          <p:nvPr>
            <p:ph type="sldNum" sz="quarter" idx="12"/>
          </p:nvPr>
        </p:nvSpPr>
        <p:spPr/>
        <p:txBody>
          <a:bodyPr/>
          <a:lstStyle>
            <a:lvl1pPr>
              <a:defRPr/>
            </a:lvl1pPr>
          </a:lstStyle>
          <a:p>
            <a:pPr defTabSz="1219170">
              <a:buClr>
                <a:srgbClr val="000000"/>
              </a:buClr>
            </a:pPr>
            <a:fld id="{615DEE97-6D20-4257-B2EC-F53B6F9F02FF}" type="slidenum">
              <a:rPr lang="en-US" altLang="en-US" kern="0" smtClean="0">
                <a:cs typeface="Arial"/>
                <a:sym typeface="Arial"/>
              </a:rPr>
              <a:pPr defTabSz="1219170">
                <a:buClr>
                  <a:srgbClr val="000000"/>
                </a:buClr>
              </a:pPr>
              <a:t>‹#›</a:t>
            </a:fld>
            <a:endParaRPr lang="en-US" altLang="en-US" kern="0">
              <a:cs typeface="Arial"/>
              <a:sym typeface="Arial"/>
            </a:endParaRPr>
          </a:p>
        </p:txBody>
      </p:sp>
    </p:spTree>
    <p:extLst>
      <p:ext uri="{BB962C8B-B14F-4D97-AF65-F5344CB8AC3E}">
        <p14:creationId xmlns:p14="http://schemas.microsoft.com/office/powerpoint/2010/main" val="388610959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defTabSz="1219170">
              <a:buClr>
                <a:srgbClr val="000000"/>
              </a:buClr>
              <a:defRPr/>
            </a:pPr>
            <a:fld id="{16816F73-A35E-4309-B593-5AA7C2792955}" type="datetimeFigureOut">
              <a:rPr lang="en-US" kern="0" smtClean="0">
                <a:solidFill>
                  <a:prstClr val="black">
                    <a:tint val="75000"/>
                  </a:prstClr>
                </a:solidFill>
                <a:sym typeface="Arial"/>
              </a:rPr>
              <a:pPr defTabSz="1219170">
                <a:buClr>
                  <a:srgbClr val="000000"/>
                </a:buClr>
                <a:defRPr/>
              </a:pPr>
              <a:t>6/28/2025</a:t>
            </a:fld>
            <a:endParaRPr lang="en-US" kern="0">
              <a:solidFill>
                <a:prstClr val="black">
                  <a:tint val="75000"/>
                </a:prstClr>
              </a:solidFill>
              <a:sym typeface="Arial"/>
            </a:endParaRPr>
          </a:p>
        </p:txBody>
      </p:sp>
      <p:sp>
        <p:nvSpPr>
          <p:cNvPr id="5" name="Footer Placeholder 4"/>
          <p:cNvSpPr>
            <a:spLocks noGrp="1"/>
          </p:cNvSpPr>
          <p:nvPr>
            <p:ph type="ftr" sz="quarter" idx="11"/>
          </p:nvPr>
        </p:nvSpPr>
        <p:spPr/>
        <p:txBody>
          <a:bodyPr/>
          <a:lstStyle>
            <a:lvl1pPr>
              <a:defRPr/>
            </a:lvl1pPr>
          </a:lstStyle>
          <a:p>
            <a:pPr defTabSz="1219170">
              <a:buClr>
                <a:srgbClr val="000000"/>
              </a:buClr>
              <a:defRPr/>
            </a:pPr>
            <a:endParaRPr lang="en-US" kern="0">
              <a:solidFill>
                <a:prstClr val="black">
                  <a:tint val="75000"/>
                </a:prstClr>
              </a:solidFill>
              <a:sym typeface="Arial"/>
            </a:endParaRPr>
          </a:p>
        </p:txBody>
      </p:sp>
      <p:sp>
        <p:nvSpPr>
          <p:cNvPr id="6" name="Slide Number Placeholder 5"/>
          <p:cNvSpPr>
            <a:spLocks noGrp="1"/>
          </p:cNvSpPr>
          <p:nvPr>
            <p:ph type="sldNum" sz="quarter" idx="12"/>
          </p:nvPr>
        </p:nvSpPr>
        <p:spPr/>
        <p:txBody>
          <a:bodyPr/>
          <a:lstStyle>
            <a:lvl1pPr>
              <a:defRPr/>
            </a:lvl1pPr>
          </a:lstStyle>
          <a:p>
            <a:pPr defTabSz="1219170">
              <a:buClr>
                <a:srgbClr val="000000"/>
              </a:buClr>
            </a:pPr>
            <a:fld id="{05FE7A1C-99A5-4A1B-9BCD-296372C815B3}" type="slidenum">
              <a:rPr lang="en-US" altLang="en-US" kern="0" smtClean="0">
                <a:cs typeface="Arial"/>
                <a:sym typeface="Arial"/>
              </a:rPr>
              <a:pPr defTabSz="1219170">
                <a:buClr>
                  <a:srgbClr val="000000"/>
                </a:buClr>
              </a:pPr>
              <a:t>‹#›</a:t>
            </a:fld>
            <a:endParaRPr lang="en-US" altLang="en-US" kern="0">
              <a:cs typeface="Arial"/>
              <a:sym typeface="Arial"/>
            </a:endParaRPr>
          </a:p>
        </p:txBody>
      </p:sp>
    </p:spTree>
    <p:extLst>
      <p:ext uri="{BB962C8B-B14F-4D97-AF65-F5344CB8AC3E}">
        <p14:creationId xmlns:p14="http://schemas.microsoft.com/office/powerpoint/2010/main" val="215944618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9"/>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600201"/>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1"/>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09600" y="3938590"/>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3938590"/>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defTabSz="1219170">
              <a:buClr>
                <a:srgbClr val="000000"/>
              </a:buClr>
              <a:defRPr/>
            </a:pPr>
            <a:fld id="{085777E9-1C9A-46EB-80F0-03B236CED7A1}" type="datetimeFigureOut">
              <a:rPr lang="en-US" kern="0" smtClean="0">
                <a:solidFill>
                  <a:prstClr val="black">
                    <a:tint val="75000"/>
                  </a:prstClr>
                </a:solidFill>
                <a:sym typeface="Arial"/>
              </a:rPr>
              <a:pPr defTabSz="1219170">
                <a:buClr>
                  <a:srgbClr val="000000"/>
                </a:buClr>
                <a:defRPr/>
              </a:pPr>
              <a:t>6/28/2025</a:t>
            </a:fld>
            <a:endParaRPr lang="en-US" kern="0">
              <a:solidFill>
                <a:prstClr val="black">
                  <a:tint val="75000"/>
                </a:prstClr>
              </a:solidFill>
              <a:sym typeface="Arial"/>
            </a:endParaRPr>
          </a:p>
        </p:txBody>
      </p:sp>
      <p:sp>
        <p:nvSpPr>
          <p:cNvPr id="8" name="Footer Placeholder 4"/>
          <p:cNvSpPr>
            <a:spLocks noGrp="1"/>
          </p:cNvSpPr>
          <p:nvPr>
            <p:ph type="ftr" sz="quarter" idx="11"/>
          </p:nvPr>
        </p:nvSpPr>
        <p:spPr/>
        <p:txBody>
          <a:bodyPr/>
          <a:lstStyle>
            <a:lvl1pPr>
              <a:defRPr/>
            </a:lvl1pPr>
          </a:lstStyle>
          <a:p>
            <a:pPr defTabSz="1219170">
              <a:buClr>
                <a:srgbClr val="000000"/>
              </a:buClr>
              <a:defRPr/>
            </a:pPr>
            <a:endParaRPr lang="en-US" kern="0">
              <a:solidFill>
                <a:prstClr val="black">
                  <a:tint val="75000"/>
                </a:prstClr>
              </a:solidFill>
              <a:sym typeface="Arial"/>
            </a:endParaRPr>
          </a:p>
        </p:txBody>
      </p:sp>
      <p:sp>
        <p:nvSpPr>
          <p:cNvPr id="9" name="Slide Number Placeholder 5"/>
          <p:cNvSpPr>
            <a:spLocks noGrp="1"/>
          </p:cNvSpPr>
          <p:nvPr>
            <p:ph type="sldNum" sz="quarter" idx="12"/>
          </p:nvPr>
        </p:nvSpPr>
        <p:spPr/>
        <p:txBody>
          <a:bodyPr/>
          <a:lstStyle>
            <a:lvl1pPr>
              <a:defRPr/>
            </a:lvl1pPr>
          </a:lstStyle>
          <a:p>
            <a:pPr defTabSz="1219170">
              <a:buClr>
                <a:srgbClr val="000000"/>
              </a:buClr>
            </a:pPr>
            <a:fld id="{0BB536DD-DDE4-4599-B710-9FA883BECEB5}" type="slidenum">
              <a:rPr lang="en-US" altLang="en-US" kern="0" smtClean="0">
                <a:cs typeface="Arial"/>
                <a:sym typeface="Arial"/>
              </a:rPr>
              <a:pPr defTabSz="1219170">
                <a:buClr>
                  <a:srgbClr val="000000"/>
                </a:buClr>
              </a:pPr>
              <a:t>‹#›</a:t>
            </a:fld>
            <a:endParaRPr lang="en-US" altLang="en-US" kern="0">
              <a:cs typeface="Arial"/>
              <a:sym typeface="Arial"/>
            </a:endParaRPr>
          </a:p>
        </p:txBody>
      </p:sp>
    </p:spTree>
    <p:extLst>
      <p:ext uri="{BB962C8B-B14F-4D97-AF65-F5344CB8AC3E}">
        <p14:creationId xmlns:p14="http://schemas.microsoft.com/office/powerpoint/2010/main" val="179245092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p:cNvSpPr>
            <a:spLocks noGrp="1"/>
          </p:cNvSpPr>
          <p:nvPr>
            <p:ph type="dt" sz="half" idx="10"/>
          </p:nvPr>
        </p:nvSpPr>
        <p:spPr/>
        <p:txBody>
          <a:bodyPr/>
          <a:lstStyle>
            <a:lvl1pPr>
              <a:defRPr/>
            </a:lvl1pPr>
          </a:lstStyle>
          <a:p>
            <a:pPr defTabSz="1219170">
              <a:buClr>
                <a:srgbClr val="000000"/>
              </a:buClr>
              <a:defRPr/>
            </a:pPr>
            <a:fld id="{B0DC6352-DBAD-4BDA-B80B-A75ED922CA5F}" type="datetimeFigureOut">
              <a:rPr lang="en-US" kern="0" smtClean="0">
                <a:solidFill>
                  <a:prstClr val="black">
                    <a:tint val="75000"/>
                  </a:prstClr>
                </a:solidFill>
                <a:sym typeface="Arial"/>
              </a:rPr>
              <a:pPr defTabSz="1219170">
                <a:buClr>
                  <a:srgbClr val="000000"/>
                </a:buClr>
                <a:defRPr/>
              </a:pPr>
              <a:t>6/28/2025</a:t>
            </a:fld>
            <a:endParaRPr lang="en-US" kern="0">
              <a:solidFill>
                <a:prstClr val="black">
                  <a:tint val="75000"/>
                </a:prstClr>
              </a:solidFill>
              <a:sym typeface="Arial"/>
            </a:endParaRPr>
          </a:p>
        </p:txBody>
      </p:sp>
      <p:sp>
        <p:nvSpPr>
          <p:cNvPr id="4" name="Footer Placeholder 4"/>
          <p:cNvSpPr>
            <a:spLocks noGrp="1"/>
          </p:cNvSpPr>
          <p:nvPr>
            <p:ph type="ftr" sz="quarter" idx="11"/>
          </p:nvPr>
        </p:nvSpPr>
        <p:spPr/>
        <p:txBody>
          <a:bodyPr/>
          <a:lstStyle>
            <a:lvl1pPr>
              <a:defRPr/>
            </a:lvl1pPr>
          </a:lstStyle>
          <a:p>
            <a:pPr defTabSz="1219170">
              <a:buClr>
                <a:srgbClr val="000000"/>
              </a:buClr>
              <a:defRPr/>
            </a:pPr>
            <a:endParaRPr lang="en-US" kern="0">
              <a:solidFill>
                <a:prstClr val="black">
                  <a:tint val="75000"/>
                </a:prstClr>
              </a:solidFill>
              <a:sym typeface="Arial"/>
            </a:endParaRPr>
          </a:p>
        </p:txBody>
      </p:sp>
      <p:sp>
        <p:nvSpPr>
          <p:cNvPr id="5" name="Slide Number Placeholder 5"/>
          <p:cNvSpPr>
            <a:spLocks noGrp="1"/>
          </p:cNvSpPr>
          <p:nvPr>
            <p:ph type="sldNum" sz="quarter" idx="12"/>
          </p:nvPr>
        </p:nvSpPr>
        <p:spPr/>
        <p:txBody>
          <a:bodyPr/>
          <a:lstStyle>
            <a:lvl1pPr>
              <a:defRPr/>
            </a:lvl1pPr>
          </a:lstStyle>
          <a:p>
            <a:pPr defTabSz="1219170">
              <a:buClr>
                <a:srgbClr val="000000"/>
              </a:buClr>
            </a:pPr>
            <a:fld id="{4898BBF3-9403-46F8-95E7-AF6D99D4F70A}" type="slidenum">
              <a:rPr lang="en-US" altLang="en-US" kern="0" smtClean="0">
                <a:cs typeface="Arial"/>
                <a:sym typeface="Arial"/>
              </a:rPr>
              <a:pPr defTabSz="1219170">
                <a:buClr>
                  <a:srgbClr val="000000"/>
                </a:buClr>
              </a:pPr>
              <a:t>‹#›</a:t>
            </a:fld>
            <a:endParaRPr lang="en-US" altLang="en-US" kern="0">
              <a:cs typeface="Arial"/>
              <a:sym typeface="Arial"/>
            </a:endParaRPr>
          </a:p>
        </p:txBody>
      </p:sp>
    </p:spTree>
    <p:extLst>
      <p:ext uri="{BB962C8B-B14F-4D97-AF65-F5344CB8AC3E}">
        <p14:creationId xmlns:p14="http://schemas.microsoft.com/office/powerpoint/2010/main" val="247407333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ubtitle">
  <p:cSld name="Subtitle">
    <p:spTree>
      <p:nvGrpSpPr>
        <p:cNvPr id="1" name="Shape 37"/>
        <p:cNvGrpSpPr/>
        <p:nvPr/>
      </p:nvGrpSpPr>
      <p:grpSpPr>
        <a:xfrm>
          <a:off x="0" y="0"/>
          <a:ext cx="0" cy="0"/>
          <a:chOff x="0" y="0"/>
          <a:chExt cx="0" cy="0"/>
        </a:xfrm>
      </p:grpSpPr>
      <p:sp>
        <p:nvSpPr>
          <p:cNvPr id="38" name="Google Shape;38;p3"/>
          <p:cNvSpPr/>
          <p:nvPr/>
        </p:nvSpPr>
        <p:spPr>
          <a:xfrm>
            <a:off x="542867" y="542767"/>
            <a:ext cx="11106400" cy="5772400"/>
          </a:xfrm>
          <a:prstGeom prst="rect">
            <a:avLst/>
          </a:pr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3"/>
          <p:cNvSpPr/>
          <p:nvPr/>
        </p:nvSpPr>
        <p:spPr>
          <a:xfrm>
            <a:off x="3507267" y="840200"/>
            <a:ext cx="5177600" cy="517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3"/>
          <p:cNvSpPr/>
          <p:nvPr/>
        </p:nvSpPr>
        <p:spPr>
          <a:xfrm>
            <a:off x="7240467" y="304800"/>
            <a:ext cx="1850800" cy="1850800"/>
          </a:xfrm>
          <a:prstGeom prst="ellipse">
            <a:avLst/>
          </a:prstGeom>
          <a:solidFill>
            <a:srgbClr val="FFB600">
              <a:alpha val="796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41;p3"/>
          <p:cNvSpPr/>
          <p:nvPr/>
        </p:nvSpPr>
        <p:spPr>
          <a:xfrm>
            <a:off x="7877667" y="6214433"/>
            <a:ext cx="807200" cy="807200"/>
          </a:xfrm>
          <a:prstGeom prst="ellipse">
            <a:avLst/>
          </a:prstGeom>
          <a:solidFill>
            <a:srgbClr val="FF975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42;p3"/>
          <p:cNvSpPr/>
          <p:nvPr/>
        </p:nvSpPr>
        <p:spPr>
          <a:xfrm>
            <a:off x="3608867" y="5163505"/>
            <a:ext cx="1463600" cy="1463600"/>
          </a:xfrm>
          <a:prstGeom prst="ellipse">
            <a:avLst/>
          </a:prstGeom>
          <a:solidFill>
            <a:srgbClr val="FC4540">
              <a:alpha val="7885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43;p3"/>
          <p:cNvSpPr/>
          <p:nvPr/>
        </p:nvSpPr>
        <p:spPr>
          <a:xfrm>
            <a:off x="2775592" y="1028361"/>
            <a:ext cx="1032800" cy="1032800"/>
          </a:xfrm>
          <a:prstGeom prst="ellipse">
            <a:avLst/>
          </a:prstGeom>
          <a:solidFill>
            <a:srgbClr val="FFB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44;p3"/>
          <p:cNvSpPr/>
          <p:nvPr/>
        </p:nvSpPr>
        <p:spPr>
          <a:xfrm>
            <a:off x="8684868" y="2155587"/>
            <a:ext cx="551200" cy="551200"/>
          </a:xfrm>
          <a:prstGeom prst="ellipse">
            <a:avLst/>
          </a:prstGeom>
          <a:solidFill>
            <a:srgbClr val="FC406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45;p3"/>
          <p:cNvSpPr/>
          <p:nvPr/>
        </p:nvSpPr>
        <p:spPr>
          <a:xfrm>
            <a:off x="3227301" y="4816059"/>
            <a:ext cx="449200" cy="449200"/>
          </a:xfrm>
          <a:prstGeom prst="ellipse">
            <a:avLst/>
          </a:prstGeom>
          <a:solidFill>
            <a:srgbClr val="FF975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46;p3"/>
          <p:cNvSpPr/>
          <p:nvPr/>
        </p:nvSpPr>
        <p:spPr>
          <a:xfrm>
            <a:off x="3149979" y="2226844"/>
            <a:ext cx="284000" cy="2840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47;p3"/>
          <p:cNvSpPr/>
          <p:nvPr/>
        </p:nvSpPr>
        <p:spPr>
          <a:xfrm>
            <a:off x="9091281" y="1784923"/>
            <a:ext cx="125200" cy="1252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3"/>
          <p:cNvSpPr/>
          <p:nvPr/>
        </p:nvSpPr>
        <p:spPr>
          <a:xfrm>
            <a:off x="8218652" y="5832700"/>
            <a:ext cx="125200" cy="125200"/>
          </a:xfrm>
          <a:prstGeom prst="ellipse">
            <a:avLst/>
          </a:prstGeom>
          <a:solidFill>
            <a:srgbClr val="FFB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9;p3"/>
          <p:cNvSpPr/>
          <p:nvPr/>
        </p:nvSpPr>
        <p:spPr>
          <a:xfrm>
            <a:off x="3067490" y="1320258"/>
            <a:ext cx="449023" cy="449023"/>
          </a:xfrm>
          <a:custGeom>
            <a:avLst/>
            <a:gdLst/>
            <a:ahLst/>
            <a:cxnLst/>
            <a:rect l="l" t="t" r="r" b="b"/>
            <a:pathLst>
              <a:path w="16027" h="16027" fill="none" extrusionOk="0">
                <a:moveTo>
                  <a:pt x="14029" y="4019"/>
                </a:moveTo>
                <a:lnTo>
                  <a:pt x="14029" y="4019"/>
                </a:lnTo>
                <a:lnTo>
                  <a:pt x="14200" y="3849"/>
                </a:lnTo>
                <a:lnTo>
                  <a:pt x="14395" y="3752"/>
                </a:lnTo>
                <a:lnTo>
                  <a:pt x="14614" y="3678"/>
                </a:lnTo>
                <a:lnTo>
                  <a:pt x="14809" y="3630"/>
                </a:lnTo>
                <a:lnTo>
                  <a:pt x="15028" y="3581"/>
                </a:lnTo>
                <a:lnTo>
                  <a:pt x="15247" y="3484"/>
                </a:lnTo>
                <a:lnTo>
                  <a:pt x="15442" y="3362"/>
                </a:lnTo>
                <a:lnTo>
                  <a:pt x="15661" y="3191"/>
                </a:lnTo>
                <a:lnTo>
                  <a:pt x="15661" y="3191"/>
                </a:lnTo>
                <a:lnTo>
                  <a:pt x="15832" y="2997"/>
                </a:lnTo>
                <a:lnTo>
                  <a:pt x="15929" y="2777"/>
                </a:lnTo>
                <a:lnTo>
                  <a:pt x="16002" y="2534"/>
                </a:lnTo>
                <a:lnTo>
                  <a:pt x="16026" y="2266"/>
                </a:lnTo>
                <a:lnTo>
                  <a:pt x="16026" y="2266"/>
                </a:lnTo>
                <a:lnTo>
                  <a:pt x="16002" y="2047"/>
                </a:lnTo>
                <a:lnTo>
                  <a:pt x="15978" y="1827"/>
                </a:lnTo>
                <a:lnTo>
                  <a:pt x="15905" y="1633"/>
                </a:lnTo>
                <a:lnTo>
                  <a:pt x="15807" y="1413"/>
                </a:lnTo>
                <a:lnTo>
                  <a:pt x="15710" y="1243"/>
                </a:lnTo>
                <a:lnTo>
                  <a:pt x="15588" y="1048"/>
                </a:lnTo>
                <a:lnTo>
                  <a:pt x="15466" y="878"/>
                </a:lnTo>
                <a:lnTo>
                  <a:pt x="15320" y="707"/>
                </a:lnTo>
                <a:lnTo>
                  <a:pt x="15320" y="707"/>
                </a:lnTo>
                <a:lnTo>
                  <a:pt x="15150" y="561"/>
                </a:lnTo>
                <a:lnTo>
                  <a:pt x="14979" y="439"/>
                </a:lnTo>
                <a:lnTo>
                  <a:pt x="14784" y="317"/>
                </a:lnTo>
                <a:lnTo>
                  <a:pt x="14590" y="196"/>
                </a:lnTo>
                <a:lnTo>
                  <a:pt x="14395" y="123"/>
                </a:lnTo>
                <a:lnTo>
                  <a:pt x="14175" y="50"/>
                </a:lnTo>
                <a:lnTo>
                  <a:pt x="13981" y="25"/>
                </a:lnTo>
                <a:lnTo>
                  <a:pt x="13761" y="1"/>
                </a:lnTo>
                <a:lnTo>
                  <a:pt x="13761" y="1"/>
                </a:lnTo>
                <a:lnTo>
                  <a:pt x="13494" y="25"/>
                </a:lnTo>
                <a:lnTo>
                  <a:pt x="13250" y="98"/>
                </a:lnTo>
                <a:lnTo>
                  <a:pt x="13031" y="196"/>
                </a:lnTo>
                <a:lnTo>
                  <a:pt x="12836" y="366"/>
                </a:lnTo>
                <a:lnTo>
                  <a:pt x="12836" y="366"/>
                </a:lnTo>
                <a:lnTo>
                  <a:pt x="12665" y="561"/>
                </a:lnTo>
                <a:lnTo>
                  <a:pt x="12544" y="780"/>
                </a:lnTo>
                <a:lnTo>
                  <a:pt x="12471" y="975"/>
                </a:lnTo>
                <a:lnTo>
                  <a:pt x="12422" y="1194"/>
                </a:lnTo>
                <a:lnTo>
                  <a:pt x="12349" y="1413"/>
                </a:lnTo>
                <a:lnTo>
                  <a:pt x="12276" y="1608"/>
                </a:lnTo>
                <a:lnTo>
                  <a:pt x="12178" y="1827"/>
                </a:lnTo>
                <a:lnTo>
                  <a:pt x="12008" y="1998"/>
                </a:lnTo>
                <a:lnTo>
                  <a:pt x="12008" y="1998"/>
                </a:lnTo>
                <a:lnTo>
                  <a:pt x="11740" y="2266"/>
                </a:lnTo>
                <a:lnTo>
                  <a:pt x="11496" y="2436"/>
                </a:lnTo>
                <a:lnTo>
                  <a:pt x="11277" y="2534"/>
                </a:lnTo>
                <a:lnTo>
                  <a:pt x="11082" y="2582"/>
                </a:lnTo>
                <a:lnTo>
                  <a:pt x="10888" y="2582"/>
                </a:lnTo>
                <a:lnTo>
                  <a:pt x="10717" y="2534"/>
                </a:lnTo>
                <a:lnTo>
                  <a:pt x="10547" y="2412"/>
                </a:lnTo>
                <a:lnTo>
                  <a:pt x="10376" y="2290"/>
                </a:lnTo>
                <a:lnTo>
                  <a:pt x="10206" y="2095"/>
                </a:lnTo>
                <a:lnTo>
                  <a:pt x="10035" y="1901"/>
                </a:lnTo>
                <a:lnTo>
                  <a:pt x="9670" y="1413"/>
                </a:lnTo>
                <a:lnTo>
                  <a:pt x="9231" y="878"/>
                </a:lnTo>
                <a:lnTo>
                  <a:pt x="8988" y="585"/>
                </a:lnTo>
                <a:lnTo>
                  <a:pt x="8720" y="293"/>
                </a:lnTo>
                <a:lnTo>
                  <a:pt x="8720" y="293"/>
                </a:lnTo>
                <a:lnTo>
                  <a:pt x="8574" y="171"/>
                </a:lnTo>
                <a:lnTo>
                  <a:pt x="8379" y="74"/>
                </a:lnTo>
                <a:lnTo>
                  <a:pt x="8209" y="25"/>
                </a:lnTo>
                <a:lnTo>
                  <a:pt x="8014" y="1"/>
                </a:lnTo>
                <a:lnTo>
                  <a:pt x="8014" y="1"/>
                </a:lnTo>
                <a:lnTo>
                  <a:pt x="7916" y="25"/>
                </a:lnTo>
                <a:lnTo>
                  <a:pt x="7770" y="98"/>
                </a:lnTo>
                <a:lnTo>
                  <a:pt x="7307" y="366"/>
                </a:lnTo>
                <a:lnTo>
                  <a:pt x="7039" y="537"/>
                </a:lnTo>
                <a:lnTo>
                  <a:pt x="6747" y="756"/>
                </a:lnTo>
                <a:lnTo>
                  <a:pt x="6431" y="975"/>
                </a:lnTo>
                <a:lnTo>
                  <a:pt x="6138" y="1243"/>
                </a:lnTo>
                <a:lnTo>
                  <a:pt x="5870" y="1511"/>
                </a:lnTo>
                <a:lnTo>
                  <a:pt x="5627" y="1803"/>
                </a:lnTo>
                <a:lnTo>
                  <a:pt x="5432" y="2095"/>
                </a:lnTo>
                <a:lnTo>
                  <a:pt x="5359" y="2242"/>
                </a:lnTo>
                <a:lnTo>
                  <a:pt x="5310" y="2412"/>
                </a:lnTo>
                <a:lnTo>
                  <a:pt x="5262" y="2558"/>
                </a:lnTo>
                <a:lnTo>
                  <a:pt x="5237" y="2704"/>
                </a:lnTo>
                <a:lnTo>
                  <a:pt x="5237" y="2850"/>
                </a:lnTo>
                <a:lnTo>
                  <a:pt x="5262" y="3021"/>
                </a:lnTo>
                <a:lnTo>
                  <a:pt x="5310" y="3167"/>
                </a:lnTo>
                <a:lnTo>
                  <a:pt x="5383" y="3313"/>
                </a:lnTo>
                <a:lnTo>
                  <a:pt x="5481" y="3459"/>
                </a:lnTo>
                <a:lnTo>
                  <a:pt x="5603" y="3605"/>
                </a:lnTo>
                <a:lnTo>
                  <a:pt x="5603" y="3605"/>
                </a:lnTo>
                <a:lnTo>
                  <a:pt x="5797" y="3752"/>
                </a:lnTo>
                <a:lnTo>
                  <a:pt x="5992" y="3849"/>
                </a:lnTo>
                <a:lnTo>
                  <a:pt x="6187" y="3946"/>
                </a:lnTo>
                <a:lnTo>
                  <a:pt x="6406" y="3995"/>
                </a:lnTo>
                <a:lnTo>
                  <a:pt x="6625" y="4044"/>
                </a:lnTo>
                <a:lnTo>
                  <a:pt x="6845" y="4141"/>
                </a:lnTo>
                <a:lnTo>
                  <a:pt x="7039" y="4239"/>
                </a:lnTo>
                <a:lnTo>
                  <a:pt x="7234" y="4409"/>
                </a:lnTo>
                <a:lnTo>
                  <a:pt x="7234" y="4409"/>
                </a:lnTo>
                <a:lnTo>
                  <a:pt x="7405" y="4604"/>
                </a:lnTo>
                <a:lnTo>
                  <a:pt x="7502" y="4823"/>
                </a:lnTo>
                <a:lnTo>
                  <a:pt x="7575" y="5067"/>
                </a:lnTo>
                <a:lnTo>
                  <a:pt x="7600" y="5359"/>
                </a:lnTo>
                <a:lnTo>
                  <a:pt x="7600" y="5359"/>
                </a:lnTo>
                <a:lnTo>
                  <a:pt x="7575" y="5554"/>
                </a:lnTo>
                <a:lnTo>
                  <a:pt x="7551" y="5773"/>
                </a:lnTo>
                <a:lnTo>
                  <a:pt x="7478" y="5968"/>
                </a:lnTo>
                <a:lnTo>
                  <a:pt x="7405" y="6163"/>
                </a:lnTo>
                <a:lnTo>
                  <a:pt x="7307" y="6357"/>
                </a:lnTo>
                <a:lnTo>
                  <a:pt x="7186" y="6552"/>
                </a:lnTo>
                <a:lnTo>
                  <a:pt x="7039" y="6723"/>
                </a:lnTo>
                <a:lnTo>
                  <a:pt x="6893" y="6893"/>
                </a:lnTo>
                <a:lnTo>
                  <a:pt x="6893" y="6893"/>
                </a:lnTo>
                <a:lnTo>
                  <a:pt x="6723" y="7039"/>
                </a:lnTo>
                <a:lnTo>
                  <a:pt x="6552" y="7186"/>
                </a:lnTo>
                <a:lnTo>
                  <a:pt x="6382" y="7283"/>
                </a:lnTo>
                <a:lnTo>
                  <a:pt x="6187" y="7405"/>
                </a:lnTo>
                <a:lnTo>
                  <a:pt x="5992" y="7478"/>
                </a:lnTo>
                <a:lnTo>
                  <a:pt x="5773" y="7551"/>
                </a:lnTo>
                <a:lnTo>
                  <a:pt x="5554" y="7575"/>
                </a:lnTo>
                <a:lnTo>
                  <a:pt x="5359" y="7600"/>
                </a:lnTo>
                <a:lnTo>
                  <a:pt x="5359" y="7600"/>
                </a:lnTo>
                <a:lnTo>
                  <a:pt x="5091" y="7575"/>
                </a:lnTo>
                <a:lnTo>
                  <a:pt x="4848" y="7502"/>
                </a:lnTo>
                <a:lnTo>
                  <a:pt x="4604" y="7405"/>
                </a:lnTo>
                <a:lnTo>
                  <a:pt x="4409" y="7234"/>
                </a:lnTo>
                <a:lnTo>
                  <a:pt x="4409" y="7234"/>
                </a:lnTo>
                <a:lnTo>
                  <a:pt x="4239" y="7039"/>
                </a:lnTo>
                <a:lnTo>
                  <a:pt x="4117" y="6820"/>
                </a:lnTo>
                <a:lnTo>
                  <a:pt x="4044" y="6601"/>
                </a:lnTo>
                <a:lnTo>
                  <a:pt x="3971" y="6382"/>
                </a:lnTo>
                <a:lnTo>
                  <a:pt x="3922" y="6187"/>
                </a:lnTo>
                <a:lnTo>
                  <a:pt x="3849" y="5992"/>
                </a:lnTo>
                <a:lnTo>
                  <a:pt x="3752" y="5797"/>
                </a:lnTo>
                <a:lnTo>
                  <a:pt x="3605" y="5602"/>
                </a:lnTo>
                <a:lnTo>
                  <a:pt x="3605" y="5602"/>
                </a:lnTo>
                <a:lnTo>
                  <a:pt x="3459" y="5481"/>
                </a:lnTo>
                <a:lnTo>
                  <a:pt x="3313" y="5383"/>
                </a:lnTo>
                <a:lnTo>
                  <a:pt x="3167" y="5310"/>
                </a:lnTo>
                <a:lnTo>
                  <a:pt x="3021" y="5262"/>
                </a:lnTo>
                <a:lnTo>
                  <a:pt x="2850" y="5237"/>
                </a:lnTo>
                <a:lnTo>
                  <a:pt x="2704" y="5237"/>
                </a:lnTo>
                <a:lnTo>
                  <a:pt x="2558" y="5262"/>
                </a:lnTo>
                <a:lnTo>
                  <a:pt x="2412" y="5310"/>
                </a:lnTo>
                <a:lnTo>
                  <a:pt x="2242" y="5359"/>
                </a:lnTo>
                <a:lnTo>
                  <a:pt x="2095" y="5432"/>
                </a:lnTo>
                <a:lnTo>
                  <a:pt x="1803" y="5627"/>
                </a:lnTo>
                <a:lnTo>
                  <a:pt x="1511" y="5870"/>
                </a:lnTo>
                <a:lnTo>
                  <a:pt x="1243" y="6138"/>
                </a:lnTo>
                <a:lnTo>
                  <a:pt x="975" y="6431"/>
                </a:lnTo>
                <a:lnTo>
                  <a:pt x="756" y="6747"/>
                </a:lnTo>
                <a:lnTo>
                  <a:pt x="537" y="7039"/>
                </a:lnTo>
                <a:lnTo>
                  <a:pt x="366" y="7307"/>
                </a:lnTo>
                <a:lnTo>
                  <a:pt x="98" y="7770"/>
                </a:lnTo>
                <a:lnTo>
                  <a:pt x="25" y="7916"/>
                </a:lnTo>
                <a:lnTo>
                  <a:pt x="1" y="8014"/>
                </a:lnTo>
                <a:lnTo>
                  <a:pt x="1" y="8014"/>
                </a:lnTo>
                <a:lnTo>
                  <a:pt x="25" y="8208"/>
                </a:lnTo>
                <a:lnTo>
                  <a:pt x="74" y="8379"/>
                </a:lnTo>
                <a:lnTo>
                  <a:pt x="171" y="8574"/>
                </a:lnTo>
                <a:lnTo>
                  <a:pt x="293" y="8720"/>
                </a:lnTo>
                <a:lnTo>
                  <a:pt x="293" y="8720"/>
                </a:lnTo>
                <a:lnTo>
                  <a:pt x="585" y="8988"/>
                </a:lnTo>
                <a:lnTo>
                  <a:pt x="878" y="9231"/>
                </a:lnTo>
                <a:lnTo>
                  <a:pt x="1413" y="9670"/>
                </a:lnTo>
                <a:lnTo>
                  <a:pt x="1901" y="10035"/>
                </a:lnTo>
                <a:lnTo>
                  <a:pt x="2095" y="10206"/>
                </a:lnTo>
                <a:lnTo>
                  <a:pt x="2290" y="10376"/>
                </a:lnTo>
                <a:lnTo>
                  <a:pt x="2412" y="10547"/>
                </a:lnTo>
                <a:lnTo>
                  <a:pt x="2534" y="10717"/>
                </a:lnTo>
                <a:lnTo>
                  <a:pt x="2583" y="10888"/>
                </a:lnTo>
                <a:lnTo>
                  <a:pt x="2583" y="11082"/>
                </a:lnTo>
                <a:lnTo>
                  <a:pt x="2534" y="11277"/>
                </a:lnTo>
                <a:lnTo>
                  <a:pt x="2436" y="11496"/>
                </a:lnTo>
                <a:lnTo>
                  <a:pt x="2266" y="11740"/>
                </a:lnTo>
                <a:lnTo>
                  <a:pt x="1998" y="12008"/>
                </a:lnTo>
                <a:lnTo>
                  <a:pt x="1998" y="12008"/>
                </a:lnTo>
                <a:lnTo>
                  <a:pt x="1828" y="12178"/>
                </a:lnTo>
                <a:lnTo>
                  <a:pt x="1633" y="12276"/>
                </a:lnTo>
                <a:lnTo>
                  <a:pt x="1413" y="12349"/>
                </a:lnTo>
                <a:lnTo>
                  <a:pt x="1219" y="12398"/>
                </a:lnTo>
                <a:lnTo>
                  <a:pt x="999" y="12446"/>
                </a:lnTo>
                <a:lnTo>
                  <a:pt x="780" y="12544"/>
                </a:lnTo>
                <a:lnTo>
                  <a:pt x="585" y="12665"/>
                </a:lnTo>
                <a:lnTo>
                  <a:pt x="366" y="12836"/>
                </a:lnTo>
                <a:lnTo>
                  <a:pt x="366" y="12836"/>
                </a:lnTo>
                <a:lnTo>
                  <a:pt x="196" y="13031"/>
                </a:lnTo>
                <a:lnTo>
                  <a:pt x="98" y="13250"/>
                </a:lnTo>
                <a:lnTo>
                  <a:pt x="25" y="13493"/>
                </a:lnTo>
                <a:lnTo>
                  <a:pt x="1" y="13761"/>
                </a:lnTo>
                <a:lnTo>
                  <a:pt x="1" y="13761"/>
                </a:lnTo>
                <a:lnTo>
                  <a:pt x="25" y="13981"/>
                </a:lnTo>
                <a:lnTo>
                  <a:pt x="50" y="14200"/>
                </a:lnTo>
                <a:lnTo>
                  <a:pt x="123" y="14395"/>
                </a:lnTo>
                <a:lnTo>
                  <a:pt x="220" y="14614"/>
                </a:lnTo>
                <a:lnTo>
                  <a:pt x="318" y="14784"/>
                </a:lnTo>
                <a:lnTo>
                  <a:pt x="439" y="14979"/>
                </a:lnTo>
                <a:lnTo>
                  <a:pt x="561" y="15150"/>
                </a:lnTo>
                <a:lnTo>
                  <a:pt x="707" y="15320"/>
                </a:lnTo>
                <a:lnTo>
                  <a:pt x="707" y="15320"/>
                </a:lnTo>
                <a:lnTo>
                  <a:pt x="878" y="15466"/>
                </a:lnTo>
                <a:lnTo>
                  <a:pt x="1048" y="15588"/>
                </a:lnTo>
                <a:lnTo>
                  <a:pt x="1243" y="15710"/>
                </a:lnTo>
                <a:lnTo>
                  <a:pt x="1438" y="15832"/>
                </a:lnTo>
                <a:lnTo>
                  <a:pt x="1633" y="15905"/>
                </a:lnTo>
                <a:lnTo>
                  <a:pt x="1852" y="15978"/>
                </a:lnTo>
                <a:lnTo>
                  <a:pt x="2047" y="16002"/>
                </a:lnTo>
                <a:lnTo>
                  <a:pt x="2266" y="16026"/>
                </a:lnTo>
                <a:lnTo>
                  <a:pt x="2266" y="16026"/>
                </a:lnTo>
                <a:lnTo>
                  <a:pt x="2534" y="16002"/>
                </a:lnTo>
                <a:lnTo>
                  <a:pt x="2777" y="15929"/>
                </a:lnTo>
                <a:lnTo>
                  <a:pt x="2997" y="15832"/>
                </a:lnTo>
                <a:lnTo>
                  <a:pt x="3191" y="15661"/>
                </a:lnTo>
                <a:lnTo>
                  <a:pt x="3191" y="15661"/>
                </a:lnTo>
                <a:lnTo>
                  <a:pt x="3362" y="15466"/>
                </a:lnTo>
                <a:lnTo>
                  <a:pt x="3484" y="15247"/>
                </a:lnTo>
                <a:lnTo>
                  <a:pt x="3557" y="15052"/>
                </a:lnTo>
                <a:lnTo>
                  <a:pt x="3605" y="14833"/>
                </a:lnTo>
                <a:lnTo>
                  <a:pt x="3679" y="14614"/>
                </a:lnTo>
                <a:lnTo>
                  <a:pt x="3752" y="14419"/>
                </a:lnTo>
                <a:lnTo>
                  <a:pt x="3849" y="14200"/>
                </a:lnTo>
                <a:lnTo>
                  <a:pt x="4019" y="14029"/>
                </a:lnTo>
                <a:lnTo>
                  <a:pt x="4019" y="14029"/>
                </a:lnTo>
                <a:lnTo>
                  <a:pt x="4287" y="13786"/>
                </a:lnTo>
                <a:lnTo>
                  <a:pt x="4531" y="13591"/>
                </a:lnTo>
                <a:lnTo>
                  <a:pt x="4750" y="13493"/>
                </a:lnTo>
                <a:lnTo>
                  <a:pt x="4945" y="13445"/>
                </a:lnTo>
                <a:lnTo>
                  <a:pt x="5140" y="13445"/>
                </a:lnTo>
                <a:lnTo>
                  <a:pt x="5310" y="13493"/>
                </a:lnTo>
                <a:lnTo>
                  <a:pt x="5481" y="13615"/>
                </a:lnTo>
                <a:lnTo>
                  <a:pt x="5651" y="13737"/>
                </a:lnTo>
                <a:lnTo>
                  <a:pt x="5822" y="13932"/>
                </a:lnTo>
                <a:lnTo>
                  <a:pt x="5992" y="14127"/>
                </a:lnTo>
                <a:lnTo>
                  <a:pt x="6358" y="14614"/>
                </a:lnTo>
                <a:lnTo>
                  <a:pt x="6796" y="15150"/>
                </a:lnTo>
                <a:lnTo>
                  <a:pt x="7039" y="15442"/>
                </a:lnTo>
                <a:lnTo>
                  <a:pt x="7307" y="15734"/>
                </a:lnTo>
                <a:lnTo>
                  <a:pt x="7307" y="15734"/>
                </a:lnTo>
                <a:lnTo>
                  <a:pt x="7454" y="15856"/>
                </a:lnTo>
                <a:lnTo>
                  <a:pt x="7648" y="15953"/>
                </a:lnTo>
                <a:lnTo>
                  <a:pt x="7819" y="16002"/>
                </a:lnTo>
                <a:lnTo>
                  <a:pt x="8014" y="16026"/>
                </a:lnTo>
                <a:lnTo>
                  <a:pt x="8014" y="16026"/>
                </a:lnTo>
                <a:lnTo>
                  <a:pt x="8111" y="16002"/>
                </a:lnTo>
                <a:lnTo>
                  <a:pt x="8257" y="15929"/>
                </a:lnTo>
                <a:lnTo>
                  <a:pt x="8720" y="15661"/>
                </a:lnTo>
                <a:lnTo>
                  <a:pt x="8988" y="15491"/>
                </a:lnTo>
                <a:lnTo>
                  <a:pt x="9280" y="15271"/>
                </a:lnTo>
                <a:lnTo>
                  <a:pt x="9597" y="15052"/>
                </a:lnTo>
                <a:lnTo>
                  <a:pt x="9889" y="14784"/>
                </a:lnTo>
                <a:lnTo>
                  <a:pt x="10157" y="14516"/>
                </a:lnTo>
                <a:lnTo>
                  <a:pt x="10400" y="14224"/>
                </a:lnTo>
                <a:lnTo>
                  <a:pt x="10595" y="13932"/>
                </a:lnTo>
                <a:lnTo>
                  <a:pt x="10668" y="13786"/>
                </a:lnTo>
                <a:lnTo>
                  <a:pt x="10717" y="13615"/>
                </a:lnTo>
                <a:lnTo>
                  <a:pt x="10766" y="13469"/>
                </a:lnTo>
                <a:lnTo>
                  <a:pt x="10790" y="13323"/>
                </a:lnTo>
                <a:lnTo>
                  <a:pt x="10790" y="13177"/>
                </a:lnTo>
                <a:lnTo>
                  <a:pt x="10766" y="13006"/>
                </a:lnTo>
                <a:lnTo>
                  <a:pt x="10717" y="12860"/>
                </a:lnTo>
                <a:lnTo>
                  <a:pt x="10644" y="12714"/>
                </a:lnTo>
                <a:lnTo>
                  <a:pt x="10547" y="12568"/>
                </a:lnTo>
                <a:lnTo>
                  <a:pt x="10425" y="12422"/>
                </a:lnTo>
                <a:lnTo>
                  <a:pt x="10425" y="12422"/>
                </a:lnTo>
                <a:lnTo>
                  <a:pt x="10230" y="12276"/>
                </a:lnTo>
                <a:lnTo>
                  <a:pt x="10035" y="12178"/>
                </a:lnTo>
                <a:lnTo>
                  <a:pt x="9840" y="12105"/>
                </a:lnTo>
                <a:lnTo>
                  <a:pt x="9621" y="12032"/>
                </a:lnTo>
                <a:lnTo>
                  <a:pt x="9402" y="11983"/>
                </a:lnTo>
                <a:lnTo>
                  <a:pt x="9183" y="11886"/>
                </a:lnTo>
                <a:lnTo>
                  <a:pt x="8988" y="11789"/>
                </a:lnTo>
                <a:lnTo>
                  <a:pt x="8793" y="11618"/>
                </a:lnTo>
                <a:lnTo>
                  <a:pt x="8793" y="11618"/>
                </a:lnTo>
                <a:lnTo>
                  <a:pt x="8623" y="11423"/>
                </a:lnTo>
                <a:lnTo>
                  <a:pt x="8525" y="11204"/>
                </a:lnTo>
                <a:lnTo>
                  <a:pt x="8452" y="10961"/>
                </a:lnTo>
                <a:lnTo>
                  <a:pt x="8428" y="10668"/>
                </a:lnTo>
                <a:lnTo>
                  <a:pt x="8428" y="10668"/>
                </a:lnTo>
                <a:lnTo>
                  <a:pt x="8452" y="10473"/>
                </a:lnTo>
                <a:lnTo>
                  <a:pt x="8476" y="10254"/>
                </a:lnTo>
                <a:lnTo>
                  <a:pt x="8549" y="10059"/>
                </a:lnTo>
                <a:lnTo>
                  <a:pt x="8623" y="9865"/>
                </a:lnTo>
                <a:lnTo>
                  <a:pt x="8720" y="9670"/>
                </a:lnTo>
                <a:lnTo>
                  <a:pt x="8842" y="9475"/>
                </a:lnTo>
                <a:lnTo>
                  <a:pt x="8988" y="9304"/>
                </a:lnTo>
                <a:lnTo>
                  <a:pt x="9134" y="9134"/>
                </a:lnTo>
                <a:lnTo>
                  <a:pt x="9134" y="9134"/>
                </a:lnTo>
                <a:lnTo>
                  <a:pt x="9304" y="8988"/>
                </a:lnTo>
                <a:lnTo>
                  <a:pt x="9475" y="8866"/>
                </a:lnTo>
                <a:lnTo>
                  <a:pt x="9645" y="8744"/>
                </a:lnTo>
                <a:lnTo>
                  <a:pt x="9840" y="8622"/>
                </a:lnTo>
                <a:lnTo>
                  <a:pt x="10035" y="8549"/>
                </a:lnTo>
                <a:lnTo>
                  <a:pt x="10254" y="8476"/>
                </a:lnTo>
                <a:lnTo>
                  <a:pt x="10474" y="8452"/>
                </a:lnTo>
                <a:lnTo>
                  <a:pt x="10668" y="8428"/>
                </a:lnTo>
                <a:lnTo>
                  <a:pt x="10668" y="8428"/>
                </a:lnTo>
                <a:lnTo>
                  <a:pt x="10936" y="8452"/>
                </a:lnTo>
                <a:lnTo>
                  <a:pt x="11180" y="8525"/>
                </a:lnTo>
                <a:lnTo>
                  <a:pt x="11423" y="8622"/>
                </a:lnTo>
                <a:lnTo>
                  <a:pt x="11618" y="8793"/>
                </a:lnTo>
                <a:lnTo>
                  <a:pt x="11618" y="8793"/>
                </a:lnTo>
                <a:lnTo>
                  <a:pt x="11789" y="8988"/>
                </a:lnTo>
                <a:lnTo>
                  <a:pt x="11910" y="9207"/>
                </a:lnTo>
                <a:lnTo>
                  <a:pt x="11984" y="9426"/>
                </a:lnTo>
                <a:lnTo>
                  <a:pt x="12057" y="9645"/>
                </a:lnTo>
                <a:lnTo>
                  <a:pt x="12105" y="9840"/>
                </a:lnTo>
                <a:lnTo>
                  <a:pt x="12178" y="10035"/>
                </a:lnTo>
                <a:lnTo>
                  <a:pt x="12276" y="10230"/>
                </a:lnTo>
                <a:lnTo>
                  <a:pt x="12422" y="10425"/>
                </a:lnTo>
                <a:lnTo>
                  <a:pt x="12422" y="10425"/>
                </a:lnTo>
                <a:lnTo>
                  <a:pt x="12568" y="10547"/>
                </a:lnTo>
                <a:lnTo>
                  <a:pt x="12714" y="10644"/>
                </a:lnTo>
                <a:lnTo>
                  <a:pt x="12860" y="10717"/>
                </a:lnTo>
                <a:lnTo>
                  <a:pt x="13006" y="10766"/>
                </a:lnTo>
                <a:lnTo>
                  <a:pt x="13177" y="10790"/>
                </a:lnTo>
                <a:lnTo>
                  <a:pt x="13323" y="10790"/>
                </a:lnTo>
                <a:lnTo>
                  <a:pt x="13469" y="10766"/>
                </a:lnTo>
                <a:lnTo>
                  <a:pt x="13615" y="10717"/>
                </a:lnTo>
                <a:lnTo>
                  <a:pt x="13786" y="10668"/>
                </a:lnTo>
                <a:lnTo>
                  <a:pt x="13932" y="10595"/>
                </a:lnTo>
                <a:lnTo>
                  <a:pt x="14224" y="10400"/>
                </a:lnTo>
                <a:lnTo>
                  <a:pt x="14516" y="10157"/>
                </a:lnTo>
                <a:lnTo>
                  <a:pt x="14784" y="9889"/>
                </a:lnTo>
                <a:lnTo>
                  <a:pt x="15052" y="9597"/>
                </a:lnTo>
                <a:lnTo>
                  <a:pt x="15271" y="9280"/>
                </a:lnTo>
                <a:lnTo>
                  <a:pt x="15491" y="8988"/>
                </a:lnTo>
                <a:lnTo>
                  <a:pt x="15661" y="8720"/>
                </a:lnTo>
                <a:lnTo>
                  <a:pt x="15929" y="8257"/>
                </a:lnTo>
                <a:lnTo>
                  <a:pt x="16002" y="8111"/>
                </a:lnTo>
                <a:lnTo>
                  <a:pt x="16026" y="8014"/>
                </a:lnTo>
                <a:lnTo>
                  <a:pt x="16026" y="8014"/>
                </a:lnTo>
                <a:lnTo>
                  <a:pt x="16002" y="7819"/>
                </a:lnTo>
                <a:lnTo>
                  <a:pt x="15953" y="7648"/>
                </a:lnTo>
                <a:lnTo>
                  <a:pt x="15856" y="7453"/>
                </a:lnTo>
                <a:lnTo>
                  <a:pt x="15734" y="7307"/>
                </a:lnTo>
                <a:lnTo>
                  <a:pt x="15734" y="7307"/>
                </a:lnTo>
                <a:lnTo>
                  <a:pt x="15442" y="7039"/>
                </a:lnTo>
                <a:lnTo>
                  <a:pt x="15150" y="6796"/>
                </a:lnTo>
                <a:lnTo>
                  <a:pt x="14614" y="6357"/>
                </a:lnTo>
                <a:lnTo>
                  <a:pt x="14127" y="5992"/>
                </a:lnTo>
                <a:lnTo>
                  <a:pt x="13932" y="5822"/>
                </a:lnTo>
                <a:lnTo>
                  <a:pt x="13737" y="5651"/>
                </a:lnTo>
                <a:lnTo>
                  <a:pt x="13615" y="5481"/>
                </a:lnTo>
                <a:lnTo>
                  <a:pt x="13494" y="5310"/>
                </a:lnTo>
                <a:lnTo>
                  <a:pt x="13445" y="5140"/>
                </a:lnTo>
                <a:lnTo>
                  <a:pt x="13445" y="4945"/>
                </a:lnTo>
                <a:lnTo>
                  <a:pt x="13494" y="4750"/>
                </a:lnTo>
                <a:lnTo>
                  <a:pt x="13591" y="4531"/>
                </a:lnTo>
                <a:lnTo>
                  <a:pt x="13761" y="4287"/>
                </a:lnTo>
                <a:lnTo>
                  <a:pt x="14029" y="4019"/>
                </a:lnTo>
                <a:lnTo>
                  <a:pt x="14029" y="4019"/>
                </a:lnTo>
                <a:close/>
              </a:path>
            </a:pathLst>
          </a:custGeom>
          <a:noFill/>
          <a:ln w="12175" cap="rnd" cmpd="sng">
            <a:solidFill>
              <a:srgbClr val="02BDC7"/>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50" name="Google Shape;50;p3"/>
          <p:cNvGrpSpPr/>
          <p:nvPr/>
        </p:nvGrpSpPr>
        <p:grpSpPr>
          <a:xfrm>
            <a:off x="4001442" y="5576169"/>
            <a:ext cx="678468" cy="638281"/>
            <a:chOff x="5972700" y="2330200"/>
            <a:chExt cx="411625" cy="387275"/>
          </a:xfrm>
        </p:grpSpPr>
        <p:sp>
          <p:nvSpPr>
            <p:cNvPr id="51" name="Google Shape;51;p3"/>
            <p:cNvSpPr/>
            <p:nvPr/>
          </p:nvSpPr>
          <p:spPr>
            <a:xfrm>
              <a:off x="5972700" y="2476950"/>
              <a:ext cx="98050" cy="219825"/>
            </a:xfrm>
            <a:custGeom>
              <a:avLst/>
              <a:gdLst/>
              <a:ahLst/>
              <a:cxnLst/>
              <a:rect l="l" t="t" r="r" b="b"/>
              <a:pathLst>
                <a:path w="3922" h="8793" fill="none" extrusionOk="0">
                  <a:moveTo>
                    <a:pt x="0" y="0"/>
                  </a:moveTo>
                  <a:lnTo>
                    <a:pt x="0" y="8792"/>
                  </a:lnTo>
                  <a:lnTo>
                    <a:pt x="3921" y="8792"/>
                  </a:lnTo>
                  <a:lnTo>
                    <a:pt x="3921" y="0"/>
                  </a:lnTo>
                  <a:lnTo>
                    <a:pt x="0" y="0"/>
                  </a:lnTo>
                  <a:close/>
                  <a:moveTo>
                    <a:pt x="2411" y="2411"/>
                  </a:moveTo>
                  <a:lnTo>
                    <a:pt x="2411" y="2411"/>
                  </a:lnTo>
                  <a:lnTo>
                    <a:pt x="2265" y="2387"/>
                  </a:lnTo>
                  <a:lnTo>
                    <a:pt x="2143" y="2363"/>
                  </a:lnTo>
                  <a:lnTo>
                    <a:pt x="2022" y="2290"/>
                  </a:lnTo>
                  <a:lnTo>
                    <a:pt x="1924" y="2216"/>
                  </a:lnTo>
                  <a:lnTo>
                    <a:pt x="1827" y="2095"/>
                  </a:lnTo>
                  <a:lnTo>
                    <a:pt x="1754" y="1973"/>
                  </a:lnTo>
                  <a:lnTo>
                    <a:pt x="1729" y="1851"/>
                  </a:lnTo>
                  <a:lnTo>
                    <a:pt x="1705" y="1705"/>
                  </a:lnTo>
                  <a:lnTo>
                    <a:pt x="1705" y="1705"/>
                  </a:lnTo>
                  <a:lnTo>
                    <a:pt x="1729" y="1559"/>
                  </a:lnTo>
                  <a:lnTo>
                    <a:pt x="1754" y="1437"/>
                  </a:lnTo>
                  <a:lnTo>
                    <a:pt x="1827" y="1315"/>
                  </a:lnTo>
                  <a:lnTo>
                    <a:pt x="1924" y="1218"/>
                  </a:lnTo>
                  <a:lnTo>
                    <a:pt x="2022" y="1120"/>
                  </a:lnTo>
                  <a:lnTo>
                    <a:pt x="2143" y="1072"/>
                  </a:lnTo>
                  <a:lnTo>
                    <a:pt x="2265" y="1023"/>
                  </a:lnTo>
                  <a:lnTo>
                    <a:pt x="2411" y="999"/>
                  </a:lnTo>
                  <a:lnTo>
                    <a:pt x="2411" y="999"/>
                  </a:lnTo>
                  <a:lnTo>
                    <a:pt x="2557" y="1023"/>
                  </a:lnTo>
                  <a:lnTo>
                    <a:pt x="2679" y="1072"/>
                  </a:lnTo>
                  <a:lnTo>
                    <a:pt x="2801" y="1120"/>
                  </a:lnTo>
                  <a:lnTo>
                    <a:pt x="2898" y="1218"/>
                  </a:lnTo>
                  <a:lnTo>
                    <a:pt x="2996" y="1315"/>
                  </a:lnTo>
                  <a:lnTo>
                    <a:pt x="3069" y="1437"/>
                  </a:lnTo>
                  <a:lnTo>
                    <a:pt x="3093" y="1559"/>
                  </a:lnTo>
                  <a:lnTo>
                    <a:pt x="3118" y="1705"/>
                  </a:lnTo>
                  <a:lnTo>
                    <a:pt x="3118" y="1705"/>
                  </a:lnTo>
                  <a:lnTo>
                    <a:pt x="3093" y="1851"/>
                  </a:lnTo>
                  <a:lnTo>
                    <a:pt x="3069" y="1973"/>
                  </a:lnTo>
                  <a:lnTo>
                    <a:pt x="2996" y="2095"/>
                  </a:lnTo>
                  <a:lnTo>
                    <a:pt x="2898" y="2216"/>
                  </a:lnTo>
                  <a:lnTo>
                    <a:pt x="2801" y="2290"/>
                  </a:lnTo>
                  <a:lnTo>
                    <a:pt x="2679" y="2363"/>
                  </a:lnTo>
                  <a:lnTo>
                    <a:pt x="2557" y="2387"/>
                  </a:lnTo>
                  <a:lnTo>
                    <a:pt x="2411" y="2411"/>
                  </a:lnTo>
                  <a:lnTo>
                    <a:pt x="2411" y="2411"/>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3"/>
            <p:cNvSpPr/>
            <p:nvPr/>
          </p:nvSpPr>
          <p:spPr>
            <a:xfrm>
              <a:off x="6078025" y="2330200"/>
              <a:ext cx="306300" cy="387275"/>
            </a:xfrm>
            <a:custGeom>
              <a:avLst/>
              <a:gdLst/>
              <a:ahLst/>
              <a:cxnLst/>
              <a:rect l="l" t="t" r="r" b="b"/>
              <a:pathLst>
                <a:path w="12252" h="15491" fill="none" extrusionOk="0">
                  <a:moveTo>
                    <a:pt x="1" y="13396"/>
                  </a:moveTo>
                  <a:lnTo>
                    <a:pt x="1511" y="13396"/>
                  </a:lnTo>
                  <a:lnTo>
                    <a:pt x="1511" y="13396"/>
                  </a:lnTo>
                  <a:lnTo>
                    <a:pt x="1998" y="13639"/>
                  </a:lnTo>
                  <a:lnTo>
                    <a:pt x="2680" y="13932"/>
                  </a:lnTo>
                  <a:lnTo>
                    <a:pt x="3556" y="14273"/>
                  </a:lnTo>
                  <a:lnTo>
                    <a:pt x="4531" y="14638"/>
                  </a:lnTo>
                  <a:lnTo>
                    <a:pt x="5578" y="14955"/>
                  </a:lnTo>
                  <a:lnTo>
                    <a:pt x="6114" y="15101"/>
                  </a:lnTo>
                  <a:lnTo>
                    <a:pt x="6650" y="15222"/>
                  </a:lnTo>
                  <a:lnTo>
                    <a:pt x="7161" y="15344"/>
                  </a:lnTo>
                  <a:lnTo>
                    <a:pt x="7672" y="15417"/>
                  </a:lnTo>
                  <a:lnTo>
                    <a:pt x="8135" y="15466"/>
                  </a:lnTo>
                  <a:lnTo>
                    <a:pt x="8598" y="15490"/>
                  </a:lnTo>
                  <a:lnTo>
                    <a:pt x="8598" y="15490"/>
                  </a:lnTo>
                  <a:lnTo>
                    <a:pt x="9377" y="15490"/>
                  </a:lnTo>
                  <a:lnTo>
                    <a:pt x="9791" y="15466"/>
                  </a:lnTo>
                  <a:lnTo>
                    <a:pt x="10181" y="15417"/>
                  </a:lnTo>
                  <a:lnTo>
                    <a:pt x="10522" y="15320"/>
                  </a:lnTo>
                  <a:lnTo>
                    <a:pt x="10692" y="15271"/>
                  </a:lnTo>
                  <a:lnTo>
                    <a:pt x="10814" y="15222"/>
                  </a:lnTo>
                  <a:lnTo>
                    <a:pt x="10936" y="15149"/>
                  </a:lnTo>
                  <a:lnTo>
                    <a:pt x="11033" y="15052"/>
                  </a:lnTo>
                  <a:lnTo>
                    <a:pt x="11082" y="14955"/>
                  </a:lnTo>
                  <a:lnTo>
                    <a:pt x="11131" y="14833"/>
                  </a:lnTo>
                  <a:lnTo>
                    <a:pt x="11204" y="14126"/>
                  </a:lnTo>
                  <a:lnTo>
                    <a:pt x="11204" y="14126"/>
                  </a:lnTo>
                  <a:lnTo>
                    <a:pt x="11180" y="13956"/>
                  </a:lnTo>
                  <a:lnTo>
                    <a:pt x="11131" y="13810"/>
                  </a:lnTo>
                  <a:lnTo>
                    <a:pt x="11033" y="13664"/>
                  </a:lnTo>
                  <a:lnTo>
                    <a:pt x="10887" y="13542"/>
                  </a:lnTo>
                  <a:lnTo>
                    <a:pt x="10887" y="13542"/>
                  </a:lnTo>
                  <a:lnTo>
                    <a:pt x="11009" y="13518"/>
                  </a:lnTo>
                  <a:lnTo>
                    <a:pt x="11131" y="13469"/>
                  </a:lnTo>
                  <a:lnTo>
                    <a:pt x="11253" y="13420"/>
                  </a:lnTo>
                  <a:lnTo>
                    <a:pt x="11350" y="13323"/>
                  </a:lnTo>
                  <a:lnTo>
                    <a:pt x="11423" y="13225"/>
                  </a:lnTo>
                  <a:lnTo>
                    <a:pt x="11496" y="13104"/>
                  </a:lnTo>
                  <a:lnTo>
                    <a:pt x="11545" y="12957"/>
                  </a:lnTo>
                  <a:lnTo>
                    <a:pt x="11569" y="12836"/>
                  </a:lnTo>
                  <a:lnTo>
                    <a:pt x="11642" y="11959"/>
                  </a:lnTo>
                  <a:lnTo>
                    <a:pt x="11642" y="11959"/>
                  </a:lnTo>
                  <a:lnTo>
                    <a:pt x="11642" y="11837"/>
                  </a:lnTo>
                  <a:lnTo>
                    <a:pt x="11642" y="11740"/>
                  </a:lnTo>
                  <a:lnTo>
                    <a:pt x="11618" y="11618"/>
                  </a:lnTo>
                  <a:lnTo>
                    <a:pt x="11569" y="11521"/>
                  </a:lnTo>
                  <a:lnTo>
                    <a:pt x="11447" y="11350"/>
                  </a:lnTo>
                  <a:lnTo>
                    <a:pt x="11374" y="11277"/>
                  </a:lnTo>
                  <a:lnTo>
                    <a:pt x="11301" y="11204"/>
                  </a:lnTo>
                  <a:lnTo>
                    <a:pt x="11301" y="11204"/>
                  </a:lnTo>
                  <a:lnTo>
                    <a:pt x="11423" y="11180"/>
                  </a:lnTo>
                  <a:lnTo>
                    <a:pt x="11521" y="11131"/>
                  </a:lnTo>
                  <a:lnTo>
                    <a:pt x="11618" y="11058"/>
                  </a:lnTo>
                  <a:lnTo>
                    <a:pt x="11715" y="10960"/>
                  </a:lnTo>
                  <a:lnTo>
                    <a:pt x="11788" y="10863"/>
                  </a:lnTo>
                  <a:lnTo>
                    <a:pt x="11837" y="10766"/>
                  </a:lnTo>
                  <a:lnTo>
                    <a:pt x="11886" y="10644"/>
                  </a:lnTo>
                  <a:lnTo>
                    <a:pt x="11910" y="10498"/>
                  </a:lnTo>
                  <a:lnTo>
                    <a:pt x="11983" y="9645"/>
                  </a:lnTo>
                  <a:lnTo>
                    <a:pt x="11983" y="9645"/>
                  </a:lnTo>
                  <a:lnTo>
                    <a:pt x="11983" y="9523"/>
                  </a:lnTo>
                  <a:lnTo>
                    <a:pt x="11983" y="9402"/>
                  </a:lnTo>
                  <a:lnTo>
                    <a:pt x="11959" y="9280"/>
                  </a:lnTo>
                  <a:lnTo>
                    <a:pt x="11910" y="9182"/>
                  </a:lnTo>
                  <a:lnTo>
                    <a:pt x="11861" y="9085"/>
                  </a:lnTo>
                  <a:lnTo>
                    <a:pt x="11788" y="9012"/>
                  </a:lnTo>
                  <a:lnTo>
                    <a:pt x="11715" y="8939"/>
                  </a:lnTo>
                  <a:lnTo>
                    <a:pt x="11618" y="8866"/>
                  </a:lnTo>
                  <a:lnTo>
                    <a:pt x="11618" y="8866"/>
                  </a:lnTo>
                  <a:lnTo>
                    <a:pt x="11715" y="8841"/>
                  </a:lnTo>
                  <a:lnTo>
                    <a:pt x="11813" y="8768"/>
                  </a:lnTo>
                  <a:lnTo>
                    <a:pt x="11910" y="8695"/>
                  </a:lnTo>
                  <a:lnTo>
                    <a:pt x="11983" y="8622"/>
                  </a:lnTo>
                  <a:lnTo>
                    <a:pt x="12056" y="8525"/>
                  </a:lnTo>
                  <a:lnTo>
                    <a:pt x="12105" y="8427"/>
                  </a:lnTo>
                  <a:lnTo>
                    <a:pt x="12129" y="8306"/>
                  </a:lnTo>
                  <a:lnTo>
                    <a:pt x="12154" y="8184"/>
                  </a:lnTo>
                  <a:lnTo>
                    <a:pt x="12251" y="7307"/>
                  </a:lnTo>
                  <a:lnTo>
                    <a:pt x="12251" y="7307"/>
                  </a:lnTo>
                  <a:lnTo>
                    <a:pt x="12227" y="7185"/>
                  </a:lnTo>
                  <a:lnTo>
                    <a:pt x="12202" y="7064"/>
                  </a:lnTo>
                  <a:lnTo>
                    <a:pt x="12154" y="6966"/>
                  </a:lnTo>
                  <a:lnTo>
                    <a:pt x="12105" y="6869"/>
                  </a:lnTo>
                  <a:lnTo>
                    <a:pt x="12032" y="6771"/>
                  </a:lnTo>
                  <a:lnTo>
                    <a:pt x="11935" y="6698"/>
                  </a:lnTo>
                  <a:lnTo>
                    <a:pt x="11715" y="6552"/>
                  </a:lnTo>
                  <a:lnTo>
                    <a:pt x="11472" y="6430"/>
                  </a:lnTo>
                  <a:lnTo>
                    <a:pt x="11180" y="6333"/>
                  </a:lnTo>
                  <a:lnTo>
                    <a:pt x="10863" y="6260"/>
                  </a:lnTo>
                  <a:lnTo>
                    <a:pt x="10546" y="6211"/>
                  </a:lnTo>
                  <a:lnTo>
                    <a:pt x="10546" y="6211"/>
                  </a:lnTo>
                  <a:lnTo>
                    <a:pt x="9864" y="6114"/>
                  </a:lnTo>
                  <a:lnTo>
                    <a:pt x="8817" y="6016"/>
                  </a:lnTo>
                  <a:lnTo>
                    <a:pt x="7575" y="5943"/>
                  </a:lnTo>
                  <a:lnTo>
                    <a:pt x="6309" y="5870"/>
                  </a:lnTo>
                  <a:lnTo>
                    <a:pt x="6309" y="5870"/>
                  </a:lnTo>
                  <a:lnTo>
                    <a:pt x="6479" y="5578"/>
                  </a:lnTo>
                  <a:lnTo>
                    <a:pt x="6625" y="5237"/>
                  </a:lnTo>
                  <a:lnTo>
                    <a:pt x="6771" y="4872"/>
                  </a:lnTo>
                  <a:lnTo>
                    <a:pt x="6869" y="4482"/>
                  </a:lnTo>
                  <a:lnTo>
                    <a:pt x="6966" y="4092"/>
                  </a:lnTo>
                  <a:lnTo>
                    <a:pt x="7064" y="3678"/>
                  </a:lnTo>
                  <a:lnTo>
                    <a:pt x="7161" y="2875"/>
                  </a:lnTo>
                  <a:lnTo>
                    <a:pt x="7234" y="2144"/>
                  </a:lnTo>
                  <a:lnTo>
                    <a:pt x="7283" y="1535"/>
                  </a:lnTo>
                  <a:lnTo>
                    <a:pt x="7283" y="975"/>
                  </a:lnTo>
                  <a:lnTo>
                    <a:pt x="7283" y="975"/>
                  </a:lnTo>
                  <a:lnTo>
                    <a:pt x="7283" y="804"/>
                  </a:lnTo>
                  <a:lnTo>
                    <a:pt x="7210" y="609"/>
                  </a:lnTo>
                  <a:lnTo>
                    <a:pt x="7137" y="463"/>
                  </a:lnTo>
                  <a:lnTo>
                    <a:pt x="7015" y="317"/>
                  </a:lnTo>
                  <a:lnTo>
                    <a:pt x="6869" y="171"/>
                  </a:lnTo>
                  <a:lnTo>
                    <a:pt x="6698" y="98"/>
                  </a:lnTo>
                  <a:lnTo>
                    <a:pt x="6503" y="25"/>
                  </a:lnTo>
                  <a:lnTo>
                    <a:pt x="6309" y="1"/>
                  </a:lnTo>
                  <a:lnTo>
                    <a:pt x="6309" y="1"/>
                  </a:lnTo>
                  <a:lnTo>
                    <a:pt x="5943" y="25"/>
                  </a:lnTo>
                  <a:lnTo>
                    <a:pt x="5700" y="74"/>
                  </a:lnTo>
                  <a:lnTo>
                    <a:pt x="5505" y="147"/>
                  </a:lnTo>
                  <a:lnTo>
                    <a:pt x="5359" y="220"/>
                  </a:lnTo>
                  <a:lnTo>
                    <a:pt x="5359" y="220"/>
                  </a:lnTo>
                  <a:lnTo>
                    <a:pt x="4969" y="1462"/>
                  </a:lnTo>
                  <a:lnTo>
                    <a:pt x="4774" y="2022"/>
                  </a:lnTo>
                  <a:lnTo>
                    <a:pt x="4579" y="2534"/>
                  </a:lnTo>
                  <a:lnTo>
                    <a:pt x="4385" y="2996"/>
                  </a:lnTo>
                  <a:lnTo>
                    <a:pt x="4190" y="3386"/>
                  </a:lnTo>
                  <a:lnTo>
                    <a:pt x="4019" y="3678"/>
                  </a:lnTo>
                  <a:lnTo>
                    <a:pt x="3873" y="3922"/>
                  </a:lnTo>
                  <a:lnTo>
                    <a:pt x="3873" y="3922"/>
                  </a:lnTo>
                  <a:lnTo>
                    <a:pt x="3654" y="4141"/>
                  </a:lnTo>
                  <a:lnTo>
                    <a:pt x="3313" y="4482"/>
                  </a:lnTo>
                  <a:lnTo>
                    <a:pt x="2509" y="5237"/>
                  </a:lnTo>
                  <a:lnTo>
                    <a:pt x="1438" y="6211"/>
                  </a:lnTo>
                  <a:lnTo>
                    <a:pt x="1" y="621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3" name="Google Shape;53;p3"/>
          <p:cNvGrpSpPr/>
          <p:nvPr/>
        </p:nvGrpSpPr>
        <p:grpSpPr>
          <a:xfrm>
            <a:off x="7815699" y="675417"/>
            <a:ext cx="699967" cy="1109527"/>
            <a:chOff x="6718575" y="2318625"/>
            <a:chExt cx="256950" cy="407375"/>
          </a:xfrm>
        </p:grpSpPr>
        <p:sp>
          <p:nvSpPr>
            <p:cNvPr id="54" name="Google Shape;54;p3"/>
            <p:cNvSpPr/>
            <p:nvPr/>
          </p:nvSpPr>
          <p:spPr>
            <a:xfrm>
              <a:off x="6795900" y="2673600"/>
              <a:ext cx="102300" cy="22550"/>
            </a:xfrm>
            <a:custGeom>
              <a:avLst/>
              <a:gdLst/>
              <a:ahLst/>
              <a:cxnLst/>
              <a:rect l="l" t="t" r="r" b="b"/>
              <a:pathLst>
                <a:path w="4092" h="902" fill="none" extrusionOk="0">
                  <a:moveTo>
                    <a:pt x="4092" y="902"/>
                  </a:moveTo>
                  <a:lnTo>
                    <a:pt x="4092" y="1"/>
                  </a:lnTo>
                  <a:lnTo>
                    <a:pt x="0" y="1"/>
                  </a:lnTo>
                  <a:lnTo>
                    <a:pt x="0" y="902"/>
                  </a:lnTo>
                  <a:lnTo>
                    <a:pt x="4092" y="902"/>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55" name="Google Shape;55;p3"/>
            <p:cNvSpPr/>
            <p:nvPr/>
          </p:nvSpPr>
          <p:spPr>
            <a:xfrm>
              <a:off x="6795900" y="2650475"/>
              <a:ext cx="102300" cy="22550"/>
            </a:xfrm>
            <a:custGeom>
              <a:avLst/>
              <a:gdLst/>
              <a:ahLst/>
              <a:cxnLst/>
              <a:rect l="l" t="t" r="r" b="b"/>
              <a:pathLst>
                <a:path w="4092" h="902" fill="none" extrusionOk="0">
                  <a:moveTo>
                    <a:pt x="4092" y="901"/>
                  </a:moveTo>
                  <a:lnTo>
                    <a:pt x="4092" y="0"/>
                  </a:lnTo>
                  <a:lnTo>
                    <a:pt x="0" y="0"/>
                  </a:lnTo>
                  <a:lnTo>
                    <a:pt x="0" y="901"/>
                  </a:lnTo>
                  <a:lnTo>
                    <a:pt x="4092" y="901"/>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56" name="Google Shape;56;p3"/>
            <p:cNvSpPr/>
            <p:nvPr/>
          </p:nvSpPr>
          <p:spPr>
            <a:xfrm>
              <a:off x="6795900" y="2696125"/>
              <a:ext cx="102300" cy="29875"/>
            </a:xfrm>
            <a:custGeom>
              <a:avLst/>
              <a:gdLst/>
              <a:ahLst/>
              <a:cxnLst/>
              <a:rect l="l" t="t" r="r" b="b"/>
              <a:pathLst>
                <a:path w="4092" h="1195" fill="none" extrusionOk="0">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57" name="Google Shape;57;p3"/>
            <p:cNvSpPr/>
            <p:nvPr/>
          </p:nvSpPr>
          <p:spPr>
            <a:xfrm>
              <a:off x="6784925" y="2459275"/>
              <a:ext cx="35350" cy="166875"/>
            </a:xfrm>
            <a:custGeom>
              <a:avLst/>
              <a:gdLst/>
              <a:ahLst/>
              <a:cxnLst/>
              <a:rect l="l" t="t" r="r" b="b"/>
              <a:pathLst>
                <a:path w="1414" h="6675" fill="none" extrusionOk="0">
                  <a:moveTo>
                    <a:pt x="1413" y="6674"/>
                  </a:moveTo>
                  <a:lnTo>
                    <a:pt x="1413" y="6674"/>
                  </a:lnTo>
                  <a:lnTo>
                    <a:pt x="585" y="2850"/>
                  </a:lnTo>
                  <a:lnTo>
                    <a:pt x="1" y="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58" name="Google Shape;58;p3"/>
            <p:cNvSpPr/>
            <p:nvPr/>
          </p:nvSpPr>
          <p:spPr>
            <a:xfrm>
              <a:off x="6718575" y="2318625"/>
              <a:ext cx="256950" cy="307525"/>
            </a:xfrm>
            <a:custGeom>
              <a:avLst/>
              <a:gdLst/>
              <a:ahLst/>
              <a:cxnLst/>
              <a:rect l="l" t="t" r="r" b="b"/>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59" name="Google Shape;59;p3"/>
            <p:cNvSpPr/>
            <p:nvPr/>
          </p:nvSpPr>
          <p:spPr>
            <a:xfrm>
              <a:off x="6873825" y="2459275"/>
              <a:ext cx="35350" cy="166875"/>
            </a:xfrm>
            <a:custGeom>
              <a:avLst/>
              <a:gdLst/>
              <a:ahLst/>
              <a:cxnLst/>
              <a:rect l="l" t="t" r="r" b="b"/>
              <a:pathLst>
                <a:path w="1414" h="6675" fill="none" extrusionOk="0">
                  <a:moveTo>
                    <a:pt x="1413" y="1"/>
                  </a:moveTo>
                  <a:lnTo>
                    <a:pt x="1413" y="1"/>
                  </a:lnTo>
                  <a:lnTo>
                    <a:pt x="829" y="2850"/>
                  </a:lnTo>
                  <a:lnTo>
                    <a:pt x="1" y="6674"/>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60" name="Google Shape;60;p3"/>
            <p:cNvSpPr/>
            <p:nvPr/>
          </p:nvSpPr>
          <p:spPr>
            <a:xfrm>
              <a:off x="6801975" y="2453200"/>
              <a:ext cx="90150" cy="19500"/>
            </a:xfrm>
            <a:custGeom>
              <a:avLst/>
              <a:gdLst/>
              <a:ahLst/>
              <a:cxnLst/>
              <a:rect l="l" t="t" r="r" b="b"/>
              <a:pathLst>
                <a:path w="3606" h="780" fill="none" extrusionOk="0">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61" name="Google Shape;61;p3"/>
            <p:cNvSpPr/>
            <p:nvPr/>
          </p:nvSpPr>
          <p:spPr>
            <a:xfrm>
              <a:off x="6795900" y="2628550"/>
              <a:ext cx="102300" cy="25"/>
            </a:xfrm>
            <a:custGeom>
              <a:avLst/>
              <a:gdLst/>
              <a:ahLst/>
              <a:cxnLst/>
              <a:rect l="l" t="t" r="r" b="b"/>
              <a:pathLst>
                <a:path w="4092" h="1" fill="none" extrusionOk="0">
                  <a:moveTo>
                    <a:pt x="0" y="1"/>
                  </a:moveTo>
                  <a:lnTo>
                    <a:pt x="4092" y="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grpSp>
      <p:sp>
        <p:nvSpPr>
          <p:cNvPr id="62" name="Google Shape;62;p3"/>
          <p:cNvSpPr/>
          <p:nvPr/>
        </p:nvSpPr>
        <p:spPr>
          <a:xfrm>
            <a:off x="3676329" y="1149293"/>
            <a:ext cx="401200" cy="401200"/>
          </a:xfrm>
          <a:prstGeom prst="ellipse">
            <a:avLst/>
          </a:prstGeom>
          <a:solidFill>
            <a:srgbClr val="FC4540">
              <a:alpha val="7885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63;p3"/>
          <p:cNvSpPr/>
          <p:nvPr/>
        </p:nvSpPr>
        <p:spPr>
          <a:xfrm>
            <a:off x="4679904" y="6343113"/>
            <a:ext cx="284000" cy="284000"/>
          </a:xfrm>
          <a:prstGeom prst="ellipse">
            <a:avLst/>
          </a:prstGeom>
          <a:solidFill>
            <a:srgbClr val="02BDC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64;p3"/>
          <p:cNvSpPr/>
          <p:nvPr/>
        </p:nvSpPr>
        <p:spPr>
          <a:xfrm>
            <a:off x="7326468" y="5832703"/>
            <a:ext cx="551200" cy="551200"/>
          </a:xfrm>
          <a:prstGeom prst="ellipse">
            <a:avLst/>
          </a:prstGeom>
          <a:solidFill>
            <a:srgbClr val="FC406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65;p3"/>
          <p:cNvSpPr txBox="1">
            <a:spLocks noGrp="1"/>
          </p:cNvSpPr>
          <p:nvPr>
            <p:ph type="ctrTitle"/>
          </p:nvPr>
        </p:nvSpPr>
        <p:spPr>
          <a:xfrm>
            <a:off x="3848133" y="2517533"/>
            <a:ext cx="4495600" cy="1546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1"/>
              </a:buClr>
              <a:buSzPts val="3000"/>
              <a:buNone/>
              <a:defRPr sz="4000">
                <a:solidFill>
                  <a:schemeClr val="accent1"/>
                </a:solidFill>
              </a:defRPr>
            </a:lvl1pPr>
            <a:lvl2pPr lvl="1" algn="ctr" rtl="0">
              <a:spcBef>
                <a:spcPts val="0"/>
              </a:spcBef>
              <a:spcAft>
                <a:spcPts val="0"/>
              </a:spcAft>
              <a:buClr>
                <a:schemeClr val="accent1"/>
              </a:buClr>
              <a:buSzPts val="3000"/>
              <a:buNone/>
              <a:defRPr sz="4000">
                <a:solidFill>
                  <a:schemeClr val="accent1"/>
                </a:solidFill>
              </a:defRPr>
            </a:lvl2pPr>
            <a:lvl3pPr lvl="2" algn="ctr" rtl="0">
              <a:spcBef>
                <a:spcPts val="0"/>
              </a:spcBef>
              <a:spcAft>
                <a:spcPts val="0"/>
              </a:spcAft>
              <a:buClr>
                <a:schemeClr val="accent1"/>
              </a:buClr>
              <a:buSzPts val="3000"/>
              <a:buNone/>
              <a:defRPr sz="4000">
                <a:solidFill>
                  <a:schemeClr val="accent1"/>
                </a:solidFill>
              </a:defRPr>
            </a:lvl3pPr>
            <a:lvl4pPr lvl="3" algn="ctr" rtl="0">
              <a:spcBef>
                <a:spcPts val="0"/>
              </a:spcBef>
              <a:spcAft>
                <a:spcPts val="0"/>
              </a:spcAft>
              <a:buClr>
                <a:schemeClr val="accent1"/>
              </a:buClr>
              <a:buSzPts val="3000"/>
              <a:buNone/>
              <a:defRPr sz="4000">
                <a:solidFill>
                  <a:schemeClr val="accent1"/>
                </a:solidFill>
              </a:defRPr>
            </a:lvl4pPr>
            <a:lvl5pPr lvl="4" algn="ctr" rtl="0">
              <a:spcBef>
                <a:spcPts val="0"/>
              </a:spcBef>
              <a:spcAft>
                <a:spcPts val="0"/>
              </a:spcAft>
              <a:buClr>
                <a:schemeClr val="accent1"/>
              </a:buClr>
              <a:buSzPts val="3000"/>
              <a:buNone/>
              <a:defRPr sz="4000">
                <a:solidFill>
                  <a:schemeClr val="accent1"/>
                </a:solidFill>
              </a:defRPr>
            </a:lvl5pPr>
            <a:lvl6pPr lvl="5" algn="ctr" rtl="0">
              <a:spcBef>
                <a:spcPts val="0"/>
              </a:spcBef>
              <a:spcAft>
                <a:spcPts val="0"/>
              </a:spcAft>
              <a:buClr>
                <a:schemeClr val="accent1"/>
              </a:buClr>
              <a:buSzPts val="3000"/>
              <a:buNone/>
              <a:defRPr sz="4000">
                <a:solidFill>
                  <a:schemeClr val="accent1"/>
                </a:solidFill>
              </a:defRPr>
            </a:lvl6pPr>
            <a:lvl7pPr lvl="6" algn="ctr" rtl="0">
              <a:spcBef>
                <a:spcPts val="0"/>
              </a:spcBef>
              <a:spcAft>
                <a:spcPts val="0"/>
              </a:spcAft>
              <a:buClr>
                <a:schemeClr val="accent1"/>
              </a:buClr>
              <a:buSzPts val="3000"/>
              <a:buNone/>
              <a:defRPr sz="4000">
                <a:solidFill>
                  <a:schemeClr val="accent1"/>
                </a:solidFill>
              </a:defRPr>
            </a:lvl7pPr>
            <a:lvl8pPr lvl="7" algn="ctr" rtl="0">
              <a:spcBef>
                <a:spcPts val="0"/>
              </a:spcBef>
              <a:spcAft>
                <a:spcPts val="0"/>
              </a:spcAft>
              <a:buClr>
                <a:schemeClr val="accent1"/>
              </a:buClr>
              <a:buSzPts val="3000"/>
              <a:buNone/>
              <a:defRPr sz="4000">
                <a:solidFill>
                  <a:schemeClr val="accent1"/>
                </a:solidFill>
              </a:defRPr>
            </a:lvl8pPr>
            <a:lvl9pPr lvl="8" algn="ctr" rtl="0">
              <a:spcBef>
                <a:spcPts val="0"/>
              </a:spcBef>
              <a:spcAft>
                <a:spcPts val="0"/>
              </a:spcAft>
              <a:buClr>
                <a:schemeClr val="accent1"/>
              </a:buClr>
              <a:buSzPts val="3000"/>
              <a:buNone/>
              <a:defRPr sz="4000">
                <a:solidFill>
                  <a:schemeClr val="accent1"/>
                </a:solidFill>
              </a:defRPr>
            </a:lvl9pPr>
          </a:lstStyle>
          <a:p>
            <a:endParaRPr/>
          </a:p>
        </p:txBody>
      </p:sp>
      <p:sp>
        <p:nvSpPr>
          <p:cNvPr id="66" name="Google Shape;66;p3"/>
          <p:cNvSpPr txBox="1">
            <a:spLocks noGrp="1"/>
          </p:cNvSpPr>
          <p:nvPr>
            <p:ph type="subTitle" idx="1"/>
          </p:nvPr>
        </p:nvSpPr>
        <p:spPr>
          <a:xfrm>
            <a:off x="3848133" y="3888336"/>
            <a:ext cx="4495600" cy="1046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2"/>
              </a:buClr>
              <a:buSzPts val="2000"/>
              <a:buNone/>
              <a:defRPr>
                <a:solidFill>
                  <a:schemeClr val="accent2"/>
                </a:solidFill>
              </a:defRPr>
            </a:lvl1pPr>
            <a:lvl2pPr lvl="1" algn="ctr" rtl="0">
              <a:spcBef>
                <a:spcPts val="1333"/>
              </a:spcBef>
              <a:spcAft>
                <a:spcPts val="0"/>
              </a:spcAft>
              <a:buClr>
                <a:schemeClr val="accent2"/>
              </a:buClr>
              <a:buSzPts val="3000"/>
              <a:buNone/>
              <a:defRPr sz="4000">
                <a:solidFill>
                  <a:schemeClr val="accent2"/>
                </a:solidFill>
              </a:defRPr>
            </a:lvl2pPr>
            <a:lvl3pPr lvl="2" algn="ctr" rtl="0">
              <a:spcBef>
                <a:spcPts val="1333"/>
              </a:spcBef>
              <a:spcAft>
                <a:spcPts val="0"/>
              </a:spcAft>
              <a:buClr>
                <a:schemeClr val="accent2"/>
              </a:buClr>
              <a:buSzPts val="3000"/>
              <a:buNone/>
              <a:defRPr sz="4000">
                <a:solidFill>
                  <a:schemeClr val="accent2"/>
                </a:solidFill>
              </a:defRPr>
            </a:lvl3pPr>
            <a:lvl4pPr lvl="3" algn="ctr" rtl="0">
              <a:spcBef>
                <a:spcPts val="1333"/>
              </a:spcBef>
              <a:spcAft>
                <a:spcPts val="0"/>
              </a:spcAft>
              <a:buClr>
                <a:schemeClr val="accent2"/>
              </a:buClr>
              <a:buSzPts val="3000"/>
              <a:buNone/>
              <a:defRPr sz="4000">
                <a:solidFill>
                  <a:schemeClr val="accent2"/>
                </a:solidFill>
              </a:defRPr>
            </a:lvl4pPr>
            <a:lvl5pPr lvl="4" algn="ctr" rtl="0">
              <a:spcBef>
                <a:spcPts val="1333"/>
              </a:spcBef>
              <a:spcAft>
                <a:spcPts val="0"/>
              </a:spcAft>
              <a:buClr>
                <a:schemeClr val="accent2"/>
              </a:buClr>
              <a:buSzPts val="3000"/>
              <a:buNone/>
              <a:defRPr sz="4000">
                <a:solidFill>
                  <a:schemeClr val="accent2"/>
                </a:solidFill>
              </a:defRPr>
            </a:lvl5pPr>
            <a:lvl6pPr lvl="5" algn="ctr" rtl="0">
              <a:spcBef>
                <a:spcPts val="1333"/>
              </a:spcBef>
              <a:spcAft>
                <a:spcPts val="0"/>
              </a:spcAft>
              <a:buClr>
                <a:schemeClr val="accent2"/>
              </a:buClr>
              <a:buSzPts val="3000"/>
              <a:buNone/>
              <a:defRPr sz="4000">
                <a:solidFill>
                  <a:schemeClr val="accent2"/>
                </a:solidFill>
              </a:defRPr>
            </a:lvl6pPr>
            <a:lvl7pPr lvl="6" algn="ctr" rtl="0">
              <a:spcBef>
                <a:spcPts val="1333"/>
              </a:spcBef>
              <a:spcAft>
                <a:spcPts val="0"/>
              </a:spcAft>
              <a:buClr>
                <a:schemeClr val="accent2"/>
              </a:buClr>
              <a:buSzPts val="3000"/>
              <a:buNone/>
              <a:defRPr sz="4000">
                <a:solidFill>
                  <a:schemeClr val="accent2"/>
                </a:solidFill>
              </a:defRPr>
            </a:lvl7pPr>
            <a:lvl8pPr lvl="7" algn="ctr" rtl="0">
              <a:spcBef>
                <a:spcPts val="1333"/>
              </a:spcBef>
              <a:spcAft>
                <a:spcPts val="0"/>
              </a:spcAft>
              <a:buClr>
                <a:schemeClr val="accent2"/>
              </a:buClr>
              <a:buSzPts val="3000"/>
              <a:buNone/>
              <a:defRPr sz="4000">
                <a:solidFill>
                  <a:schemeClr val="accent2"/>
                </a:solidFill>
              </a:defRPr>
            </a:lvl8pPr>
            <a:lvl9pPr lvl="8" algn="ctr" rtl="0">
              <a:spcBef>
                <a:spcPts val="1333"/>
              </a:spcBef>
              <a:spcAft>
                <a:spcPts val="1333"/>
              </a:spcAft>
              <a:buClr>
                <a:schemeClr val="accent2"/>
              </a:buClr>
              <a:buSzPts val="3000"/>
              <a:buNone/>
              <a:defRPr sz="4000">
                <a:solidFill>
                  <a:schemeClr val="accent2"/>
                </a:solidFill>
              </a:defRPr>
            </a:lvl9pPr>
          </a:lstStyle>
          <a:p>
            <a:endParaRPr/>
          </a:p>
        </p:txBody>
      </p:sp>
    </p:spTree>
    <p:extLst>
      <p:ext uri="{BB962C8B-B14F-4D97-AF65-F5344CB8AC3E}">
        <p14:creationId xmlns:p14="http://schemas.microsoft.com/office/powerpoint/2010/main" val="331283508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1"/>
            <a:ext cx="10972800" cy="4525963"/>
          </a:xfrm>
        </p:spPr>
        <p:txBody>
          <a:bodyPr rtlCol="0">
            <a:normAutofit/>
          </a:bodyPr>
          <a:lstStyle/>
          <a:p>
            <a:pPr lvl="0"/>
            <a:endParaRPr lang="en-US" noProof="0"/>
          </a:p>
        </p:txBody>
      </p:sp>
      <p:sp>
        <p:nvSpPr>
          <p:cNvPr id="4" name="Date Placeholder 3"/>
          <p:cNvSpPr>
            <a:spLocks noGrp="1"/>
          </p:cNvSpPr>
          <p:nvPr>
            <p:ph type="dt" sz="half" idx="10"/>
          </p:nvPr>
        </p:nvSpPr>
        <p:spPr/>
        <p:txBody>
          <a:bodyPr/>
          <a:lstStyle>
            <a:lvl1pPr>
              <a:defRPr/>
            </a:lvl1pPr>
          </a:lstStyle>
          <a:p>
            <a:pPr defTabSz="1219170">
              <a:buClr>
                <a:srgbClr val="000000"/>
              </a:buClr>
              <a:defRPr/>
            </a:pPr>
            <a:endParaRPr lang="en-US" kern="0">
              <a:solidFill>
                <a:prstClr val="black">
                  <a:tint val="75000"/>
                </a:prstClr>
              </a:solidFill>
              <a:sym typeface="Arial"/>
            </a:endParaRPr>
          </a:p>
        </p:txBody>
      </p:sp>
      <p:sp>
        <p:nvSpPr>
          <p:cNvPr id="5" name="Footer Placeholder 4"/>
          <p:cNvSpPr>
            <a:spLocks noGrp="1"/>
          </p:cNvSpPr>
          <p:nvPr>
            <p:ph type="ftr" sz="quarter" idx="11"/>
          </p:nvPr>
        </p:nvSpPr>
        <p:spPr/>
        <p:txBody>
          <a:bodyPr/>
          <a:lstStyle>
            <a:lvl1pPr>
              <a:defRPr/>
            </a:lvl1pPr>
          </a:lstStyle>
          <a:p>
            <a:pPr defTabSz="1219170">
              <a:buClr>
                <a:srgbClr val="000000"/>
              </a:buClr>
              <a:defRPr/>
            </a:pPr>
            <a:endParaRPr lang="en-US" kern="0">
              <a:solidFill>
                <a:prstClr val="black">
                  <a:tint val="75000"/>
                </a:prstClr>
              </a:solidFill>
              <a:sym typeface="Arial"/>
            </a:endParaRPr>
          </a:p>
        </p:txBody>
      </p:sp>
      <p:sp>
        <p:nvSpPr>
          <p:cNvPr id="6" name="Slide Number Placeholder 5"/>
          <p:cNvSpPr>
            <a:spLocks noGrp="1"/>
          </p:cNvSpPr>
          <p:nvPr>
            <p:ph type="sldNum" sz="quarter" idx="12"/>
          </p:nvPr>
        </p:nvSpPr>
        <p:spPr/>
        <p:txBody>
          <a:bodyPr/>
          <a:lstStyle>
            <a:lvl1pPr>
              <a:defRPr/>
            </a:lvl1pPr>
          </a:lstStyle>
          <a:p>
            <a:pPr defTabSz="1219170">
              <a:buClr>
                <a:srgbClr val="000000"/>
              </a:buClr>
            </a:pPr>
            <a:fld id="{5F9DDDCC-DB9B-43A7-A49B-F11FA2AD0A8A}" type="slidenum">
              <a:rPr lang="en-US" altLang="en-US" kern="0" smtClean="0">
                <a:cs typeface="Arial"/>
                <a:sym typeface="Arial"/>
              </a:rPr>
              <a:pPr defTabSz="1219170">
                <a:buClr>
                  <a:srgbClr val="000000"/>
                </a:buClr>
              </a:pPr>
              <a:t>‹#›</a:t>
            </a:fld>
            <a:endParaRPr lang="en-US" altLang="en-US" kern="0">
              <a:cs typeface="Arial"/>
              <a:sym typeface="Arial"/>
            </a:endParaRPr>
          </a:p>
        </p:txBody>
      </p:sp>
    </p:spTree>
    <p:extLst>
      <p:ext uri="{BB962C8B-B14F-4D97-AF65-F5344CB8AC3E}">
        <p14:creationId xmlns:p14="http://schemas.microsoft.com/office/powerpoint/2010/main" val="242691752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accent1"/>
        </a:solidFill>
        <a:effectLst/>
      </p:bgPr>
    </p:bg>
    <p:spTree>
      <p:nvGrpSpPr>
        <p:cNvPr id="1" name="Shape 8"/>
        <p:cNvGrpSpPr/>
        <p:nvPr/>
      </p:nvGrpSpPr>
      <p:grpSpPr>
        <a:xfrm>
          <a:off x="0" y="0"/>
          <a:ext cx="0" cy="0"/>
          <a:chOff x="0" y="0"/>
          <a:chExt cx="0" cy="0"/>
        </a:xfrm>
      </p:grpSpPr>
      <p:sp>
        <p:nvSpPr>
          <p:cNvPr id="9" name="Google Shape;9;p2"/>
          <p:cNvSpPr/>
          <p:nvPr/>
        </p:nvSpPr>
        <p:spPr>
          <a:xfrm>
            <a:off x="-387465" y="1148288"/>
            <a:ext cx="4258889" cy="4316616"/>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rgbClr val="FAD27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520333" y="-249767"/>
            <a:ext cx="5250956" cy="5749680"/>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8876400" y="1834767"/>
            <a:ext cx="3633824" cy="3984005"/>
          </a:xfrm>
          <a:custGeom>
            <a:avLst/>
            <a:gdLst/>
            <a:ahLst/>
            <a:cxnLst/>
            <a:rect l="l" t="t" r="r" b="b"/>
            <a:pathLst>
              <a:path w="92905" h="101858" extrusionOk="0">
                <a:moveTo>
                  <a:pt x="89371" y="1"/>
                </a:moveTo>
                <a:cubicBezTo>
                  <a:pt x="88352" y="1"/>
                  <a:pt x="87320" y="555"/>
                  <a:pt x="86596" y="1943"/>
                </a:cubicBezTo>
                <a:cubicBezTo>
                  <a:pt x="84603" y="5762"/>
                  <a:pt x="81782" y="6093"/>
                  <a:pt x="78959" y="7256"/>
                </a:cubicBezTo>
                <a:cubicBezTo>
                  <a:pt x="76136" y="8419"/>
                  <a:pt x="75804" y="10079"/>
                  <a:pt x="75140" y="11420"/>
                </a:cubicBezTo>
                <a:cubicBezTo>
                  <a:pt x="74699" y="12309"/>
                  <a:pt x="73891" y="13184"/>
                  <a:pt x="72181" y="13184"/>
                </a:cubicBezTo>
                <a:cubicBezTo>
                  <a:pt x="71318" y="13184"/>
                  <a:pt x="70224" y="12961"/>
                  <a:pt x="68831" y="12404"/>
                </a:cubicBezTo>
                <a:cubicBezTo>
                  <a:pt x="67230" y="11763"/>
                  <a:pt x="65703" y="11419"/>
                  <a:pt x="64202" y="11419"/>
                </a:cubicBezTo>
                <a:cubicBezTo>
                  <a:pt x="61813" y="11419"/>
                  <a:pt x="59490" y="12292"/>
                  <a:pt x="57043" y="14230"/>
                </a:cubicBezTo>
                <a:cubicBezTo>
                  <a:pt x="53057" y="17384"/>
                  <a:pt x="56710" y="20871"/>
                  <a:pt x="51730" y="21203"/>
                </a:cubicBezTo>
                <a:cubicBezTo>
                  <a:pt x="46749" y="21536"/>
                  <a:pt x="45254" y="21868"/>
                  <a:pt x="45254" y="21868"/>
                </a:cubicBezTo>
                <a:cubicBezTo>
                  <a:pt x="39278" y="22365"/>
                  <a:pt x="41105" y="26848"/>
                  <a:pt x="41270" y="30169"/>
                </a:cubicBezTo>
                <a:cubicBezTo>
                  <a:pt x="41436" y="33489"/>
                  <a:pt x="35791" y="33323"/>
                  <a:pt x="33633" y="33988"/>
                </a:cubicBezTo>
                <a:cubicBezTo>
                  <a:pt x="31475" y="34652"/>
                  <a:pt x="32969" y="36644"/>
                  <a:pt x="31475" y="37142"/>
                </a:cubicBezTo>
                <a:cubicBezTo>
                  <a:pt x="29980" y="37640"/>
                  <a:pt x="28984" y="38304"/>
                  <a:pt x="27821" y="38969"/>
                </a:cubicBezTo>
                <a:cubicBezTo>
                  <a:pt x="26659" y="39633"/>
                  <a:pt x="23505" y="38969"/>
                  <a:pt x="21679" y="41542"/>
                </a:cubicBezTo>
                <a:cubicBezTo>
                  <a:pt x="19852" y="44115"/>
                  <a:pt x="21346" y="46605"/>
                  <a:pt x="22176" y="48017"/>
                </a:cubicBezTo>
                <a:cubicBezTo>
                  <a:pt x="22945" y="49323"/>
                  <a:pt x="26838" y="51125"/>
                  <a:pt x="24789" y="51125"/>
                </a:cubicBezTo>
                <a:cubicBezTo>
                  <a:pt x="24623" y="51125"/>
                  <a:pt x="24418" y="51113"/>
                  <a:pt x="24169" y="51088"/>
                </a:cubicBezTo>
                <a:cubicBezTo>
                  <a:pt x="24046" y="51076"/>
                  <a:pt x="23927" y="51070"/>
                  <a:pt x="23810" y="51070"/>
                </a:cubicBezTo>
                <a:cubicBezTo>
                  <a:pt x="20788" y="51070"/>
                  <a:pt x="20018" y="55073"/>
                  <a:pt x="20018" y="55073"/>
                </a:cubicBezTo>
                <a:cubicBezTo>
                  <a:pt x="19841" y="55029"/>
                  <a:pt x="19684" y="55008"/>
                  <a:pt x="19544" y="55008"/>
                </a:cubicBezTo>
                <a:cubicBezTo>
                  <a:pt x="18113" y="55008"/>
                  <a:pt x="18552" y="57183"/>
                  <a:pt x="18855" y="58394"/>
                </a:cubicBezTo>
                <a:cubicBezTo>
                  <a:pt x="19188" y="59721"/>
                  <a:pt x="16198" y="60385"/>
                  <a:pt x="12474" y="63208"/>
                </a:cubicBezTo>
                <a:cubicBezTo>
                  <a:pt x="8749" y="66031"/>
                  <a:pt x="10069" y="69105"/>
                  <a:pt x="11965" y="71309"/>
                </a:cubicBezTo>
                <a:cubicBezTo>
                  <a:pt x="13861" y="73514"/>
                  <a:pt x="8963" y="74967"/>
                  <a:pt x="4482" y="78702"/>
                </a:cubicBezTo>
                <a:cubicBezTo>
                  <a:pt x="1" y="82435"/>
                  <a:pt x="11716" y="93072"/>
                  <a:pt x="11716" y="93072"/>
                </a:cubicBezTo>
                <a:cubicBezTo>
                  <a:pt x="13421" y="100139"/>
                  <a:pt x="33124" y="101857"/>
                  <a:pt x="51890" y="101857"/>
                </a:cubicBezTo>
                <a:cubicBezTo>
                  <a:pt x="69664" y="101857"/>
                  <a:pt x="86596" y="100315"/>
                  <a:pt x="86596" y="100315"/>
                </a:cubicBezTo>
                <a:cubicBezTo>
                  <a:pt x="86596" y="100315"/>
                  <a:pt x="92905" y="6591"/>
                  <a:pt x="92905" y="3603"/>
                </a:cubicBezTo>
                <a:cubicBezTo>
                  <a:pt x="92905" y="1701"/>
                  <a:pt x="91156" y="1"/>
                  <a:pt x="89371" y="1"/>
                </a:cubicBezTo>
                <a:close/>
              </a:path>
            </a:pathLst>
          </a:custGeom>
          <a:solidFill>
            <a:srgbClr val="FAD27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 name="Google Shape;12;p2"/>
          <p:cNvGrpSpPr/>
          <p:nvPr/>
        </p:nvGrpSpPr>
        <p:grpSpPr>
          <a:xfrm>
            <a:off x="-387473" y="3716683"/>
            <a:ext cx="7559256" cy="2506071"/>
            <a:chOff x="1156025" y="3122250"/>
            <a:chExt cx="4047000" cy="1341675"/>
          </a:xfrm>
        </p:grpSpPr>
        <p:sp>
          <p:nvSpPr>
            <p:cNvPr id="13" name="Google Shape;13;p2"/>
            <p:cNvSpPr/>
            <p:nvPr/>
          </p:nvSpPr>
          <p:spPr>
            <a:xfrm>
              <a:off x="2625400" y="3426850"/>
              <a:ext cx="2577625" cy="1002875"/>
            </a:xfrm>
            <a:custGeom>
              <a:avLst/>
              <a:gdLst/>
              <a:ahLst/>
              <a:cxnLst/>
              <a:rect l="l" t="t" r="r" b="b"/>
              <a:pathLst>
                <a:path w="103105" h="40115" extrusionOk="0">
                  <a:moveTo>
                    <a:pt x="54820" y="0"/>
                  </a:moveTo>
                  <a:cubicBezTo>
                    <a:pt x="54111" y="0"/>
                    <a:pt x="52785" y="470"/>
                    <a:pt x="51590" y="1140"/>
                  </a:cubicBezTo>
                  <a:cubicBezTo>
                    <a:pt x="50258" y="1887"/>
                    <a:pt x="42835" y="2759"/>
                    <a:pt x="39474" y="3879"/>
                  </a:cubicBezTo>
                  <a:cubicBezTo>
                    <a:pt x="36112" y="5000"/>
                    <a:pt x="23659" y="9235"/>
                    <a:pt x="23659" y="9235"/>
                  </a:cubicBezTo>
                  <a:cubicBezTo>
                    <a:pt x="23659" y="9235"/>
                    <a:pt x="22607" y="9024"/>
                    <a:pt x="21346" y="9024"/>
                  </a:cubicBezTo>
                  <a:cubicBezTo>
                    <a:pt x="20926" y="9024"/>
                    <a:pt x="20483" y="9048"/>
                    <a:pt x="20048" y="9110"/>
                  </a:cubicBezTo>
                  <a:cubicBezTo>
                    <a:pt x="18304" y="9360"/>
                    <a:pt x="15565" y="10107"/>
                    <a:pt x="15565" y="10107"/>
                  </a:cubicBezTo>
                  <a:cubicBezTo>
                    <a:pt x="13573" y="10107"/>
                    <a:pt x="1" y="6744"/>
                    <a:pt x="1" y="6744"/>
                  </a:cubicBezTo>
                  <a:lnTo>
                    <a:pt x="1" y="6744"/>
                  </a:lnTo>
                  <a:lnTo>
                    <a:pt x="1992" y="40115"/>
                  </a:lnTo>
                  <a:lnTo>
                    <a:pt x="100598" y="40115"/>
                  </a:lnTo>
                  <a:cubicBezTo>
                    <a:pt x="100598" y="40115"/>
                    <a:pt x="103104" y="34262"/>
                    <a:pt x="100598" y="33386"/>
                  </a:cubicBezTo>
                  <a:cubicBezTo>
                    <a:pt x="98092" y="32509"/>
                    <a:pt x="94512" y="29033"/>
                    <a:pt x="94512" y="29033"/>
                  </a:cubicBezTo>
                  <a:cubicBezTo>
                    <a:pt x="94512" y="29033"/>
                    <a:pt x="88410" y="18698"/>
                    <a:pt x="87289" y="18199"/>
                  </a:cubicBezTo>
                  <a:cubicBezTo>
                    <a:pt x="86170" y="17701"/>
                    <a:pt x="81686" y="11724"/>
                    <a:pt x="80939" y="11108"/>
                  </a:cubicBezTo>
                  <a:cubicBezTo>
                    <a:pt x="80662" y="10880"/>
                    <a:pt x="80127" y="10803"/>
                    <a:pt x="79526" y="10803"/>
                  </a:cubicBezTo>
                  <a:cubicBezTo>
                    <a:pt x="78507" y="10803"/>
                    <a:pt x="77299" y="11023"/>
                    <a:pt x="76830" y="11101"/>
                  </a:cubicBezTo>
                  <a:cubicBezTo>
                    <a:pt x="76803" y="11106"/>
                    <a:pt x="76772" y="11108"/>
                    <a:pt x="76738" y="11108"/>
                  </a:cubicBezTo>
                  <a:cubicBezTo>
                    <a:pt x="75847" y="11108"/>
                    <a:pt x="72771" y="9570"/>
                    <a:pt x="70853" y="8611"/>
                  </a:cubicBezTo>
                  <a:cubicBezTo>
                    <a:pt x="68862" y="7614"/>
                    <a:pt x="64378" y="5052"/>
                    <a:pt x="64378" y="5052"/>
                  </a:cubicBezTo>
                  <a:cubicBezTo>
                    <a:pt x="64378" y="5052"/>
                    <a:pt x="63009" y="4502"/>
                    <a:pt x="61888" y="4378"/>
                  </a:cubicBezTo>
                  <a:cubicBezTo>
                    <a:pt x="60767" y="4253"/>
                    <a:pt x="56783" y="1639"/>
                    <a:pt x="56783" y="1639"/>
                  </a:cubicBezTo>
                  <a:cubicBezTo>
                    <a:pt x="56783" y="1639"/>
                    <a:pt x="55662" y="144"/>
                    <a:pt x="55039" y="19"/>
                  </a:cubicBezTo>
                  <a:cubicBezTo>
                    <a:pt x="54975" y="7"/>
                    <a:pt x="54902" y="0"/>
                    <a:pt x="548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156025" y="3122250"/>
              <a:ext cx="2769725" cy="1341675"/>
            </a:xfrm>
            <a:custGeom>
              <a:avLst/>
              <a:gdLst/>
              <a:ahLst/>
              <a:cxnLst/>
              <a:rect l="l" t="t" r="r" b="b"/>
              <a:pathLst>
                <a:path w="110789" h="53667" extrusionOk="0">
                  <a:moveTo>
                    <a:pt x="1" y="0"/>
                  </a:moveTo>
                  <a:lnTo>
                    <a:pt x="3864" y="53172"/>
                  </a:lnTo>
                  <a:cubicBezTo>
                    <a:pt x="3864" y="53172"/>
                    <a:pt x="36750" y="53667"/>
                    <a:pt x="65973" y="53667"/>
                  </a:cubicBezTo>
                  <a:cubicBezTo>
                    <a:pt x="89575" y="53667"/>
                    <a:pt x="110788" y="53344"/>
                    <a:pt x="110357" y="52176"/>
                  </a:cubicBezTo>
                  <a:cubicBezTo>
                    <a:pt x="109393" y="49561"/>
                    <a:pt x="103105" y="44829"/>
                    <a:pt x="102482" y="44704"/>
                  </a:cubicBezTo>
                  <a:cubicBezTo>
                    <a:pt x="101858" y="44580"/>
                    <a:pt x="99367" y="42463"/>
                    <a:pt x="98372" y="41343"/>
                  </a:cubicBezTo>
                  <a:cubicBezTo>
                    <a:pt x="97376" y="40222"/>
                    <a:pt x="92768" y="36611"/>
                    <a:pt x="90651" y="36113"/>
                  </a:cubicBezTo>
                  <a:cubicBezTo>
                    <a:pt x="88535" y="35615"/>
                    <a:pt x="86043" y="32626"/>
                    <a:pt x="86043" y="32626"/>
                  </a:cubicBezTo>
                  <a:cubicBezTo>
                    <a:pt x="86043" y="32626"/>
                    <a:pt x="82558" y="29390"/>
                    <a:pt x="79196" y="28143"/>
                  </a:cubicBezTo>
                  <a:cubicBezTo>
                    <a:pt x="75834" y="26897"/>
                    <a:pt x="63257" y="17932"/>
                    <a:pt x="62261" y="17060"/>
                  </a:cubicBezTo>
                  <a:cubicBezTo>
                    <a:pt x="61264" y="16189"/>
                    <a:pt x="55786" y="8842"/>
                    <a:pt x="55038" y="7971"/>
                  </a:cubicBezTo>
                  <a:cubicBezTo>
                    <a:pt x="54790" y="7680"/>
                    <a:pt x="54458" y="7584"/>
                    <a:pt x="54126" y="7584"/>
                  </a:cubicBezTo>
                  <a:cubicBezTo>
                    <a:pt x="53462" y="7584"/>
                    <a:pt x="52798" y="7971"/>
                    <a:pt x="52798" y="7971"/>
                  </a:cubicBezTo>
                  <a:cubicBezTo>
                    <a:pt x="52798" y="7971"/>
                    <a:pt x="51801" y="6476"/>
                    <a:pt x="50929" y="6102"/>
                  </a:cubicBezTo>
                  <a:cubicBezTo>
                    <a:pt x="50057" y="5729"/>
                    <a:pt x="50929" y="4235"/>
                    <a:pt x="50929" y="4235"/>
                  </a:cubicBezTo>
                  <a:cubicBezTo>
                    <a:pt x="50929" y="4235"/>
                    <a:pt x="50307" y="3363"/>
                    <a:pt x="49560" y="3238"/>
                  </a:cubicBezTo>
                  <a:cubicBezTo>
                    <a:pt x="49521" y="3232"/>
                    <a:pt x="49475" y="3228"/>
                    <a:pt x="49423" y="3228"/>
                  </a:cubicBezTo>
                  <a:cubicBezTo>
                    <a:pt x="48482" y="3228"/>
                    <a:pt x="45575" y="4235"/>
                    <a:pt x="45575" y="4235"/>
                  </a:cubicBezTo>
                  <a:cubicBezTo>
                    <a:pt x="45575" y="4235"/>
                    <a:pt x="42835" y="2989"/>
                    <a:pt x="39598" y="1744"/>
                  </a:cubicBezTo>
                  <a:cubicBezTo>
                    <a:pt x="38620" y="1368"/>
                    <a:pt x="36531" y="1242"/>
                    <a:pt x="33911" y="1242"/>
                  </a:cubicBezTo>
                  <a:cubicBezTo>
                    <a:pt x="28543" y="1242"/>
                    <a:pt x="20949" y="1772"/>
                    <a:pt x="16144" y="1772"/>
                  </a:cubicBezTo>
                  <a:cubicBezTo>
                    <a:pt x="15528" y="1772"/>
                    <a:pt x="14958" y="1764"/>
                    <a:pt x="14444" y="1744"/>
                  </a:cubicBezTo>
                  <a:cubicBezTo>
                    <a:pt x="7969" y="1496"/>
                    <a:pt x="1" y="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 name="Google Shape;15;p2"/>
          <p:cNvSpPr/>
          <p:nvPr/>
        </p:nvSpPr>
        <p:spPr>
          <a:xfrm>
            <a:off x="-54633" y="5215033"/>
            <a:ext cx="12301255" cy="2398195"/>
          </a:xfrm>
          <a:custGeom>
            <a:avLst/>
            <a:gdLst/>
            <a:ahLst/>
            <a:cxnLst/>
            <a:rect l="l" t="t" r="r" b="b"/>
            <a:pathLst>
              <a:path w="203922" h="59880" extrusionOk="0">
                <a:moveTo>
                  <a:pt x="186768" y="1"/>
                </a:moveTo>
                <a:cubicBezTo>
                  <a:pt x="184950" y="1"/>
                  <a:pt x="180597" y="4494"/>
                  <a:pt x="178845" y="4653"/>
                </a:cubicBezTo>
                <a:cubicBezTo>
                  <a:pt x="177018" y="4820"/>
                  <a:pt x="174611" y="8140"/>
                  <a:pt x="173698" y="8721"/>
                </a:cubicBezTo>
                <a:cubicBezTo>
                  <a:pt x="172785" y="9302"/>
                  <a:pt x="169720" y="10153"/>
                  <a:pt x="169720" y="10153"/>
                </a:cubicBezTo>
                <a:cubicBezTo>
                  <a:pt x="169332" y="10098"/>
                  <a:pt x="168907" y="10074"/>
                  <a:pt x="168454" y="10074"/>
                </a:cubicBezTo>
                <a:cubicBezTo>
                  <a:pt x="165508" y="10074"/>
                  <a:pt x="161407" y="11101"/>
                  <a:pt x="159176" y="11317"/>
                </a:cubicBezTo>
                <a:cubicBezTo>
                  <a:pt x="158688" y="11364"/>
                  <a:pt x="158142" y="11384"/>
                  <a:pt x="157569" y="11384"/>
                </a:cubicBezTo>
                <a:cubicBezTo>
                  <a:pt x="155128" y="11384"/>
                  <a:pt x="152200" y="11016"/>
                  <a:pt x="151124" y="10798"/>
                </a:cubicBezTo>
                <a:cubicBezTo>
                  <a:pt x="149797" y="10528"/>
                  <a:pt x="147721" y="10736"/>
                  <a:pt x="146559" y="10320"/>
                </a:cubicBezTo>
                <a:cubicBezTo>
                  <a:pt x="146272" y="10217"/>
                  <a:pt x="146020" y="10176"/>
                  <a:pt x="145785" y="10176"/>
                </a:cubicBezTo>
                <a:cubicBezTo>
                  <a:pt x="145069" y="10176"/>
                  <a:pt x="144508" y="10563"/>
                  <a:pt x="143570" y="10798"/>
                </a:cubicBezTo>
                <a:cubicBezTo>
                  <a:pt x="143155" y="10901"/>
                  <a:pt x="142131" y="10936"/>
                  <a:pt x="140950" y="10936"/>
                </a:cubicBezTo>
                <a:cubicBezTo>
                  <a:pt x="138589" y="10936"/>
                  <a:pt x="135601" y="10798"/>
                  <a:pt x="135601" y="10798"/>
                </a:cubicBezTo>
                <a:cubicBezTo>
                  <a:pt x="135601" y="10798"/>
                  <a:pt x="134604" y="9489"/>
                  <a:pt x="133774" y="8992"/>
                </a:cubicBezTo>
                <a:cubicBezTo>
                  <a:pt x="133359" y="8743"/>
                  <a:pt x="132737" y="8681"/>
                  <a:pt x="132218" y="8681"/>
                </a:cubicBezTo>
                <a:cubicBezTo>
                  <a:pt x="131699" y="8681"/>
                  <a:pt x="131284" y="8743"/>
                  <a:pt x="131284" y="8743"/>
                </a:cubicBezTo>
                <a:cubicBezTo>
                  <a:pt x="131284" y="8743"/>
                  <a:pt x="129872" y="6917"/>
                  <a:pt x="128707" y="6750"/>
                </a:cubicBezTo>
                <a:cubicBezTo>
                  <a:pt x="128686" y="6747"/>
                  <a:pt x="128665" y="6746"/>
                  <a:pt x="128644" y="6746"/>
                </a:cubicBezTo>
                <a:cubicBezTo>
                  <a:pt x="127460" y="6746"/>
                  <a:pt x="125208" y="11243"/>
                  <a:pt x="124311" y="11837"/>
                </a:cubicBezTo>
                <a:cubicBezTo>
                  <a:pt x="124092" y="11982"/>
                  <a:pt x="123784" y="12037"/>
                  <a:pt x="123443" y="12037"/>
                </a:cubicBezTo>
                <a:cubicBezTo>
                  <a:pt x="122359" y="12037"/>
                  <a:pt x="120935" y="11482"/>
                  <a:pt x="120935" y="11482"/>
                </a:cubicBezTo>
                <a:cubicBezTo>
                  <a:pt x="120935" y="11482"/>
                  <a:pt x="119661" y="10654"/>
                  <a:pt x="118726" y="10487"/>
                </a:cubicBezTo>
                <a:cubicBezTo>
                  <a:pt x="118677" y="10479"/>
                  <a:pt x="118629" y="10475"/>
                  <a:pt x="118582" y="10475"/>
                </a:cubicBezTo>
                <a:cubicBezTo>
                  <a:pt x="117732" y="10475"/>
                  <a:pt x="117194" y="11817"/>
                  <a:pt x="116125" y="11839"/>
                </a:cubicBezTo>
                <a:cubicBezTo>
                  <a:pt x="116107" y="11840"/>
                  <a:pt x="116088" y="11840"/>
                  <a:pt x="116069" y="11840"/>
                </a:cubicBezTo>
                <a:cubicBezTo>
                  <a:pt x="114866" y="11840"/>
                  <a:pt x="110870" y="11151"/>
                  <a:pt x="110870" y="11151"/>
                </a:cubicBezTo>
                <a:lnTo>
                  <a:pt x="112098" y="9989"/>
                </a:lnTo>
                <a:cubicBezTo>
                  <a:pt x="111426" y="9989"/>
                  <a:pt x="109413" y="10487"/>
                  <a:pt x="109413" y="10487"/>
                </a:cubicBezTo>
                <a:cubicBezTo>
                  <a:pt x="109956" y="10072"/>
                  <a:pt x="110197" y="8827"/>
                  <a:pt x="110197" y="8827"/>
                </a:cubicBezTo>
                <a:lnTo>
                  <a:pt x="110197" y="8827"/>
                </a:lnTo>
                <a:cubicBezTo>
                  <a:pt x="109118" y="8992"/>
                  <a:pt x="107380" y="11482"/>
                  <a:pt x="107380" y="11482"/>
                </a:cubicBezTo>
                <a:cubicBezTo>
                  <a:pt x="107337" y="11409"/>
                  <a:pt x="107235" y="11379"/>
                  <a:pt x="107097" y="11379"/>
                </a:cubicBezTo>
                <a:cubicBezTo>
                  <a:pt x="106443" y="11379"/>
                  <a:pt x="104967" y="12044"/>
                  <a:pt x="104967" y="12044"/>
                </a:cubicBezTo>
                <a:lnTo>
                  <a:pt x="106129" y="9905"/>
                </a:lnTo>
                <a:cubicBezTo>
                  <a:pt x="106118" y="9903"/>
                  <a:pt x="106105" y="9902"/>
                  <a:pt x="106091" y="9902"/>
                </a:cubicBezTo>
                <a:cubicBezTo>
                  <a:pt x="105501" y="9902"/>
                  <a:pt x="102789" y="11566"/>
                  <a:pt x="102789" y="11566"/>
                </a:cubicBezTo>
                <a:cubicBezTo>
                  <a:pt x="103019" y="11067"/>
                  <a:pt x="104700" y="9239"/>
                  <a:pt x="104700" y="9239"/>
                </a:cubicBezTo>
                <a:lnTo>
                  <a:pt x="104700" y="9239"/>
                </a:lnTo>
                <a:cubicBezTo>
                  <a:pt x="103770" y="9485"/>
                  <a:pt x="101328" y="12044"/>
                  <a:pt x="101328" y="12044"/>
                </a:cubicBezTo>
                <a:cubicBezTo>
                  <a:pt x="100574" y="12357"/>
                  <a:pt x="97730" y="12411"/>
                  <a:pt x="95488" y="12411"/>
                </a:cubicBezTo>
                <a:cubicBezTo>
                  <a:pt x="94313" y="12411"/>
                  <a:pt x="93304" y="12396"/>
                  <a:pt x="92847" y="12396"/>
                </a:cubicBezTo>
                <a:cubicBezTo>
                  <a:pt x="91519" y="12396"/>
                  <a:pt x="90107" y="11401"/>
                  <a:pt x="89112" y="11317"/>
                </a:cubicBezTo>
                <a:cubicBezTo>
                  <a:pt x="89068" y="11313"/>
                  <a:pt x="89025" y="11311"/>
                  <a:pt x="88981" y="11311"/>
                </a:cubicBezTo>
                <a:cubicBezTo>
                  <a:pt x="88020" y="11311"/>
                  <a:pt x="86979" y="12158"/>
                  <a:pt x="85725" y="12396"/>
                </a:cubicBezTo>
                <a:cubicBezTo>
                  <a:pt x="84414" y="12644"/>
                  <a:pt x="79541" y="13060"/>
                  <a:pt x="79541" y="13060"/>
                </a:cubicBezTo>
                <a:cubicBezTo>
                  <a:pt x="79541" y="13060"/>
                  <a:pt x="78237" y="12147"/>
                  <a:pt x="77778" y="12044"/>
                </a:cubicBezTo>
                <a:cubicBezTo>
                  <a:pt x="77747" y="12037"/>
                  <a:pt x="77715" y="12034"/>
                  <a:pt x="77682" y="12034"/>
                </a:cubicBezTo>
                <a:cubicBezTo>
                  <a:pt x="77220" y="12034"/>
                  <a:pt x="76531" y="12656"/>
                  <a:pt x="75912" y="12811"/>
                </a:cubicBezTo>
                <a:cubicBezTo>
                  <a:pt x="75581" y="12894"/>
                  <a:pt x="74404" y="12915"/>
                  <a:pt x="73307" y="12915"/>
                </a:cubicBezTo>
                <a:cubicBezTo>
                  <a:pt x="72202" y="12915"/>
                  <a:pt x="71177" y="12894"/>
                  <a:pt x="71177" y="12894"/>
                </a:cubicBezTo>
                <a:cubicBezTo>
                  <a:pt x="71177" y="12894"/>
                  <a:pt x="70102" y="11399"/>
                  <a:pt x="69686" y="11317"/>
                </a:cubicBezTo>
                <a:cubicBezTo>
                  <a:pt x="69271" y="11234"/>
                  <a:pt x="66448" y="10985"/>
                  <a:pt x="66448" y="10985"/>
                </a:cubicBezTo>
                <a:cubicBezTo>
                  <a:pt x="66448" y="10985"/>
                  <a:pt x="64781" y="9239"/>
                  <a:pt x="63077" y="9239"/>
                </a:cubicBezTo>
                <a:cubicBezTo>
                  <a:pt x="63039" y="9239"/>
                  <a:pt x="63000" y="9239"/>
                  <a:pt x="62961" y="9241"/>
                </a:cubicBezTo>
                <a:cubicBezTo>
                  <a:pt x="61218" y="9324"/>
                  <a:pt x="58645" y="13672"/>
                  <a:pt x="58645" y="13672"/>
                </a:cubicBezTo>
                <a:cubicBezTo>
                  <a:pt x="58259" y="13579"/>
                  <a:pt x="57584" y="13547"/>
                  <a:pt x="56838" y="13547"/>
                </a:cubicBezTo>
                <a:cubicBezTo>
                  <a:pt x="55179" y="13547"/>
                  <a:pt x="53166" y="13706"/>
                  <a:pt x="53166" y="13706"/>
                </a:cubicBezTo>
                <a:cubicBezTo>
                  <a:pt x="52935" y="12776"/>
                  <a:pt x="52417" y="12495"/>
                  <a:pt x="51876" y="12495"/>
                </a:cubicBezTo>
                <a:cubicBezTo>
                  <a:pt x="51053" y="12495"/>
                  <a:pt x="50177" y="13143"/>
                  <a:pt x="50177" y="13143"/>
                </a:cubicBezTo>
                <a:cubicBezTo>
                  <a:pt x="49981" y="13034"/>
                  <a:pt x="49745" y="12994"/>
                  <a:pt x="49502" y="12994"/>
                </a:cubicBezTo>
                <a:cubicBezTo>
                  <a:pt x="48824" y="12994"/>
                  <a:pt x="48102" y="13309"/>
                  <a:pt x="48102" y="13309"/>
                </a:cubicBezTo>
                <a:cubicBezTo>
                  <a:pt x="47823" y="13284"/>
                  <a:pt x="47473" y="13274"/>
                  <a:pt x="47077" y="13274"/>
                </a:cubicBezTo>
                <a:cubicBezTo>
                  <a:pt x="45690" y="13274"/>
                  <a:pt x="43732" y="13396"/>
                  <a:pt x="42215" y="13396"/>
                </a:cubicBezTo>
                <a:cubicBezTo>
                  <a:pt x="41335" y="13396"/>
                  <a:pt x="40603" y="13355"/>
                  <a:pt x="40215" y="13225"/>
                </a:cubicBezTo>
                <a:cubicBezTo>
                  <a:pt x="39981" y="13148"/>
                  <a:pt x="39770" y="13116"/>
                  <a:pt x="39582" y="13116"/>
                </a:cubicBezTo>
                <a:cubicBezTo>
                  <a:pt x="38772" y="13116"/>
                  <a:pt x="38389" y="13706"/>
                  <a:pt x="38389" y="13706"/>
                </a:cubicBezTo>
                <a:cubicBezTo>
                  <a:pt x="38389" y="13706"/>
                  <a:pt x="37061" y="12562"/>
                  <a:pt x="35816" y="12562"/>
                </a:cubicBezTo>
                <a:cubicBezTo>
                  <a:pt x="34570" y="12562"/>
                  <a:pt x="33243" y="13987"/>
                  <a:pt x="33243" y="13987"/>
                </a:cubicBezTo>
                <a:cubicBezTo>
                  <a:pt x="33074" y="13971"/>
                  <a:pt x="32869" y="13963"/>
                  <a:pt x="32638" y="13963"/>
                </a:cubicBezTo>
                <a:cubicBezTo>
                  <a:pt x="30707" y="13963"/>
                  <a:pt x="26934" y="14472"/>
                  <a:pt x="26934" y="14472"/>
                </a:cubicBezTo>
                <a:cubicBezTo>
                  <a:pt x="26934" y="14472"/>
                  <a:pt x="26934" y="14056"/>
                  <a:pt x="26435" y="13987"/>
                </a:cubicBezTo>
                <a:cubicBezTo>
                  <a:pt x="26269" y="13964"/>
                  <a:pt x="25845" y="13956"/>
                  <a:pt x="25353" y="13956"/>
                </a:cubicBezTo>
                <a:cubicBezTo>
                  <a:pt x="24369" y="13956"/>
                  <a:pt x="23115" y="13987"/>
                  <a:pt x="23115" y="13987"/>
                </a:cubicBezTo>
                <a:cubicBezTo>
                  <a:pt x="23115" y="13987"/>
                  <a:pt x="23282" y="13392"/>
                  <a:pt x="22369" y="13289"/>
                </a:cubicBezTo>
                <a:cubicBezTo>
                  <a:pt x="21812" y="13226"/>
                  <a:pt x="21225" y="13124"/>
                  <a:pt x="20552" y="13124"/>
                </a:cubicBezTo>
                <a:cubicBezTo>
                  <a:pt x="20119" y="13124"/>
                  <a:pt x="19650" y="13166"/>
                  <a:pt x="19131" y="13289"/>
                </a:cubicBezTo>
                <a:cubicBezTo>
                  <a:pt x="17802" y="13601"/>
                  <a:pt x="17719" y="14305"/>
                  <a:pt x="16889" y="14748"/>
                </a:cubicBezTo>
                <a:cubicBezTo>
                  <a:pt x="16757" y="14819"/>
                  <a:pt x="16515" y="14849"/>
                  <a:pt x="16202" y="14849"/>
                </a:cubicBezTo>
                <a:cubicBezTo>
                  <a:pt x="14550" y="14849"/>
                  <a:pt x="10912" y="14019"/>
                  <a:pt x="10912" y="14019"/>
                </a:cubicBezTo>
                <a:cubicBezTo>
                  <a:pt x="11159" y="13587"/>
                  <a:pt x="11097" y="13436"/>
                  <a:pt x="10888" y="13436"/>
                </a:cubicBezTo>
                <a:cubicBezTo>
                  <a:pt x="10395" y="13436"/>
                  <a:pt x="9086" y="14278"/>
                  <a:pt x="9086" y="14278"/>
                </a:cubicBezTo>
                <a:cubicBezTo>
                  <a:pt x="9364" y="13546"/>
                  <a:pt x="9140" y="13289"/>
                  <a:pt x="8674" y="13289"/>
                </a:cubicBezTo>
                <a:cubicBezTo>
                  <a:pt x="7750" y="13289"/>
                  <a:pt x="5874" y="14305"/>
                  <a:pt x="5101" y="14636"/>
                </a:cubicBezTo>
                <a:cubicBezTo>
                  <a:pt x="4917" y="14715"/>
                  <a:pt x="4664" y="14748"/>
                  <a:pt x="4368" y="14748"/>
                </a:cubicBezTo>
                <a:cubicBezTo>
                  <a:pt x="2792" y="14748"/>
                  <a:pt x="0" y="13807"/>
                  <a:pt x="0" y="13807"/>
                </a:cubicBezTo>
                <a:lnTo>
                  <a:pt x="0" y="59879"/>
                </a:lnTo>
                <a:lnTo>
                  <a:pt x="203921" y="59879"/>
                </a:lnTo>
                <a:lnTo>
                  <a:pt x="203921" y="7912"/>
                </a:lnTo>
                <a:cubicBezTo>
                  <a:pt x="203921" y="7912"/>
                  <a:pt x="200020" y="7414"/>
                  <a:pt x="197862" y="6998"/>
                </a:cubicBezTo>
                <a:cubicBezTo>
                  <a:pt x="195702" y="6584"/>
                  <a:pt x="188646" y="440"/>
                  <a:pt x="186986" y="26"/>
                </a:cubicBezTo>
                <a:cubicBezTo>
                  <a:pt x="186919" y="9"/>
                  <a:pt x="186846" y="1"/>
                  <a:pt x="186768"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txBox="1">
            <a:spLocks noGrp="1"/>
          </p:cNvSpPr>
          <p:nvPr>
            <p:ph type="ctrTitle"/>
          </p:nvPr>
        </p:nvSpPr>
        <p:spPr>
          <a:xfrm>
            <a:off x="6153767" y="970333"/>
            <a:ext cx="4593200" cy="1437600"/>
          </a:xfrm>
          <a:prstGeom prst="rect">
            <a:avLst/>
          </a:prstGeom>
        </p:spPr>
        <p:txBody>
          <a:bodyPr spcFirstLastPara="1" wrap="square" lIns="91425" tIns="91425" rIns="91425" bIns="91425" anchor="b" anchorCtr="0">
            <a:noAutofit/>
          </a:bodyPr>
          <a:lstStyle>
            <a:lvl1pPr lvl="0" algn="r">
              <a:spcBef>
                <a:spcPts val="0"/>
              </a:spcBef>
              <a:spcAft>
                <a:spcPts val="0"/>
              </a:spcAft>
              <a:buClr>
                <a:schemeClr val="accent4"/>
              </a:buClr>
              <a:buSzPts val="7200"/>
              <a:buNone/>
              <a:defRPr sz="9600">
                <a:solidFill>
                  <a:schemeClr val="accent4"/>
                </a:solidFill>
              </a:defRPr>
            </a:lvl1pPr>
            <a:lvl2pPr lvl="1" algn="ctr">
              <a:spcBef>
                <a:spcPts val="0"/>
              </a:spcBef>
              <a:spcAft>
                <a:spcPts val="0"/>
              </a:spcAft>
              <a:buClr>
                <a:schemeClr val="accent4"/>
              </a:buClr>
              <a:buSzPts val="5200"/>
              <a:buNone/>
              <a:defRPr sz="6933">
                <a:solidFill>
                  <a:schemeClr val="accent4"/>
                </a:solidFill>
              </a:defRPr>
            </a:lvl2pPr>
            <a:lvl3pPr lvl="2" algn="ctr">
              <a:spcBef>
                <a:spcPts val="0"/>
              </a:spcBef>
              <a:spcAft>
                <a:spcPts val="0"/>
              </a:spcAft>
              <a:buClr>
                <a:schemeClr val="accent4"/>
              </a:buClr>
              <a:buSzPts val="5200"/>
              <a:buNone/>
              <a:defRPr sz="6933">
                <a:solidFill>
                  <a:schemeClr val="accent4"/>
                </a:solidFill>
              </a:defRPr>
            </a:lvl3pPr>
            <a:lvl4pPr lvl="3" algn="ctr">
              <a:spcBef>
                <a:spcPts val="0"/>
              </a:spcBef>
              <a:spcAft>
                <a:spcPts val="0"/>
              </a:spcAft>
              <a:buClr>
                <a:schemeClr val="accent4"/>
              </a:buClr>
              <a:buSzPts val="5200"/>
              <a:buNone/>
              <a:defRPr sz="6933">
                <a:solidFill>
                  <a:schemeClr val="accent4"/>
                </a:solidFill>
              </a:defRPr>
            </a:lvl4pPr>
            <a:lvl5pPr lvl="4" algn="ctr">
              <a:spcBef>
                <a:spcPts val="0"/>
              </a:spcBef>
              <a:spcAft>
                <a:spcPts val="0"/>
              </a:spcAft>
              <a:buClr>
                <a:schemeClr val="accent4"/>
              </a:buClr>
              <a:buSzPts val="5200"/>
              <a:buNone/>
              <a:defRPr sz="6933">
                <a:solidFill>
                  <a:schemeClr val="accent4"/>
                </a:solidFill>
              </a:defRPr>
            </a:lvl5pPr>
            <a:lvl6pPr lvl="5" algn="ctr">
              <a:spcBef>
                <a:spcPts val="0"/>
              </a:spcBef>
              <a:spcAft>
                <a:spcPts val="0"/>
              </a:spcAft>
              <a:buClr>
                <a:schemeClr val="accent4"/>
              </a:buClr>
              <a:buSzPts val="5200"/>
              <a:buNone/>
              <a:defRPr sz="6933">
                <a:solidFill>
                  <a:schemeClr val="accent4"/>
                </a:solidFill>
              </a:defRPr>
            </a:lvl6pPr>
            <a:lvl7pPr lvl="6" algn="ctr">
              <a:spcBef>
                <a:spcPts val="0"/>
              </a:spcBef>
              <a:spcAft>
                <a:spcPts val="0"/>
              </a:spcAft>
              <a:buClr>
                <a:schemeClr val="accent4"/>
              </a:buClr>
              <a:buSzPts val="5200"/>
              <a:buNone/>
              <a:defRPr sz="6933">
                <a:solidFill>
                  <a:schemeClr val="accent4"/>
                </a:solidFill>
              </a:defRPr>
            </a:lvl7pPr>
            <a:lvl8pPr lvl="7" algn="ctr">
              <a:spcBef>
                <a:spcPts val="0"/>
              </a:spcBef>
              <a:spcAft>
                <a:spcPts val="0"/>
              </a:spcAft>
              <a:buClr>
                <a:schemeClr val="accent4"/>
              </a:buClr>
              <a:buSzPts val="5200"/>
              <a:buNone/>
              <a:defRPr sz="6933">
                <a:solidFill>
                  <a:schemeClr val="accent4"/>
                </a:solidFill>
              </a:defRPr>
            </a:lvl8pPr>
            <a:lvl9pPr lvl="8" algn="ctr">
              <a:spcBef>
                <a:spcPts val="0"/>
              </a:spcBef>
              <a:spcAft>
                <a:spcPts val="0"/>
              </a:spcAft>
              <a:buClr>
                <a:schemeClr val="accent4"/>
              </a:buClr>
              <a:buSzPts val="5200"/>
              <a:buNone/>
              <a:defRPr sz="6933">
                <a:solidFill>
                  <a:schemeClr val="accent4"/>
                </a:solidFill>
              </a:defRPr>
            </a:lvl9pPr>
          </a:lstStyle>
          <a:p>
            <a:endParaRPr/>
          </a:p>
        </p:txBody>
      </p:sp>
      <p:sp>
        <p:nvSpPr>
          <p:cNvPr id="17" name="Google Shape;17;p2"/>
          <p:cNvSpPr txBox="1">
            <a:spLocks noGrp="1"/>
          </p:cNvSpPr>
          <p:nvPr>
            <p:ph type="subTitle" idx="1"/>
          </p:nvPr>
        </p:nvSpPr>
        <p:spPr>
          <a:xfrm>
            <a:off x="6793000" y="3297700"/>
            <a:ext cx="3953600" cy="10568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Clr>
                <a:schemeClr val="accent4"/>
              </a:buClr>
              <a:buSzPts val="2400"/>
              <a:buNone/>
              <a:defRPr sz="3200">
                <a:solidFill>
                  <a:schemeClr val="accent4"/>
                </a:solidFill>
              </a:defRPr>
            </a:lvl1pPr>
            <a:lvl2pPr lvl="1" algn="ctr">
              <a:lnSpc>
                <a:spcPct val="100000"/>
              </a:lnSpc>
              <a:spcBef>
                <a:spcPts val="0"/>
              </a:spcBef>
              <a:spcAft>
                <a:spcPts val="0"/>
              </a:spcAft>
              <a:buClr>
                <a:schemeClr val="accent4"/>
              </a:buClr>
              <a:buSzPts val="2400"/>
              <a:buNone/>
              <a:defRPr sz="3200">
                <a:solidFill>
                  <a:schemeClr val="accent4"/>
                </a:solidFill>
              </a:defRPr>
            </a:lvl2pPr>
            <a:lvl3pPr lvl="2" algn="ctr">
              <a:lnSpc>
                <a:spcPct val="100000"/>
              </a:lnSpc>
              <a:spcBef>
                <a:spcPts val="0"/>
              </a:spcBef>
              <a:spcAft>
                <a:spcPts val="0"/>
              </a:spcAft>
              <a:buClr>
                <a:schemeClr val="accent4"/>
              </a:buClr>
              <a:buSzPts val="2400"/>
              <a:buNone/>
              <a:defRPr sz="3200">
                <a:solidFill>
                  <a:schemeClr val="accent4"/>
                </a:solidFill>
              </a:defRPr>
            </a:lvl3pPr>
            <a:lvl4pPr lvl="3" algn="ctr">
              <a:lnSpc>
                <a:spcPct val="100000"/>
              </a:lnSpc>
              <a:spcBef>
                <a:spcPts val="0"/>
              </a:spcBef>
              <a:spcAft>
                <a:spcPts val="0"/>
              </a:spcAft>
              <a:buClr>
                <a:schemeClr val="accent4"/>
              </a:buClr>
              <a:buSzPts val="2400"/>
              <a:buNone/>
              <a:defRPr sz="3200">
                <a:solidFill>
                  <a:schemeClr val="accent4"/>
                </a:solidFill>
              </a:defRPr>
            </a:lvl4pPr>
            <a:lvl5pPr lvl="4" algn="ctr">
              <a:lnSpc>
                <a:spcPct val="100000"/>
              </a:lnSpc>
              <a:spcBef>
                <a:spcPts val="0"/>
              </a:spcBef>
              <a:spcAft>
                <a:spcPts val="0"/>
              </a:spcAft>
              <a:buClr>
                <a:schemeClr val="accent4"/>
              </a:buClr>
              <a:buSzPts val="2400"/>
              <a:buNone/>
              <a:defRPr sz="3200">
                <a:solidFill>
                  <a:schemeClr val="accent4"/>
                </a:solidFill>
              </a:defRPr>
            </a:lvl5pPr>
            <a:lvl6pPr lvl="5" algn="ctr">
              <a:lnSpc>
                <a:spcPct val="100000"/>
              </a:lnSpc>
              <a:spcBef>
                <a:spcPts val="0"/>
              </a:spcBef>
              <a:spcAft>
                <a:spcPts val="0"/>
              </a:spcAft>
              <a:buClr>
                <a:schemeClr val="accent4"/>
              </a:buClr>
              <a:buSzPts val="2400"/>
              <a:buNone/>
              <a:defRPr sz="3200">
                <a:solidFill>
                  <a:schemeClr val="accent4"/>
                </a:solidFill>
              </a:defRPr>
            </a:lvl6pPr>
            <a:lvl7pPr lvl="6" algn="ctr">
              <a:lnSpc>
                <a:spcPct val="100000"/>
              </a:lnSpc>
              <a:spcBef>
                <a:spcPts val="0"/>
              </a:spcBef>
              <a:spcAft>
                <a:spcPts val="0"/>
              </a:spcAft>
              <a:buClr>
                <a:schemeClr val="accent4"/>
              </a:buClr>
              <a:buSzPts val="2400"/>
              <a:buNone/>
              <a:defRPr sz="3200">
                <a:solidFill>
                  <a:schemeClr val="accent4"/>
                </a:solidFill>
              </a:defRPr>
            </a:lvl7pPr>
            <a:lvl8pPr lvl="7" algn="ctr">
              <a:lnSpc>
                <a:spcPct val="100000"/>
              </a:lnSpc>
              <a:spcBef>
                <a:spcPts val="0"/>
              </a:spcBef>
              <a:spcAft>
                <a:spcPts val="0"/>
              </a:spcAft>
              <a:buClr>
                <a:schemeClr val="accent4"/>
              </a:buClr>
              <a:buSzPts val="2400"/>
              <a:buNone/>
              <a:defRPr sz="3200">
                <a:solidFill>
                  <a:schemeClr val="accent4"/>
                </a:solidFill>
              </a:defRPr>
            </a:lvl8pPr>
            <a:lvl9pPr lvl="8" algn="ctr">
              <a:lnSpc>
                <a:spcPct val="100000"/>
              </a:lnSpc>
              <a:spcBef>
                <a:spcPts val="0"/>
              </a:spcBef>
              <a:spcAft>
                <a:spcPts val="0"/>
              </a:spcAft>
              <a:buClr>
                <a:schemeClr val="accent4"/>
              </a:buClr>
              <a:buSzPts val="2400"/>
              <a:buNone/>
              <a:defRPr sz="3200">
                <a:solidFill>
                  <a:schemeClr val="accent4"/>
                </a:solidFill>
              </a:defRPr>
            </a:lvl9pPr>
          </a:lstStyle>
          <a:p>
            <a:endParaRPr/>
          </a:p>
        </p:txBody>
      </p:sp>
      <p:sp>
        <p:nvSpPr>
          <p:cNvPr id="18" name="Google Shape;18;p2"/>
          <p:cNvSpPr txBox="1">
            <a:spLocks noGrp="1"/>
          </p:cNvSpPr>
          <p:nvPr>
            <p:ph type="ctrTitle" idx="2"/>
          </p:nvPr>
        </p:nvSpPr>
        <p:spPr>
          <a:xfrm>
            <a:off x="5211200" y="2347700"/>
            <a:ext cx="5535600" cy="950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accent4"/>
              </a:buClr>
              <a:buSzPts val="4800"/>
              <a:buNone/>
              <a:defRPr sz="6400">
                <a:solidFill>
                  <a:schemeClr val="accent4"/>
                </a:solidFill>
              </a:defRPr>
            </a:lvl1pPr>
            <a:lvl2pPr lvl="1" algn="ctr" rtl="0">
              <a:spcBef>
                <a:spcPts val="0"/>
              </a:spcBef>
              <a:spcAft>
                <a:spcPts val="0"/>
              </a:spcAft>
              <a:buClr>
                <a:schemeClr val="accent4"/>
              </a:buClr>
              <a:buSzPts val="4800"/>
              <a:buNone/>
              <a:defRPr sz="6400">
                <a:solidFill>
                  <a:schemeClr val="accent4"/>
                </a:solidFill>
              </a:defRPr>
            </a:lvl2pPr>
            <a:lvl3pPr lvl="2" algn="ctr" rtl="0">
              <a:spcBef>
                <a:spcPts val="0"/>
              </a:spcBef>
              <a:spcAft>
                <a:spcPts val="0"/>
              </a:spcAft>
              <a:buClr>
                <a:schemeClr val="accent4"/>
              </a:buClr>
              <a:buSzPts val="4800"/>
              <a:buNone/>
              <a:defRPr sz="6400">
                <a:solidFill>
                  <a:schemeClr val="accent4"/>
                </a:solidFill>
              </a:defRPr>
            </a:lvl3pPr>
            <a:lvl4pPr lvl="3" algn="ctr" rtl="0">
              <a:spcBef>
                <a:spcPts val="0"/>
              </a:spcBef>
              <a:spcAft>
                <a:spcPts val="0"/>
              </a:spcAft>
              <a:buClr>
                <a:schemeClr val="accent4"/>
              </a:buClr>
              <a:buSzPts val="4800"/>
              <a:buNone/>
              <a:defRPr sz="6400">
                <a:solidFill>
                  <a:schemeClr val="accent4"/>
                </a:solidFill>
              </a:defRPr>
            </a:lvl4pPr>
            <a:lvl5pPr lvl="4" algn="ctr" rtl="0">
              <a:spcBef>
                <a:spcPts val="0"/>
              </a:spcBef>
              <a:spcAft>
                <a:spcPts val="0"/>
              </a:spcAft>
              <a:buClr>
                <a:schemeClr val="accent4"/>
              </a:buClr>
              <a:buSzPts val="4800"/>
              <a:buNone/>
              <a:defRPr sz="6400">
                <a:solidFill>
                  <a:schemeClr val="accent4"/>
                </a:solidFill>
              </a:defRPr>
            </a:lvl5pPr>
            <a:lvl6pPr lvl="5" algn="ctr" rtl="0">
              <a:spcBef>
                <a:spcPts val="0"/>
              </a:spcBef>
              <a:spcAft>
                <a:spcPts val="0"/>
              </a:spcAft>
              <a:buClr>
                <a:schemeClr val="accent4"/>
              </a:buClr>
              <a:buSzPts val="4800"/>
              <a:buNone/>
              <a:defRPr sz="6400">
                <a:solidFill>
                  <a:schemeClr val="accent4"/>
                </a:solidFill>
              </a:defRPr>
            </a:lvl6pPr>
            <a:lvl7pPr lvl="6" algn="ctr" rtl="0">
              <a:spcBef>
                <a:spcPts val="0"/>
              </a:spcBef>
              <a:spcAft>
                <a:spcPts val="0"/>
              </a:spcAft>
              <a:buClr>
                <a:schemeClr val="accent4"/>
              </a:buClr>
              <a:buSzPts val="4800"/>
              <a:buNone/>
              <a:defRPr sz="6400">
                <a:solidFill>
                  <a:schemeClr val="accent4"/>
                </a:solidFill>
              </a:defRPr>
            </a:lvl7pPr>
            <a:lvl8pPr lvl="7" algn="ctr" rtl="0">
              <a:spcBef>
                <a:spcPts val="0"/>
              </a:spcBef>
              <a:spcAft>
                <a:spcPts val="0"/>
              </a:spcAft>
              <a:buClr>
                <a:schemeClr val="accent4"/>
              </a:buClr>
              <a:buSzPts val="4800"/>
              <a:buNone/>
              <a:defRPr sz="6400">
                <a:solidFill>
                  <a:schemeClr val="accent4"/>
                </a:solidFill>
              </a:defRPr>
            </a:lvl8pPr>
            <a:lvl9pPr lvl="8" algn="ctr" rtl="0">
              <a:spcBef>
                <a:spcPts val="0"/>
              </a:spcBef>
              <a:spcAft>
                <a:spcPts val="0"/>
              </a:spcAft>
              <a:buClr>
                <a:schemeClr val="accent4"/>
              </a:buClr>
              <a:buSzPts val="4800"/>
              <a:buNone/>
              <a:defRPr sz="6400">
                <a:solidFill>
                  <a:schemeClr val="accent4"/>
                </a:solidFill>
              </a:defRPr>
            </a:lvl9pPr>
          </a:lstStyle>
          <a:p>
            <a:endParaRPr/>
          </a:p>
        </p:txBody>
      </p:sp>
    </p:spTree>
    <p:extLst>
      <p:ext uri="{BB962C8B-B14F-4D97-AF65-F5344CB8AC3E}">
        <p14:creationId xmlns:p14="http://schemas.microsoft.com/office/powerpoint/2010/main" val="238749810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accent5"/>
        </a:solidFill>
        <a:effectLst/>
      </p:bgPr>
    </p:bg>
    <p:spTree>
      <p:nvGrpSpPr>
        <p:cNvPr id="1" name="Shape 19"/>
        <p:cNvGrpSpPr/>
        <p:nvPr/>
      </p:nvGrpSpPr>
      <p:grpSpPr>
        <a:xfrm>
          <a:off x="0" y="0"/>
          <a:ext cx="0" cy="0"/>
          <a:chOff x="0" y="0"/>
          <a:chExt cx="0" cy="0"/>
        </a:xfrm>
      </p:grpSpPr>
      <p:sp>
        <p:nvSpPr>
          <p:cNvPr id="20" name="Google Shape;20;p3"/>
          <p:cNvSpPr txBox="1">
            <a:spLocks noGrp="1"/>
          </p:cNvSpPr>
          <p:nvPr>
            <p:ph type="title"/>
          </p:nvPr>
        </p:nvSpPr>
        <p:spPr>
          <a:xfrm>
            <a:off x="6341867" y="3225333"/>
            <a:ext cx="5393600" cy="1122400"/>
          </a:xfrm>
          <a:prstGeom prst="rect">
            <a:avLst/>
          </a:prstGeom>
        </p:spPr>
        <p:txBody>
          <a:bodyPr spcFirstLastPara="1" wrap="square" lIns="91425" tIns="91425" rIns="91425" bIns="91425" anchor="b" anchorCtr="0">
            <a:noAutofit/>
          </a:bodyPr>
          <a:lstStyle>
            <a:lvl1pPr lvl="0">
              <a:spcBef>
                <a:spcPts val="0"/>
              </a:spcBef>
              <a:spcAft>
                <a:spcPts val="0"/>
              </a:spcAft>
              <a:buClr>
                <a:schemeClr val="accent4"/>
              </a:buClr>
              <a:buSzPts val="6000"/>
              <a:buNone/>
              <a:defRPr sz="8000">
                <a:solidFill>
                  <a:schemeClr val="accent4"/>
                </a:solidFill>
              </a:defRPr>
            </a:lvl1pPr>
            <a:lvl2pPr lvl="1">
              <a:spcBef>
                <a:spcPts val="0"/>
              </a:spcBef>
              <a:spcAft>
                <a:spcPts val="0"/>
              </a:spcAft>
              <a:buClr>
                <a:schemeClr val="accent4"/>
              </a:buClr>
              <a:buSzPts val="6000"/>
              <a:buNone/>
              <a:defRPr sz="8000">
                <a:solidFill>
                  <a:schemeClr val="accent4"/>
                </a:solidFill>
              </a:defRPr>
            </a:lvl2pPr>
            <a:lvl3pPr lvl="2">
              <a:spcBef>
                <a:spcPts val="0"/>
              </a:spcBef>
              <a:spcAft>
                <a:spcPts val="0"/>
              </a:spcAft>
              <a:buClr>
                <a:schemeClr val="accent4"/>
              </a:buClr>
              <a:buSzPts val="6000"/>
              <a:buNone/>
              <a:defRPr sz="8000">
                <a:solidFill>
                  <a:schemeClr val="accent4"/>
                </a:solidFill>
              </a:defRPr>
            </a:lvl3pPr>
            <a:lvl4pPr lvl="3">
              <a:spcBef>
                <a:spcPts val="0"/>
              </a:spcBef>
              <a:spcAft>
                <a:spcPts val="0"/>
              </a:spcAft>
              <a:buClr>
                <a:schemeClr val="accent4"/>
              </a:buClr>
              <a:buSzPts val="6000"/>
              <a:buNone/>
              <a:defRPr sz="8000">
                <a:solidFill>
                  <a:schemeClr val="accent4"/>
                </a:solidFill>
              </a:defRPr>
            </a:lvl4pPr>
            <a:lvl5pPr lvl="4">
              <a:spcBef>
                <a:spcPts val="0"/>
              </a:spcBef>
              <a:spcAft>
                <a:spcPts val="0"/>
              </a:spcAft>
              <a:buClr>
                <a:schemeClr val="accent4"/>
              </a:buClr>
              <a:buSzPts val="6000"/>
              <a:buNone/>
              <a:defRPr sz="8000">
                <a:solidFill>
                  <a:schemeClr val="accent4"/>
                </a:solidFill>
              </a:defRPr>
            </a:lvl5pPr>
            <a:lvl6pPr lvl="5">
              <a:spcBef>
                <a:spcPts val="0"/>
              </a:spcBef>
              <a:spcAft>
                <a:spcPts val="0"/>
              </a:spcAft>
              <a:buClr>
                <a:schemeClr val="accent4"/>
              </a:buClr>
              <a:buSzPts val="6000"/>
              <a:buNone/>
              <a:defRPr sz="8000">
                <a:solidFill>
                  <a:schemeClr val="accent4"/>
                </a:solidFill>
              </a:defRPr>
            </a:lvl6pPr>
            <a:lvl7pPr lvl="6">
              <a:spcBef>
                <a:spcPts val="0"/>
              </a:spcBef>
              <a:spcAft>
                <a:spcPts val="0"/>
              </a:spcAft>
              <a:buClr>
                <a:schemeClr val="accent4"/>
              </a:buClr>
              <a:buSzPts val="6000"/>
              <a:buNone/>
              <a:defRPr sz="8000">
                <a:solidFill>
                  <a:schemeClr val="accent4"/>
                </a:solidFill>
              </a:defRPr>
            </a:lvl7pPr>
            <a:lvl8pPr lvl="7">
              <a:spcBef>
                <a:spcPts val="0"/>
              </a:spcBef>
              <a:spcAft>
                <a:spcPts val="0"/>
              </a:spcAft>
              <a:buClr>
                <a:schemeClr val="accent4"/>
              </a:buClr>
              <a:buSzPts val="6000"/>
              <a:buNone/>
              <a:defRPr sz="8000">
                <a:solidFill>
                  <a:schemeClr val="accent4"/>
                </a:solidFill>
              </a:defRPr>
            </a:lvl8pPr>
            <a:lvl9pPr lvl="8">
              <a:spcBef>
                <a:spcPts val="0"/>
              </a:spcBef>
              <a:spcAft>
                <a:spcPts val="0"/>
              </a:spcAft>
              <a:buClr>
                <a:schemeClr val="accent4"/>
              </a:buClr>
              <a:buSzPts val="6000"/>
              <a:buNone/>
              <a:defRPr sz="8000">
                <a:solidFill>
                  <a:schemeClr val="accent4"/>
                </a:solidFill>
              </a:defRPr>
            </a:lvl9pPr>
          </a:lstStyle>
          <a:p>
            <a:endParaRPr/>
          </a:p>
        </p:txBody>
      </p:sp>
      <p:sp>
        <p:nvSpPr>
          <p:cNvPr id="21" name="Google Shape;21;p3"/>
          <p:cNvSpPr txBox="1">
            <a:spLocks noGrp="1"/>
          </p:cNvSpPr>
          <p:nvPr>
            <p:ph type="subTitle" idx="1"/>
          </p:nvPr>
        </p:nvSpPr>
        <p:spPr>
          <a:xfrm>
            <a:off x="6341867" y="4203300"/>
            <a:ext cx="5393600" cy="164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4"/>
              </a:buClr>
              <a:buSzPts val="2100"/>
              <a:buNone/>
              <a:defRPr sz="2800">
                <a:solidFill>
                  <a:schemeClr val="accent4"/>
                </a:solidFill>
              </a:defRPr>
            </a:lvl1pPr>
            <a:lvl2pPr lvl="1" rtl="0">
              <a:lnSpc>
                <a:spcPct val="100000"/>
              </a:lnSpc>
              <a:spcBef>
                <a:spcPts val="0"/>
              </a:spcBef>
              <a:spcAft>
                <a:spcPts val="0"/>
              </a:spcAft>
              <a:buClr>
                <a:schemeClr val="accent4"/>
              </a:buClr>
              <a:buSzPts val="2100"/>
              <a:buNone/>
              <a:defRPr sz="2800">
                <a:solidFill>
                  <a:schemeClr val="accent4"/>
                </a:solidFill>
              </a:defRPr>
            </a:lvl2pPr>
            <a:lvl3pPr lvl="2" rtl="0">
              <a:lnSpc>
                <a:spcPct val="100000"/>
              </a:lnSpc>
              <a:spcBef>
                <a:spcPts val="0"/>
              </a:spcBef>
              <a:spcAft>
                <a:spcPts val="0"/>
              </a:spcAft>
              <a:buClr>
                <a:schemeClr val="accent4"/>
              </a:buClr>
              <a:buSzPts val="2100"/>
              <a:buNone/>
              <a:defRPr sz="2800">
                <a:solidFill>
                  <a:schemeClr val="accent4"/>
                </a:solidFill>
              </a:defRPr>
            </a:lvl3pPr>
            <a:lvl4pPr lvl="3" rtl="0">
              <a:lnSpc>
                <a:spcPct val="100000"/>
              </a:lnSpc>
              <a:spcBef>
                <a:spcPts val="0"/>
              </a:spcBef>
              <a:spcAft>
                <a:spcPts val="0"/>
              </a:spcAft>
              <a:buClr>
                <a:schemeClr val="accent4"/>
              </a:buClr>
              <a:buSzPts val="2100"/>
              <a:buNone/>
              <a:defRPr sz="2800">
                <a:solidFill>
                  <a:schemeClr val="accent4"/>
                </a:solidFill>
              </a:defRPr>
            </a:lvl4pPr>
            <a:lvl5pPr lvl="4" rtl="0">
              <a:lnSpc>
                <a:spcPct val="100000"/>
              </a:lnSpc>
              <a:spcBef>
                <a:spcPts val="0"/>
              </a:spcBef>
              <a:spcAft>
                <a:spcPts val="0"/>
              </a:spcAft>
              <a:buClr>
                <a:schemeClr val="accent4"/>
              </a:buClr>
              <a:buSzPts val="2100"/>
              <a:buNone/>
              <a:defRPr sz="2800">
                <a:solidFill>
                  <a:schemeClr val="accent4"/>
                </a:solidFill>
              </a:defRPr>
            </a:lvl5pPr>
            <a:lvl6pPr lvl="5" rtl="0">
              <a:lnSpc>
                <a:spcPct val="100000"/>
              </a:lnSpc>
              <a:spcBef>
                <a:spcPts val="0"/>
              </a:spcBef>
              <a:spcAft>
                <a:spcPts val="0"/>
              </a:spcAft>
              <a:buClr>
                <a:schemeClr val="accent4"/>
              </a:buClr>
              <a:buSzPts val="2100"/>
              <a:buNone/>
              <a:defRPr sz="2800">
                <a:solidFill>
                  <a:schemeClr val="accent4"/>
                </a:solidFill>
              </a:defRPr>
            </a:lvl6pPr>
            <a:lvl7pPr lvl="6" rtl="0">
              <a:lnSpc>
                <a:spcPct val="100000"/>
              </a:lnSpc>
              <a:spcBef>
                <a:spcPts val="0"/>
              </a:spcBef>
              <a:spcAft>
                <a:spcPts val="0"/>
              </a:spcAft>
              <a:buClr>
                <a:schemeClr val="accent4"/>
              </a:buClr>
              <a:buSzPts val="2100"/>
              <a:buNone/>
              <a:defRPr sz="2800">
                <a:solidFill>
                  <a:schemeClr val="accent4"/>
                </a:solidFill>
              </a:defRPr>
            </a:lvl7pPr>
            <a:lvl8pPr lvl="7" rtl="0">
              <a:lnSpc>
                <a:spcPct val="100000"/>
              </a:lnSpc>
              <a:spcBef>
                <a:spcPts val="0"/>
              </a:spcBef>
              <a:spcAft>
                <a:spcPts val="0"/>
              </a:spcAft>
              <a:buClr>
                <a:schemeClr val="accent4"/>
              </a:buClr>
              <a:buSzPts val="2100"/>
              <a:buNone/>
              <a:defRPr sz="2800">
                <a:solidFill>
                  <a:schemeClr val="accent4"/>
                </a:solidFill>
              </a:defRPr>
            </a:lvl8pPr>
            <a:lvl9pPr lvl="8" rtl="0">
              <a:lnSpc>
                <a:spcPct val="100000"/>
              </a:lnSpc>
              <a:spcBef>
                <a:spcPts val="0"/>
              </a:spcBef>
              <a:spcAft>
                <a:spcPts val="0"/>
              </a:spcAft>
              <a:buClr>
                <a:schemeClr val="accent4"/>
              </a:buClr>
              <a:buSzPts val="2100"/>
              <a:buNone/>
              <a:defRPr sz="2800">
                <a:solidFill>
                  <a:schemeClr val="accent4"/>
                </a:solidFill>
              </a:defRPr>
            </a:lvl9pPr>
          </a:lstStyle>
          <a:p>
            <a:endParaRPr/>
          </a:p>
        </p:txBody>
      </p:sp>
      <p:sp>
        <p:nvSpPr>
          <p:cNvPr id="22" name="Google Shape;22;p3"/>
          <p:cNvSpPr txBox="1">
            <a:spLocks noGrp="1"/>
          </p:cNvSpPr>
          <p:nvPr>
            <p:ph type="title" idx="2" hasCustomPrompt="1"/>
          </p:nvPr>
        </p:nvSpPr>
        <p:spPr>
          <a:xfrm>
            <a:off x="6341867" y="1789033"/>
            <a:ext cx="5835600" cy="1122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4"/>
              </a:buClr>
              <a:buSzPts val="7200"/>
              <a:buNone/>
              <a:defRPr sz="9600">
                <a:solidFill>
                  <a:schemeClr val="accent4"/>
                </a:solidFill>
              </a:defRPr>
            </a:lvl1pPr>
            <a:lvl2pPr lvl="1" rtl="0">
              <a:spcBef>
                <a:spcPts val="0"/>
              </a:spcBef>
              <a:spcAft>
                <a:spcPts val="0"/>
              </a:spcAft>
              <a:buClr>
                <a:schemeClr val="accent4"/>
              </a:buClr>
              <a:buSzPts val="7200"/>
              <a:buNone/>
              <a:defRPr sz="9600">
                <a:solidFill>
                  <a:schemeClr val="accent4"/>
                </a:solidFill>
              </a:defRPr>
            </a:lvl2pPr>
            <a:lvl3pPr lvl="2" rtl="0">
              <a:spcBef>
                <a:spcPts val="0"/>
              </a:spcBef>
              <a:spcAft>
                <a:spcPts val="0"/>
              </a:spcAft>
              <a:buClr>
                <a:schemeClr val="accent4"/>
              </a:buClr>
              <a:buSzPts val="7200"/>
              <a:buNone/>
              <a:defRPr sz="9600">
                <a:solidFill>
                  <a:schemeClr val="accent4"/>
                </a:solidFill>
              </a:defRPr>
            </a:lvl3pPr>
            <a:lvl4pPr lvl="3" rtl="0">
              <a:spcBef>
                <a:spcPts val="0"/>
              </a:spcBef>
              <a:spcAft>
                <a:spcPts val="0"/>
              </a:spcAft>
              <a:buClr>
                <a:schemeClr val="accent4"/>
              </a:buClr>
              <a:buSzPts val="7200"/>
              <a:buNone/>
              <a:defRPr sz="9600">
                <a:solidFill>
                  <a:schemeClr val="accent4"/>
                </a:solidFill>
              </a:defRPr>
            </a:lvl4pPr>
            <a:lvl5pPr lvl="4" rtl="0">
              <a:spcBef>
                <a:spcPts val="0"/>
              </a:spcBef>
              <a:spcAft>
                <a:spcPts val="0"/>
              </a:spcAft>
              <a:buClr>
                <a:schemeClr val="accent4"/>
              </a:buClr>
              <a:buSzPts val="7200"/>
              <a:buNone/>
              <a:defRPr sz="9600">
                <a:solidFill>
                  <a:schemeClr val="accent4"/>
                </a:solidFill>
              </a:defRPr>
            </a:lvl5pPr>
            <a:lvl6pPr lvl="5" rtl="0">
              <a:spcBef>
                <a:spcPts val="0"/>
              </a:spcBef>
              <a:spcAft>
                <a:spcPts val="0"/>
              </a:spcAft>
              <a:buClr>
                <a:schemeClr val="accent4"/>
              </a:buClr>
              <a:buSzPts val="7200"/>
              <a:buNone/>
              <a:defRPr sz="9600">
                <a:solidFill>
                  <a:schemeClr val="accent4"/>
                </a:solidFill>
              </a:defRPr>
            </a:lvl6pPr>
            <a:lvl7pPr lvl="6" rtl="0">
              <a:spcBef>
                <a:spcPts val="0"/>
              </a:spcBef>
              <a:spcAft>
                <a:spcPts val="0"/>
              </a:spcAft>
              <a:buClr>
                <a:schemeClr val="accent4"/>
              </a:buClr>
              <a:buSzPts val="7200"/>
              <a:buNone/>
              <a:defRPr sz="9600">
                <a:solidFill>
                  <a:schemeClr val="accent4"/>
                </a:solidFill>
              </a:defRPr>
            </a:lvl7pPr>
            <a:lvl8pPr lvl="7" rtl="0">
              <a:spcBef>
                <a:spcPts val="0"/>
              </a:spcBef>
              <a:spcAft>
                <a:spcPts val="0"/>
              </a:spcAft>
              <a:buClr>
                <a:schemeClr val="accent4"/>
              </a:buClr>
              <a:buSzPts val="7200"/>
              <a:buNone/>
              <a:defRPr sz="9600">
                <a:solidFill>
                  <a:schemeClr val="accent4"/>
                </a:solidFill>
              </a:defRPr>
            </a:lvl8pPr>
            <a:lvl9pPr lvl="8" rtl="0">
              <a:spcBef>
                <a:spcPts val="0"/>
              </a:spcBef>
              <a:spcAft>
                <a:spcPts val="0"/>
              </a:spcAft>
              <a:buClr>
                <a:schemeClr val="accent4"/>
              </a:buClr>
              <a:buSzPts val="7200"/>
              <a:buNone/>
              <a:defRPr sz="9600">
                <a:solidFill>
                  <a:schemeClr val="accent4"/>
                </a:solidFill>
              </a:defRPr>
            </a:lvl9pPr>
          </a:lstStyle>
          <a:p>
            <a:r>
              <a:t>xx%</a:t>
            </a:r>
          </a:p>
        </p:txBody>
      </p:sp>
      <p:sp>
        <p:nvSpPr>
          <p:cNvPr id="23" name="Google Shape;23;p3"/>
          <p:cNvSpPr/>
          <p:nvPr/>
        </p:nvSpPr>
        <p:spPr>
          <a:xfrm rot="-9430979">
            <a:off x="-3120215" y="-542045"/>
            <a:ext cx="6619684" cy="7248408"/>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72040038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accent5"/>
        </a:solidFill>
        <a:effectLst/>
      </p:bgPr>
    </p:bg>
    <p:spTree>
      <p:nvGrpSpPr>
        <p:cNvPr id="1" name="Shape 24"/>
        <p:cNvGrpSpPr/>
        <p:nvPr/>
      </p:nvGrpSpPr>
      <p:grpSpPr>
        <a:xfrm>
          <a:off x="0" y="0"/>
          <a:ext cx="0" cy="0"/>
          <a:chOff x="0" y="0"/>
          <a:chExt cx="0" cy="0"/>
        </a:xfrm>
      </p:grpSpPr>
      <p:sp>
        <p:nvSpPr>
          <p:cNvPr id="25" name="Google Shape;25;p4"/>
          <p:cNvSpPr/>
          <p:nvPr/>
        </p:nvSpPr>
        <p:spPr>
          <a:xfrm>
            <a:off x="-657299" y="-3124233"/>
            <a:ext cx="12849285" cy="11474671"/>
          </a:xfrm>
          <a:custGeom>
            <a:avLst/>
            <a:gdLst/>
            <a:ahLst/>
            <a:cxnLst/>
            <a:rect l="l" t="t" r="r" b="b"/>
            <a:pathLst>
              <a:path w="234633" h="209532" extrusionOk="0">
                <a:moveTo>
                  <a:pt x="234632" y="0"/>
                </a:moveTo>
                <a:cubicBezTo>
                  <a:pt x="124967" y="4463"/>
                  <a:pt x="121436" y="20748"/>
                  <a:pt x="121596" y="24813"/>
                </a:cubicBezTo>
                <a:cubicBezTo>
                  <a:pt x="121755" y="28877"/>
                  <a:pt x="124814" y="30471"/>
                  <a:pt x="124814" y="30471"/>
                </a:cubicBezTo>
                <a:cubicBezTo>
                  <a:pt x="124814" y="30471"/>
                  <a:pt x="146977" y="38839"/>
                  <a:pt x="147296" y="38839"/>
                </a:cubicBezTo>
                <a:cubicBezTo>
                  <a:pt x="147615" y="38839"/>
                  <a:pt x="147230" y="54780"/>
                  <a:pt x="147230" y="54780"/>
                </a:cubicBezTo>
                <a:cubicBezTo>
                  <a:pt x="147230" y="54780"/>
                  <a:pt x="142637" y="58366"/>
                  <a:pt x="143036" y="60757"/>
                </a:cubicBezTo>
                <a:cubicBezTo>
                  <a:pt x="143308" y="62387"/>
                  <a:pt x="146123" y="62646"/>
                  <a:pt x="147889" y="62646"/>
                </a:cubicBezTo>
                <a:cubicBezTo>
                  <a:pt x="148715" y="62646"/>
                  <a:pt x="149311" y="62590"/>
                  <a:pt x="149311" y="62590"/>
                </a:cubicBezTo>
                <a:lnTo>
                  <a:pt x="149311" y="65699"/>
                </a:lnTo>
                <a:cubicBezTo>
                  <a:pt x="149311" y="65699"/>
                  <a:pt x="148664" y="64017"/>
                  <a:pt x="146701" y="64017"/>
                </a:cubicBezTo>
                <a:cubicBezTo>
                  <a:pt x="146064" y="64017"/>
                  <a:pt x="145289" y="64194"/>
                  <a:pt x="144352" y="64663"/>
                </a:cubicBezTo>
                <a:cubicBezTo>
                  <a:pt x="140526" y="66575"/>
                  <a:pt x="144572" y="80043"/>
                  <a:pt x="146007" y="82433"/>
                </a:cubicBezTo>
                <a:cubicBezTo>
                  <a:pt x="147441" y="84824"/>
                  <a:pt x="146565" y="97655"/>
                  <a:pt x="148398" y="98293"/>
                </a:cubicBezTo>
                <a:cubicBezTo>
                  <a:pt x="148660" y="98384"/>
                  <a:pt x="148907" y="98423"/>
                  <a:pt x="149139" y="98423"/>
                </a:cubicBezTo>
                <a:cubicBezTo>
                  <a:pt x="150527" y="98423"/>
                  <a:pt x="151347" y="97018"/>
                  <a:pt x="151347" y="97018"/>
                </a:cubicBezTo>
                <a:cubicBezTo>
                  <a:pt x="151347" y="97018"/>
                  <a:pt x="154136" y="105467"/>
                  <a:pt x="154296" y="111205"/>
                </a:cubicBezTo>
                <a:cubicBezTo>
                  <a:pt x="154455" y="116944"/>
                  <a:pt x="156846" y="126667"/>
                  <a:pt x="156846" y="126667"/>
                </a:cubicBezTo>
                <a:cubicBezTo>
                  <a:pt x="156259" y="126550"/>
                  <a:pt x="155728" y="126508"/>
                  <a:pt x="155270" y="126508"/>
                </a:cubicBezTo>
                <a:cubicBezTo>
                  <a:pt x="154173" y="126508"/>
                  <a:pt x="153498" y="126746"/>
                  <a:pt x="153498" y="126746"/>
                </a:cubicBezTo>
                <a:cubicBezTo>
                  <a:pt x="153498" y="126746"/>
                  <a:pt x="150948" y="132565"/>
                  <a:pt x="149991" y="137027"/>
                </a:cubicBezTo>
                <a:cubicBezTo>
                  <a:pt x="149036" y="141491"/>
                  <a:pt x="144572" y="146113"/>
                  <a:pt x="144572" y="146113"/>
                </a:cubicBezTo>
                <a:lnTo>
                  <a:pt x="146326" y="146857"/>
                </a:lnTo>
                <a:cubicBezTo>
                  <a:pt x="144626" y="150470"/>
                  <a:pt x="135699" y="152171"/>
                  <a:pt x="135699" y="152171"/>
                </a:cubicBezTo>
                <a:cubicBezTo>
                  <a:pt x="135699" y="152171"/>
                  <a:pt x="136549" y="150470"/>
                  <a:pt x="136549" y="148983"/>
                </a:cubicBezTo>
                <a:cubicBezTo>
                  <a:pt x="136549" y="148572"/>
                  <a:pt x="136112" y="148421"/>
                  <a:pt x="135449" y="148421"/>
                </a:cubicBezTo>
                <a:cubicBezTo>
                  <a:pt x="133707" y="148421"/>
                  <a:pt x="130401" y="149466"/>
                  <a:pt x="129323" y="149620"/>
                </a:cubicBezTo>
                <a:cubicBezTo>
                  <a:pt x="122747" y="150559"/>
                  <a:pt x="118059" y="151745"/>
                  <a:pt x="118059" y="151745"/>
                </a:cubicBezTo>
                <a:cubicBezTo>
                  <a:pt x="118059" y="151745"/>
                  <a:pt x="108318" y="151110"/>
                  <a:pt x="101690" y="151110"/>
                </a:cubicBezTo>
                <a:cubicBezTo>
                  <a:pt x="98928" y="151110"/>
                  <a:pt x="96707" y="151220"/>
                  <a:pt x="95956" y="151533"/>
                </a:cubicBezTo>
                <a:cubicBezTo>
                  <a:pt x="93405" y="152595"/>
                  <a:pt x="96594" y="155146"/>
                  <a:pt x="96594" y="155146"/>
                </a:cubicBezTo>
                <a:cubicBezTo>
                  <a:pt x="96594" y="155146"/>
                  <a:pt x="95234" y="155316"/>
                  <a:pt x="93140" y="155316"/>
                </a:cubicBezTo>
                <a:cubicBezTo>
                  <a:pt x="89998" y="155316"/>
                  <a:pt x="85203" y="154934"/>
                  <a:pt x="80867" y="153021"/>
                </a:cubicBezTo>
                <a:cubicBezTo>
                  <a:pt x="75794" y="150782"/>
                  <a:pt x="72920" y="150325"/>
                  <a:pt x="69598" y="150325"/>
                </a:cubicBezTo>
                <a:cubicBezTo>
                  <a:pt x="68190" y="150325"/>
                  <a:pt x="66700" y="150407"/>
                  <a:pt x="64928" y="150471"/>
                </a:cubicBezTo>
                <a:cubicBezTo>
                  <a:pt x="58977" y="150683"/>
                  <a:pt x="45588" y="160672"/>
                  <a:pt x="40913" y="161310"/>
                </a:cubicBezTo>
                <a:cubicBezTo>
                  <a:pt x="40548" y="161359"/>
                  <a:pt x="40258" y="161383"/>
                  <a:pt x="40032" y="161383"/>
                </a:cubicBezTo>
                <a:cubicBezTo>
                  <a:pt x="37362" y="161383"/>
                  <a:pt x="43839" y="158036"/>
                  <a:pt x="45800" y="154509"/>
                </a:cubicBezTo>
                <a:cubicBezTo>
                  <a:pt x="47926" y="150683"/>
                  <a:pt x="53452" y="149409"/>
                  <a:pt x="56426" y="146859"/>
                </a:cubicBezTo>
                <a:cubicBezTo>
                  <a:pt x="59402" y="144309"/>
                  <a:pt x="54726" y="138357"/>
                  <a:pt x="62589" y="134744"/>
                </a:cubicBezTo>
                <a:cubicBezTo>
                  <a:pt x="70454" y="131130"/>
                  <a:pt x="72578" y="126029"/>
                  <a:pt x="73216" y="123479"/>
                </a:cubicBezTo>
                <a:cubicBezTo>
                  <a:pt x="73854" y="120928"/>
                  <a:pt x="82354" y="112640"/>
                  <a:pt x="84054" y="111152"/>
                </a:cubicBezTo>
                <a:cubicBezTo>
                  <a:pt x="85754" y="109665"/>
                  <a:pt x="81081" y="106689"/>
                  <a:pt x="81081" y="106689"/>
                </a:cubicBezTo>
                <a:lnTo>
                  <a:pt x="81081" y="106689"/>
                </a:lnTo>
                <a:cubicBezTo>
                  <a:pt x="81405" y="106833"/>
                  <a:pt x="81785" y="106899"/>
                  <a:pt x="82213" y="106899"/>
                </a:cubicBezTo>
                <a:cubicBezTo>
                  <a:pt x="86843" y="106899"/>
                  <a:pt x="97097" y="99161"/>
                  <a:pt x="102544" y="98188"/>
                </a:cubicBezTo>
                <a:cubicBezTo>
                  <a:pt x="108495" y="97126"/>
                  <a:pt x="110408" y="86287"/>
                  <a:pt x="115297" y="84373"/>
                </a:cubicBezTo>
                <a:cubicBezTo>
                  <a:pt x="120184" y="82461"/>
                  <a:pt x="122734" y="76511"/>
                  <a:pt x="122734" y="76511"/>
                </a:cubicBezTo>
                <a:cubicBezTo>
                  <a:pt x="122734" y="76511"/>
                  <a:pt x="129961" y="74385"/>
                  <a:pt x="134211" y="71622"/>
                </a:cubicBezTo>
                <a:cubicBezTo>
                  <a:pt x="138461" y="68860"/>
                  <a:pt x="138461" y="63759"/>
                  <a:pt x="138461" y="63759"/>
                </a:cubicBezTo>
                <a:cubicBezTo>
                  <a:pt x="138461" y="63759"/>
                  <a:pt x="142286" y="60570"/>
                  <a:pt x="140161" y="57170"/>
                </a:cubicBezTo>
                <a:cubicBezTo>
                  <a:pt x="139890" y="56735"/>
                  <a:pt x="139292" y="56543"/>
                  <a:pt x="138428" y="56543"/>
                </a:cubicBezTo>
                <a:cubicBezTo>
                  <a:pt x="132525" y="56543"/>
                  <a:pt x="114167" y="65488"/>
                  <a:pt x="102117" y="67156"/>
                </a:cubicBezTo>
                <a:cubicBezTo>
                  <a:pt x="88303" y="69070"/>
                  <a:pt x="59822" y="88193"/>
                  <a:pt x="59822" y="88193"/>
                </a:cubicBezTo>
                <a:cubicBezTo>
                  <a:pt x="59822" y="88193"/>
                  <a:pt x="59822" y="88193"/>
                  <a:pt x="59822" y="88193"/>
                </a:cubicBezTo>
                <a:cubicBezTo>
                  <a:pt x="59822" y="88193"/>
                  <a:pt x="59790" y="88199"/>
                  <a:pt x="53442" y="90949"/>
                </a:cubicBezTo>
                <a:cubicBezTo>
                  <a:pt x="47065" y="93712"/>
                  <a:pt x="40468" y="100500"/>
                  <a:pt x="40468" y="100500"/>
                </a:cubicBezTo>
                <a:cubicBezTo>
                  <a:pt x="34091" y="101988"/>
                  <a:pt x="13243" y="118115"/>
                  <a:pt x="13243" y="118115"/>
                </a:cubicBezTo>
                <a:lnTo>
                  <a:pt x="0" y="209532"/>
                </a:lnTo>
                <a:lnTo>
                  <a:pt x="234632" y="209532"/>
                </a:lnTo>
                <a:lnTo>
                  <a:pt x="234632"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4"/>
          <p:cNvSpPr txBox="1">
            <a:spLocks noGrp="1"/>
          </p:cNvSpPr>
          <p:nvPr>
            <p:ph type="body" idx="1"/>
          </p:nvPr>
        </p:nvSpPr>
        <p:spPr>
          <a:xfrm>
            <a:off x="1237433" y="2152733"/>
            <a:ext cx="6258000" cy="3319200"/>
          </a:xfrm>
          <a:prstGeom prst="rect">
            <a:avLst/>
          </a:prstGeom>
        </p:spPr>
        <p:txBody>
          <a:bodyPr spcFirstLastPara="1" wrap="square" lIns="91425" tIns="91425" rIns="91425" bIns="91425" anchor="t" anchorCtr="0">
            <a:noAutofit/>
          </a:bodyPr>
          <a:lstStyle>
            <a:lvl1pPr marL="609585" lvl="0" indent="-440256">
              <a:spcBef>
                <a:spcPts val="0"/>
              </a:spcBef>
              <a:spcAft>
                <a:spcPts val="0"/>
              </a:spcAft>
              <a:buClr>
                <a:schemeClr val="dk2"/>
              </a:buClr>
              <a:buSzPts val="1600"/>
              <a:buChar char="●"/>
              <a:defRPr>
                <a:solidFill>
                  <a:schemeClr val="dk2"/>
                </a:solidFill>
              </a:defRPr>
            </a:lvl1pPr>
            <a:lvl2pPr marL="1219170" lvl="1" indent="-440256">
              <a:spcBef>
                <a:spcPts val="2133"/>
              </a:spcBef>
              <a:spcAft>
                <a:spcPts val="0"/>
              </a:spcAft>
              <a:buClr>
                <a:schemeClr val="dk2"/>
              </a:buClr>
              <a:buSzPts val="1600"/>
              <a:buChar char="○"/>
              <a:defRPr sz="2133">
                <a:solidFill>
                  <a:schemeClr val="dk2"/>
                </a:solidFill>
              </a:defRPr>
            </a:lvl2pPr>
            <a:lvl3pPr marL="1828754" lvl="2" indent="-440256">
              <a:spcBef>
                <a:spcPts val="2133"/>
              </a:spcBef>
              <a:spcAft>
                <a:spcPts val="0"/>
              </a:spcAft>
              <a:buClr>
                <a:schemeClr val="dk2"/>
              </a:buClr>
              <a:buSzPts val="1600"/>
              <a:buChar char="■"/>
              <a:defRPr sz="2133">
                <a:solidFill>
                  <a:schemeClr val="dk2"/>
                </a:solidFill>
              </a:defRPr>
            </a:lvl3pPr>
            <a:lvl4pPr marL="2438339" lvl="3" indent="-440256">
              <a:spcBef>
                <a:spcPts val="2133"/>
              </a:spcBef>
              <a:spcAft>
                <a:spcPts val="0"/>
              </a:spcAft>
              <a:buClr>
                <a:schemeClr val="dk2"/>
              </a:buClr>
              <a:buSzPts val="1600"/>
              <a:buChar char="●"/>
              <a:defRPr sz="2133">
                <a:solidFill>
                  <a:schemeClr val="dk2"/>
                </a:solidFill>
              </a:defRPr>
            </a:lvl4pPr>
            <a:lvl5pPr marL="3047924" lvl="4" indent="-440256">
              <a:spcBef>
                <a:spcPts val="2133"/>
              </a:spcBef>
              <a:spcAft>
                <a:spcPts val="0"/>
              </a:spcAft>
              <a:buClr>
                <a:schemeClr val="dk2"/>
              </a:buClr>
              <a:buSzPts val="1600"/>
              <a:buChar char="○"/>
              <a:defRPr sz="2133">
                <a:solidFill>
                  <a:schemeClr val="dk2"/>
                </a:solidFill>
              </a:defRPr>
            </a:lvl5pPr>
            <a:lvl6pPr marL="3657509" lvl="5" indent="-440256">
              <a:spcBef>
                <a:spcPts val="2133"/>
              </a:spcBef>
              <a:spcAft>
                <a:spcPts val="0"/>
              </a:spcAft>
              <a:buClr>
                <a:schemeClr val="dk2"/>
              </a:buClr>
              <a:buSzPts val="1600"/>
              <a:buChar char="■"/>
              <a:defRPr sz="2133">
                <a:solidFill>
                  <a:schemeClr val="dk2"/>
                </a:solidFill>
              </a:defRPr>
            </a:lvl6pPr>
            <a:lvl7pPr marL="4267093" lvl="6" indent="-440256">
              <a:spcBef>
                <a:spcPts val="2133"/>
              </a:spcBef>
              <a:spcAft>
                <a:spcPts val="0"/>
              </a:spcAft>
              <a:buClr>
                <a:schemeClr val="dk2"/>
              </a:buClr>
              <a:buSzPts val="1600"/>
              <a:buChar char="●"/>
              <a:defRPr sz="2133">
                <a:solidFill>
                  <a:schemeClr val="dk2"/>
                </a:solidFill>
              </a:defRPr>
            </a:lvl7pPr>
            <a:lvl8pPr marL="4876678" lvl="7" indent="-440256">
              <a:spcBef>
                <a:spcPts val="2133"/>
              </a:spcBef>
              <a:spcAft>
                <a:spcPts val="0"/>
              </a:spcAft>
              <a:buClr>
                <a:schemeClr val="dk2"/>
              </a:buClr>
              <a:buSzPts val="1600"/>
              <a:buChar char="○"/>
              <a:defRPr sz="2133">
                <a:solidFill>
                  <a:schemeClr val="dk2"/>
                </a:solidFill>
              </a:defRPr>
            </a:lvl8pPr>
            <a:lvl9pPr marL="5486263" lvl="8" indent="-440256">
              <a:spcBef>
                <a:spcPts val="2133"/>
              </a:spcBef>
              <a:spcAft>
                <a:spcPts val="2133"/>
              </a:spcAft>
              <a:buClr>
                <a:schemeClr val="dk2"/>
              </a:buClr>
              <a:buSzPts val="1600"/>
              <a:buChar char="■"/>
              <a:defRPr sz="2133">
                <a:solidFill>
                  <a:schemeClr val="dk2"/>
                </a:solidFill>
              </a:defRPr>
            </a:lvl9pPr>
          </a:lstStyle>
          <a:p>
            <a:endParaRPr/>
          </a:p>
        </p:txBody>
      </p:sp>
      <p:sp>
        <p:nvSpPr>
          <p:cNvPr id="27" name="Google Shape;27;p4"/>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800"/>
              <a:buNone/>
              <a:defRPr>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Tree>
    <p:extLst>
      <p:ext uri="{BB962C8B-B14F-4D97-AF65-F5344CB8AC3E}">
        <p14:creationId xmlns:p14="http://schemas.microsoft.com/office/powerpoint/2010/main" val="345861467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accent6"/>
        </a:solidFill>
        <a:effectLst/>
      </p:bgPr>
    </p:bg>
    <p:spTree>
      <p:nvGrpSpPr>
        <p:cNvPr id="1" name="Shape 28"/>
        <p:cNvGrpSpPr/>
        <p:nvPr/>
      </p:nvGrpSpPr>
      <p:grpSpPr>
        <a:xfrm>
          <a:off x="0" y="0"/>
          <a:ext cx="0" cy="0"/>
          <a:chOff x="0" y="0"/>
          <a:chExt cx="0" cy="0"/>
        </a:xfrm>
      </p:grpSpPr>
      <p:sp>
        <p:nvSpPr>
          <p:cNvPr id="29" name="Google Shape;29;p5"/>
          <p:cNvSpPr/>
          <p:nvPr/>
        </p:nvSpPr>
        <p:spPr>
          <a:xfrm rot="1083411">
            <a:off x="8535831" y="-124859"/>
            <a:ext cx="6491168" cy="7107685"/>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5"/>
          <p:cNvSpPr/>
          <p:nvPr/>
        </p:nvSpPr>
        <p:spPr>
          <a:xfrm>
            <a:off x="-306767" y="-124834"/>
            <a:ext cx="6491115" cy="7107627"/>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5"/>
          <p:cNvSpPr txBox="1">
            <a:spLocks noGrp="1"/>
          </p:cNvSpPr>
          <p:nvPr>
            <p:ph type="body" idx="1"/>
          </p:nvPr>
        </p:nvSpPr>
        <p:spPr>
          <a:xfrm>
            <a:off x="1037603" y="2627500"/>
            <a:ext cx="4749200" cy="35660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32" name="Google Shape;32;p5"/>
          <p:cNvSpPr txBox="1">
            <a:spLocks noGrp="1"/>
          </p:cNvSpPr>
          <p:nvPr>
            <p:ph type="body" idx="2"/>
          </p:nvPr>
        </p:nvSpPr>
        <p:spPr>
          <a:xfrm>
            <a:off x="6405197" y="2627500"/>
            <a:ext cx="4749200" cy="35660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33" name="Google Shape;33;p5"/>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34" name="Google Shape;34;p5"/>
          <p:cNvSpPr txBox="1">
            <a:spLocks noGrp="1"/>
          </p:cNvSpPr>
          <p:nvPr>
            <p:ph type="title" idx="3"/>
          </p:nvPr>
        </p:nvSpPr>
        <p:spPr>
          <a:xfrm>
            <a:off x="1037603" y="1750567"/>
            <a:ext cx="3116400" cy="7636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3200"/>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35" name="Google Shape;35;p5"/>
          <p:cNvSpPr txBox="1">
            <a:spLocks noGrp="1"/>
          </p:cNvSpPr>
          <p:nvPr>
            <p:ph type="title" idx="4"/>
          </p:nvPr>
        </p:nvSpPr>
        <p:spPr>
          <a:xfrm>
            <a:off x="6405203" y="1750567"/>
            <a:ext cx="3116400" cy="7636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3200"/>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Tree>
    <p:extLst>
      <p:ext uri="{BB962C8B-B14F-4D97-AF65-F5344CB8AC3E}">
        <p14:creationId xmlns:p14="http://schemas.microsoft.com/office/powerpoint/2010/main" val="320843708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accent6"/>
        </a:solidFill>
        <a:effectLst/>
      </p:bgPr>
    </p:bg>
    <p:spTree>
      <p:nvGrpSpPr>
        <p:cNvPr id="1" name="Shape 36"/>
        <p:cNvGrpSpPr/>
        <p:nvPr/>
      </p:nvGrpSpPr>
      <p:grpSpPr>
        <a:xfrm>
          <a:off x="0" y="0"/>
          <a:ext cx="0" cy="0"/>
          <a:chOff x="0" y="0"/>
          <a:chExt cx="0" cy="0"/>
        </a:xfrm>
      </p:grpSpPr>
      <p:sp>
        <p:nvSpPr>
          <p:cNvPr id="37" name="Google Shape;37;p6"/>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38" name="Google Shape;38;p6"/>
          <p:cNvSpPr/>
          <p:nvPr/>
        </p:nvSpPr>
        <p:spPr>
          <a:xfrm rot="1365150">
            <a:off x="-3660443" y="-421873"/>
            <a:ext cx="6491164" cy="7107681"/>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83791606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42"/>
        <p:cNvGrpSpPr/>
        <p:nvPr/>
      </p:nvGrpSpPr>
      <p:grpSpPr>
        <a:xfrm>
          <a:off x="0" y="0"/>
          <a:ext cx="0" cy="0"/>
          <a:chOff x="0" y="0"/>
          <a:chExt cx="0" cy="0"/>
        </a:xfrm>
      </p:grpSpPr>
      <p:sp>
        <p:nvSpPr>
          <p:cNvPr id="43" name="Google Shape;43;p8"/>
          <p:cNvSpPr txBox="1">
            <a:spLocks noGrp="1"/>
          </p:cNvSpPr>
          <p:nvPr>
            <p:ph type="title"/>
          </p:nvPr>
        </p:nvSpPr>
        <p:spPr>
          <a:xfrm>
            <a:off x="1850800" y="544800"/>
            <a:ext cx="8490400" cy="54544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6400">
                <a:solidFill>
                  <a:schemeClr val="accent1"/>
                </a:solidFill>
              </a:defRPr>
            </a:lvl1pPr>
            <a:lvl2pPr lvl="1" algn="ctr">
              <a:spcBef>
                <a:spcPts val="0"/>
              </a:spcBef>
              <a:spcAft>
                <a:spcPts val="0"/>
              </a:spcAft>
              <a:buClr>
                <a:schemeClr val="accent1"/>
              </a:buClr>
              <a:buSzPts val="4800"/>
              <a:buNone/>
              <a:defRPr sz="6400">
                <a:solidFill>
                  <a:schemeClr val="accent1"/>
                </a:solidFill>
              </a:defRPr>
            </a:lvl2pPr>
            <a:lvl3pPr lvl="2" algn="ctr">
              <a:spcBef>
                <a:spcPts val="0"/>
              </a:spcBef>
              <a:spcAft>
                <a:spcPts val="0"/>
              </a:spcAft>
              <a:buClr>
                <a:schemeClr val="accent1"/>
              </a:buClr>
              <a:buSzPts val="4800"/>
              <a:buNone/>
              <a:defRPr sz="6400">
                <a:solidFill>
                  <a:schemeClr val="accent1"/>
                </a:solidFill>
              </a:defRPr>
            </a:lvl3pPr>
            <a:lvl4pPr lvl="3" algn="ctr">
              <a:spcBef>
                <a:spcPts val="0"/>
              </a:spcBef>
              <a:spcAft>
                <a:spcPts val="0"/>
              </a:spcAft>
              <a:buClr>
                <a:schemeClr val="accent1"/>
              </a:buClr>
              <a:buSzPts val="4800"/>
              <a:buNone/>
              <a:defRPr sz="6400">
                <a:solidFill>
                  <a:schemeClr val="accent1"/>
                </a:solidFill>
              </a:defRPr>
            </a:lvl4pPr>
            <a:lvl5pPr lvl="4" algn="ctr">
              <a:spcBef>
                <a:spcPts val="0"/>
              </a:spcBef>
              <a:spcAft>
                <a:spcPts val="0"/>
              </a:spcAft>
              <a:buClr>
                <a:schemeClr val="accent1"/>
              </a:buClr>
              <a:buSzPts val="4800"/>
              <a:buNone/>
              <a:defRPr sz="6400">
                <a:solidFill>
                  <a:schemeClr val="accent1"/>
                </a:solidFill>
              </a:defRPr>
            </a:lvl5pPr>
            <a:lvl6pPr lvl="5" algn="ctr">
              <a:spcBef>
                <a:spcPts val="0"/>
              </a:spcBef>
              <a:spcAft>
                <a:spcPts val="0"/>
              </a:spcAft>
              <a:buClr>
                <a:schemeClr val="accent1"/>
              </a:buClr>
              <a:buSzPts val="4800"/>
              <a:buNone/>
              <a:defRPr sz="6400">
                <a:solidFill>
                  <a:schemeClr val="accent1"/>
                </a:solidFill>
              </a:defRPr>
            </a:lvl6pPr>
            <a:lvl7pPr lvl="6" algn="ctr">
              <a:spcBef>
                <a:spcPts val="0"/>
              </a:spcBef>
              <a:spcAft>
                <a:spcPts val="0"/>
              </a:spcAft>
              <a:buClr>
                <a:schemeClr val="accent1"/>
              </a:buClr>
              <a:buSzPts val="4800"/>
              <a:buNone/>
              <a:defRPr sz="6400">
                <a:solidFill>
                  <a:schemeClr val="accent1"/>
                </a:solidFill>
              </a:defRPr>
            </a:lvl7pPr>
            <a:lvl8pPr lvl="7" algn="ctr">
              <a:spcBef>
                <a:spcPts val="0"/>
              </a:spcBef>
              <a:spcAft>
                <a:spcPts val="0"/>
              </a:spcAft>
              <a:buClr>
                <a:schemeClr val="accent1"/>
              </a:buClr>
              <a:buSzPts val="4800"/>
              <a:buNone/>
              <a:defRPr sz="6400">
                <a:solidFill>
                  <a:schemeClr val="accent1"/>
                </a:solidFill>
              </a:defRPr>
            </a:lvl8pPr>
            <a:lvl9pPr lvl="8" algn="ctr">
              <a:spcBef>
                <a:spcPts val="0"/>
              </a:spcBef>
              <a:spcAft>
                <a:spcPts val="0"/>
              </a:spcAft>
              <a:buClr>
                <a:schemeClr val="accent1"/>
              </a:buClr>
              <a:buSzPts val="4800"/>
              <a:buNone/>
              <a:defRPr sz="6400">
                <a:solidFill>
                  <a:schemeClr val="accent1"/>
                </a:solidFill>
              </a:defRPr>
            </a:lvl9pPr>
          </a:lstStyle>
          <a:p>
            <a:endParaRPr/>
          </a:p>
        </p:txBody>
      </p:sp>
      <p:sp>
        <p:nvSpPr>
          <p:cNvPr id="44" name="Google Shape;44;p8"/>
          <p:cNvSpPr/>
          <p:nvPr/>
        </p:nvSpPr>
        <p:spPr>
          <a:xfrm rot="-9430979">
            <a:off x="8766985" y="-542045"/>
            <a:ext cx="6619684" cy="7248408"/>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13881711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accent5"/>
        </a:solidFill>
        <a:effectLst/>
      </p:bgPr>
    </p:bg>
    <p:spTree>
      <p:nvGrpSpPr>
        <p:cNvPr id="1" name="Shape 45"/>
        <p:cNvGrpSpPr/>
        <p:nvPr/>
      </p:nvGrpSpPr>
      <p:grpSpPr>
        <a:xfrm>
          <a:off x="0" y="0"/>
          <a:ext cx="0" cy="0"/>
          <a:chOff x="0" y="0"/>
          <a:chExt cx="0" cy="0"/>
        </a:xfrm>
      </p:grpSpPr>
      <p:sp>
        <p:nvSpPr>
          <p:cNvPr id="46" name="Google Shape;46;p9"/>
          <p:cNvSpPr/>
          <p:nvPr/>
        </p:nvSpPr>
        <p:spPr>
          <a:xfrm>
            <a:off x="-786267" y="-601733"/>
            <a:ext cx="13112856" cy="7582264"/>
          </a:xfrm>
          <a:custGeom>
            <a:avLst/>
            <a:gdLst/>
            <a:ahLst/>
            <a:cxnLst/>
            <a:rect l="l" t="t" r="r" b="b"/>
            <a:pathLst>
              <a:path w="234633" h="209532" extrusionOk="0">
                <a:moveTo>
                  <a:pt x="234632" y="0"/>
                </a:moveTo>
                <a:cubicBezTo>
                  <a:pt x="124967" y="4463"/>
                  <a:pt x="121436" y="20748"/>
                  <a:pt x="121596" y="24813"/>
                </a:cubicBezTo>
                <a:cubicBezTo>
                  <a:pt x="121755" y="28877"/>
                  <a:pt x="124814" y="30471"/>
                  <a:pt x="124814" y="30471"/>
                </a:cubicBezTo>
                <a:cubicBezTo>
                  <a:pt x="124814" y="30471"/>
                  <a:pt x="146977" y="38839"/>
                  <a:pt x="147296" y="38839"/>
                </a:cubicBezTo>
                <a:cubicBezTo>
                  <a:pt x="147615" y="38839"/>
                  <a:pt x="147230" y="54780"/>
                  <a:pt x="147230" y="54780"/>
                </a:cubicBezTo>
                <a:cubicBezTo>
                  <a:pt x="147230" y="54780"/>
                  <a:pt x="142637" y="58366"/>
                  <a:pt x="143036" y="60757"/>
                </a:cubicBezTo>
                <a:cubicBezTo>
                  <a:pt x="143308" y="62387"/>
                  <a:pt x="146123" y="62646"/>
                  <a:pt x="147889" y="62646"/>
                </a:cubicBezTo>
                <a:cubicBezTo>
                  <a:pt x="148715" y="62646"/>
                  <a:pt x="149311" y="62590"/>
                  <a:pt x="149311" y="62590"/>
                </a:cubicBezTo>
                <a:lnTo>
                  <a:pt x="149311" y="65699"/>
                </a:lnTo>
                <a:cubicBezTo>
                  <a:pt x="149311" y="65699"/>
                  <a:pt x="148664" y="64017"/>
                  <a:pt x="146701" y="64017"/>
                </a:cubicBezTo>
                <a:cubicBezTo>
                  <a:pt x="146064" y="64017"/>
                  <a:pt x="145289" y="64194"/>
                  <a:pt x="144352" y="64663"/>
                </a:cubicBezTo>
                <a:cubicBezTo>
                  <a:pt x="140526" y="66575"/>
                  <a:pt x="144572" y="80043"/>
                  <a:pt x="146007" y="82433"/>
                </a:cubicBezTo>
                <a:cubicBezTo>
                  <a:pt x="147441" y="84824"/>
                  <a:pt x="146565" y="97655"/>
                  <a:pt x="148398" y="98293"/>
                </a:cubicBezTo>
                <a:cubicBezTo>
                  <a:pt x="148660" y="98384"/>
                  <a:pt x="148907" y="98423"/>
                  <a:pt x="149139" y="98423"/>
                </a:cubicBezTo>
                <a:cubicBezTo>
                  <a:pt x="150527" y="98423"/>
                  <a:pt x="151347" y="97018"/>
                  <a:pt x="151347" y="97018"/>
                </a:cubicBezTo>
                <a:cubicBezTo>
                  <a:pt x="151347" y="97018"/>
                  <a:pt x="154136" y="105467"/>
                  <a:pt x="154296" y="111205"/>
                </a:cubicBezTo>
                <a:cubicBezTo>
                  <a:pt x="154455" y="116944"/>
                  <a:pt x="156846" y="126667"/>
                  <a:pt x="156846" y="126667"/>
                </a:cubicBezTo>
                <a:cubicBezTo>
                  <a:pt x="156259" y="126550"/>
                  <a:pt x="155728" y="126508"/>
                  <a:pt x="155270" y="126508"/>
                </a:cubicBezTo>
                <a:cubicBezTo>
                  <a:pt x="154173" y="126508"/>
                  <a:pt x="153498" y="126746"/>
                  <a:pt x="153498" y="126746"/>
                </a:cubicBezTo>
                <a:cubicBezTo>
                  <a:pt x="153498" y="126746"/>
                  <a:pt x="150948" y="132565"/>
                  <a:pt x="149991" y="137027"/>
                </a:cubicBezTo>
                <a:cubicBezTo>
                  <a:pt x="149036" y="141491"/>
                  <a:pt x="144572" y="146113"/>
                  <a:pt x="144572" y="146113"/>
                </a:cubicBezTo>
                <a:lnTo>
                  <a:pt x="146326" y="146857"/>
                </a:lnTo>
                <a:cubicBezTo>
                  <a:pt x="144626" y="150470"/>
                  <a:pt x="135699" y="152171"/>
                  <a:pt x="135699" y="152171"/>
                </a:cubicBezTo>
                <a:cubicBezTo>
                  <a:pt x="135699" y="152171"/>
                  <a:pt x="136549" y="150470"/>
                  <a:pt x="136549" y="148983"/>
                </a:cubicBezTo>
                <a:cubicBezTo>
                  <a:pt x="136549" y="148572"/>
                  <a:pt x="136112" y="148421"/>
                  <a:pt x="135449" y="148421"/>
                </a:cubicBezTo>
                <a:cubicBezTo>
                  <a:pt x="133707" y="148421"/>
                  <a:pt x="130401" y="149466"/>
                  <a:pt x="129323" y="149620"/>
                </a:cubicBezTo>
                <a:cubicBezTo>
                  <a:pt x="122747" y="150559"/>
                  <a:pt x="118059" y="151745"/>
                  <a:pt x="118059" y="151745"/>
                </a:cubicBezTo>
                <a:cubicBezTo>
                  <a:pt x="118059" y="151745"/>
                  <a:pt x="108318" y="151110"/>
                  <a:pt x="101690" y="151110"/>
                </a:cubicBezTo>
                <a:cubicBezTo>
                  <a:pt x="98928" y="151110"/>
                  <a:pt x="96707" y="151220"/>
                  <a:pt x="95956" y="151533"/>
                </a:cubicBezTo>
                <a:cubicBezTo>
                  <a:pt x="93405" y="152595"/>
                  <a:pt x="96594" y="155146"/>
                  <a:pt x="96594" y="155146"/>
                </a:cubicBezTo>
                <a:cubicBezTo>
                  <a:pt x="96594" y="155146"/>
                  <a:pt x="95234" y="155316"/>
                  <a:pt x="93140" y="155316"/>
                </a:cubicBezTo>
                <a:cubicBezTo>
                  <a:pt x="89998" y="155316"/>
                  <a:pt x="85203" y="154934"/>
                  <a:pt x="80867" y="153021"/>
                </a:cubicBezTo>
                <a:cubicBezTo>
                  <a:pt x="75794" y="150782"/>
                  <a:pt x="72920" y="150325"/>
                  <a:pt x="69598" y="150325"/>
                </a:cubicBezTo>
                <a:cubicBezTo>
                  <a:pt x="68190" y="150325"/>
                  <a:pt x="66700" y="150407"/>
                  <a:pt x="64928" y="150471"/>
                </a:cubicBezTo>
                <a:cubicBezTo>
                  <a:pt x="58977" y="150683"/>
                  <a:pt x="45588" y="160672"/>
                  <a:pt x="40913" y="161310"/>
                </a:cubicBezTo>
                <a:cubicBezTo>
                  <a:pt x="40548" y="161359"/>
                  <a:pt x="40258" y="161383"/>
                  <a:pt x="40032" y="161383"/>
                </a:cubicBezTo>
                <a:cubicBezTo>
                  <a:pt x="37362" y="161383"/>
                  <a:pt x="43839" y="158036"/>
                  <a:pt x="45800" y="154509"/>
                </a:cubicBezTo>
                <a:cubicBezTo>
                  <a:pt x="47926" y="150683"/>
                  <a:pt x="53452" y="149409"/>
                  <a:pt x="56426" y="146859"/>
                </a:cubicBezTo>
                <a:cubicBezTo>
                  <a:pt x="59402" y="144309"/>
                  <a:pt x="54726" y="138357"/>
                  <a:pt x="62589" y="134744"/>
                </a:cubicBezTo>
                <a:cubicBezTo>
                  <a:pt x="70454" y="131130"/>
                  <a:pt x="72578" y="126029"/>
                  <a:pt x="73216" y="123479"/>
                </a:cubicBezTo>
                <a:cubicBezTo>
                  <a:pt x="73854" y="120928"/>
                  <a:pt x="82354" y="112640"/>
                  <a:pt x="84054" y="111152"/>
                </a:cubicBezTo>
                <a:cubicBezTo>
                  <a:pt x="85754" y="109665"/>
                  <a:pt x="81081" y="106689"/>
                  <a:pt x="81081" y="106689"/>
                </a:cubicBezTo>
                <a:lnTo>
                  <a:pt x="81081" y="106689"/>
                </a:lnTo>
                <a:cubicBezTo>
                  <a:pt x="81405" y="106833"/>
                  <a:pt x="81785" y="106899"/>
                  <a:pt x="82213" y="106899"/>
                </a:cubicBezTo>
                <a:cubicBezTo>
                  <a:pt x="86843" y="106899"/>
                  <a:pt x="97097" y="99161"/>
                  <a:pt x="102544" y="98188"/>
                </a:cubicBezTo>
                <a:cubicBezTo>
                  <a:pt x="108495" y="97126"/>
                  <a:pt x="110408" y="86287"/>
                  <a:pt x="115297" y="84373"/>
                </a:cubicBezTo>
                <a:cubicBezTo>
                  <a:pt x="120184" y="82461"/>
                  <a:pt x="122734" y="76511"/>
                  <a:pt x="122734" y="76511"/>
                </a:cubicBezTo>
                <a:cubicBezTo>
                  <a:pt x="122734" y="76511"/>
                  <a:pt x="129961" y="74385"/>
                  <a:pt x="134211" y="71622"/>
                </a:cubicBezTo>
                <a:cubicBezTo>
                  <a:pt x="138461" y="68860"/>
                  <a:pt x="138461" y="63759"/>
                  <a:pt x="138461" y="63759"/>
                </a:cubicBezTo>
                <a:cubicBezTo>
                  <a:pt x="138461" y="63759"/>
                  <a:pt x="142286" y="60570"/>
                  <a:pt x="140161" y="57170"/>
                </a:cubicBezTo>
                <a:cubicBezTo>
                  <a:pt x="139890" y="56735"/>
                  <a:pt x="139292" y="56543"/>
                  <a:pt x="138428" y="56543"/>
                </a:cubicBezTo>
                <a:cubicBezTo>
                  <a:pt x="132525" y="56543"/>
                  <a:pt x="114167" y="65488"/>
                  <a:pt x="102117" y="67156"/>
                </a:cubicBezTo>
                <a:cubicBezTo>
                  <a:pt x="88303" y="69070"/>
                  <a:pt x="59822" y="88193"/>
                  <a:pt x="59822" y="88193"/>
                </a:cubicBezTo>
                <a:cubicBezTo>
                  <a:pt x="59822" y="88193"/>
                  <a:pt x="59822" y="88193"/>
                  <a:pt x="59822" y="88193"/>
                </a:cubicBezTo>
                <a:cubicBezTo>
                  <a:pt x="59822" y="88193"/>
                  <a:pt x="59790" y="88199"/>
                  <a:pt x="53442" y="90949"/>
                </a:cubicBezTo>
                <a:cubicBezTo>
                  <a:pt x="47065" y="93712"/>
                  <a:pt x="40468" y="100500"/>
                  <a:pt x="40468" y="100500"/>
                </a:cubicBezTo>
                <a:cubicBezTo>
                  <a:pt x="34091" y="101988"/>
                  <a:pt x="13243" y="118115"/>
                  <a:pt x="13243" y="118115"/>
                </a:cubicBezTo>
                <a:lnTo>
                  <a:pt x="0" y="209532"/>
                </a:lnTo>
                <a:lnTo>
                  <a:pt x="234632" y="209532"/>
                </a:lnTo>
                <a:lnTo>
                  <a:pt x="234632"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9"/>
          <p:cNvSpPr txBox="1">
            <a:spLocks noGrp="1"/>
          </p:cNvSpPr>
          <p:nvPr>
            <p:ph type="subTitle" idx="1"/>
          </p:nvPr>
        </p:nvSpPr>
        <p:spPr>
          <a:xfrm>
            <a:off x="6312133" y="965433"/>
            <a:ext cx="4154000" cy="1646800"/>
          </a:xfrm>
          <a:prstGeom prst="rect">
            <a:avLst/>
          </a:prstGeom>
        </p:spPr>
        <p:txBody>
          <a:bodyPr spcFirstLastPara="1" wrap="square" lIns="91425" tIns="91425" rIns="91425" bIns="91425" anchor="b" anchorCtr="0">
            <a:noAutofit/>
          </a:bodyPr>
          <a:lstStyle>
            <a:lvl1pPr lvl="0">
              <a:lnSpc>
                <a:spcPct val="100000"/>
              </a:lnSpc>
              <a:spcBef>
                <a:spcPts val="0"/>
              </a:spcBef>
              <a:spcAft>
                <a:spcPts val="0"/>
              </a:spcAft>
              <a:buClr>
                <a:schemeClr val="dk2"/>
              </a:buClr>
              <a:buSzPts val="2100"/>
              <a:buNone/>
              <a:defRPr sz="2800" b="1">
                <a:solidFill>
                  <a:schemeClr val="dk2"/>
                </a:solidFill>
              </a:defRPr>
            </a:lvl1pPr>
            <a:lvl2pPr lvl="1">
              <a:lnSpc>
                <a:spcPct val="100000"/>
              </a:lnSpc>
              <a:spcBef>
                <a:spcPts val="0"/>
              </a:spcBef>
              <a:spcAft>
                <a:spcPts val="0"/>
              </a:spcAft>
              <a:buClr>
                <a:schemeClr val="dk2"/>
              </a:buClr>
              <a:buSzPts val="2100"/>
              <a:buNone/>
              <a:defRPr sz="2800" b="1">
                <a:solidFill>
                  <a:schemeClr val="dk2"/>
                </a:solidFill>
              </a:defRPr>
            </a:lvl2pPr>
            <a:lvl3pPr lvl="2">
              <a:lnSpc>
                <a:spcPct val="100000"/>
              </a:lnSpc>
              <a:spcBef>
                <a:spcPts val="0"/>
              </a:spcBef>
              <a:spcAft>
                <a:spcPts val="0"/>
              </a:spcAft>
              <a:buClr>
                <a:schemeClr val="dk2"/>
              </a:buClr>
              <a:buSzPts val="2100"/>
              <a:buNone/>
              <a:defRPr sz="2800" b="1">
                <a:solidFill>
                  <a:schemeClr val="dk2"/>
                </a:solidFill>
              </a:defRPr>
            </a:lvl3pPr>
            <a:lvl4pPr lvl="3">
              <a:lnSpc>
                <a:spcPct val="100000"/>
              </a:lnSpc>
              <a:spcBef>
                <a:spcPts val="0"/>
              </a:spcBef>
              <a:spcAft>
                <a:spcPts val="0"/>
              </a:spcAft>
              <a:buClr>
                <a:schemeClr val="dk2"/>
              </a:buClr>
              <a:buSzPts val="2100"/>
              <a:buNone/>
              <a:defRPr sz="2800" b="1">
                <a:solidFill>
                  <a:schemeClr val="dk2"/>
                </a:solidFill>
              </a:defRPr>
            </a:lvl4pPr>
            <a:lvl5pPr lvl="4">
              <a:lnSpc>
                <a:spcPct val="100000"/>
              </a:lnSpc>
              <a:spcBef>
                <a:spcPts val="0"/>
              </a:spcBef>
              <a:spcAft>
                <a:spcPts val="0"/>
              </a:spcAft>
              <a:buClr>
                <a:schemeClr val="dk2"/>
              </a:buClr>
              <a:buSzPts val="2100"/>
              <a:buNone/>
              <a:defRPr sz="2800" b="1">
                <a:solidFill>
                  <a:schemeClr val="dk2"/>
                </a:solidFill>
              </a:defRPr>
            </a:lvl5pPr>
            <a:lvl6pPr lvl="5">
              <a:lnSpc>
                <a:spcPct val="100000"/>
              </a:lnSpc>
              <a:spcBef>
                <a:spcPts val="0"/>
              </a:spcBef>
              <a:spcAft>
                <a:spcPts val="0"/>
              </a:spcAft>
              <a:buClr>
                <a:schemeClr val="dk2"/>
              </a:buClr>
              <a:buSzPts val="2100"/>
              <a:buNone/>
              <a:defRPr sz="2800" b="1">
                <a:solidFill>
                  <a:schemeClr val="dk2"/>
                </a:solidFill>
              </a:defRPr>
            </a:lvl6pPr>
            <a:lvl7pPr lvl="6">
              <a:lnSpc>
                <a:spcPct val="100000"/>
              </a:lnSpc>
              <a:spcBef>
                <a:spcPts val="0"/>
              </a:spcBef>
              <a:spcAft>
                <a:spcPts val="0"/>
              </a:spcAft>
              <a:buClr>
                <a:schemeClr val="dk2"/>
              </a:buClr>
              <a:buSzPts val="2100"/>
              <a:buNone/>
              <a:defRPr sz="2800" b="1">
                <a:solidFill>
                  <a:schemeClr val="dk2"/>
                </a:solidFill>
              </a:defRPr>
            </a:lvl7pPr>
            <a:lvl8pPr lvl="7">
              <a:lnSpc>
                <a:spcPct val="100000"/>
              </a:lnSpc>
              <a:spcBef>
                <a:spcPts val="0"/>
              </a:spcBef>
              <a:spcAft>
                <a:spcPts val="0"/>
              </a:spcAft>
              <a:buClr>
                <a:schemeClr val="dk2"/>
              </a:buClr>
              <a:buSzPts val="2100"/>
              <a:buNone/>
              <a:defRPr sz="2800" b="1">
                <a:solidFill>
                  <a:schemeClr val="dk2"/>
                </a:solidFill>
              </a:defRPr>
            </a:lvl8pPr>
            <a:lvl9pPr lvl="8">
              <a:lnSpc>
                <a:spcPct val="100000"/>
              </a:lnSpc>
              <a:spcBef>
                <a:spcPts val="0"/>
              </a:spcBef>
              <a:spcAft>
                <a:spcPts val="0"/>
              </a:spcAft>
              <a:buClr>
                <a:schemeClr val="dk2"/>
              </a:buClr>
              <a:buSzPts val="2100"/>
              <a:buNone/>
              <a:defRPr sz="2800" b="1">
                <a:solidFill>
                  <a:schemeClr val="dk2"/>
                </a:solidFill>
              </a:defRPr>
            </a:lvl9pPr>
          </a:lstStyle>
          <a:p>
            <a:endParaRPr/>
          </a:p>
        </p:txBody>
      </p:sp>
      <p:sp>
        <p:nvSpPr>
          <p:cNvPr id="48" name="Google Shape;48;p9"/>
          <p:cNvSpPr txBox="1">
            <a:spLocks noGrp="1"/>
          </p:cNvSpPr>
          <p:nvPr>
            <p:ph type="body" idx="2"/>
          </p:nvPr>
        </p:nvSpPr>
        <p:spPr>
          <a:xfrm>
            <a:off x="6312133" y="2795633"/>
            <a:ext cx="4625600" cy="31840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Clr>
                <a:schemeClr val="dk2"/>
              </a:buClr>
              <a:buSzPts val="1400"/>
              <a:buChar char="●"/>
              <a:defRPr sz="1867">
                <a:solidFill>
                  <a:schemeClr val="dk2"/>
                </a:solidFill>
              </a:defRPr>
            </a:lvl1pPr>
            <a:lvl2pPr marL="1219170" lvl="1" indent="-423323">
              <a:spcBef>
                <a:spcPts val="2133"/>
              </a:spcBef>
              <a:spcAft>
                <a:spcPts val="0"/>
              </a:spcAft>
              <a:buClr>
                <a:schemeClr val="dk2"/>
              </a:buClr>
              <a:buSzPts val="1400"/>
              <a:buChar char="○"/>
              <a:defRPr>
                <a:solidFill>
                  <a:schemeClr val="dk2"/>
                </a:solidFill>
              </a:defRPr>
            </a:lvl2pPr>
            <a:lvl3pPr marL="1828754" lvl="2" indent="-423323">
              <a:spcBef>
                <a:spcPts val="2133"/>
              </a:spcBef>
              <a:spcAft>
                <a:spcPts val="0"/>
              </a:spcAft>
              <a:buClr>
                <a:schemeClr val="dk2"/>
              </a:buClr>
              <a:buSzPts val="1400"/>
              <a:buChar char="■"/>
              <a:defRPr>
                <a:solidFill>
                  <a:schemeClr val="dk2"/>
                </a:solidFill>
              </a:defRPr>
            </a:lvl3pPr>
            <a:lvl4pPr marL="2438339" lvl="3" indent="-423323">
              <a:spcBef>
                <a:spcPts val="2133"/>
              </a:spcBef>
              <a:spcAft>
                <a:spcPts val="0"/>
              </a:spcAft>
              <a:buClr>
                <a:schemeClr val="dk2"/>
              </a:buClr>
              <a:buSzPts val="1400"/>
              <a:buChar char="●"/>
              <a:defRPr>
                <a:solidFill>
                  <a:schemeClr val="dk2"/>
                </a:solidFill>
              </a:defRPr>
            </a:lvl4pPr>
            <a:lvl5pPr marL="3047924" lvl="4" indent="-423323">
              <a:spcBef>
                <a:spcPts val="2133"/>
              </a:spcBef>
              <a:spcAft>
                <a:spcPts val="0"/>
              </a:spcAft>
              <a:buClr>
                <a:schemeClr val="dk2"/>
              </a:buClr>
              <a:buSzPts val="1400"/>
              <a:buChar char="○"/>
              <a:defRPr>
                <a:solidFill>
                  <a:schemeClr val="dk2"/>
                </a:solidFill>
              </a:defRPr>
            </a:lvl5pPr>
            <a:lvl6pPr marL="3657509" lvl="5" indent="-423323">
              <a:spcBef>
                <a:spcPts val="2133"/>
              </a:spcBef>
              <a:spcAft>
                <a:spcPts val="0"/>
              </a:spcAft>
              <a:buClr>
                <a:schemeClr val="dk2"/>
              </a:buClr>
              <a:buSzPts val="1400"/>
              <a:buChar char="■"/>
              <a:defRPr>
                <a:solidFill>
                  <a:schemeClr val="dk2"/>
                </a:solidFill>
              </a:defRPr>
            </a:lvl6pPr>
            <a:lvl7pPr marL="4267093" lvl="6" indent="-423323">
              <a:spcBef>
                <a:spcPts val="2133"/>
              </a:spcBef>
              <a:spcAft>
                <a:spcPts val="0"/>
              </a:spcAft>
              <a:buClr>
                <a:schemeClr val="dk2"/>
              </a:buClr>
              <a:buSzPts val="1400"/>
              <a:buChar char="●"/>
              <a:defRPr>
                <a:solidFill>
                  <a:schemeClr val="dk2"/>
                </a:solidFill>
              </a:defRPr>
            </a:lvl7pPr>
            <a:lvl8pPr marL="4876678" lvl="7" indent="-423323">
              <a:spcBef>
                <a:spcPts val="2133"/>
              </a:spcBef>
              <a:spcAft>
                <a:spcPts val="0"/>
              </a:spcAft>
              <a:buClr>
                <a:schemeClr val="dk2"/>
              </a:buClr>
              <a:buSzPts val="1400"/>
              <a:buChar char="○"/>
              <a:defRPr>
                <a:solidFill>
                  <a:schemeClr val="dk2"/>
                </a:solidFill>
              </a:defRPr>
            </a:lvl8pPr>
            <a:lvl9pPr marL="5486263" lvl="8" indent="-423323">
              <a:spcBef>
                <a:spcPts val="2133"/>
              </a:spcBef>
              <a:spcAft>
                <a:spcPts val="2133"/>
              </a:spcAft>
              <a:buClr>
                <a:schemeClr val="dk2"/>
              </a:buClr>
              <a:buSzPts val="1400"/>
              <a:buChar char="■"/>
              <a:defRPr>
                <a:solidFill>
                  <a:schemeClr val="dk2"/>
                </a:solidFill>
              </a:defRPr>
            </a:lvl9pPr>
          </a:lstStyle>
          <a:p>
            <a:endParaRPr/>
          </a:p>
        </p:txBody>
      </p:sp>
      <p:sp>
        <p:nvSpPr>
          <p:cNvPr id="49" name="Google Shape;49;p9"/>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800"/>
              <a:buNone/>
              <a:defRPr>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Tree>
    <p:extLst>
      <p:ext uri="{BB962C8B-B14F-4D97-AF65-F5344CB8AC3E}">
        <p14:creationId xmlns:p14="http://schemas.microsoft.com/office/powerpoint/2010/main" val="285789331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accent1"/>
        </a:solidFill>
        <a:effectLst/>
      </p:bgPr>
    </p:bg>
    <p:spTree>
      <p:nvGrpSpPr>
        <p:cNvPr id="1" name="Shape 50"/>
        <p:cNvGrpSpPr/>
        <p:nvPr/>
      </p:nvGrpSpPr>
      <p:grpSpPr>
        <a:xfrm>
          <a:off x="0" y="0"/>
          <a:ext cx="0" cy="0"/>
          <a:chOff x="0" y="0"/>
          <a:chExt cx="0" cy="0"/>
        </a:xfrm>
      </p:grpSpPr>
      <p:sp>
        <p:nvSpPr>
          <p:cNvPr id="51" name="Google Shape;51;p10"/>
          <p:cNvSpPr txBox="1">
            <a:spLocks noGrp="1"/>
          </p:cNvSpPr>
          <p:nvPr>
            <p:ph type="title"/>
          </p:nvPr>
        </p:nvSpPr>
        <p:spPr>
          <a:xfrm>
            <a:off x="1850800" y="1905533"/>
            <a:ext cx="8490400" cy="1882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9600"/>
              <a:buNone/>
              <a:defRPr sz="12800"/>
            </a:lvl1pPr>
            <a:lvl2pPr lvl="1" algn="ctr" rtl="0">
              <a:spcBef>
                <a:spcPts val="0"/>
              </a:spcBef>
              <a:spcAft>
                <a:spcPts val="0"/>
              </a:spcAft>
              <a:buSzPts val="9600"/>
              <a:buNone/>
              <a:defRPr sz="12800"/>
            </a:lvl2pPr>
            <a:lvl3pPr lvl="2" algn="ctr" rtl="0">
              <a:spcBef>
                <a:spcPts val="0"/>
              </a:spcBef>
              <a:spcAft>
                <a:spcPts val="0"/>
              </a:spcAft>
              <a:buSzPts val="9600"/>
              <a:buNone/>
              <a:defRPr sz="12800"/>
            </a:lvl3pPr>
            <a:lvl4pPr lvl="3" algn="ctr" rtl="0">
              <a:spcBef>
                <a:spcPts val="0"/>
              </a:spcBef>
              <a:spcAft>
                <a:spcPts val="0"/>
              </a:spcAft>
              <a:buSzPts val="9600"/>
              <a:buNone/>
              <a:defRPr sz="12800"/>
            </a:lvl4pPr>
            <a:lvl5pPr lvl="4" algn="ctr" rtl="0">
              <a:spcBef>
                <a:spcPts val="0"/>
              </a:spcBef>
              <a:spcAft>
                <a:spcPts val="0"/>
              </a:spcAft>
              <a:buSzPts val="9600"/>
              <a:buNone/>
              <a:defRPr sz="12800"/>
            </a:lvl5pPr>
            <a:lvl6pPr lvl="5" algn="ctr" rtl="0">
              <a:spcBef>
                <a:spcPts val="0"/>
              </a:spcBef>
              <a:spcAft>
                <a:spcPts val="0"/>
              </a:spcAft>
              <a:buSzPts val="9600"/>
              <a:buNone/>
              <a:defRPr sz="12800"/>
            </a:lvl6pPr>
            <a:lvl7pPr lvl="6" algn="ctr" rtl="0">
              <a:spcBef>
                <a:spcPts val="0"/>
              </a:spcBef>
              <a:spcAft>
                <a:spcPts val="0"/>
              </a:spcAft>
              <a:buSzPts val="9600"/>
              <a:buNone/>
              <a:defRPr sz="12800"/>
            </a:lvl7pPr>
            <a:lvl8pPr lvl="7" algn="ctr" rtl="0">
              <a:spcBef>
                <a:spcPts val="0"/>
              </a:spcBef>
              <a:spcAft>
                <a:spcPts val="0"/>
              </a:spcAft>
              <a:buSzPts val="9600"/>
              <a:buNone/>
              <a:defRPr sz="12800"/>
            </a:lvl8pPr>
            <a:lvl9pPr lvl="8" algn="ctr" rtl="0">
              <a:spcBef>
                <a:spcPts val="0"/>
              </a:spcBef>
              <a:spcAft>
                <a:spcPts val="0"/>
              </a:spcAft>
              <a:buSzPts val="9600"/>
              <a:buNone/>
              <a:defRPr sz="12800"/>
            </a:lvl9pPr>
          </a:lstStyle>
          <a:p>
            <a:endParaRPr/>
          </a:p>
        </p:txBody>
      </p:sp>
      <p:sp>
        <p:nvSpPr>
          <p:cNvPr id="52" name="Google Shape;52;p10"/>
          <p:cNvSpPr txBox="1">
            <a:spLocks noGrp="1"/>
          </p:cNvSpPr>
          <p:nvPr>
            <p:ph type="subTitle" idx="1"/>
          </p:nvPr>
        </p:nvSpPr>
        <p:spPr>
          <a:xfrm>
            <a:off x="3399200" y="3787533"/>
            <a:ext cx="5393600" cy="164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53" name="Google Shape;53;p10"/>
          <p:cNvSpPr/>
          <p:nvPr/>
        </p:nvSpPr>
        <p:spPr>
          <a:xfrm rot="10800000" flipH="1">
            <a:off x="-1434128" y="-549022"/>
            <a:ext cx="5369248" cy="5442025"/>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10"/>
          <p:cNvSpPr/>
          <p:nvPr/>
        </p:nvSpPr>
        <p:spPr>
          <a:xfrm rot="5218376">
            <a:off x="-904200" y="2349727"/>
            <a:ext cx="4503815" cy="4937836"/>
          </a:xfrm>
          <a:custGeom>
            <a:avLst/>
            <a:gdLst/>
            <a:ahLst/>
            <a:cxnLst/>
            <a:rect l="l" t="t" r="r" b="b"/>
            <a:pathLst>
              <a:path w="92905" h="101858" extrusionOk="0">
                <a:moveTo>
                  <a:pt x="89371" y="1"/>
                </a:moveTo>
                <a:cubicBezTo>
                  <a:pt x="88352" y="1"/>
                  <a:pt x="87320" y="555"/>
                  <a:pt x="86596" y="1943"/>
                </a:cubicBezTo>
                <a:cubicBezTo>
                  <a:pt x="84603" y="5762"/>
                  <a:pt x="81782" y="6093"/>
                  <a:pt x="78959" y="7256"/>
                </a:cubicBezTo>
                <a:cubicBezTo>
                  <a:pt x="76136" y="8419"/>
                  <a:pt x="75804" y="10079"/>
                  <a:pt x="75140" y="11420"/>
                </a:cubicBezTo>
                <a:cubicBezTo>
                  <a:pt x="74699" y="12309"/>
                  <a:pt x="73891" y="13184"/>
                  <a:pt x="72181" y="13184"/>
                </a:cubicBezTo>
                <a:cubicBezTo>
                  <a:pt x="71318" y="13184"/>
                  <a:pt x="70224" y="12961"/>
                  <a:pt x="68831" y="12404"/>
                </a:cubicBezTo>
                <a:cubicBezTo>
                  <a:pt x="67230" y="11763"/>
                  <a:pt x="65703" y="11419"/>
                  <a:pt x="64202" y="11419"/>
                </a:cubicBezTo>
                <a:cubicBezTo>
                  <a:pt x="61813" y="11419"/>
                  <a:pt x="59490" y="12292"/>
                  <a:pt x="57043" y="14230"/>
                </a:cubicBezTo>
                <a:cubicBezTo>
                  <a:pt x="53057" y="17384"/>
                  <a:pt x="56710" y="20871"/>
                  <a:pt x="51730" y="21203"/>
                </a:cubicBezTo>
                <a:cubicBezTo>
                  <a:pt x="46749" y="21536"/>
                  <a:pt x="45254" y="21868"/>
                  <a:pt x="45254" y="21868"/>
                </a:cubicBezTo>
                <a:cubicBezTo>
                  <a:pt x="39278" y="22365"/>
                  <a:pt x="41105" y="26848"/>
                  <a:pt x="41270" y="30169"/>
                </a:cubicBezTo>
                <a:cubicBezTo>
                  <a:pt x="41436" y="33489"/>
                  <a:pt x="35791" y="33323"/>
                  <a:pt x="33633" y="33988"/>
                </a:cubicBezTo>
                <a:cubicBezTo>
                  <a:pt x="31475" y="34652"/>
                  <a:pt x="32969" y="36644"/>
                  <a:pt x="31475" y="37142"/>
                </a:cubicBezTo>
                <a:cubicBezTo>
                  <a:pt x="29980" y="37640"/>
                  <a:pt x="28984" y="38304"/>
                  <a:pt x="27821" y="38969"/>
                </a:cubicBezTo>
                <a:cubicBezTo>
                  <a:pt x="26659" y="39633"/>
                  <a:pt x="23505" y="38969"/>
                  <a:pt x="21679" y="41542"/>
                </a:cubicBezTo>
                <a:cubicBezTo>
                  <a:pt x="19852" y="44115"/>
                  <a:pt x="21346" y="46605"/>
                  <a:pt x="22176" y="48017"/>
                </a:cubicBezTo>
                <a:cubicBezTo>
                  <a:pt x="22945" y="49323"/>
                  <a:pt x="26838" y="51125"/>
                  <a:pt x="24789" y="51125"/>
                </a:cubicBezTo>
                <a:cubicBezTo>
                  <a:pt x="24623" y="51125"/>
                  <a:pt x="24418" y="51113"/>
                  <a:pt x="24169" y="51088"/>
                </a:cubicBezTo>
                <a:cubicBezTo>
                  <a:pt x="24046" y="51076"/>
                  <a:pt x="23927" y="51070"/>
                  <a:pt x="23810" y="51070"/>
                </a:cubicBezTo>
                <a:cubicBezTo>
                  <a:pt x="20788" y="51070"/>
                  <a:pt x="20018" y="55073"/>
                  <a:pt x="20018" y="55073"/>
                </a:cubicBezTo>
                <a:cubicBezTo>
                  <a:pt x="19841" y="55029"/>
                  <a:pt x="19684" y="55008"/>
                  <a:pt x="19544" y="55008"/>
                </a:cubicBezTo>
                <a:cubicBezTo>
                  <a:pt x="18113" y="55008"/>
                  <a:pt x="18552" y="57183"/>
                  <a:pt x="18855" y="58394"/>
                </a:cubicBezTo>
                <a:cubicBezTo>
                  <a:pt x="19188" y="59721"/>
                  <a:pt x="16198" y="60385"/>
                  <a:pt x="12474" y="63208"/>
                </a:cubicBezTo>
                <a:cubicBezTo>
                  <a:pt x="8749" y="66031"/>
                  <a:pt x="10069" y="69105"/>
                  <a:pt x="11965" y="71309"/>
                </a:cubicBezTo>
                <a:cubicBezTo>
                  <a:pt x="13861" y="73514"/>
                  <a:pt x="8963" y="74967"/>
                  <a:pt x="4482" y="78702"/>
                </a:cubicBezTo>
                <a:cubicBezTo>
                  <a:pt x="1" y="82435"/>
                  <a:pt x="11716" y="93072"/>
                  <a:pt x="11716" y="93072"/>
                </a:cubicBezTo>
                <a:cubicBezTo>
                  <a:pt x="13421" y="100139"/>
                  <a:pt x="33124" y="101857"/>
                  <a:pt x="51890" y="101857"/>
                </a:cubicBezTo>
                <a:cubicBezTo>
                  <a:pt x="69664" y="101857"/>
                  <a:pt x="86596" y="100315"/>
                  <a:pt x="86596" y="100315"/>
                </a:cubicBezTo>
                <a:cubicBezTo>
                  <a:pt x="86596" y="100315"/>
                  <a:pt x="92905" y="6591"/>
                  <a:pt x="92905" y="3603"/>
                </a:cubicBezTo>
                <a:cubicBezTo>
                  <a:pt x="92905" y="1701"/>
                  <a:pt x="91156" y="1"/>
                  <a:pt x="8937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09508016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accent6"/>
        </a:solidFill>
        <a:effectLst/>
      </p:bgPr>
    </p:bg>
    <p:spTree>
      <p:nvGrpSpPr>
        <p:cNvPr id="1" name="Shape 55"/>
        <p:cNvGrpSpPr/>
        <p:nvPr/>
      </p:nvGrpSpPr>
      <p:grpSpPr>
        <a:xfrm>
          <a:off x="0" y="0"/>
          <a:ext cx="0" cy="0"/>
          <a:chOff x="0" y="0"/>
          <a:chExt cx="0" cy="0"/>
        </a:xfrm>
      </p:grpSpPr>
      <p:sp>
        <p:nvSpPr>
          <p:cNvPr id="56" name="Google Shape;56;p11"/>
          <p:cNvSpPr txBox="1">
            <a:spLocks noGrp="1"/>
          </p:cNvSpPr>
          <p:nvPr>
            <p:ph type="title" hasCustomPrompt="1"/>
          </p:nvPr>
        </p:nvSpPr>
        <p:spPr>
          <a:xfrm>
            <a:off x="767900" y="2280100"/>
            <a:ext cx="7126800" cy="19144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28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57" name="Google Shape;57;p11"/>
          <p:cNvSpPr txBox="1">
            <a:spLocks noGrp="1"/>
          </p:cNvSpPr>
          <p:nvPr>
            <p:ph type="body" idx="1"/>
          </p:nvPr>
        </p:nvSpPr>
        <p:spPr>
          <a:xfrm>
            <a:off x="1480100" y="4101367"/>
            <a:ext cx="5702400" cy="10952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57189" algn="ctr">
              <a:spcBef>
                <a:spcPts val="2133"/>
              </a:spcBef>
              <a:spcAft>
                <a:spcPts val="0"/>
              </a:spcAft>
              <a:buSzPts val="1800"/>
              <a:buChar char="○"/>
              <a:defRPr sz="2400"/>
            </a:lvl2pPr>
            <a:lvl3pPr marL="1828754" lvl="2" indent="-457189" algn="ctr">
              <a:spcBef>
                <a:spcPts val="2133"/>
              </a:spcBef>
              <a:spcAft>
                <a:spcPts val="0"/>
              </a:spcAft>
              <a:buSzPts val="1800"/>
              <a:buChar char="■"/>
              <a:defRPr sz="2400"/>
            </a:lvl3pPr>
            <a:lvl4pPr marL="2438339" lvl="3" indent="-457189" algn="ctr">
              <a:spcBef>
                <a:spcPts val="2133"/>
              </a:spcBef>
              <a:spcAft>
                <a:spcPts val="0"/>
              </a:spcAft>
              <a:buSzPts val="1800"/>
              <a:buChar char="●"/>
              <a:defRPr sz="2400"/>
            </a:lvl4pPr>
            <a:lvl5pPr marL="3047924" lvl="4" indent="-457189" algn="ctr">
              <a:spcBef>
                <a:spcPts val="2133"/>
              </a:spcBef>
              <a:spcAft>
                <a:spcPts val="0"/>
              </a:spcAft>
              <a:buSzPts val="1800"/>
              <a:buChar char="○"/>
              <a:defRPr sz="2400"/>
            </a:lvl5pPr>
            <a:lvl6pPr marL="3657509" lvl="5" indent="-457189" algn="ctr">
              <a:spcBef>
                <a:spcPts val="2133"/>
              </a:spcBef>
              <a:spcAft>
                <a:spcPts val="0"/>
              </a:spcAft>
              <a:buSzPts val="1800"/>
              <a:buChar char="■"/>
              <a:defRPr sz="2400"/>
            </a:lvl6pPr>
            <a:lvl7pPr marL="4267093" lvl="6" indent="-457189" algn="ctr">
              <a:spcBef>
                <a:spcPts val="2133"/>
              </a:spcBef>
              <a:spcAft>
                <a:spcPts val="0"/>
              </a:spcAft>
              <a:buSzPts val="1800"/>
              <a:buChar char="●"/>
              <a:defRPr sz="2400"/>
            </a:lvl7pPr>
            <a:lvl8pPr marL="4876678" lvl="7" indent="-457189" algn="ctr">
              <a:spcBef>
                <a:spcPts val="2133"/>
              </a:spcBef>
              <a:spcAft>
                <a:spcPts val="0"/>
              </a:spcAft>
              <a:buSzPts val="1800"/>
              <a:buChar char="○"/>
              <a:defRPr sz="2400"/>
            </a:lvl8pPr>
            <a:lvl9pPr marL="5486263" lvl="8" indent="-457189" algn="ctr">
              <a:spcBef>
                <a:spcPts val="2133"/>
              </a:spcBef>
              <a:spcAft>
                <a:spcPts val="2133"/>
              </a:spcAft>
              <a:buSzPts val="1800"/>
              <a:buChar char="■"/>
              <a:defRPr sz="2400"/>
            </a:lvl9pPr>
          </a:lstStyle>
          <a:p>
            <a:endParaRPr/>
          </a:p>
        </p:txBody>
      </p:sp>
      <p:sp>
        <p:nvSpPr>
          <p:cNvPr id="58" name="Google Shape;58;p11"/>
          <p:cNvSpPr/>
          <p:nvPr/>
        </p:nvSpPr>
        <p:spPr>
          <a:xfrm flipH="1">
            <a:off x="6667722" y="1385647"/>
            <a:ext cx="6183847" cy="6267664"/>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11"/>
          <p:cNvSpPr/>
          <p:nvPr/>
        </p:nvSpPr>
        <p:spPr>
          <a:xfrm rot="-5581727">
            <a:off x="7050728" y="-864771"/>
            <a:ext cx="5187009" cy="5686867"/>
          </a:xfrm>
          <a:custGeom>
            <a:avLst/>
            <a:gdLst/>
            <a:ahLst/>
            <a:cxnLst/>
            <a:rect l="l" t="t" r="r" b="b"/>
            <a:pathLst>
              <a:path w="92905" h="101858" extrusionOk="0">
                <a:moveTo>
                  <a:pt x="89371" y="1"/>
                </a:moveTo>
                <a:cubicBezTo>
                  <a:pt x="88352" y="1"/>
                  <a:pt x="87320" y="555"/>
                  <a:pt x="86596" y="1943"/>
                </a:cubicBezTo>
                <a:cubicBezTo>
                  <a:pt x="84603" y="5762"/>
                  <a:pt x="81782" y="6093"/>
                  <a:pt x="78959" y="7256"/>
                </a:cubicBezTo>
                <a:cubicBezTo>
                  <a:pt x="76136" y="8419"/>
                  <a:pt x="75804" y="10079"/>
                  <a:pt x="75140" y="11420"/>
                </a:cubicBezTo>
                <a:cubicBezTo>
                  <a:pt x="74699" y="12309"/>
                  <a:pt x="73891" y="13184"/>
                  <a:pt x="72181" y="13184"/>
                </a:cubicBezTo>
                <a:cubicBezTo>
                  <a:pt x="71318" y="13184"/>
                  <a:pt x="70224" y="12961"/>
                  <a:pt x="68831" y="12404"/>
                </a:cubicBezTo>
                <a:cubicBezTo>
                  <a:pt x="67230" y="11763"/>
                  <a:pt x="65703" y="11419"/>
                  <a:pt x="64202" y="11419"/>
                </a:cubicBezTo>
                <a:cubicBezTo>
                  <a:pt x="61813" y="11419"/>
                  <a:pt x="59490" y="12292"/>
                  <a:pt x="57043" y="14230"/>
                </a:cubicBezTo>
                <a:cubicBezTo>
                  <a:pt x="53057" y="17384"/>
                  <a:pt x="56710" y="20871"/>
                  <a:pt x="51730" y="21203"/>
                </a:cubicBezTo>
                <a:cubicBezTo>
                  <a:pt x="46749" y="21536"/>
                  <a:pt x="45254" y="21868"/>
                  <a:pt x="45254" y="21868"/>
                </a:cubicBezTo>
                <a:cubicBezTo>
                  <a:pt x="39278" y="22365"/>
                  <a:pt x="41105" y="26848"/>
                  <a:pt x="41270" y="30169"/>
                </a:cubicBezTo>
                <a:cubicBezTo>
                  <a:pt x="41436" y="33489"/>
                  <a:pt x="35791" y="33323"/>
                  <a:pt x="33633" y="33988"/>
                </a:cubicBezTo>
                <a:cubicBezTo>
                  <a:pt x="31475" y="34652"/>
                  <a:pt x="32969" y="36644"/>
                  <a:pt x="31475" y="37142"/>
                </a:cubicBezTo>
                <a:cubicBezTo>
                  <a:pt x="29980" y="37640"/>
                  <a:pt x="28984" y="38304"/>
                  <a:pt x="27821" y="38969"/>
                </a:cubicBezTo>
                <a:cubicBezTo>
                  <a:pt x="26659" y="39633"/>
                  <a:pt x="23505" y="38969"/>
                  <a:pt x="21679" y="41542"/>
                </a:cubicBezTo>
                <a:cubicBezTo>
                  <a:pt x="19852" y="44115"/>
                  <a:pt x="21346" y="46605"/>
                  <a:pt x="22176" y="48017"/>
                </a:cubicBezTo>
                <a:cubicBezTo>
                  <a:pt x="22945" y="49323"/>
                  <a:pt x="26838" y="51125"/>
                  <a:pt x="24789" y="51125"/>
                </a:cubicBezTo>
                <a:cubicBezTo>
                  <a:pt x="24623" y="51125"/>
                  <a:pt x="24418" y="51113"/>
                  <a:pt x="24169" y="51088"/>
                </a:cubicBezTo>
                <a:cubicBezTo>
                  <a:pt x="24046" y="51076"/>
                  <a:pt x="23927" y="51070"/>
                  <a:pt x="23810" y="51070"/>
                </a:cubicBezTo>
                <a:cubicBezTo>
                  <a:pt x="20788" y="51070"/>
                  <a:pt x="20018" y="55073"/>
                  <a:pt x="20018" y="55073"/>
                </a:cubicBezTo>
                <a:cubicBezTo>
                  <a:pt x="19841" y="55029"/>
                  <a:pt x="19684" y="55008"/>
                  <a:pt x="19544" y="55008"/>
                </a:cubicBezTo>
                <a:cubicBezTo>
                  <a:pt x="18113" y="55008"/>
                  <a:pt x="18552" y="57183"/>
                  <a:pt x="18855" y="58394"/>
                </a:cubicBezTo>
                <a:cubicBezTo>
                  <a:pt x="19188" y="59721"/>
                  <a:pt x="16198" y="60385"/>
                  <a:pt x="12474" y="63208"/>
                </a:cubicBezTo>
                <a:cubicBezTo>
                  <a:pt x="8749" y="66031"/>
                  <a:pt x="10069" y="69105"/>
                  <a:pt x="11965" y="71309"/>
                </a:cubicBezTo>
                <a:cubicBezTo>
                  <a:pt x="13861" y="73514"/>
                  <a:pt x="8963" y="74967"/>
                  <a:pt x="4482" y="78702"/>
                </a:cubicBezTo>
                <a:cubicBezTo>
                  <a:pt x="1" y="82435"/>
                  <a:pt x="11716" y="93072"/>
                  <a:pt x="11716" y="93072"/>
                </a:cubicBezTo>
                <a:cubicBezTo>
                  <a:pt x="13421" y="100139"/>
                  <a:pt x="33124" y="101857"/>
                  <a:pt x="51890" y="101857"/>
                </a:cubicBezTo>
                <a:cubicBezTo>
                  <a:pt x="69664" y="101857"/>
                  <a:pt x="86596" y="100315"/>
                  <a:pt x="86596" y="100315"/>
                </a:cubicBezTo>
                <a:cubicBezTo>
                  <a:pt x="86596" y="100315"/>
                  <a:pt x="92905" y="6591"/>
                  <a:pt x="92905" y="3603"/>
                </a:cubicBezTo>
                <a:cubicBezTo>
                  <a:pt x="92905" y="1701"/>
                  <a:pt x="91156" y="1"/>
                  <a:pt x="8937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1552602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67"/>
        <p:cNvGrpSpPr/>
        <p:nvPr/>
      </p:nvGrpSpPr>
      <p:grpSpPr>
        <a:xfrm>
          <a:off x="0" y="0"/>
          <a:ext cx="0" cy="0"/>
          <a:chOff x="0" y="0"/>
          <a:chExt cx="0" cy="0"/>
        </a:xfrm>
      </p:grpSpPr>
      <p:sp>
        <p:nvSpPr>
          <p:cNvPr id="68" name="Google Shape;68;p4"/>
          <p:cNvSpPr/>
          <p:nvPr/>
        </p:nvSpPr>
        <p:spPr>
          <a:xfrm>
            <a:off x="542867" y="542767"/>
            <a:ext cx="11106400" cy="5772400"/>
          </a:xfrm>
          <a:prstGeom prst="rect">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69;p4"/>
          <p:cNvSpPr/>
          <p:nvPr/>
        </p:nvSpPr>
        <p:spPr>
          <a:xfrm>
            <a:off x="5082400" y="-259733"/>
            <a:ext cx="2027200" cy="2027200"/>
          </a:xfrm>
          <a:prstGeom prst="ellipse">
            <a:avLst/>
          </a:prstGeom>
          <a:solidFill>
            <a:srgbClr val="02BDC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70;p4"/>
          <p:cNvSpPr/>
          <p:nvPr/>
        </p:nvSpPr>
        <p:spPr>
          <a:xfrm>
            <a:off x="6642867" y="979700"/>
            <a:ext cx="1032800" cy="10328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71;p4"/>
          <p:cNvSpPr/>
          <p:nvPr/>
        </p:nvSpPr>
        <p:spPr>
          <a:xfrm>
            <a:off x="4626599" y="1081297"/>
            <a:ext cx="284000" cy="284000"/>
          </a:xfrm>
          <a:prstGeom prst="ellipse">
            <a:avLst/>
          </a:prstGeom>
          <a:solidFill>
            <a:srgbClr val="FF975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72;p4"/>
          <p:cNvSpPr/>
          <p:nvPr/>
        </p:nvSpPr>
        <p:spPr>
          <a:xfrm>
            <a:off x="4146500" y="205891"/>
            <a:ext cx="678400" cy="678400"/>
          </a:xfrm>
          <a:prstGeom prst="ellipse">
            <a:avLst/>
          </a:prstGeom>
          <a:solidFill>
            <a:srgbClr val="FC4540">
              <a:alpha val="7885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73;p4"/>
          <p:cNvSpPr/>
          <p:nvPr/>
        </p:nvSpPr>
        <p:spPr>
          <a:xfrm>
            <a:off x="7194037" y="-114253"/>
            <a:ext cx="284000" cy="284000"/>
          </a:xfrm>
          <a:prstGeom prst="ellipse">
            <a:avLst/>
          </a:prstGeom>
          <a:solidFill>
            <a:srgbClr val="FC406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74;p4"/>
          <p:cNvSpPr/>
          <p:nvPr/>
        </p:nvSpPr>
        <p:spPr>
          <a:xfrm>
            <a:off x="-187200" y="5045605"/>
            <a:ext cx="1463600" cy="1463600"/>
          </a:xfrm>
          <a:prstGeom prst="ellipse">
            <a:avLst/>
          </a:prstGeom>
          <a:solidFill>
            <a:srgbClr val="02BDC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75;p4"/>
          <p:cNvSpPr/>
          <p:nvPr/>
        </p:nvSpPr>
        <p:spPr>
          <a:xfrm>
            <a:off x="10772401" y="5888301"/>
            <a:ext cx="1172400" cy="1172400"/>
          </a:xfrm>
          <a:prstGeom prst="ellipse">
            <a:avLst/>
          </a:prstGeom>
          <a:solidFill>
            <a:srgbClr val="FC406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76;p4"/>
          <p:cNvSpPr/>
          <p:nvPr/>
        </p:nvSpPr>
        <p:spPr>
          <a:xfrm>
            <a:off x="542867" y="6268599"/>
            <a:ext cx="449200" cy="449200"/>
          </a:xfrm>
          <a:prstGeom prst="ellipse">
            <a:avLst/>
          </a:prstGeom>
          <a:solidFill>
            <a:srgbClr val="FC4540">
              <a:alpha val="7885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77;p4"/>
          <p:cNvSpPr/>
          <p:nvPr/>
        </p:nvSpPr>
        <p:spPr>
          <a:xfrm>
            <a:off x="11862101" y="5497761"/>
            <a:ext cx="390400" cy="390400"/>
          </a:xfrm>
          <a:prstGeom prst="ellipse">
            <a:avLst/>
          </a:prstGeom>
          <a:solidFill>
            <a:srgbClr val="FF975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78;p4"/>
          <p:cNvSpPr/>
          <p:nvPr/>
        </p:nvSpPr>
        <p:spPr>
          <a:xfrm>
            <a:off x="10400729" y="6204411"/>
            <a:ext cx="284000" cy="284000"/>
          </a:xfrm>
          <a:prstGeom prst="ellipse">
            <a:avLst/>
          </a:prstGeom>
          <a:solidFill>
            <a:srgbClr val="02BDC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79;p4"/>
          <p:cNvSpPr/>
          <p:nvPr/>
        </p:nvSpPr>
        <p:spPr>
          <a:xfrm>
            <a:off x="11295996" y="5604303"/>
            <a:ext cx="125200" cy="1252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80;p4"/>
          <p:cNvSpPr/>
          <p:nvPr/>
        </p:nvSpPr>
        <p:spPr>
          <a:xfrm>
            <a:off x="704879" y="4679033"/>
            <a:ext cx="284000" cy="2840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81;p4"/>
          <p:cNvSpPr/>
          <p:nvPr/>
        </p:nvSpPr>
        <p:spPr>
          <a:xfrm>
            <a:off x="11103717" y="6219617"/>
            <a:ext cx="509659" cy="509659"/>
          </a:xfrm>
          <a:custGeom>
            <a:avLst/>
            <a:gdLst/>
            <a:ahLst/>
            <a:cxnLst/>
            <a:rect l="l" t="t" r="r" b="b"/>
            <a:pathLst>
              <a:path w="16027" h="16027" fill="none" extrusionOk="0">
                <a:moveTo>
                  <a:pt x="14029" y="4019"/>
                </a:moveTo>
                <a:lnTo>
                  <a:pt x="14029" y="4019"/>
                </a:lnTo>
                <a:lnTo>
                  <a:pt x="14200" y="3849"/>
                </a:lnTo>
                <a:lnTo>
                  <a:pt x="14395" y="3752"/>
                </a:lnTo>
                <a:lnTo>
                  <a:pt x="14614" y="3678"/>
                </a:lnTo>
                <a:lnTo>
                  <a:pt x="14809" y="3630"/>
                </a:lnTo>
                <a:lnTo>
                  <a:pt x="15028" y="3581"/>
                </a:lnTo>
                <a:lnTo>
                  <a:pt x="15247" y="3484"/>
                </a:lnTo>
                <a:lnTo>
                  <a:pt x="15442" y="3362"/>
                </a:lnTo>
                <a:lnTo>
                  <a:pt x="15661" y="3191"/>
                </a:lnTo>
                <a:lnTo>
                  <a:pt x="15661" y="3191"/>
                </a:lnTo>
                <a:lnTo>
                  <a:pt x="15832" y="2997"/>
                </a:lnTo>
                <a:lnTo>
                  <a:pt x="15929" y="2777"/>
                </a:lnTo>
                <a:lnTo>
                  <a:pt x="16002" y="2534"/>
                </a:lnTo>
                <a:lnTo>
                  <a:pt x="16026" y="2266"/>
                </a:lnTo>
                <a:lnTo>
                  <a:pt x="16026" y="2266"/>
                </a:lnTo>
                <a:lnTo>
                  <a:pt x="16002" y="2047"/>
                </a:lnTo>
                <a:lnTo>
                  <a:pt x="15978" y="1827"/>
                </a:lnTo>
                <a:lnTo>
                  <a:pt x="15905" y="1633"/>
                </a:lnTo>
                <a:lnTo>
                  <a:pt x="15807" y="1413"/>
                </a:lnTo>
                <a:lnTo>
                  <a:pt x="15710" y="1243"/>
                </a:lnTo>
                <a:lnTo>
                  <a:pt x="15588" y="1048"/>
                </a:lnTo>
                <a:lnTo>
                  <a:pt x="15466" y="878"/>
                </a:lnTo>
                <a:lnTo>
                  <a:pt x="15320" y="707"/>
                </a:lnTo>
                <a:lnTo>
                  <a:pt x="15320" y="707"/>
                </a:lnTo>
                <a:lnTo>
                  <a:pt x="15150" y="561"/>
                </a:lnTo>
                <a:lnTo>
                  <a:pt x="14979" y="439"/>
                </a:lnTo>
                <a:lnTo>
                  <a:pt x="14784" y="317"/>
                </a:lnTo>
                <a:lnTo>
                  <a:pt x="14590" y="196"/>
                </a:lnTo>
                <a:lnTo>
                  <a:pt x="14395" y="123"/>
                </a:lnTo>
                <a:lnTo>
                  <a:pt x="14175" y="50"/>
                </a:lnTo>
                <a:lnTo>
                  <a:pt x="13981" y="25"/>
                </a:lnTo>
                <a:lnTo>
                  <a:pt x="13761" y="1"/>
                </a:lnTo>
                <a:lnTo>
                  <a:pt x="13761" y="1"/>
                </a:lnTo>
                <a:lnTo>
                  <a:pt x="13494" y="25"/>
                </a:lnTo>
                <a:lnTo>
                  <a:pt x="13250" y="98"/>
                </a:lnTo>
                <a:lnTo>
                  <a:pt x="13031" y="196"/>
                </a:lnTo>
                <a:lnTo>
                  <a:pt x="12836" y="366"/>
                </a:lnTo>
                <a:lnTo>
                  <a:pt x="12836" y="366"/>
                </a:lnTo>
                <a:lnTo>
                  <a:pt x="12665" y="561"/>
                </a:lnTo>
                <a:lnTo>
                  <a:pt x="12544" y="780"/>
                </a:lnTo>
                <a:lnTo>
                  <a:pt x="12471" y="975"/>
                </a:lnTo>
                <a:lnTo>
                  <a:pt x="12422" y="1194"/>
                </a:lnTo>
                <a:lnTo>
                  <a:pt x="12349" y="1413"/>
                </a:lnTo>
                <a:lnTo>
                  <a:pt x="12276" y="1608"/>
                </a:lnTo>
                <a:lnTo>
                  <a:pt x="12178" y="1827"/>
                </a:lnTo>
                <a:lnTo>
                  <a:pt x="12008" y="1998"/>
                </a:lnTo>
                <a:lnTo>
                  <a:pt x="12008" y="1998"/>
                </a:lnTo>
                <a:lnTo>
                  <a:pt x="11740" y="2266"/>
                </a:lnTo>
                <a:lnTo>
                  <a:pt x="11496" y="2436"/>
                </a:lnTo>
                <a:lnTo>
                  <a:pt x="11277" y="2534"/>
                </a:lnTo>
                <a:lnTo>
                  <a:pt x="11082" y="2582"/>
                </a:lnTo>
                <a:lnTo>
                  <a:pt x="10888" y="2582"/>
                </a:lnTo>
                <a:lnTo>
                  <a:pt x="10717" y="2534"/>
                </a:lnTo>
                <a:lnTo>
                  <a:pt x="10547" y="2412"/>
                </a:lnTo>
                <a:lnTo>
                  <a:pt x="10376" y="2290"/>
                </a:lnTo>
                <a:lnTo>
                  <a:pt x="10206" y="2095"/>
                </a:lnTo>
                <a:lnTo>
                  <a:pt x="10035" y="1901"/>
                </a:lnTo>
                <a:lnTo>
                  <a:pt x="9670" y="1413"/>
                </a:lnTo>
                <a:lnTo>
                  <a:pt x="9231" y="878"/>
                </a:lnTo>
                <a:lnTo>
                  <a:pt x="8988" y="585"/>
                </a:lnTo>
                <a:lnTo>
                  <a:pt x="8720" y="293"/>
                </a:lnTo>
                <a:lnTo>
                  <a:pt x="8720" y="293"/>
                </a:lnTo>
                <a:lnTo>
                  <a:pt x="8574" y="171"/>
                </a:lnTo>
                <a:lnTo>
                  <a:pt x="8379" y="74"/>
                </a:lnTo>
                <a:lnTo>
                  <a:pt x="8209" y="25"/>
                </a:lnTo>
                <a:lnTo>
                  <a:pt x="8014" y="1"/>
                </a:lnTo>
                <a:lnTo>
                  <a:pt x="8014" y="1"/>
                </a:lnTo>
                <a:lnTo>
                  <a:pt x="7916" y="25"/>
                </a:lnTo>
                <a:lnTo>
                  <a:pt x="7770" y="98"/>
                </a:lnTo>
                <a:lnTo>
                  <a:pt x="7307" y="366"/>
                </a:lnTo>
                <a:lnTo>
                  <a:pt x="7039" y="537"/>
                </a:lnTo>
                <a:lnTo>
                  <a:pt x="6747" y="756"/>
                </a:lnTo>
                <a:lnTo>
                  <a:pt x="6431" y="975"/>
                </a:lnTo>
                <a:lnTo>
                  <a:pt x="6138" y="1243"/>
                </a:lnTo>
                <a:lnTo>
                  <a:pt x="5870" y="1511"/>
                </a:lnTo>
                <a:lnTo>
                  <a:pt x="5627" y="1803"/>
                </a:lnTo>
                <a:lnTo>
                  <a:pt x="5432" y="2095"/>
                </a:lnTo>
                <a:lnTo>
                  <a:pt x="5359" y="2242"/>
                </a:lnTo>
                <a:lnTo>
                  <a:pt x="5310" y="2412"/>
                </a:lnTo>
                <a:lnTo>
                  <a:pt x="5262" y="2558"/>
                </a:lnTo>
                <a:lnTo>
                  <a:pt x="5237" y="2704"/>
                </a:lnTo>
                <a:lnTo>
                  <a:pt x="5237" y="2850"/>
                </a:lnTo>
                <a:lnTo>
                  <a:pt x="5262" y="3021"/>
                </a:lnTo>
                <a:lnTo>
                  <a:pt x="5310" y="3167"/>
                </a:lnTo>
                <a:lnTo>
                  <a:pt x="5383" y="3313"/>
                </a:lnTo>
                <a:lnTo>
                  <a:pt x="5481" y="3459"/>
                </a:lnTo>
                <a:lnTo>
                  <a:pt x="5603" y="3605"/>
                </a:lnTo>
                <a:lnTo>
                  <a:pt x="5603" y="3605"/>
                </a:lnTo>
                <a:lnTo>
                  <a:pt x="5797" y="3752"/>
                </a:lnTo>
                <a:lnTo>
                  <a:pt x="5992" y="3849"/>
                </a:lnTo>
                <a:lnTo>
                  <a:pt x="6187" y="3946"/>
                </a:lnTo>
                <a:lnTo>
                  <a:pt x="6406" y="3995"/>
                </a:lnTo>
                <a:lnTo>
                  <a:pt x="6625" y="4044"/>
                </a:lnTo>
                <a:lnTo>
                  <a:pt x="6845" y="4141"/>
                </a:lnTo>
                <a:lnTo>
                  <a:pt x="7039" y="4239"/>
                </a:lnTo>
                <a:lnTo>
                  <a:pt x="7234" y="4409"/>
                </a:lnTo>
                <a:lnTo>
                  <a:pt x="7234" y="4409"/>
                </a:lnTo>
                <a:lnTo>
                  <a:pt x="7405" y="4604"/>
                </a:lnTo>
                <a:lnTo>
                  <a:pt x="7502" y="4823"/>
                </a:lnTo>
                <a:lnTo>
                  <a:pt x="7575" y="5067"/>
                </a:lnTo>
                <a:lnTo>
                  <a:pt x="7600" y="5359"/>
                </a:lnTo>
                <a:lnTo>
                  <a:pt x="7600" y="5359"/>
                </a:lnTo>
                <a:lnTo>
                  <a:pt x="7575" y="5554"/>
                </a:lnTo>
                <a:lnTo>
                  <a:pt x="7551" y="5773"/>
                </a:lnTo>
                <a:lnTo>
                  <a:pt x="7478" y="5968"/>
                </a:lnTo>
                <a:lnTo>
                  <a:pt x="7405" y="6163"/>
                </a:lnTo>
                <a:lnTo>
                  <a:pt x="7307" y="6357"/>
                </a:lnTo>
                <a:lnTo>
                  <a:pt x="7186" y="6552"/>
                </a:lnTo>
                <a:lnTo>
                  <a:pt x="7039" y="6723"/>
                </a:lnTo>
                <a:lnTo>
                  <a:pt x="6893" y="6893"/>
                </a:lnTo>
                <a:lnTo>
                  <a:pt x="6893" y="6893"/>
                </a:lnTo>
                <a:lnTo>
                  <a:pt x="6723" y="7039"/>
                </a:lnTo>
                <a:lnTo>
                  <a:pt x="6552" y="7186"/>
                </a:lnTo>
                <a:lnTo>
                  <a:pt x="6382" y="7283"/>
                </a:lnTo>
                <a:lnTo>
                  <a:pt x="6187" y="7405"/>
                </a:lnTo>
                <a:lnTo>
                  <a:pt x="5992" y="7478"/>
                </a:lnTo>
                <a:lnTo>
                  <a:pt x="5773" y="7551"/>
                </a:lnTo>
                <a:lnTo>
                  <a:pt x="5554" y="7575"/>
                </a:lnTo>
                <a:lnTo>
                  <a:pt x="5359" y="7600"/>
                </a:lnTo>
                <a:lnTo>
                  <a:pt x="5359" y="7600"/>
                </a:lnTo>
                <a:lnTo>
                  <a:pt x="5091" y="7575"/>
                </a:lnTo>
                <a:lnTo>
                  <a:pt x="4848" y="7502"/>
                </a:lnTo>
                <a:lnTo>
                  <a:pt x="4604" y="7405"/>
                </a:lnTo>
                <a:lnTo>
                  <a:pt x="4409" y="7234"/>
                </a:lnTo>
                <a:lnTo>
                  <a:pt x="4409" y="7234"/>
                </a:lnTo>
                <a:lnTo>
                  <a:pt x="4239" y="7039"/>
                </a:lnTo>
                <a:lnTo>
                  <a:pt x="4117" y="6820"/>
                </a:lnTo>
                <a:lnTo>
                  <a:pt x="4044" y="6601"/>
                </a:lnTo>
                <a:lnTo>
                  <a:pt x="3971" y="6382"/>
                </a:lnTo>
                <a:lnTo>
                  <a:pt x="3922" y="6187"/>
                </a:lnTo>
                <a:lnTo>
                  <a:pt x="3849" y="5992"/>
                </a:lnTo>
                <a:lnTo>
                  <a:pt x="3752" y="5797"/>
                </a:lnTo>
                <a:lnTo>
                  <a:pt x="3605" y="5602"/>
                </a:lnTo>
                <a:lnTo>
                  <a:pt x="3605" y="5602"/>
                </a:lnTo>
                <a:lnTo>
                  <a:pt x="3459" y="5481"/>
                </a:lnTo>
                <a:lnTo>
                  <a:pt x="3313" y="5383"/>
                </a:lnTo>
                <a:lnTo>
                  <a:pt x="3167" y="5310"/>
                </a:lnTo>
                <a:lnTo>
                  <a:pt x="3021" y="5262"/>
                </a:lnTo>
                <a:lnTo>
                  <a:pt x="2850" y="5237"/>
                </a:lnTo>
                <a:lnTo>
                  <a:pt x="2704" y="5237"/>
                </a:lnTo>
                <a:lnTo>
                  <a:pt x="2558" y="5262"/>
                </a:lnTo>
                <a:lnTo>
                  <a:pt x="2412" y="5310"/>
                </a:lnTo>
                <a:lnTo>
                  <a:pt x="2242" y="5359"/>
                </a:lnTo>
                <a:lnTo>
                  <a:pt x="2095" y="5432"/>
                </a:lnTo>
                <a:lnTo>
                  <a:pt x="1803" y="5627"/>
                </a:lnTo>
                <a:lnTo>
                  <a:pt x="1511" y="5870"/>
                </a:lnTo>
                <a:lnTo>
                  <a:pt x="1243" y="6138"/>
                </a:lnTo>
                <a:lnTo>
                  <a:pt x="975" y="6431"/>
                </a:lnTo>
                <a:lnTo>
                  <a:pt x="756" y="6747"/>
                </a:lnTo>
                <a:lnTo>
                  <a:pt x="537" y="7039"/>
                </a:lnTo>
                <a:lnTo>
                  <a:pt x="366" y="7307"/>
                </a:lnTo>
                <a:lnTo>
                  <a:pt x="98" y="7770"/>
                </a:lnTo>
                <a:lnTo>
                  <a:pt x="25" y="7916"/>
                </a:lnTo>
                <a:lnTo>
                  <a:pt x="1" y="8014"/>
                </a:lnTo>
                <a:lnTo>
                  <a:pt x="1" y="8014"/>
                </a:lnTo>
                <a:lnTo>
                  <a:pt x="25" y="8208"/>
                </a:lnTo>
                <a:lnTo>
                  <a:pt x="74" y="8379"/>
                </a:lnTo>
                <a:lnTo>
                  <a:pt x="171" y="8574"/>
                </a:lnTo>
                <a:lnTo>
                  <a:pt x="293" y="8720"/>
                </a:lnTo>
                <a:lnTo>
                  <a:pt x="293" y="8720"/>
                </a:lnTo>
                <a:lnTo>
                  <a:pt x="585" y="8988"/>
                </a:lnTo>
                <a:lnTo>
                  <a:pt x="878" y="9231"/>
                </a:lnTo>
                <a:lnTo>
                  <a:pt x="1413" y="9670"/>
                </a:lnTo>
                <a:lnTo>
                  <a:pt x="1901" y="10035"/>
                </a:lnTo>
                <a:lnTo>
                  <a:pt x="2095" y="10206"/>
                </a:lnTo>
                <a:lnTo>
                  <a:pt x="2290" y="10376"/>
                </a:lnTo>
                <a:lnTo>
                  <a:pt x="2412" y="10547"/>
                </a:lnTo>
                <a:lnTo>
                  <a:pt x="2534" y="10717"/>
                </a:lnTo>
                <a:lnTo>
                  <a:pt x="2583" y="10888"/>
                </a:lnTo>
                <a:lnTo>
                  <a:pt x="2583" y="11082"/>
                </a:lnTo>
                <a:lnTo>
                  <a:pt x="2534" y="11277"/>
                </a:lnTo>
                <a:lnTo>
                  <a:pt x="2436" y="11496"/>
                </a:lnTo>
                <a:lnTo>
                  <a:pt x="2266" y="11740"/>
                </a:lnTo>
                <a:lnTo>
                  <a:pt x="1998" y="12008"/>
                </a:lnTo>
                <a:lnTo>
                  <a:pt x="1998" y="12008"/>
                </a:lnTo>
                <a:lnTo>
                  <a:pt x="1828" y="12178"/>
                </a:lnTo>
                <a:lnTo>
                  <a:pt x="1633" y="12276"/>
                </a:lnTo>
                <a:lnTo>
                  <a:pt x="1413" y="12349"/>
                </a:lnTo>
                <a:lnTo>
                  <a:pt x="1219" y="12398"/>
                </a:lnTo>
                <a:lnTo>
                  <a:pt x="999" y="12446"/>
                </a:lnTo>
                <a:lnTo>
                  <a:pt x="780" y="12544"/>
                </a:lnTo>
                <a:lnTo>
                  <a:pt x="585" y="12665"/>
                </a:lnTo>
                <a:lnTo>
                  <a:pt x="366" y="12836"/>
                </a:lnTo>
                <a:lnTo>
                  <a:pt x="366" y="12836"/>
                </a:lnTo>
                <a:lnTo>
                  <a:pt x="196" y="13031"/>
                </a:lnTo>
                <a:lnTo>
                  <a:pt x="98" y="13250"/>
                </a:lnTo>
                <a:lnTo>
                  <a:pt x="25" y="13493"/>
                </a:lnTo>
                <a:lnTo>
                  <a:pt x="1" y="13761"/>
                </a:lnTo>
                <a:lnTo>
                  <a:pt x="1" y="13761"/>
                </a:lnTo>
                <a:lnTo>
                  <a:pt x="25" y="13981"/>
                </a:lnTo>
                <a:lnTo>
                  <a:pt x="50" y="14200"/>
                </a:lnTo>
                <a:lnTo>
                  <a:pt x="123" y="14395"/>
                </a:lnTo>
                <a:lnTo>
                  <a:pt x="220" y="14614"/>
                </a:lnTo>
                <a:lnTo>
                  <a:pt x="318" y="14784"/>
                </a:lnTo>
                <a:lnTo>
                  <a:pt x="439" y="14979"/>
                </a:lnTo>
                <a:lnTo>
                  <a:pt x="561" y="15150"/>
                </a:lnTo>
                <a:lnTo>
                  <a:pt x="707" y="15320"/>
                </a:lnTo>
                <a:lnTo>
                  <a:pt x="707" y="15320"/>
                </a:lnTo>
                <a:lnTo>
                  <a:pt x="878" y="15466"/>
                </a:lnTo>
                <a:lnTo>
                  <a:pt x="1048" y="15588"/>
                </a:lnTo>
                <a:lnTo>
                  <a:pt x="1243" y="15710"/>
                </a:lnTo>
                <a:lnTo>
                  <a:pt x="1438" y="15832"/>
                </a:lnTo>
                <a:lnTo>
                  <a:pt x="1633" y="15905"/>
                </a:lnTo>
                <a:lnTo>
                  <a:pt x="1852" y="15978"/>
                </a:lnTo>
                <a:lnTo>
                  <a:pt x="2047" y="16002"/>
                </a:lnTo>
                <a:lnTo>
                  <a:pt x="2266" y="16026"/>
                </a:lnTo>
                <a:lnTo>
                  <a:pt x="2266" y="16026"/>
                </a:lnTo>
                <a:lnTo>
                  <a:pt x="2534" y="16002"/>
                </a:lnTo>
                <a:lnTo>
                  <a:pt x="2777" y="15929"/>
                </a:lnTo>
                <a:lnTo>
                  <a:pt x="2997" y="15832"/>
                </a:lnTo>
                <a:lnTo>
                  <a:pt x="3191" y="15661"/>
                </a:lnTo>
                <a:lnTo>
                  <a:pt x="3191" y="15661"/>
                </a:lnTo>
                <a:lnTo>
                  <a:pt x="3362" y="15466"/>
                </a:lnTo>
                <a:lnTo>
                  <a:pt x="3484" y="15247"/>
                </a:lnTo>
                <a:lnTo>
                  <a:pt x="3557" y="15052"/>
                </a:lnTo>
                <a:lnTo>
                  <a:pt x="3605" y="14833"/>
                </a:lnTo>
                <a:lnTo>
                  <a:pt x="3679" y="14614"/>
                </a:lnTo>
                <a:lnTo>
                  <a:pt x="3752" y="14419"/>
                </a:lnTo>
                <a:lnTo>
                  <a:pt x="3849" y="14200"/>
                </a:lnTo>
                <a:lnTo>
                  <a:pt x="4019" y="14029"/>
                </a:lnTo>
                <a:lnTo>
                  <a:pt x="4019" y="14029"/>
                </a:lnTo>
                <a:lnTo>
                  <a:pt x="4287" y="13786"/>
                </a:lnTo>
                <a:lnTo>
                  <a:pt x="4531" y="13591"/>
                </a:lnTo>
                <a:lnTo>
                  <a:pt x="4750" y="13493"/>
                </a:lnTo>
                <a:lnTo>
                  <a:pt x="4945" y="13445"/>
                </a:lnTo>
                <a:lnTo>
                  <a:pt x="5140" y="13445"/>
                </a:lnTo>
                <a:lnTo>
                  <a:pt x="5310" y="13493"/>
                </a:lnTo>
                <a:lnTo>
                  <a:pt x="5481" y="13615"/>
                </a:lnTo>
                <a:lnTo>
                  <a:pt x="5651" y="13737"/>
                </a:lnTo>
                <a:lnTo>
                  <a:pt x="5822" y="13932"/>
                </a:lnTo>
                <a:lnTo>
                  <a:pt x="5992" y="14127"/>
                </a:lnTo>
                <a:lnTo>
                  <a:pt x="6358" y="14614"/>
                </a:lnTo>
                <a:lnTo>
                  <a:pt x="6796" y="15150"/>
                </a:lnTo>
                <a:lnTo>
                  <a:pt x="7039" y="15442"/>
                </a:lnTo>
                <a:lnTo>
                  <a:pt x="7307" y="15734"/>
                </a:lnTo>
                <a:lnTo>
                  <a:pt x="7307" y="15734"/>
                </a:lnTo>
                <a:lnTo>
                  <a:pt x="7454" y="15856"/>
                </a:lnTo>
                <a:lnTo>
                  <a:pt x="7648" y="15953"/>
                </a:lnTo>
                <a:lnTo>
                  <a:pt x="7819" y="16002"/>
                </a:lnTo>
                <a:lnTo>
                  <a:pt x="8014" y="16026"/>
                </a:lnTo>
                <a:lnTo>
                  <a:pt x="8014" y="16026"/>
                </a:lnTo>
                <a:lnTo>
                  <a:pt x="8111" y="16002"/>
                </a:lnTo>
                <a:lnTo>
                  <a:pt x="8257" y="15929"/>
                </a:lnTo>
                <a:lnTo>
                  <a:pt x="8720" y="15661"/>
                </a:lnTo>
                <a:lnTo>
                  <a:pt x="8988" y="15491"/>
                </a:lnTo>
                <a:lnTo>
                  <a:pt x="9280" y="15271"/>
                </a:lnTo>
                <a:lnTo>
                  <a:pt x="9597" y="15052"/>
                </a:lnTo>
                <a:lnTo>
                  <a:pt x="9889" y="14784"/>
                </a:lnTo>
                <a:lnTo>
                  <a:pt x="10157" y="14516"/>
                </a:lnTo>
                <a:lnTo>
                  <a:pt x="10400" y="14224"/>
                </a:lnTo>
                <a:lnTo>
                  <a:pt x="10595" y="13932"/>
                </a:lnTo>
                <a:lnTo>
                  <a:pt x="10668" y="13786"/>
                </a:lnTo>
                <a:lnTo>
                  <a:pt x="10717" y="13615"/>
                </a:lnTo>
                <a:lnTo>
                  <a:pt x="10766" y="13469"/>
                </a:lnTo>
                <a:lnTo>
                  <a:pt x="10790" y="13323"/>
                </a:lnTo>
                <a:lnTo>
                  <a:pt x="10790" y="13177"/>
                </a:lnTo>
                <a:lnTo>
                  <a:pt x="10766" y="13006"/>
                </a:lnTo>
                <a:lnTo>
                  <a:pt x="10717" y="12860"/>
                </a:lnTo>
                <a:lnTo>
                  <a:pt x="10644" y="12714"/>
                </a:lnTo>
                <a:lnTo>
                  <a:pt x="10547" y="12568"/>
                </a:lnTo>
                <a:lnTo>
                  <a:pt x="10425" y="12422"/>
                </a:lnTo>
                <a:lnTo>
                  <a:pt x="10425" y="12422"/>
                </a:lnTo>
                <a:lnTo>
                  <a:pt x="10230" y="12276"/>
                </a:lnTo>
                <a:lnTo>
                  <a:pt x="10035" y="12178"/>
                </a:lnTo>
                <a:lnTo>
                  <a:pt x="9840" y="12105"/>
                </a:lnTo>
                <a:lnTo>
                  <a:pt x="9621" y="12032"/>
                </a:lnTo>
                <a:lnTo>
                  <a:pt x="9402" y="11983"/>
                </a:lnTo>
                <a:lnTo>
                  <a:pt x="9183" y="11886"/>
                </a:lnTo>
                <a:lnTo>
                  <a:pt x="8988" y="11789"/>
                </a:lnTo>
                <a:lnTo>
                  <a:pt x="8793" y="11618"/>
                </a:lnTo>
                <a:lnTo>
                  <a:pt x="8793" y="11618"/>
                </a:lnTo>
                <a:lnTo>
                  <a:pt x="8623" y="11423"/>
                </a:lnTo>
                <a:lnTo>
                  <a:pt x="8525" y="11204"/>
                </a:lnTo>
                <a:lnTo>
                  <a:pt x="8452" y="10961"/>
                </a:lnTo>
                <a:lnTo>
                  <a:pt x="8428" y="10668"/>
                </a:lnTo>
                <a:lnTo>
                  <a:pt x="8428" y="10668"/>
                </a:lnTo>
                <a:lnTo>
                  <a:pt x="8452" y="10473"/>
                </a:lnTo>
                <a:lnTo>
                  <a:pt x="8476" y="10254"/>
                </a:lnTo>
                <a:lnTo>
                  <a:pt x="8549" y="10059"/>
                </a:lnTo>
                <a:lnTo>
                  <a:pt x="8623" y="9865"/>
                </a:lnTo>
                <a:lnTo>
                  <a:pt x="8720" y="9670"/>
                </a:lnTo>
                <a:lnTo>
                  <a:pt x="8842" y="9475"/>
                </a:lnTo>
                <a:lnTo>
                  <a:pt x="8988" y="9304"/>
                </a:lnTo>
                <a:lnTo>
                  <a:pt x="9134" y="9134"/>
                </a:lnTo>
                <a:lnTo>
                  <a:pt x="9134" y="9134"/>
                </a:lnTo>
                <a:lnTo>
                  <a:pt x="9304" y="8988"/>
                </a:lnTo>
                <a:lnTo>
                  <a:pt x="9475" y="8866"/>
                </a:lnTo>
                <a:lnTo>
                  <a:pt x="9645" y="8744"/>
                </a:lnTo>
                <a:lnTo>
                  <a:pt x="9840" y="8622"/>
                </a:lnTo>
                <a:lnTo>
                  <a:pt x="10035" y="8549"/>
                </a:lnTo>
                <a:lnTo>
                  <a:pt x="10254" y="8476"/>
                </a:lnTo>
                <a:lnTo>
                  <a:pt x="10474" y="8452"/>
                </a:lnTo>
                <a:lnTo>
                  <a:pt x="10668" y="8428"/>
                </a:lnTo>
                <a:lnTo>
                  <a:pt x="10668" y="8428"/>
                </a:lnTo>
                <a:lnTo>
                  <a:pt x="10936" y="8452"/>
                </a:lnTo>
                <a:lnTo>
                  <a:pt x="11180" y="8525"/>
                </a:lnTo>
                <a:lnTo>
                  <a:pt x="11423" y="8622"/>
                </a:lnTo>
                <a:lnTo>
                  <a:pt x="11618" y="8793"/>
                </a:lnTo>
                <a:lnTo>
                  <a:pt x="11618" y="8793"/>
                </a:lnTo>
                <a:lnTo>
                  <a:pt x="11789" y="8988"/>
                </a:lnTo>
                <a:lnTo>
                  <a:pt x="11910" y="9207"/>
                </a:lnTo>
                <a:lnTo>
                  <a:pt x="11984" y="9426"/>
                </a:lnTo>
                <a:lnTo>
                  <a:pt x="12057" y="9645"/>
                </a:lnTo>
                <a:lnTo>
                  <a:pt x="12105" y="9840"/>
                </a:lnTo>
                <a:lnTo>
                  <a:pt x="12178" y="10035"/>
                </a:lnTo>
                <a:lnTo>
                  <a:pt x="12276" y="10230"/>
                </a:lnTo>
                <a:lnTo>
                  <a:pt x="12422" y="10425"/>
                </a:lnTo>
                <a:lnTo>
                  <a:pt x="12422" y="10425"/>
                </a:lnTo>
                <a:lnTo>
                  <a:pt x="12568" y="10547"/>
                </a:lnTo>
                <a:lnTo>
                  <a:pt x="12714" y="10644"/>
                </a:lnTo>
                <a:lnTo>
                  <a:pt x="12860" y="10717"/>
                </a:lnTo>
                <a:lnTo>
                  <a:pt x="13006" y="10766"/>
                </a:lnTo>
                <a:lnTo>
                  <a:pt x="13177" y="10790"/>
                </a:lnTo>
                <a:lnTo>
                  <a:pt x="13323" y="10790"/>
                </a:lnTo>
                <a:lnTo>
                  <a:pt x="13469" y="10766"/>
                </a:lnTo>
                <a:lnTo>
                  <a:pt x="13615" y="10717"/>
                </a:lnTo>
                <a:lnTo>
                  <a:pt x="13786" y="10668"/>
                </a:lnTo>
                <a:lnTo>
                  <a:pt x="13932" y="10595"/>
                </a:lnTo>
                <a:lnTo>
                  <a:pt x="14224" y="10400"/>
                </a:lnTo>
                <a:lnTo>
                  <a:pt x="14516" y="10157"/>
                </a:lnTo>
                <a:lnTo>
                  <a:pt x="14784" y="9889"/>
                </a:lnTo>
                <a:lnTo>
                  <a:pt x="15052" y="9597"/>
                </a:lnTo>
                <a:lnTo>
                  <a:pt x="15271" y="9280"/>
                </a:lnTo>
                <a:lnTo>
                  <a:pt x="15491" y="8988"/>
                </a:lnTo>
                <a:lnTo>
                  <a:pt x="15661" y="8720"/>
                </a:lnTo>
                <a:lnTo>
                  <a:pt x="15929" y="8257"/>
                </a:lnTo>
                <a:lnTo>
                  <a:pt x="16002" y="8111"/>
                </a:lnTo>
                <a:lnTo>
                  <a:pt x="16026" y="8014"/>
                </a:lnTo>
                <a:lnTo>
                  <a:pt x="16026" y="8014"/>
                </a:lnTo>
                <a:lnTo>
                  <a:pt x="16002" y="7819"/>
                </a:lnTo>
                <a:lnTo>
                  <a:pt x="15953" y="7648"/>
                </a:lnTo>
                <a:lnTo>
                  <a:pt x="15856" y="7453"/>
                </a:lnTo>
                <a:lnTo>
                  <a:pt x="15734" y="7307"/>
                </a:lnTo>
                <a:lnTo>
                  <a:pt x="15734" y="7307"/>
                </a:lnTo>
                <a:lnTo>
                  <a:pt x="15442" y="7039"/>
                </a:lnTo>
                <a:lnTo>
                  <a:pt x="15150" y="6796"/>
                </a:lnTo>
                <a:lnTo>
                  <a:pt x="14614" y="6357"/>
                </a:lnTo>
                <a:lnTo>
                  <a:pt x="14127" y="5992"/>
                </a:lnTo>
                <a:lnTo>
                  <a:pt x="13932" y="5822"/>
                </a:lnTo>
                <a:lnTo>
                  <a:pt x="13737" y="5651"/>
                </a:lnTo>
                <a:lnTo>
                  <a:pt x="13615" y="5481"/>
                </a:lnTo>
                <a:lnTo>
                  <a:pt x="13494" y="5310"/>
                </a:lnTo>
                <a:lnTo>
                  <a:pt x="13445" y="5140"/>
                </a:lnTo>
                <a:lnTo>
                  <a:pt x="13445" y="4945"/>
                </a:lnTo>
                <a:lnTo>
                  <a:pt x="13494" y="4750"/>
                </a:lnTo>
                <a:lnTo>
                  <a:pt x="13591" y="4531"/>
                </a:lnTo>
                <a:lnTo>
                  <a:pt x="13761" y="4287"/>
                </a:lnTo>
                <a:lnTo>
                  <a:pt x="14029" y="4019"/>
                </a:lnTo>
                <a:lnTo>
                  <a:pt x="14029" y="4019"/>
                </a:lnTo>
                <a:close/>
              </a:path>
            </a:pathLst>
          </a:custGeom>
          <a:noFill/>
          <a:ln w="12175" cap="rnd" cmpd="sng">
            <a:solidFill>
              <a:srgbClr val="FFB60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82" name="Google Shape;82;p4"/>
          <p:cNvGrpSpPr/>
          <p:nvPr/>
        </p:nvGrpSpPr>
        <p:grpSpPr>
          <a:xfrm>
            <a:off x="205369" y="5458269"/>
            <a:ext cx="678468" cy="638281"/>
            <a:chOff x="5972700" y="2330200"/>
            <a:chExt cx="411625" cy="387275"/>
          </a:xfrm>
        </p:grpSpPr>
        <p:sp>
          <p:nvSpPr>
            <p:cNvPr id="83" name="Google Shape;83;p4"/>
            <p:cNvSpPr/>
            <p:nvPr/>
          </p:nvSpPr>
          <p:spPr>
            <a:xfrm>
              <a:off x="5972700" y="2476950"/>
              <a:ext cx="98050" cy="219825"/>
            </a:xfrm>
            <a:custGeom>
              <a:avLst/>
              <a:gdLst/>
              <a:ahLst/>
              <a:cxnLst/>
              <a:rect l="l" t="t" r="r" b="b"/>
              <a:pathLst>
                <a:path w="3922" h="8793" fill="none" extrusionOk="0">
                  <a:moveTo>
                    <a:pt x="0" y="0"/>
                  </a:moveTo>
                  <a:lnTo>
                    <a:pt x="0" y="8792"/>
                  </a:lnTo>
                  <a:lnTo>
                    <a:pt x="3921" y="8792"/>
                  </a:lnTo>
                  <a:lnTo>
                    <a:pt x="3921" y="0"/>
                  </a:lnTo>
                  <a:lnTo>
                    <a:pt x="0" y="0"/>
                  </a:lnTo>
                  <a:close/>
                  <a:moveTo>
                    <a:pt x="2411" y="2411"/>
                  </a:moveTo>
                  <a:lnTo>
                    <a:pt x="2411" y="2411"/>
                  </a:lnTo>
                  <a:lnTo>
                    <a:pt x="2265" y="2387"/>
                  </a:lnTo>
                  <a:lnTo>
                    <a:pt x="2143" y="2363"/>
                  </a:lnTo>
                  <a:lnTo>
                    <a:pt x="2022" y="2290"/>
                  </a:lnTo>
                  <a:lnTo>
                    <a:pt x="1924" y="2216"/>
                  </a:lnTo>
                  <a:lnTo>
                    <a:pt x="1827" y="2095"/>
                  </a:lnTo>
                  <a:lnTo>
                    <a:pt x="1754" y="1973"/>
                  </a:lnTo>
                  <a:lnTo>
                    <a:pt x="1729" y="1851"/>
                  </a:lnTo>
                  <a:lnTo>
                    <a:pt x="1705" y="1705"/>
                  </a:lnTo>
                  <a:lnTo>
                    <a:pt x="1705" y="1705"/>
                  </a:lnTo>
                  <a:lnTo>
                    <a:pt x="1729" y="1559"/>
                  </a:lnTo>
                  <a:lnTo>
                    <a:pt x="1754" y="1437"/>
                  </a:lnTo>
                  <a:lnTo>
                    <a:pt x="1827" y="1315"/>
                  </a:lnTo>
                  <a:lnTo>
                    <a:pt x="1924" y="1218"/>
                  </a:lnTo>
                  <a:lnTo>
                    <a:pt x="2022" y="1120"/>
                  </a:lnTo>
                  <a:lnTo>
                    <a:pt x="2143" y="1072"/>
                  </a:lnTo>
                  <a:lnTo>
                    <a:pt x="2265" y="1023"/>
                  </a:lnTo>
                  <a:lnTo>
                    <a:pt x="2411" y="999"/>
                  </a:lnTo>
                  <a:lnTo>
                    <a:pt x="2411" y="999"/>
                  </a:lnTo>
                  <a:lnTo>
                    <a:pt x="2557" y="1023"/>
                  </a:lnTo>
                  <a:lnTo>
                    <a:pt x="2679" y="1072"/>
                  </a:lnTo>
                  <a:lnTo>
                    <a:pt x="2801" y="1120"/>
                  </a:lnTo>
                  <a:lnTo>
                    <a:pt x="2898" y="1218"/>
                  </a:lnTo>
                  <a:lnTo>
                    <a:pt x="2996" y="1315"/>
                  </a:lnTo>
                  <a:lnTo>
                    <a:pt x="3069" y="1437"/>
                  </a:lnTo>
                  <a:lnTo>
                    <a:pt x="3093" y="1559"/>
                  </a:lnTo>
                  <a:lnTo>
                    <a:pt x="3118" y="1705"/>
                  </a:lnTo>
                  <a:lnTo>
                    <a:pt x="3118" y="1705"/>
                  </a:lnTo>
                  <a:lnTo>
                    <a:pt x="3093" y="1851"/>
                  </a:lnTo>
                  <a:lnTo>
                    <a:pt x="3069" y="1973"/>
                  </a:lnTo>
                  <a:lnTo>
                    <a:pt x="2996" y="2095"/>
                  </a:lnTo>
                  <a:lnTo>
                    <a:pt x="2898" y="2216"/>
                  </a:lnTo>
                  <a:lnTo>
                    <a:pt x="2801" y="2290"/>
                  </a:lnTo>
                  <a:lnTo>
                    <a:pt x="2679" y="2363"/>
                  </a:lnTo>
                  <a:lnTo>
                    <a:pt x="2557" y="2387"/>
                  </a:lnTo>
                  <a:lnTo>
                    <a:pt x="2411" y="2411"/>
                  </a:lnTo>
                  <a:lnTo>
                    <a:pt x="2411" y="2411"/>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84;p4"/>
            <p:cNvSpPr/>
            <p:nvPr/>
          </p:nvSpPr>
          <p:spPr>
            <a:xfrm>
              <a:off x="6078025" y="2330200"/>
              <a:ext cx="306300" cy="387275"/>
            </a:xfrm>
            <a:custGeom>
              <a:avLst/>
              <a:gdLst/>
              <a:ahLst/>
              <a:cxnLst/>
              <a:rect l="l" t="t" r="r" b="b"/>
              <a:pathLst>
                <a:path w="12252" h="15491" fill="none" extrusionOk="0">
                  <a:moveTo>
                    <a:pt x="1" y="13396"/>
                  </a:moveTo>
                  <a:lnTo>
                    <a:pt x="1511" y="13396"/>
                  </a:lnTo>
                  <a:lnTo>
                    <a:pt x="1511" y="13396"/>
                  </a:lnTo>
                  <a:lnTo>
                    <a:pt x="1998" y="13639"/>
                  </a:lnTo>
                  <a:lnTo>
                    <a:pt x="2680" y="13932"/>
                  </a:lnTo>
                  <a:lnTo>
                    <a:pt x="3556" y="14273"/>
                  </a:lnTo>
                  <a:lnTo>
                    <a:pt x="4531" y="14638"/>
                  </a:lnTo>
                  <a:lnTo>
                    <a:pt x="5578" y="14955"/>
                  </a:lnTo>
                  <a:lnTo>
                    <a:pt x="6114" y="15101"/>
                  </a:lnTo>
                  <a:lnTo>
                    <a:pt x="6650" y="15222"/>
                  </a:lnTo>
                  <a:lnTo>
                    <a:pt x="7161" y="15344"/>
                  </a:lnTo>
                  <a:lnTo>
                    <a:pt x="7672" y="15417"/>
                  </a:lnTo>
                  <a:lnTo>
                    <a:pt x="8135" y="15466"/>
                  </a:lnTo>
                  <a:lnTo>
                    <a:pt x="8598" y="15490"/>
                  </a:lnTo>
                  <a:lnTo>
                    <a:pt x="8598" y="15490"/>
                  </a:lnTo>
                  <a:lnTo>
                    <a:pt x="9377" y="15490"/>
                  </a:lnTo>
                  <a:lnTo>
                    <a:pt x="9791" y="15466"/>
                  </a:lnTo>
                  <a:lnTo>
                    <a:pt x="10181" y="15417"/>
                  </a:lnTo>
                  <a:lnTo>
                    <a:pt x="10522" y="15320"/>
                  </a:lnTo>
                  <a:lnTo>
                    <a:pt x="10692" y="15271"/>
                  </a:lnTo>
                  <a:lnTo>
                    <a:pt x="10814" y="15222"/>
                  </a:lnTo>
                  <a:lnTo>
                    <a:pt x="10936" y="15149"/>
                  </a:lnTo>
                  <a:lnTo>
                    <a:pt x="11033" y="15052"/>
                  </a:lnTo>
                  <a:lnTo>
                    <a:pt x="11082" y="14955"/>
                  </a:lnTo>
                  <a:lnTo>
                    <a:pt x="11131" y="14833"/>
                  </a:lnTo>
                  <a:lnTo>
                    <a:pt x="11204" y="14126"/>
                  </a:lnTo>
                  <a:lnTo>
                    <a:pt x="11204" y="14126"/>
                  </a:lnTo>
                  <a:lnTo>
                    <a:pt x="11180" y="13956"/>
                  </a:lnTo>
                  <a:lnTo>
                    <a:pt x="11131" y="13810"/>
                  </a:lnTo>
                  <a:lnTo>
                    <a:pt x="11033" y="13664"/>
                  </a:lnTo>
                  <a:lnTo>
                    <a:pt x="10887" y="13542"/>
                  </a:lnTo>
                  <a:lnTo>
                    <a:pt x="10887" y="13542"/>
                  </a:lnTo>
                  <a:lnTo>
                    <a:pt x="11009" y="13518"/>
                  </a:lnTo>
                  <a:lnTo>
                    <a:pt x="11131" y="13469"/>
                  </a:lnTo>
                  <a:lnTo>
                    <a:pt x="11253" y="13420"/>
                  </a:lnTo>
                  <a:lnTo>
                    <a:pt x="11350" y="13323"/>
                  </a:lnTo>
                  <a:lnTo>
                    <a:pt x="11423" y="13225"/>
                  </a:lnTo>
                  <a:lnTo>
                    <a:pt x="11496" y="13104"/>
                  </a:lnTo>
                  <a:lnTo>
                    <a:pt x="11545" y="12957"/>
                  </a:lnTo>
                  <a:lnTo>
                    <a:pt x="11569" y="12836"/>
                  </a:lnTo>
                  <a:lnTo>
                    <a:pt x="11642" y="11959"/>
                  </a:lnTo>
                  <a:lnTo>
                    <a:pt x="11642" y="11959"/>
                  </a:lnTo>
                  <a:lnTo>
                    <a:pt x="11642" y="11837"/>
                  </a:lnTo>
                  <a:lnTo>
                    <a:pt x="11642" y="11740"/>
                  </a:lnTo>
                  <a:lnTo>
                    <a:pt x="11618" y="11618"/>
                  </a:lnTo>
                  <a:lnTo>
                    <a:pt x="11569" y="11521"/>
                  </a:lnTo>
                  <a:lnTo>
                    <a:pt x="11447" y="11350"/>
                  </a:lnTo>
                  <a:lnTo>
                    <a:pt x="11374" y="11277"/>
                  </a:lnTo>
                  <a:lnTo>
                    <a:pt x="11301" y="11204"/>
                  </a:lnTo>
                  <a:lnTo>
                    <a:pt x="11301" y="11204"/>
                  </a:lnTo>
                  <a:lnTo>
                    <a:pt x="11423" y="11180"/>
                  </a:lnTo>
                  <a:lnTo>
                    <a:pt x="11521" y="11131"/>
                  </a:lnTo>
                  <a:lnTo>
                    <a:pt x="11618" y="11058"/>
                  </a:lnTo>
                  <a:lnTo>
                    <a:pt x="11715" y="10960"/>
                  </a:lnTo>
                  <a:lnTo>
                    <a:pt x="11788" y="10863"/>
                  </a:lnTo>
                  <a:lnTo>
                    <a:pt x="11837" y="10766"/>
                  </a:lnTo>
                  <a:lnTo>
                    <a:pt x="11886" y="10644"/>
                  </a:lnTo>
                  <a:lnTo>
                    <a:pt x="11910" y="10498"/>
                  </a:lnTo>
                  <a:lnTo>
                    <a:pt x="11983" y="9645"/>
                  </a:lnTo>
                  <a:lnTo>
                    <a:pt x="11983" y="9645"/>
                  </a:lnTo>
                  <a:lnTo>
                    <a:pt x="11983" y="9523"/>
                  </a:lnTo>
                  <a:lnTo>
                    <a:pt x="11983" y="9402"/>
                  </a:lnTo>
                  <a:lnTo>
                    <a:pt x="11959" y="9280"/>
                  </a:lnTo>
                  <a:lnTo>
                    <a:pt x="11910" y="9182"/>
                  </a:lnTo>
                  <a:lnTo>
                    <a:pt x="11861" y="9085"/>
                  </a:lnTo>
                  <a:lnTo>
                    <a:pt x="11788" y="9012"/>
                  </a:lnTo>
                  <a:lnTo>
                    <a:pt x="11715" y="8939"/>
                  </a:lnTo>
                  <a:lnTo>
                    <a:pt x="11618" y="8866"/>
                  </a:lnTo>
                  <a:lnTo>
                    <a:pt x="11618" y="8866"/>
                  </a:lnTo>
                  <a:lnTo>
                    <a:pt x="11715" y="8841"/>
                  </a:lnTo>
                  <a:lnTo>
                    <a:pt x="11813" y="8768"/>
                  </a:lnTo>
                  <a:lnTo>
                    <a:pt x="11910" y="8695"/>
                  </a:lnTo>
                  <a:lnTo>
                    <a:pt x="11983" y="8622"/>
                  </a:lnTo>
                  <a:lnTo>
                    <a:pt x="12056" y="8525"/>
                  </a:lnTo>
                  <a:lnTo>
                    <a:pt x="12105" y="8427"/>
                  </a:lnTo>
                  <a:lnTo>
                    <a:pt x="12129" y="8306"/>
                  </a:lnTo>
                  <a:lnTo>
                    <a:pt x="12154" y="8184"/>
                  </a:lnTo>
                  <a:lnTo>
                    <a:pt x="12251" y="7307"/>
                  </a:lnTo>
                  <a:lnTo>
                    <a:pt x="12251" y="7307"/>
                  </a:lnTo>
                  <a:lnTo>
                    <a:pt x="12227" y="7185"/>
                  </a:lnTo>
                  <a:lnTo>
                    <a:pt x="12202" y="7064"/>
                  </a:lnTo>
                  <a:lnTo>
                    <a:pt x="12154" y="6966"/>
                  </a:lnTo>
                  <a:lnTo>
                    <a:pt x="12105" y="6869"/>
                  </a:lnTo>
                  <a:lnTo>
                    <a:pt x="12032" y="6771"/>
                  </a:lnTo>
                  <a:lnTo>
                    <a:pt x="11935" y="6698"/>
                  </a:lnTo>
                  <a:lnTo>
                    <a:pt x="11715" y="6552"/>
                  </a:lnTo>
                  <a:lnTo>
                    <a:pt x="11472" y="6430"/>
                  </a:lnTo>
                  <a:lnTo>
                    <a:pt x="11180" y="6333"/>
                  </a:lnTo>
                  <a:lnTo>
                    <a:pt x="10863" y="6260"/>
                  </a:lnTo>
                  <a:lnTo>
                    <a:pt x="10546" y="6211"/>
                  </a:lnTo>
                  <a:lnTo>
                    <a:pt x="10546" y="6211"/>
                  </a:lnTo>
                  <a:lnTo>
                    <a:pt x="9864" y="6114"/>
                  </a:lnTo>
                  <a:lnTo>
                    <a:pt x="8817" y="6016"/>
                  </a:lnTo>
                  <a:lnTo>
                    <a:pt x="7575" y="5943"/>
                  </a:lnTo>
                  <a:lnTo>
                    <a:pt x="6309" y="5870"/>
                  </a:lnTo>
                  <a:lnTo>
                    <a:pt x="6309" y="5870"/>
                  </a:lnTo>
                  <a:lnTo>
                    <a:pt x="6479" y="5578"/>
                  </a:lnTo>
                  <a:lnTo>
                    <a:pt x="6625" y="5237"/>
                  </a:lnTo>
                  <a:lnTo>
                    <a:pt x="6771" y="4872"/>
                  </a:lnTo>
                  <a:lnTo>
                    <a:pt x="6869" y="4482"/>
                  </a:lnTo>
                  <a:lnTo>
                    <a:pt x="6966" y="4092"/>
                  </a:lnTo>
                  <a:lnTo>
                    <a:pt x="7064" y="3678"/>
                  </a:lnTo>
                  <a:lnTo>
                    <a:pt x="7161" y="2875"/>
                  </a:lnTo>
                  <a:lnTo>
                    <a:pt x="7234" y="2144"/>
                  </a:lnTo>
                  <a:lnTo>
                    <a:pt x="7283" y="1535"/>
                  </a:lnTo>
                  <a:lnTo>
                    <a:pt x="7283" y="975"/>
                  </a:lnTo>
                  <a:lnTo>
                    <a:pt x="7283" y="975"/>
                  </a:lnTo>
                  <a:lnTo>
                    <a:pt x="7283" y="804"/>
                  </a:lnTo>
                  <a:lnTo>
                    <a:pt x="7210" y="609"/>
                  </a:lnTo>
                  <a:lnTo>
                    <a:pt x="7137" y="463"/>
                  </a:lnTo>
                  <a:lnTo>
                    <a:pt x="7015" y="317"/>
                  </a:lnTo>
                  <a:lnTo>
                    <a:pt x="6869" y="171"/>
                  </a:lnTo>
                  <a:lnTo>
                    <a:pt x="6698" y="98"/>
                  </a:lnTo>
                  <a:lnTo>
                    <a:pt x="6503" y="25"/>
                  </a:lnTo>
                  <a:lnTo>
                    <a:pt x="6309" y="1"/>
                  </a:lnTo>
                  <a:lnTo>
                    <a:pt x="6309" y="1"/>
                  </a:lnTo>
                  <a:lnTo>
                    <a:pt x="5943" y="25"/>
                  </a:lnTo>
                  <a:lnTo>
                    <a:pt x="5700" y="74"/>
                  </a:lnTo>
                  <a:lnTo>
                    <a:pt x="5505" y="147"/>
                  </a:lnTo>
                  <a:lnTo>
                    <a:pt x="5359" y="220"/>
                  </a:lnTo>
                  <a:lnTo>
                    <a:pt x="5359" y="220"/>
                  </a:lnTo>
                  <a:lnTo>
                    <a:pt x="4969" y="1462"/>
                  </a:lnTo>
                  <a:lnTo>
                    <a:pt x="4774" y="2022"/>
                  </a:lnTo>
                  <a:lnTo>
                    <a:pt x="4579" y="2534"/>
                  </a:lnTo>
                  <a:lnTo>
                    <a:pt x="4385" y="2996"/>
                  </a:lnTo>
                  <a:lnTo>
                    <a:pt x="4190" y="3386"/>
                  </a:lnTo>
                  <a:lnTo>
                    <a:pt x="4019" y="3678"/>
                  </a:lnTo>
                  <a:lnTo>
                    <a:pt x="3873" y="3922"/>
                  </a:lnTo>
                  <a:lnTo>
                    <a:pt x="3873" y="3922"/>
                  </a:lnTo>
                  <a:lnTo>
                    <a:pt x="3654" y="4141"/>
                  </a:lnTo>
                  <a:lnTo>
                    <a:pt x="3313" y="4482"/>
                  </a:lnTo>
                  <a:lnTo>
                    <a:pt x="2509" y="5237"/>
                  </a:lnTo>
                  <a:lnTo>
                    <a:pt x="1438" y="6211"/>
                  </a:lnTo>
                  <a:lnTo>
                    <a:pt x="1" y="621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5" name="Google Shape;85;p4"/>
          <p:cNvGrpSpPr/>
          <p:nvPr/>
        </p:nvGrpSpPr>
        <p:grpSpPr>
          <a:xfrm>
            <a:off x="6963959" y="1186301"/>
            <a:ext cx="390564" cy="619047"/>
            <a:chOff x="6718575" y="2318625"/>
            <a:chExt cx="256950" cy="407375"/>
          </a:xfrm>
        </p:grpSpPr>
        <p:sp>
          <p:nvSpPr>
            <p:cNvPr id="86" name="Google Shape;86;p4"/>
            <p:cNvSpPr/>
            <p:nvPr/>
          </p:nvSpPr>
          <p:spPr>
            <a:xfrm>
              <a:off x="6795900" y="2673600"/>
              <a:ext cx="102300" cy="22550"/>
            </a:xfrm>
            <a:custGeom>
              <a:avLst/>
              <a:gdLst/>
              <a:ahLst/>
              <a:cxnLst/>
              <a:rect l="l" t="t" r="r" b="b"/>
              <a:pathLst>
                <a:path w="4092" h="902" fill="none" extrusionOk="0">
                  <a:moveTo>
                    <a:pt x="4092" y="902"/>
                  </a:moveTo>
                  <a:lnTo>
                    <a:pt x="4092" y="1"/>
                  </a:lnTo>
                  <a:lnTo>
                    <a:pt x="0" y="1"/>
                  </a:lnTo>
                  <a:lnTo>
                    <a:pt x="0" y="902"/>
                  </a:lnTo>
                  <a:lnTo>
                    <a:pt x="4092" y="902"/>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87;p4"/>
            <p:cNvSpPr/>
            <p:nvPr/>
          </p:nvSpPr>
          <p:spPr>
            <a:xfrm>
              <a:off x="6795900" y="2650475"/>
              <a:ext cx="102300" cy="22550"/>
            </a:xfrm>
            <a:custGeom>
              <a:avLst/>
              <a:gdLst/>
              <a:ahLst/>
              <a:cxnLst/>
              <a:rect l="l" t="t" r="r" b="b"/>
              <a:pathLst>
                <a:path w="4092" h="902" fill="none" extrusionOk="0">
                  <a:moveTo>
                    <a:pt x="4092" y="901"/>
                  </a:moveTo>
                  <a:lnTo>
                    <a:pt x="4092" y="0"/>
                  </a:lnTo>
                  <a:lnTo>
                    <a:pt x="0" y="0"/>
                  </a:lnTo>
                  <a:lnTo>
                    <a:pt x="0" y="901"/>
                  </a:lnTo>
                  <a:lnTo>
                    <a:pt x="4092" y="901"/>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88;p4"/>
            <p:cNvSpPr/>
            <p:nvPr/>
          </p:nvSpPr>
          <p:spPr>
            <a:xfrm>
              <a:off x="6795900" y="2696125"/>
              <a:ext cx="102300" cy="29875"/>
            </a:xfrm>
            <a:custGeom>
              <a:avLst/>
              <a:gdLst/>
              <a:ahLst/>
              <a:cxnLst/>
              <a:rect l="l" t="t" r="r" b="b"/>
              <a:pathLst>
                <a:path w="4092" h="1195" fill="none" extrusionOk="0">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89;p4"/>
            <p:cNvSpPr/>
            <p:nvPr/>
          </p:nvSpPr>
          <p:spPr>
            <a:xfrm>
              <a:off x="6784925" y="2459275"/>
              <a:ext cx="35350" cy="166875"/>
            </a:xfrm>
            <a:custGeom>
              <a:avLst/>
              <a:gdLst/>
              <a:ahLst/>
              <a:cxnLst/>
              <a:rect l="l" t="t" r="r" b="b"/>
              <a:pathLst>
                <a:path w="1414" h="6675" fill="none" extrusionOk="0">
                  <a:moveTo>
                    <a:pt x="1413" y="6674"/>
                  </a:moveTo>
                  <a:lnTo>
                    <a:pt x="1413" y="6674"/>
                  </a:lnTo>
                  <a:lnTo>
                    <a:pt x="585" y="2850"/>
                  </a:lnTo>
                  <a:lnTo>
                    <a:pt x="1" y="1"/>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90;p4"/>
            <p:cNvSpPr/>
            <p:nvPr/>
          </p:nvSpPr>
          <p:spPr>
            <a:xfrm>
              <a:off x="6718575" y="2318625"/>
              <a:ext cx="256950" cy="307525"/>
            </a:xfrm>
            <a:custGeom>
              <a:avLst/>
              <a:gdLst/>
              <a:ahLst/>
              <a:cxnLst/>
              <a:rect l="l" t="t" r="r" b="b"/>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91;p4"/>
            <p:cNvSpPr/>
            <p:nvPr/>
          </p:nvSpPr>
          <p:spPr>
            <a:xfrm>
              <a:off x="6873825" y="2459275"/>
              <a:ext cx="35350" cy="166875"/>
            </a:xfrm>
            <a:custGeom>
              <a:avLst/>
              <a:gdLst/>
              <a:ahLst/>
              <a:cxnLst/>
              <a:rect l="l" t="t" r="r" b="b"/>
              <a:pathLst>
                <a:path w="1414" h="6675" fill="none" extrusionOk="0">
                  <a:moveTo>
                    <a:pt x="1413" y="1"/>
                  </a:moveTo>
                  <a:lnTo>
                    <a:pt x="1413" y="1"/>
                  </a:lnTo>
                  <a:lnTo>
                    <a:pt x="829" y="2850"/>
                  </a:lnTo>
                  <a:lnTo>
                    <a:pt x="1" y="6674"/>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92;p4"/>
            <p:cNvSpPr/>
            <p:nvPr/>
          </p:nvSpPr>
          <p:spPr>
            <a:xfrm>
              <a:off x="6801975" y="2453200"/>
              <a:ext cx="90150" cy="19500"/>
            </a:xfrm>
            <a:custGeom>
              <a:avLst/>
              <a:gdLst/>
              <a:ahLst/>
              <a:cxnLst/>
              <a:rect l="l" t="t" r="r" b="b"/>
              <a:pathLst>
                <a:path w="3606" h="780" fill="none" extrusionOk="0">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93;p4"/>
            <p:cNvSpPr/>
            <p:nvPr/>
          </p:nvSpPr>
          <p:spPr>
            <a:xfrm>
              <a:off x="6795900" y="2628550"/>
              <a:ext cx="102300" cy="25"/>
            </a:xfrm>
            <a:custGeom>
              <a:avLst/>
              <a:gdLst/>
              <a:ahLst/>
              <a:cxnLst/>
              <a:rect l="l" t="t" r="r" b="b"/>
              <a:pathLst>
                <a:path w="4092" h="1" fill="none" extrusionOk="0">
                  <a:moveTo>
                    <a:pt x="0" y="1"/>
                  </a:moveTo>
                  <a:lnTo>
                    <a:pt x="4092" y="1"/>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94" name="Google Shape;94;p4"/>
          <p:cNvSpPr txBox="1">
            <a:spLocks noGrp="1"/>
          </p:cNvSpPr>
          <p:nvPr>
            <p:ph type="body" idx="1"/>
          </p:nvPr>
        </p:nvSpPr>
        <p:spPr>
          <a:xfrm>
            <a:off x="1656367" y="2272800"/>
            <a:ext cx="8879600" cy="1093200"/>
          </a:xfrm>
          <a:prstGeom prst="rect">
            <a:avLst/>
          </a:prstGeom>
        </p:spPr>
        <p:txBody>
          <a:bodyPr spcFirstLastPara="1" wrap="square" lIns="91425" tIns="91425" rIns="91425" bIns="91425" anchor="t" anchorCtr="0">
            <a:noAutofit/>
          </a:bodyPr>
          <a:lstStyle>
            <a:lvl1pPr marL="609585" lvl="0" indent="-558786" algn="ctr" rtl="0">
              <a:spcBef>
                <a:spcPts val="800"/>
              </a:spcBef>
              <a:spcAft>
                <a:spcPts val="0"/>
              </a:spcAft>
              <a:buClr>
                <a:schemeClr val="dk1"/>
              </a:buClr>
              <a:buSzPts val="3000"/>
              <a:buChar char="○"/>
              <a:defRPr sz="4000" i="1"/>
            </a:lvl1pPr>
            <a:lvl2pPr marL="1219170" lvl="1" indent="-558786" algn="ctr" rtl="0">
              <a:spcBef>
                <a:spcPts val="1333"/>
              </a:spcBef>
              <a:spcAft>
                <a:spcPts val="0"/>
              </a:spcAft>
              <a:buClr>
                <a:schemeClr val="dk1"/>
              </a:buClr>
              <a:buSzPts val="3000"/>
              <a:buChar char="◦"/>
              <a:defRPr sz="4000" i="1"/>
            </a:lvl2pPr>
            <a:lvl3pPr marL="1828754" lvl="2" indent="-558786" algn="ctr" rtl="0">
              <a:spcBef>
                <a:spcPts val="1333"/>
              </a:spcBef>
              <a:spcAft>
                <a:spcPts val="0"/>
              </a:spcAft>
              <a:buClr>
                <a:schemeClr val="dk1"/>
              </a:buClr>
              <a:buSzPts val="3000"/>
              <a:buChar char="◦"/>
              <a:defRPr sz="4000" i="1"/>
            </a:lvl3pPr>
            <a:lvl4pPr marL="2438339" lvl="3" indent="-558786" algn="ctr" rtl="0">
              <a:spcBef>
                <a:spcPts val="1333"/>
              </a:spcBef>
              <a:spcAft>
                <a:spcPts val="0"/>
              </a:spcAft>
              <a:buSzPts val="3000"/>
              <a:buChar char="◦"/>
              <a:defRPr sz="4000" i="1"/>
            </a:lvl4pPr>
            <a:lvl5pPr marL="3047924" lvl="4" indent="-558786" algn="ctr" rtl="0">
              <a:spcBef>
                <a:spcPts val="1333"/>
              </a:spcBef>
              <a:spcAft>
                <a:spcPts val="0"/>
              </a:spcAft>
              <a:buSzPts val="3000"/>
              <a:buChar char="◦"/>
              <a:defRPr sz="4000" i="1"/>
            </a:lvl5pPr>
            <a:lvl6pPr marL="3657509" lvl="5" indent="-558786" algn="ctr" rtl="0">
              <a:spcBef>
                <a:spcPts val="1333"/>
              </a:spcBef>
              <a:spcAft>
                <a:spcPts val="0"/>
              </a:spcAft>
              <a:buSzPts val="3000"/>
              <a:buChar char="◦"/>
              <a:defRPr sz="4000" i="1"/>
            </a:lvl6pPr>
            <a:lvl7pPr marL="4267093" lvl="6" indent="-558786" algn="ctr" rtl="0">
              <a:spcBef>
                <a:spcPts val="1333"/>
              </a:spcBef>
              <a:spcAft>
                <a:spcPts val="0"/>
              </a:spcAft>
              <a:buSzPts val="3000"/>
              <a:buChar char="◦"/>
              <a:defRPr sz="4000" i="1"/>
            </a:lvl7pPr>
            <a:lvl8pPr marL="4876678" lvl="7" indent="-558786" algn="ctr" rtl="0">
              <a:spcBef>
                <a:spcPts val="1333"/>
              </a:spcBef>
              <a:spcAft>
                <a:spcPts val="0"/>
              </a:spcAft>
              <a:buSzPts val="3000"/>
              <a:buChar char="◦"/>
              <a:defRPr sz="4000" i="1"/>
            </a:lvl8pPr>
            <a:lvl9pPr marL="5486263" lvl="8" indent="-558786" algn="ctr">
              <a:spcBef>
                <a:spcPts val="1333"/>
              </a:spcBef>
              <a:spcAft>
                <a:spcPts val="1333"/>
              </a:spcAft>
              <a:buSzPts val="3000"/>
              <a:buChar char="◦"/>
              <a:defRPr sz="4000" i="1"/>
            </a:lvl9pPr>
          </a:lstStyle>
          <a:p>
            <a:endParaRPr/>
          </a:p>
        </p:txBody>
      </p:sp>
      <p:sp>
        <p:nvSpPr>
          <p:cNvPr id="95" name="Google Shape;95;p4"/>
          <p:cNvSpPr txBox="1"/>
          <p:nvPr/>
        </p:nvSpPr>
        <p:spPr>
          <a:xfrm>
            <a:off x="4791200" y="11907"/>
            <a:ext cx="2609600" cy="871600"/>
          </a:xfrm>
          <a:prstGeom prst="rect">
            <a:avLst/>
          </a:prstGeom>
          <a:no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en" sz="12800" b="1" i="0" u="none" strike="noStrike" kern="0" cap="none" spc="0" normalizeH="0" baseline="0" noProof="0">
                <a:ln>
                  <a:noFill/>
                </a:ln>
                <a:solidFill>
                  <a:srgbClr val="FFFFFF"/>
                </a:solidFill>
                <a:effectLst/>
                <a:uLnTx/>
                <a:uFillTx/>
                <a:latin typeface="Arial"/>
                <a:cs typeface="Arial"/>
                <a:sym typeface="Arial"/>
              </a:rPr>
              <a:t>“</a:t>
            </a:r>
            <a:endParaRPr kumimoji="0" sz="12800" b="1" i="0" u="none" strike="noStrike" kern="0" cap="none" spc="0" normalizeH="0" baseline="0" noProof="0">
              <a:ln>
                <a:noFill/>
              </a:ln>
              <a:solidFill>
                <a:srgbClr val="FFFFFF"/>
              </a:solidFill>
              <a:effectLst/>
              <a:uLnTx/>
              <a:uFillTx/>
              <a:latin typeface="Arial"/>
              <a:cs typeface="Arial"/>
              <a:sym typeface="Arial"/>
            </a:endParaRPr>
          </a:p>
        </p:txBody>
      </p:sp>
      <p:sp>
        <p:nvSpPr>
          <p:cNvPr id="96" name="Google Shape;96;p4"/>
          <p:cNvSpPr txBox="1">
            <a:spLocks noGrp="1"/>
          </p:cNvSpPr>
          <p:nvPr>
            <p:ph type="sldNum" idx="12"/>
          </p:nvPr>
        </p:nvSpPr>
        <p:spPr>
          <a:xfrm>
            <a:off x="10823979" y="557417"/>
            <a:ext cx="731600" cy="524800"/>
          </a:xfrm>
          <a:prstGeom prst="rect">
            <a:avLst/>
          </a:prstGeom>
        </p:spPr>
        <p:txBody>
          <a:bodyPr spcFirstLastPara="1" wrap="square" lIns="91425" tIns="91425" rIns="91425" bIns="91425" anchor="ctr" anchorCtr="0">
            <a:noAutofit/>
          </a:bodyPr>
          <a:lstStyle>
            <a:lvl1pPr lvl="0">
              <a:buNone/>
              <a:defRPr>
                <a:solidFill>
                  <a:srgbClr val="FFFFFF"/>
                </a:solidFill>
              </a:defRPr>
            </a:lvl1pPr>
            <a:lvl2pPr lvl="1">
              <a:buNone/>
              <a:defRPr>
                <a:solidFill>
                  <a:srgbClr val="FFFFFF"/>
                </a:solidFill>
              </a:defRPr>
            </a:lvl2pPr>
            <a:lvl3pPr lvl="2">
              <a:buNone/>
              <a:defRPr>
                <a:solidFill>
                  <a:srgbClr val="FFFFFF"/>
                </a:solidFill>
              </a:defRPr>
            </a:lvl3pPr>
            <a:lvl4pPr lvl="3">
              <a:buNone/>
              <a:defRPr>
                <a:solidFill>
                  <a:srgbClr val="FFFFFF"/>
                </a:solidFill>
              </a:defRPr>
            </a:lvl4pPr>
            <a:lvl5pPr lvl="4">
              <a:buNone/>
              <a:defRPr>
                <a:solidFill>
                  <a:srgbClr val="FFFFFF"/>
                </a:solidFill>
              </a:defRPr>
            </a:lvl5pPr>
            <a:lvl6pPr lvl="5">
              <a:buNone/>
              <a:defRPr>
                <a:solidFill>
                  <a:srgbClr val="FFFFFF"/>
                </a:solidFill>
              </a:defRPr>
            </a:lvl6pPr>
            <a:lvl7pPr lvl="6">
              <a:buNone/>
              <a:defRPr>
                <a:solidFill>
                  <a:srgbClr val="FFFFFF"/>
                </a:solidFill>
              </a:defRPr>
            </a:lvl7pPr>
            <a:lvl8pPr lvl="7">
              <a:buNone/>
              <a:defRPr>
                <a:solidFill>
                  <a:srgbClr val="FFFFFF"/>
                </a:solidFill>
              </a:defRPr>
            </a:lvl8pPr>
            <a:lvl9pPr lvl="8">
              <a:buNone/>
              <a:defRPr>
                <a:solidFill>
                  <a:srgbClr val="FFFFFF"/>
                </a:solidFill>
              </a:defRPr>
            </a:lvl9pPr>
          </a:lstStyle>
          <a:p>
            <a:pPr defTabSz="1219170">
              <a:buClr>
                <a:srgbClr val="000000"/>
              </a:buClr>
            </a:pPr>
            <a:fld id="{00000000-1234-1234-1234-123412341234}" type="slidenum">
              <a:rPr lang="en" kern="0" smtClean="0"/>
              <a:pPr defTabSz="1219170">
                <a:buClr>
                  <a:srgbClr val="000000"/>
                </a:buClr>
              </a:pPr>
              <a:t>‹#›</a:t>
            </a:fld>
            <a:endParaRPr lang="en" kern="0"/>
          </a:p>
        </p:txBody>
      </p:sp>
    </p:spTree>
    <p:extLst>
      <p:ext uri="{BB962C8B-B14F-4D97-AF65-F5344CB8AC3E}">
        <p14:creationId xmlns:p14="http://schemas.microsoft.com/office/powerpoint/2010/main" val="417452703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0"/>
        <p:cNvGrpSpPr/>
        <p:nvPr/>
      </p:nvGrpSpPr>
      <p:grpSpPr>
        <a:xfrm>
          <a:off x="0" y="0"/>
          <a:ext cx="0" cy="0"/>
          <a:chOff x="0" y="0"/>
          <a:chExt cx="0" cy="0"/>
        </a:xfrm>
      </p:grpSpPr>
    </p:spTree>
    <p:extLst>
      <p:ext uri="{BB962C8B-B14F-4D97-AF65-F5344CB8AC3E}">
        <p14:creationId xmlns:p14="http://schemas.microsoft.com/office/powerpoint/2010/main" val="200445923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accent4"/>
        </a:solidFill>
        <a:effectLst/>
      </p:bgPr>
    </p:bg>
    <p:spTree>
      <p:nvGrpSpPr>
        <p:cNvPr id="1" name="Shape 61"/>
        <p:cNvGrpSpPr/>
        <p:nvPr/>
      </p:nvGrpSpPr>
      <p:grpSpPr>
        <a:xfrm>
          <a:off x="0" y="0"/>
          <a:ext cx="0" cy="0"/>
          <a:chOff x="0" y="0"/>
          <a:chExt cx="0" cy="0"/>
        </a:xfrm>
      </p:grpSpPr>
      <p:sp>
        <p:nvSpPr>
          <p:cNvPr id="62" name="Google Shape;62;p13"/>
          <p:cNvSpPr/>
          <p:nvPr/>
        </p:nvSpPr>
        <p:spPr>
          <a:xfrm rot="142657" flipH="1">
            <a:off x="7848606" y="2281679"/>
            <a:ext cx="5369181" cy="5441957"/>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13"/>
          <p:cNvSpPr/>
          <p:nvPr/>
        </p:nvSpPr>
        <p:spPr>
          <a:xfrm rot="1223448">
            <a:off x="-3597095" y="-498717"/>
            <a:ext cx="6619731" cy="7248457"/>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13"/>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800"/>
              <a:buNone/>
              <a:defRPr>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
        <p:nvSpPr>
          <p:cNvPr id="65" name="Google Shape;65;p13"/>
          <p:cNvSpPr txBox="1">
            <a:spLocks noGrp="1"/>
          </p:cNvSpPr>
          <p:nvPr>
            <p:ph type="title" idx="2"/>
          </p:nvPr>
        </p:nvSpPr>
        <p:spPr>
          <a:xfrm>
            <a:off x="1307400" y="3414067"/>
            <a:ext cx="3004400" cy="1116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2000"/>
              <a:buNone/>
              <a:defRPr sz="2667">
                <a:solidFill>
                  <a:schemeClr val="dk2"/>
                </a:solidFill>
              </a:defRPr>
            </a:lvl1pPr>
            <a:lvl2pPr lvl="1" algn="ctr" rtl="0">
              <a:spcBef>
                <a:spcPts val="0"/>
              </a:spcBef>
              <a:spcAft>
                <a:spcPts val="0"/>
              </a:spcAft>
              <a:buClr>
                <a:schemeClr val="dk2"/>
              </a:buClr>
              <a:buSzPts val="4200"/>
              <a:buNone/>
              <a:defRPr sz="5600">
                <a:solidFill>
                  <a:schemeClr val="dk2"/>
                </a:solidFill>
              </a:defRPr>
            </a:lvl2pPr>
            <a:lvl3pPr lvl="2" algn="ctr" rtl="0">
              <a:spcBef>
                <a:spcPts val="0"/>
              </a:spcBef>
              <a:spcAft>
                <a:spcPts val="0"/>
              </a:spcAft>
              <a:buClr>
                <a:schemeClr val="dk2"/>
              </a:buClr>
              <a:buSzPts val="4200"/>
              <a:buNone/>
              <a:defRPr sz="5600">
                <a:solidFill>
                  <a:schemeClr val="dk2"/>
                </a:solidFill>
              </a:defRPr>
            </a:lvl3pPr>
            <a:lvl4pPr lvl="3" algn="ctr" rtl="0">
              <a:spcBef>
                <a:spcPts val="0"/>
              </a:spcBef>
              <a:spcAft>
                <a:spcPts val="0"/>
              </a:spcAft>
              <a:buClr>
                <a:schemeClr val="dk2"/>
              </a:buClr>
              <a:buSzPts val="4200"/>
              <a:buNone/>
              <a:defRPr sz="5600">
                <a:solidFill>
                  <a:schemeClr val="dk2"/>
                </a:solidFill>
              </a:defRPr>
            </a:lvl4pPr>
            <a:lvl5pPr lvl="4" algn="ctr" rtl="0">
              <a:spcBef>
                <a:spcPts val="0"/>
              </a:spcBef>
              <a:spcAft>
                <a:spcPts val="0"/>
              </a:spcAft>
              <a:buClr>
                <a:schemeClr val="dk2"/>
              </a:buClr>
              <a:buSzPts val="4200"/>
              <a:buNone/>
              <a:defRPr sz="5600">
                <a:solidFill>
                  <a:schemeClr val="dk2"/>
                </a:solidFill>
              </a:defRPr>
            </a:lvl5pPr>
            <a:lvl6pPr lvl="5" algn="ctr" rtl="0">
              <a:spcBef>
                <a:spcPts val="0"/>
              </a:spcBef>
              <a:spcAft>
                <a:spcPts val="0"/>
              </a:spcAft>
              <a:buClr>
                <a:schemeClr val="dk2"/>
              </a:buClr>
              <a:buSzPts val="4200"/>
              <a:buNone/>
              <a:defRPr sz="5600">
                <a:solidFill>
                  <a:schemeClr val="dk2"/>
                </a:solidFill>
              </a:defRPr>
            </a:lvl6pPr>
            <a:lvl7pPr lvl="6" algn="ctr" rtl="0">
              <a:spcBef>
                <a:spcPts val="0"/>
              </a:spcBef>
              <a:spcAft>
                <a:spcPts val="0"/>
              </a:spcAft>
              <a:buClr>
                <a:schemeClr val="dk2"/>
              </a:buClr>
              <a:buSzPts val="4200"/>
              <a:buNone/>
              <a:defRPr sz="5600">
                <a:solidFill>
                  <a:schemeClr val="dk2"/>
                </a:solidFill>
              </a:defRPr>
            </a:lvl7pPr>
            <a:lvl8pPr lvl="7" algn="ctr" rtl="0">
              <a:spcBef>
                <a:spcPts val="0"/>
              </a:spcBef>
              <a:spcAft>
                <a:spcPts val="0"/>
              </a:spcAft>
              <a:buClr>
                <a:schemeClr val="dk2"/>
              </a:buClr>
              <a:buSzPts val="4200"/>
              <a:buNone/>
              <a:defRPr sz="5600">
                <a:solidFill>
                  <a:schemeClr val="dk2"/>
                </a:solidFill>
              </a:defRPr>
            </a:lvl8pPr>
            <a:lvl9pPr lvl="8" algn="ctr" rtl="0">
              <a:spcBef>
                <a:spcPts val="0"/>
              </a:spcBef>
              <a:spcAft>
                <a:spcPts val="0"/>
              </a:spcAft>
              <a:buClr>
                <a:schemeClr val="dk2"/>
              </a:buClr>
              <a:buSzPts val="4200"/>
              <a:buNone/>
              <a:defRPr sz="5600">
                <a:solidFill>
                  <a:schemeClr val="dk2"/>
                </a:solidFill>
              </a:defRPr>
            </a:lvl9pPr>
          </a:lstStyle>
          <a:p>
            <a:endParaRPr/>
          </a:p>
        </p:txBody>
      </p:sp>
      <p:sp>
        <p:nvSpPr>
          <p:cNvPr id="66" name="Google Shape;66;p13"/>
          <p:cNvSpPr txBox="1">
            <a:spLocks noGrp="1"/>
          </p:cNvSpPr>
          <p:nvPr>
            <p:ph type="subTitle" idx="1"/>
          </p:nvPr>
        </p:nvSpPr>
        <p:spPr>
          <a:xfrm>
            <a:off x="1534800" y="4444267"/>
            <a:ext cx="2549600" cy="111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800">
                <a:solidFill>
                  <a:schemeClr val="dk2"/>
                </a:solidFill>
              </a:defRPr>
            </a:lvl2pPr>
            <a:lvl3pPr lvl="2" algn="ctr" rtl="0">
              <a:lnSpc>
                <a:spcPct val="100000"/>
              </a:lnSpc>
              <a:spcBef>
                <a:spcPts val="0"/>
              </a:spcBef>
              <a:spcAft>
                <a:spcPts val="0"/>
              </a:spcAft>
              <a:buClr>
                <a:schemeClr val="dk2"/>
              </a:buClr>
              <a:buSzPts val="2100"/>
              <a:buNone/>
              <a:defRPr sz="2800">
                <a:solidFill>
                  <a:schemeClr val="dk2"/>
                </a:solidFill>
              </a:defRPr>
            </a:lvl3pPr>
            <a:lvl4pPr lvl="3" algn="ctr" rtl="0">
              <a:lnSpc>
                <a:spcPct val="100000"/>
              </a:lnSpc>
              <a:spcBef>
                <a:spcPts val="0"/>
              </a:spcBef>
              <a:spcAft>
                <a:spcPts val="0"/>
              </a:spcAft>
              <a:buClr>
                <a:schemeClr val="dk2"/>
              </a:buClr>
              <a:buSzPts val="2100"/>
              <a:buNone/>
              <a:defRPr sz="2800">
                <a:solidFill>
                  <a:schemeClr val="dk2"/>
                </a:solidFill>
              </a:defRPr>
            </a:lvl4pPr>
            <a:lvl5pPr lvl="4" algn="ctr" rtl="0">
              <a:lnSpc>
                <a:spcPct val="100000"/>
              </a:lnSpc>
              <a:spcBef>
                <a:spcPts val="0"/>
              </a:spcBef>
              <a:spcAft>
                <a:spcPts val="0"/>
              </a:spcAft>
              <a:buClr>
                <a:schemeClr val="dk2"/>
              </a:buClr>
              <a:buSzPts val="2100"/>
              <a:buNone/>
              <a:defRPr sz="2800">
                <a:solidFill>
                  <a:schemeClr val="dk2"/>
                </a:solidFill>
              </a:defRPr>
            </a:lvl5pPr>
            <a:lvl6pPr lvl="5" algn="ctr" rtl="0">
              <a:lnSpc>
                <a:spcPct val="100000"/>
              </a:lnSpc>
              <a:spcBef>
                <a:spcPts val="0"/>
              </a:spcBef>
              <a:spcAft>
                <a:spcPts val="0"/>
              </a:spcAft>
              <a:buClr>
                <a:schemeClr val="dk2"/>
              </a:buClr>
              <a:buSzPts val="2100"/>
              <a:buNone/>
              <a:defRPr sz="2800">
                <a:solidFill>
                  <a:schemeClr val="dk2"/>
                </a:solidFill>
              </a:defRPr>
            </a:lvl6pPr>
            <a:lvl7pPr lvl="6" algn="ctr" rtl="0">
              <a:lnSpc>
                <a:spcPct val="100000"/>
              </a:lnSpc>
              <a:spcBef>
                <a:spcPts val="0"/>
              </a:spcBef>
              <a:spcAft>
                <a:spcPts val="0"/>
              </a:spcAft>
              <a:buClr>
                <a:schemeClr val="dk2"/>
              </a:buClr>
              <a:buSzPts val="2100"/>
              <a:buNone/>
              <a:defRPr sz="2800">
                <a:solidFill>
                  <a:schemeClr val="dk2"/>
                </a:solidFill>
              </a:defRPr>
            </a:lvl7pPr>
            <a:lvl8pPr lvl="7" algn="ctr" rtl="0">
              <a:lnSpc>
                <a:spcPct val="100000"/>
              </a:lnSpc>
              <a:spcBef>
                <a:spcPts val="0"/>
              </a:spcBef>
              <a:spcAft>
                <a:spcPts val="0"/>
              </a:spcAft>
              <a:buClr>
                <a:schemeClr val="dk2"/>
              </a:buClr>
              <a:buSzPts val="2100"/>
              <a:buNone/>
              <a:defRPr sz="2800">
                <a:solidFill>
                  <a:schemeClr val="dk2"/>
                </a:solidFill>
              </a:defRPr>
            </a:lvl8pPr>
            <a:lvl9pPr lvl="8" algn="ctr" rtl="0">
              <a:lnSpc>
                <a:spcPct val="100000"/>
              </a:lnSpc>
              <a:spcBef>
                <a:spcPts val="0"/>
              </a:spcBef>
              <a:spcAft>
                <a:spcPts val="0"/>
              </a:spcAft>
              <a:buClr>
                <a:schemeClr val="dk2"/>
              </a:buClr>
              <a:buSzPts val="2100"/>
              <a:buNone/>
              <a:defRPr sz="2800">
                <a:solidFill>
                  <a:schemeClr val="dk2"/>
                </a:solidFill>
              </a:defRPr>
            </a:lvl9pPr>
          </a:lstStyle>
          <a:p>
            <a:endParaRPr/>
          </a:p>
        </p:txBody>
      </p:sp>
      <p:sp>
        <p:nvSpPr>
          <p:cNvPr id="67" name="Google Shape;67;p13"/>
          <p:cNvSpPr txBox="1">
            <a:spLocks noGrp="1"/>
          </p:cNvSpPr>
          <p:nvPr>
            <p:ph type="title" idx="3"/>
          </p:nvPr>
        </p:nvSpPr>
        <p:spPr>
          <a:xfrm>
            <a:off x="4593800" y="3414067"/>
            <a:ext cx="3004400" cy="1116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2000"/>
              <a:buNone/>
              <a:defRPr sz="2667">
                <a:solidFill>
                  <a:schemeClr val="dk2"/>
                </a:solidFill>
              </a:defRPr>
            </a:lvl1pPr>
            <a:lvl2pPr lvl="1" algn="ctr" rtl="0">
              <a:spcBef>
                <a:spcPts val="0"/>
              </a:spcBef>
              <a:spcAft>
                <a:spcPts val="0"/>
              </a:spcAft>
              <a:buClr>
                <a:schemeClr val="dk2"/>
              </a:buClr>
              <a:buSzPts val="4200"/>
              <a:buNone/>
              <a:defRPr sz="5600">
                <a:solidFill>
                  <a:schemeClr val="dk2"/>
                </a:solidFill>
              </a:defRPr>
            </a:lvl2pPr>
            <a:lvl3pPr lvl="2" algn="ctr" rtl="0">
              <a:spcBef>
                <a:spcPts val="0"/>
              </a:spcBef>
              <a:spcAft>
                <a:spcPts val="0"/>
              </a:spcAft>
              <a:buClr>
                <a:schemeClr val="dk2"/>
              </a:buClr>
              <a:buSzPts val="4200"/>
              <a:buNone/>
              <a:defRPr sz="5600">
                <a:solidFill>
                  <a:schemeClr val="dk2"/>
                </a:solidFill>
              </a:defRPr>
            </a:lvl3pPr>
            <a:lvl4pPr lvl="3" algn="ctr" rtl="0">
              <a:spcBef>
                <a:spcPts val="0"/>
              </a:spcBef>
              <a:spcAft>
                <a:spcPts val="0"/>
              </a:spcAft>
              <a:buClr>
                <a:schemeClr val="dk2"/>
              </a:buClr>
              <a:buSzPts val="4200"/>
              <a:buNone/>
              <a:defRPr sz="5600">
                <a:solidFill>
                  <a:schemeClr val="dk2"/>
                </a:solidFill>
              </a:defRPr>
            </a:lvl4pPr>
            <a:lvl5pPr lvl="4" algn="ctr" rtl="0">
              <a:spcBef>
                <a:spcPts val="0"/>
              </a:spcBef>
              <a:spcAft>
                <a:spcPts val="0"/>
              </a:spcAft>
              <a:buClr>
                <a:schemeClr val="dk2"/>
              </a:buClr>
              <a:buSzPts val="4200"/>
              <a:buNone/>
              <a:defRPr sz="5600">
                <a:solidFill>
                  <a:schemeClr val="dk2"/>
                </a:solidFill>
              </a:defRPr>
            </a:lvl5pPr>
            <a:lvl6pPr lvl="5" algn="ctr" rtl="0">
              <a:spcBef>
                <a:spcPts val="0"/>
              </a:spcBef>
              <a:spcAft>
                <a:spcPts val="0"/>
              </a:spcAft>
              <a:buClr>
                <a:schemeClr val="dk2"/>
              </a:buClr>
              <a:buSzPts val="4200"/>
              <a:buNone/>
              <a:defRPr sz="5600">
                <a:solidFill>
                  <a:schemeClr val="dk2"/>
                </a:solidFill>
              </a:defRPr>
            </a:lvl6pPr>
            <a:lvl7pPr lvl="6" algn="ctr" rtl="0">
              <a:spcBef>
                <a:spcPts val="0"/>
              </a:spcBef>
              <a:spcAft>
                <a:spcPts val="0"/>
              </a:spcAft>
              <a:buClr>
                <a:schemeClr val="dk2"/>
              </a:buClr>
              <a:buSzPts val="4200"/>
              <a:buNone/>
              <a:defRPr sz="5600">
                <a:solidFill>
                  <a:schemeClr val="dk2"/>
                </a:solidFill>
              </a:defRPr>
            </a:lvl7pPr>
            <a:lvl8pPr lvl="7" algn="ctr" rtl="0">
              <a:spcBef>
                <a:spcPts val="0"/>
              </a:spcBef>
              <a:spcAft>
                <a:spcPts val="0"/>
              </a:spcAft>
              <a:buClr>
                <a:schemeClr val="dk2"/>
              </a:buClr>
              <a:buSzPts val="4200"/>
              <a:buNone/>
              <a:defRPr sz="5600">
                <a:solidFill>
                  <a:schemeClr val="dk2"/>
                </a:solidFill>
              </a:defRPr>
            </a:lvl8pPr>
            <a:lvl9pPr lvl="8" algn="ctr" rtl="0">
              <a:spcBef>
                <a:spcPts val="0"/>
              </a:spcBef>
              <a:spcAft>
                <a:spcPts val="0"/>
              </a:spcAft>
              <a:buClr>
                <a:schemeClr val="dk2"/>
              </a:buClr>
              <a:buSzPts val="4200"/>
              <a:buNone/>
              <a:defRPr sz="5600">
                <a:solidFill>
                  <a:schemeClr val="dk2"/>
                </a:solidFill>
              </a:defRPr>
            </a:lvl9pPr>
          </a:lstStyle>
          <a:p>
            <a:endParaRPr/>
          </a:p>
        </p:txBody>
      </p:sp>
      <p:sp>
        <p:nvSpPr>
          <p:cNvPr id="68" name="Google Shape;68;p13"/>
          <p:cNvSpPr txBox="1">
            <a:spLocks noGrp="1"/>
          </p:cNvSpPr>
          <p:nvPr>
            <p:ph type="subTitle" idx="4"/>
          </p:nvPr>
        </p:nvSpPr>
        <p:spPr>
          <a:xfrm>
            <a:off x="4821200" y="4444267"/>
            <a:ext cx="2549600" cy="111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800">
                <a:solidFill>
                  <a:schemeClr val="dk2"/>
                </a:solidFill>
              </a:defRPr>
            </a:lvl2pPr>
            <a:lvl3pPr lvl="2" algn="ctr" rtl="0">
              <a:lnSpc>
                <a:spcPct val="100000"/>
              </a:lnSpc>
              <a:spcBef>
                <a:spcPts val="0"/>
              </a:spcBef>
              <a:spcAft>
                <a:spcPts val="0"/>
              </a:spcAft>
              <a:buClr>
                <a:schemeClr val="dk2"/>
              </a:buClr>
              <a:buSzPts val="2100"/>
              <a:buNone/>
              <a:defRPr sz="2800">
                <a:solidFill>
                  <a:schemeClr val="dk2"/>
                </a:solidFill>
              </a:defRPr>
            </a:lvl3pPr>
            <a:lvl4pPr lvl="3" algn="ctr" rtl="0">
              <a:lnSpc>
                <a:spcPct val="100000"/>
              </a:lnSpc>
              <a:spcBef>
                <a:spcPts val="0"/>
              </a:spcBef>
              <a:spcAft>
                <a:spcPts val="0"/>
              </a:spcAft>
              <a:buClr>
                <a:schemeClr val="dk2"/>
              </a:buClr>
              <a:buSzPts val="2100"/>
              <a:buNone/>
              <a:defRPr sz="2800">
                <a:solidFill>
                  <a:schemeClr val="dk2"/>
                </a:solidFill>
              </a:defRPr>
            </a:lvl4pPr>
            <a:lvl5pPr lvl="4" algn="ctr" rtl="0">
              <a:lnSpc>
                <a:spcPct val="100000"/>
              </a:lnSpc>
              <a:spcBef>
                <a:spcPts val="0"/>
              </a:spcBef>
              <a:spcAft>
                <a:spcPts val="0"/>
              </a:spcAft>
              <a:buClr>
                <a:schemeClr val="dk2"/>
              </a:buClr>
              <a:buSzPts val="2100"/>
              <a:buNone/>
              <a:defRPr sz="2800">
                <a:solidFill>
                  <a:schemeClr val="dk2"/>
                </a:solidFill>
              </a:defRPr>
            </a:lvl5pPr>
            <a:lvl6pPr lvl="5" algn="ctr" rtl="0">
              <a:lnSpc>
                <a:spcPct val="100000"/>
              </a:lnSpc>
              <a:spcBef>
                <a:spcPts val="0"/>
              </a:spcBef>
              <a:spcAft>
                <a:spcPts val="0"/>
              </a:spcAft>
              <a:buClr>
                <a:schemeClr val="dk2"/>
              </a:buClr>
              <a:buSzPts val="2100"/>
              <a:buNone/>
              <a:defRPr sz="2800">
                <a:solidFill>
                  <a:schemeClr val="dk2"/>
                </a:solidFill>
              </a:defRPr>
            </a:lvl6pPr>
            <a:lvl7pPr lvl="6" algn="ctr" rtl="0">
              <a:lnSpc>
                <a:spcPct val="100000"/>
              </a:lnSpc>
              <a:spcBef>
                <a:spcPts val="0"/>
              </a:spcBef>
              <a:spcAft>
                <a:spcPts val="0"/>
              </a:spcAft>
              <a:buClr>
                <a:schemeClr val="dk2"/>
              </a:buClr>
              <a:buSzPts val="2100"/>
              <a:buNone/>
              <a:defRPr sz="2800">
                <a:solidFill>
                  <a:schemeClr val="dk2"/>
                </a:solidFill>
              </a:defRPr>
            </a:lvl7pPr>
            <a:lvl8pPr lvl="7" algn="ctr" rtl="0">
              <a:lnSpc>
                <a:spcPct val="100000"/>
              </a:lnSpc>
              <a:spcBef>
                <a:spcPts val="0"/>
              </a:spcBef>
              <a:spcAft>
                <a:spcPts val="0"/>
              </a:spcAft>
              <a:buClr>
                <a:schemeClr val="dk2"/>
              </a:buClr>
              <a:buSzPts val="2100"/>
              <a:buNone/>
              <a:defRPr sz="2800">
                <a:solidFill>
                  <a:schemeClr val="dk2"/>
                </a:solidFill>
              </a:defRPr>
            </a:lvl8pPr>
            <a:lvl9pPr lvl="8" algn="ctr" rtl="0">
              <a:lnSpc>
                <a:spcPct val="100000"/>
              </a:lnSpc>
              <a:spcBef>
                <a:spcPts val="0"/>
              </a:spcBef>
              <a:spcAft>
                <a:spcPts val="0"/>
              </a:spcAft>
              <a:buClr>
                <a:schemeClr val="dk2"/>
              </a:buClr>
              <a:buSzPts val="2100"/>
              <a:buNone/>
              <a:defRPr sz="2800">
                <a:solidFill>
                  <a:schemeClr val="dk2"/>
                </a:solidFill>
              </a:defRPr>
            </a:lvl9pPr>
          </a:lstStyle>
          <a:p>
            <a:endParaRPr/>
          </a:p>
        </p:txBody>
      </p:sp>
      <p:sp>
        <p:nvSpPr>
          <p:cNvPr id="69" name="Google Shape;69;p13"/>
          <p:cNvSpPr txBox="1">
            <a:spLocks noGrp="1"/>
          </p:cNvSpPr>
          <p:nvPr>
            <p:ph type="title" idx="5"/>
          </p:nvPr>
        </p:nvSpPr>
        <p:spPr>
          <a:xfrm>
            <a:off x="7880200" y="3414067"/>
            <a:ext cx="3004400" cy="1116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2000"/>
              <a:buNone/>
              <a:defRPr sz="2667">
                <a:solidFill>
                  <a:schemeClr val="dk2"/>
                </a:solidFill>
              </a:defRPr>
            </a:lvl1pPr>
            <a:lvl2pPr lvl="1" algn="ctr" rtl="0">
              <a:spcBef>
                <a:spcPts val="0"/>
              </a:spcBef>
              <a:spcAft>
                <a:spcPts val="0"/>
              </a:spcAft>
              <a:buClr>
                <a:schemeClr val="dk2"/>
              </a:buClr>
              <a:buSzPts val="4200"/>
              <a:buNone/>
              <a:defRPr sz="5600">
                <a:solidFill>
                  <a:schemeClr val="dk2"/>
                </a:solidFill>
              </a:defRPr>
            </a:lvl2pPr>
            <a:lvl3pPr lvl="2" algn="ctr" rtl="0">
              <a:spcBef>
                <a:spcPts val="0"/>
              </a:spcBef>
              <a:spcAft>
                <a:spcPts val="0"/>
              </a:spcAft>
              <a:buClr>
                <a:schemeClr val="dk2"/>
              </a:buClr>
              <a:buSzPts val="4200"/>
              <a:buNone/>
              <a:defRPr sz="5600">
                <a:solidFill>
                  <a:schemeClr val="dk2"/>
                </a:solidFill>
              </a:defRPr>
            </a:lvl3pPr>
            <a:lvl4pPr lvl="3" algn="ctr" rtl="0">
              <a:spcBef>
                <a:spcPts val="0"/>
              </a:spcBef>
              <a:spcAft>
                <a:spcPts val="0"/>
              </a:spcAft>
              <a:buClr>
                <a:schemeClr val="dk2"/>
              </a:buClr>
              <a:buSzPts val="4200"/>
              <a:buNone/>
              <a:defRPr sz="5600">
                <a:solidFill>
                  <a:schemeClr val="dk2"/>
                </a:solidFill>
              </a:defRPr>
            </a:lvl4pPr>
            <a:lvl5pPr lvl="4" algn="ctr" rtl="0">
              <a:spcBef>
                <a:spcPts val="0"/>
              </a:spcBef>
              <a:spcAft>
                <a:spcPts val="0"/>
              </a:spcAft>
              <a:buClr>
                <a:schemeClr val="dk2"/>
              </a:buClr>
              <a:buSzPts val="4200"/>
              <a:buNone/>
              <a:defRPr sz="5600">
                <a:solidFill>
                  <a:schemeClr val="dk2"/>
                </a:solidFill>
              </a:defRPr>
            </a:lvl5pPr>
            <a:lvl6pPr lvl="5" algn="ctr" rtl="0">
              <a:spcBef>
                <a:spcPts val="0"/>
              </a:spcBef>
              <a:spcAft>
                <a:spcPts val="0"/>
              </a:spcAft>
              <a:buClr>
                <a:schemeClr val="dk2"/>
              </a:buClr>
              <a:buSzPts val="4200"/>
              <a:buNone/>
              <a:defRPr sz="5600">
                <a:solidFill>
                  <a:schemeClr val="dk2"/>
                </a:solidFill>
              </a:defRPr>
            </a:lvl6pPr>
            <a:lvl7pPr lvl="6" algn="ctr" rtl="0">
              <a:spcBef>
                <a:spcPts val="0"/>
              </a:spcBef>
              <a:spcAft>
                <a:spcPts val="0"/>
              </a:spcAft>
              <a:buClr>
                <a:schemeClr val="dk2"/>
              </a:buClr>
              <a:buSzPts val="4200"/>
              <a:buNone/>
              <a:defRPr sz="5600">
                <a:solidFill>
                  <a:schemeClr val="dk2"/>
                </a:solidFill>
              </a:defRPr>
            </a:lvl7pPr>
            <a:lvl8pPr lvl="7" algn="ctr" rtl="0">
              <a:spcBef>
                <a:spcPts val="0"/>
              </a:spcBef>
              <a:spcAft>
                <a:spcPts val="0"/>
              </a:spcAft>
              <a:buClr>
                <a:schemeClr val="dk2"/>
              </a:buClr>
              <a:buSzPts val="4200"/>
              <a:buNone/>
              <a:defRPr sz="5600">
                <a:solidFill>
                  <a:schemeClr val="dk2"/>
                </a:solidFill>
              </a:defRPr>
            </a:lvl8pPr>
            <a:lvl9pPr lvl="8" algn="ctr" rtl="0">
              <a:spcBef>
                <a:spcPts val="0"/>
              </a:spcBef>
              <a:spcAft>
                <a:spcPts val="0"/>
              </a:spcAft>
              <a:buClr>
                <a:schemeClr val="dk2"/>
              </a:buClr>
              <a:buSzPts val="4200"/>
              <a:buNone/>
              <a:defRPr sz="5600">
                <a:solidFill>
                  <a:schemeClr val="dk2"/>
                </a:solidFill>
              </a:defRPr>
            </a:lvl9pPr>
          </a:lstStyle>
          <a:p>
            <a:endParaRPr/>
          </a:p>
        </p:txBody>
      </p:sp>
      <p:sp>
        <p:nvSpPr>
          <p:cNvPr id="70" name="Google Shape;70;p13"/>
          <p:cNvSpPr txBox="1">
            <a:spLocks noGrp="1"/>
          </p:cNvSpPr>
          <p:nvPr>
            <p:ph type="subTitle" idx="6"/>
          </p:nvPr>
        </p:nvSpPr>
        <p:spPr>
          <a:xfrm>
            <a:off x="8107600" y="4444267"/>
            <a:ext cx="2549600" cy="111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800">
                <a:solidFill>
                  <a:schemeClr val="dk2"/>
                </a:solidFill>
              </a:defRPr>
            </a:lvl2pPr>
            <a:lvl3pPr lvl="2" algn="ctr" rtl="0">
              <a:lnSpc>
                <a:spcPct val="100000"/>
              </a:lnSpc>
              <a:spcBef>
                <a:spcPts val="0"/>
              </a:spcBef>
              <a:spcAft>
                <a:spcPts val="0"/>
              </a:spcAft>
              <a:buClr>
                <a:schemeClr val="dk2"/>
              </a:buClr>
              <a:buSzPts val="2100"/>
              <a:buNone/>
              <a:defRPr sz="2800">
                <a:solidFill>
                  <a:schemeClr val="dk2"/>
                </a:solidFill>
              </a:defRPr>
            </a:lvl3pPr>
            <a:lvl4pPr lvl="3" algn="ctr" rtl="0">
              <a:lnSpc>
                <a:spcPct val="100000"/>
              </a:lnSpc>
              <a:spcBef>
                <a:spcPts val="0"/>
              </a:spcBef>
              <a:spcAft>
                <a:spcPts val="0"/>
              </a:spcAft>
              <a:buClr>
                <a:schemeClr val="dk2"/>
              </a:buClr>
              <a:buSzPts val="2100"/>
              <a:buNone/>
              <a:defRPr sz="2800">
                <a:solidFill>
                  <a:schemeClr val="dk2"/>
                </a:solidFill>
              </a:defRPr>
            </a:lvl4pPr>
            <a:lvl5pPr lvl="4" algn="ctr" rtl="0">
              <a:lnSpc>
                <a:spcPct val="100000"/>
              </a:lnSpc>
              <a:spcBef>
                <a:spcPts val="0"/>
              </a:spcBef>
              <a:spcAft>
                <a:spcPts val="0"/>
              </a:spcAft>
              <a:buClr>
                <a:schemeClr val="dk2"/>
              </a:buClr>
              <a:buSzPts val="2100"/>
              <a:buNone/>
              <a:defRPr sz="2800">
                <a:solidFill>
                  <a:schemeClr val="dk2"/>
                </a:solidFill>
              </a:defRPr>
            </a:lvl5pPr>
            <a:lvl6pPr lvl="5" algn="ctr" rtl="0">
              <a:lnSpc>
                <a:spcPct val="100000"/>
              </a:lnSpc>
              <a:spcBef>
                <a:spcPts val="0"/>
              </a:spcBef>
              <a:spcAft>
                <a:spcPts val="0"/>
              </a:spcAft>
              <a:buClr>
                <a:schemeClr val="dk2"/>
              </a:buClr>
              <a:buSzPts val="2100"/>
              <a:buNone/>
              <a:defRPr sz="2800">
                <a:solidFill>
                  <a:schemeClr val="dk2"/>
                </a:solidFill>
              </a:defRPr>
            </a:lvl6pPr>
            <a:lvl7pPr lvl="6" algn="ctr" rtl="0">
              <a:lnSpc>
                <a:spcPct val="100000"/>
              </a:lnSpc>
              <a:spcBef>
                <a:spcPts val="0"/>
              </a:spcBef>
              <a:spcAft>
                <a:spcPts val="0"/>
              </a:spcAft>
              <a:buClr>
                <a:schemeClr val="dk2"/>
              </a:buClr>
              <a:buSzPts val="2100"/>
              <a:buNone/>
              <a:defRPr sz="2800">
                <a:solidFill>
                  <a:schemeClr val="dk2"/>
                </a:solidFill>
              </a:defRPr>
            </a:lvl7pPr>
            <a:lvl8pPr lvl="7" algn="ctr" rtl="0">
              <a:lnSpc>
                <a:spcPct val="100000"/>
              </a:lnSpc>
              <a:spcBef>
                <a:spcPts val="0"/>
              </a:spcBef>
              <a:spcAft>
                <a:spcPts val="0"/>
              </a:spcAft>
              <a:buClr>
                <a:schemeClr val="dk2"/>
              </a:buClr>
              <a:buSzPts val="2100"/>
              <a:buNone/>
              <a:defRPr sz="2800">
                <a:solidFill>
                  <a:schemeClr val="dk2"/>
                </a:solidFill>
              </a:defRPr>
            </a:lvl8pPr>
            <a:lvl9pPr lvl="8" algn="ctr" rtl="0">
              <a:lnSpc>
                <a:spcPct val="100000"/>
              </a:lnSpc>
              <a:spcBef>
                <a:spcPts val="0"/>
              </a:spcBef>
              <a:spcAft>
                <a:spcPts val="0"/>
              </a:spcAft>
              <a:buClr>
                <a:schemeClr val="dk2"/>
              </a:buClr>
              <a:buSzPts val="2100"/>
              <a:buNone/>
              <a:defRPr sz="2800">
                <a:solidFill>
                  <a:schemeClr val="dk2"/>
                </a:solidFill>
              </a:defRPr>
            </a:lvl9pPr>
          </a:lstStyle>
          <a:p>
            <a:endParaRPr/>
          </a:p>
        </p:txBody>
      </p:sp>
      <p:sp>
        <p:nvSpPr>
          <p:cNvPr id="71" name="Google Shape;71;p13"/>
          <p:cNvSpPr txBox="1">
            <a:spLocks noGrp="1"/>
          </p:cNvSpPr>
          <p:nvPr>
            <p:ph type="title" idx="7" hasCustomPrompt="1"/>
          </p:nvPr>
        </p:nvSpPr>
        <p:spPr>
          <a:xfrm>
            <a:off x="1617800" y="2570467"/>
            <a:ext cx="2383600" cy="960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6"/>
              </a:buClr>
              <a:buSzPts val="4800"/>
              <a:buNone/>
              <a:defRPr sz="6400">
                <a:solidFill>
                  <a:schemeClr val="accent6"/>
                </a:solidFill>
              </a:defRPr>
            </a:lvl1pPr>
            <a:lvl2pPr lvl="1" algn="ctr" rtl="0">
              <a:spcBef>
                <a:spcPts val="0"/>
              </a:spcBef>
              <a:spcAft>
                <a:spcPts val="0"/>
              </a:spcAft>
              <a:buClr>
                <a:schemeClr val="accent6"/>
              </a:buClr>
              <a:buSzPts val="4800"/>
              <a:buNone/>
              <a:defRPr sz="6400">
                <a:solidFill>
                  <a:schemeClr val="accent6"/>
                </a:solidFill>
              </a:defRPr>
            </a:lvl2pPr>
            <a:lvl3pPr lvl="2" algn="ctr" rtl="0">
              <a:spcBef>
                <a:spcPts val="0"/>
              </a:spcBef>
              <a:spcAft>
                <a:spcPts val="0"/>
              </a:spcAft>
              <a:buClr>
                <a:schemeClr val="accent6"/>
              </a:buClr>
              <a:buSzPts val="4800"/>
              <a:buNone/>
              <a:defRPr sz="6400">
                <a:solidFill>
                  <a:schemeClr val="accent6"/>
                </a:solidFill>
              </a:defRPr>
            </a:lvl3pPr>
            <a:lvl4pPr lvl="3" algn="ctr" rtl="0">
              <a:spcBef>
                <a:spcPts val="0"/>
              </a:spcBef>
              <a:spcAft>
                <a:spcPts val="0"/>
              </a:spcAft>
              <a:buClr>
                <a:schemeClr val="accent6"/>
              </a:buClr>
              <a:buSzPts val="4800"/>
              <a:buNone/>
              <a:defRPr sz="6400">
                <a:solidFill>
                  <a:schemeClr val="accent6"/>
                </a:solidFill>
              </a:defRPr>
            </a:lvl4pPr>
            <a:lvl5pPr lvl="4" algn="ctr" rtl="0">
              <a:spcBef>
                <a:spcPts val="0"/>
              </a:spcBef>
              <a:spcAft>
                <a:spcPts val="0"/>
              </a:spcAft>
              <a:buClr>
                <a:schemeClr val="accent6"/>
              </a:buClr>
              <a:buSzPts val="4800"/>
              <a:buNone/>
              <a:defRPr sz="6400">
                <a:solidFill>
                  <a:schemeClr val="accent6"/>
                </a:solidFill>
              </a:defRPr>
            </a:lvl5pPr>
            <a:lvl6pPr lvl="5" algn="ctr" rtl="0">
              <a:spcBef>
                <a:spcPts val="0"/>
              </a:spcBef>
              <a:spcAft>
                <a:spcPts val="0"/>
              </a:spcAft>
              <a:buClr>
                <a:schemeClr val="accent6"/>
              </a:buClr>
              <a:buSzPts val="4800"/>
              <a:buNone/>
              <a:defRPr sz="6400">
                <a:solidFill>
                  <a:schemeClr val="accent6"/>
                </a:solidFill>
              </a:defRPr>
            </a:lvl6pPr>
            <a:lvl7pPr lvl="6" algn="ctr" rtl="0">
              <a:spcBef>
                <a:spcPts val="0"/>
              </a:spcBef>
              <a:spcAft>
                <a:spcPts val="0"/>
              </a:spcAft>
              <a:buClr>
                <a:schemeClr val="accent6"/>
              </a:buClr>
              <a:buSzPts val="4800"/>
              <a:buNone/>
              <a:defRPr sz="6400">
                <a:solidFill>
                  <a:schemeClr val="accent6"/>
                </a:solidFill>
              </a:defRPr>
            </a:lvl7pPr>
            <a:lvl8pPr lvl="7" algn="ctr" rtl="0">
              <a:spcBef>
                <a:spcPts val="0"/>
              </a:spcBef>
              <a:spcAft>
                <a:spcPts val="0"/>
              </a:spcAft>
              <a:buClr>
                <a:schemeClr val="accent6"/>
              </a:buClr>
              <a:buSzPts val="4800"/>
              <a:buNone/>
              <a:defRPr sz="6400">
                <a:solidFill>
                  <a:schemeClr val="accent6"/>
                </a:solidFill>
              </a:defRPr>
            </a:lvl8pPr>
            <a:lvl9pPr lvl="8" algn="ctr" rtl="0">
              <a:spcBef>
                <a:spcPts val="0"/>
              </a:spcBef>
              <a:spcAft>
                <a:spcPts val="0"/>
              </a:spcAft>
              <a:buClr>
                <a:schemeClr val="accent6"/>
              </a:buClr>
              <a:buSzPts val="4800"/>
              <a:buNone/>
              <a:defRPr sz="6400">
                <a:solidFill>
                  <a:schemeClr val="accent6"/>
                </a:solidFill>
              </a:defRPr>
            </a:lvl9pPr>
          </a:lstStyle>
          <a:p>
            <a:r>
              <a:t>xx%</a:t>
            </a:r>
          </a:p>
        </p:txBody>
      </p:sp>
      <p:sp>
        <p:nvSpPr>
          <p:cNvPr id="72" name="Google Shape;72;p13"/>
          <p:cNvSpPr txBox="1">
            <a:spLocks noGrp="1"/>
          </p:cNvSpPr>
          <p:nvPr>
            <p:ph type="title" idx="8" hasCustomPrompt="1"/>
          </p:nvPr>
        </p:nvSpPr>
        <p:spPr>
          <a:xfrm>
            <a:off x="4904200" y="2570467"/>
            <a:ext cx="2383600" cy="960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6"/>
              </a:buClr>
              <a:buSzPts val="4800"/>
              <a:buNone/>
              <a:defRPr sz="6400">
                <a:solidFill>
                  <a:schemeClr val="accent6"/>
                </a:solidFill>
              </a:defRPr>
            </a:lvl1pPr>
            <a:lvl2pPr lvl="1" algn="ctr" rtl="0">
              <a:spcBef>
                <a:spcPts val="0"/>
              </a:spcBef>
              <a:spcAft>
                <a:spcPts val="0"/>
              </a:spcAft>
              <a:buClr>
                <a:schemeClr val="accent6"/>
              </a:buClr>
              <a:buSzPts val="4800"/>
              <a:buNone/>
              <a:defRPr sz="6400">
                <a:solidFill>
                  <a:schemeClr val="accent6"/>
                </a:solidFill>
              </a:defRPr>
            </a:lvl2pPr>
            <a:lvl3pPr lvl="2" algn="ctr" rtl="0">
              <a:spcBef>
                <a:spcPts val="0"/>
              </a:spcBef>
              <a:spcAft>
                <a:spcPts val="0"/>
              </a:spcAft>
              <a:buClr>
                <a:schemeClr val="accent6"/>
              </a:buClr>
              <a:buSzPts val="4800"/>
              <a:buNone/>
              <a:defRPr sz="6400">
                <a:solidFill>
                  <a:schemeClr val="accent6"/>
                </a:solidFill>
              </a:defRPr>
            </a:lvl3pPr>
            <a:lvl4pPr lvl="3" algn="ctr" rtl="0">
              <a:spcBef>
                <a:spcPts val="0"/>
              </a:spcBef>
              <a:spcAft>
                <a:spcPts val="0"/>
              </a:spcAft>
              <a:buClr>
                <a:schemeClr val="accent6"/>
              </a:buClr>
              <a:buSzPts val="4800"/>
              <a:buNone/>
              <a:defRPr sz="6400">
                <a:solidFill>
                  <a:schemeClr val="accent6"/>
                </a:solidFill>
              </a:defRPr>
            </a:lvl4pPr>
            <a:lvl5pPr lvl="4" algn="ctr" rtl="0">
              <a:spcBef>
                <a:spcPts val="0"/>
              </a:spcBef>
              <a:spcAft>
                <a:spcPts val="0"/>
              </a:spcAft>
              <a:buClr>
                <a:schemeClr val="accent6"/>
              </a:buClr>
              <a:buSzPts val="4800"/>
              <a:buNone/>
              <a:defRPr sz="6400">
                <a:solidFill>
                  <a:schemeClr val="accent6"/>
                </a:solidFill>
              </a:defRPr>
            </a:lvl5pPr>
            <a:lvl6pPr lvl="5" algn="ctr" rtl="0">
              <a:spcBef>
                <a:spcPts val="0"/>
              </a:spcBef>
              <a:spcAft>
                <a:spcPts val="0"/>
              </a:spcAft>
              <a:buClr>
                <a:schemeClr val="accent6"/>
              </a:buClr>
              <a:buSzPts val="4800"/>
              <a:buNone/>
              <a:defRPr sz="6400">
                <a:solidFill>
                  <a:schemeClr val="accent6"/>
                </a:solidFill>
              </a:defRPr>
            </a:lvl6pPr>
            <a:lvl7pPr lvl="6" algn="ctr" rtl="0">
              <a:spcBef>
                <a:spcPts val="0"/>
              </a:spcBef>
              <a:spcAft>
                <a:spcPts val="0"/>
              </a:spcAft>
              <a:buClr>
                <a:schemeClr val="accent6"/>
              </a:buClr>
              <a:buSzPts val="4800"/>
              <a:buNone/>
              <a:defRPr sz="6400">
                <a:solidFill>
                  <a:schemeClr val="accent6"/>
                </a:solidFill>
              </a:defRPr>
            </a:lvl7pPr>
            <a:lvl8pPr lvl="7" algn="ctr" rtl="0">
              <a:spcBef>
                <a:spcPts val="0"/>
              </a:spcBef>
              <a:spcAft>
                <a:spcPts val="0"/>
              </a:spcAft>
              <a:buClr>
                <a:schemeClr val="accent6"/>
              </a:buClr>
              <a:buSzPts val="4800"/>
              <a:buNone/>
              <a:defRPr sz="6400">
                <a:solidFill>
                  <a:schemeClr val="accent6"/>
                </a:solidFill>
              </a:defRPr>
            </a:lvl8pPr>
            <a:lvl9pPr lvl="8" algn="ctr" rtl="0">
              <a:spcBef>
                <a:spcPts val="0"/>
              </a:spcBef>
              <a:spcAft>
                <a:spcPts val="0"/>
              </a:spcAft>
              <a:buClr>
                <a:schemeClr val="accent6"/>
              </a:buClr>
              <a:buSzPts val="4800"/>
              <a:buNone/>
              <a:defRPr sz="6400">
                <a:solidFill>
                  <a:schemeClr val="accent6"/>
                </a:solidFill>
              </a:defRPr>
            </a:lvl9pPr>
          </a:lstStyle>
          <a:p>
            <a:r>
              <a:t>xx%</a:t>
            </a:r>
          </a:p>
        </p:txBody>
      </p:sp>
      <p:sp>
        <p:nvSpPr>
          <p:cNvPr id="73" name="Google Shape;73;p13"/>
          <p:cNvSpPr txBox="1">
            <a:spLocks noGrp="1"/>
          </p:cNvSpPr>
          <p:nvPr>
            <p:ph type="title" idx="9" hasCustomPrompt="1"/>
          </p:nvPr>
        </p:nvSpPr>
        <p:spPr>
          <a:xfrm>
            <a:off x="8190600" y="2570467"/>
            <a:ext cx="2383600" cy="960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6"/>
              </a:buClr>
              <a:buSzPts val="4800"/>
              <a:buNone/>
              <a:defRPr sz="6400">
                <a:solidFill>
                  <a:schemeClr val="accent6"/>
                </a:solidFill>
              </a:defRPr>
            </a:lvl1pPr>
            <a:lvl2pPr lvl="1" algn="ctr" rtl="0">
              <a:spcBef>
                <a:spcPts val="0"/>
              </a:spcBef>
              <a:spcAft>
                <a:spcPts val="0"/>
              </a:spcAft>
              <a:buClr>
                <a:schemeClr val="accent6"/>
              </a:buClr>
              <a:buSzPts val="4800"/>
              <a:buNone/>
              <a:defRPr sz="6400">
                <a:solidFill>
                  <a:schemeClr val="accent6"/>
                </a:solidFill>
              </a:defRPr>
            </a:lvl2pPr>
            <a:lvl3pPr lvl="2" algn="ctr" rtl="0">
              <a:spcBef>
                <a:spcPts val="0"/>
              </a:spcBef>
              <a:spcAft>
                <a:spcPts val="0"/>
              </a:spcAft>
              <a:buClr>
                <a:schemeClr val="accent6"/>
              </a:buClr>
              <a:buSzPts val="4800"/>
              <a:buNone/>
              <a:defRPr sz="6400">
                <a:solidFill>
                  <a:schemeClr val="accent6"/>
                </a:solidFill>
              </a:defRPr>
            </a:lvl3pPr>
            <a:lvl4pPr lvl="3" algn="ctr" rtl="0">
              <a:spcBef>
                <a:spcPts val="0"/>
              </a:spcBef>
              <a:spcAft>
                <a:spcPts val="0"/>
              </a:spcAft>
              <a:buClr>
                <a:schemeClr val="accent6"/>
              </a:buClr>
              <a:buSzPts val="4800"/>
              <a:buNone/>
              <a:defRPr sz="6400">
                <a:solidFill>
                  <a:schemeClr val="accent6"/>
                </a:solidFill>
              </a:defRPr>
            </a:lvl4pPr>
            <a:lvl5pPr lvl="4" algn="ctr" rtl="0">
              <a:spcBef>
                <a:spcPts val="0"/>
              </a:spcBef>
              <a:spcAft>
                <a:spcPts val="0"/>
              </a:spcAft>
              <a:buClr>
                <a:schemeClr val="accent6"/>
              </a:buClr>
              <a:buSzPts val="4800"/>
              <a:buNone/>
              <a:defRPr sz="6400">
                <a:solidFill>
                  <a:schemeClr val="accent6"/>
                </a:solidFill>
              </a:defRPr>
            </a:lvl5pPr>
            <a:lvl6pPr lvl="5" algn="ctr" rtl="0">
              <a:spcBef>
                <a:spcPts val="0"/>
              </a:spcBef>
              <a:spcAft>
                <a:spcPts val="0"/>
              </a:spcAft>
              <a:buClr>
                <a:schemeClr val="accent6"/>
              </a:buClr>
              <a:buSzPts val="4800"/>
              <a:buNone/>
              <a:defRPr sz="6400">
                <a:solidFill>
                  <a:schemeClr val="accent6"/>
                </a:solidFill>
              </a:defRPr>
            </a:lvl6pPr>
            <a:lvl7pPr lvl="6" algn="ctr" rtl="0">
              <a:spcBef>
                <a:spcPts val="0"/>
              </a:spcBef>
              <a:spcAft>
                <a:spcPts val="0"/>
              </a:spcAft>
              <a:buClr>
                <a:schemeClr val="accent6"/>
              </a:buClr>
              <a:buSzPts val="4800"/>
              <a:buNone/>
              <a:defRPr sz="6400">
                <a:solidFill>
                  <a:schemeClr val="accent6"/>
                </a:solidFill>
              </a:defRPr>
            </a:lvl7pPr>
            <a:lvl8pPr lvl="7" algn="ctr" rtl="0">
              <a:spcBef>
                <a:spcPts val="0"/>
              </a:spcBef>
              <a:spcAft>
                <a:spcPts val="0"/>
              </a:spcAft>
              <a:buClr>
                <a:schemeClr val="accent6"/>
              </a:buClr>
              <a:buSzPts val="4800"/>
              <a:buNone/>
              <a:defRPr sz="6400">
                <a:solidFill>
                  <a:schemeClr val="accent6"/>
                </a:solidFill>
              </a:defRPr>
            </a:lvl8pPr>
            <a:lvl9pPr lvl="8" algn="ctr" rtl="0">
              <a:spcBef>
                <a:spcPts val="0"/>
              </a:spcBef>
              <a:spcAft>
                <a:spcPts val="0"/>
              </a:spcAft>
              <a:buClr>
                <a:schemeClr val="accent6"/>
              </a:buClr>
              <a:buSzPts val="4800"/>
              <a:buNone/>
              <a:defRPr sz="6400">
                <a:solidFill>
                  <a:schemeClr val="accent6"/>
                </a:solidFill>
              </a:defRPr>
            </a:lvl9pPr>
          </a:lstStyle>
          <a:p>
            <a:r>
              <a:t>xx%</a:t>
            </a:r>
          </a:p>
        </p:txBody>
      </p:sp>
    </p:spTree>
    <p:extLst>
      <p:ext uri="{BB962C8B-B14F-4D97-AF65-F5344CB8AC3E}">
        <p14:creationId xmlns:p14="http://schemas.microsoft.com/office/powerpoint/2010/main" val="66809895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matchingName="Title and body 1">
  <p:cSld name="Title and body 1">
    <p:bg>
      <p:bgPr>
        <a:solidFill>
          <a:schemeClr val="accent6"/>
        </a:solidFill>
        <a:effectLst/>
      </p:bgPr>
    </p:bg>
    <p:spTree>
      <p:nvGrpSpPr>
        <p:cNvPr id="1" name="Shape 74"/>
        <p:cNvGrpSpPr/>
        <p:nvPr/>
      </p:nvGrpSpPr>
      <p:grpSpPr>
        <a:xfrm>
          <a:off x="0" y="0"/>
          <a:ext cx="0" cy="0"/>
          <a:chOff x="0" y="0"/>
          <a:chExt cx="0" cy="0"/>
        </a:xfrm>
      </p:grpSpPr>
      <p:sp>
        <p:nvSpPr>
          <p:cNvPr id="75" name="Google Shape;75;p14"/>
          <p:cNvSpPr/>
          <p:nvPr/>
        </p:nvSpPr>
        <p:spPr>
          <a:xfrm rot="1083411">
            <a:off x="8535831" y="-124859"/>
            <a:ext cx="6491168" cy="7107685"/>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14"/>
          <p:cNvSpPr/>
          <p:nvPr/>
        </p:nvSpPr>
        <p:spPr>
          <a:xfrm>
            <a:off x="-306767" y="-124834"/>
            <a:ext cx="6491115" cy="7107627"/>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14"/>
          <p:cNvSpPr txBox="1">
            <a:spLocks noGrp="1"/>
          </p:cNvSpPr>
          <p:nvPr>
            <p:ph type="body" idx="1"/>
          </p:nvPr>
        </p:nvSpPr>
        <p:spPr>
          <a:xfrm>
            <a:off x="1037600" y="1606100"/>
            <a:ext cx="10206400" cy="4532400"/>
          </a:xfrm>
          <a:prstGeom prst="rect">
            <a:avLst/>
          </a:prstGeom>
        </p:spPr>
        <p:txBody>
          <a:bodyPr spcFirstLastPara="1" wrap="square" lIns="91425" tIns="91425" rIns="91425" bIns="91425" anchor="t" anchorCtr="0">
            <a:noAutofit/>
          </a:bodyPr>
          <a:lstStyle>
            <a:lvl1pPr marL="609585" lvl="0" indent="-406390" rtl="0">
              <a:spcBef>
                <a:spcPts val="0"/>
              </a:spcBef>
              <a:spcAft>
                <a:spcPts val="0"/>
              </a:spcAft>
              <a:buClr>
                <a:srgbClr val="434343"/>
              </a:buClr>
              <a:buSzPts val="1200"/>
              <a:buFont typeface="Livvic"/>
              <a:buAutoNum type="arabicPeriod"/>
              <a:defRPr sz="1600"/>
            </a:lvl1pPr>
            <a:lvl2pPr marL="1219170" lvl="1" indent="-406390" rtl="0">
              <a:spcBef>
                <a:spcPts val="2133"/>
              </a:spcBef>
              <a:spcAft>
                <a:spcPts val="0"/>
              </a:spcAft>
              <a:buClr>
                <a:srgbClr val="434343"/>
              </a:buClr>
              <a:buSzPts val="1200"/>
              <a:buFont typeface="Roboto Condensed Light"/>
              <a:buAutoNum type="alphaLcPeriod"/>
              <a:defRPr/>
            </a:lvl2pPr>
            <a:lvl3pPr marL="1828754" lvl="2" indent="-406390" rtl="0">
              <a:spcBef>
                <a:spcPts val="2133"/>
              </a:spcBef>
              <a:spcAft>
                <a:spcPts val="0"/>
              </a:spcAft>
              <a:buClr>
                <a:srgbClr val="434343"/>
              </a:buClr>
              <a:buSzPts val="1200"/>
              <a:buFont typeface="Roboto Condensed Light"/>
              <a:buAutoNum type="romanLcPeriod"/>
              <a:defRPr/>
            </a:lvl3pPr>
            <a:lvl4pPr marL="2438339" lvl="3" indent="-406390" rtl="0">
              <a:spcBef>
                <a:spcPts val="2133"/>
              </a:spcBef>
              <a:spcAft>
                <a:spcPts val="0"/>
              </a:spcAft>
              <a:buClr>
                <a:srgbClr val="434343"/>
              </a:buClr>
              <a:buSzPts val="1200"/>
              <a:buFont typeface="Roboto Condensed Light"/>
              <a:buAutoNum type="arabicPeriod"/>
              <a:defRPr/>
            </a:lvl4pPr>
            <a:lvl5pPr marL="3047924" lvl="4" indent="-406390" rtl="0">
              <a:spcBef>
                <a:spcPts val="2133"/>
              </a:spcBef>
              <a:spcAft>
                <a:spcPts val="0"/>
              </a:spcAft>
              <a:buClr>
                <a:srgbClr val="434343"/>
              </a:buClr>
              <a:buSzPts val="1200"/>
              <a:buFont typeface="Roboto Condensed Light"/>
              <a:buAutoNum type="alphaLcPeriod"/>
              <a:defRPr/>
            </a:lvl5pPr>
            <a:lvl6pPr marL="3657509" lvl="5" indent="-406390" rtl="0">
              <a:spcBef>
                <a:spcPts val="2133"/>
              </a:spcBef>
              <a:spcAft>
                <a:spcPts val="0"/>
              </a:spcAft>
              <a:buClr>
                <a:srgbClr val="434343"/>
              </a:buClr>
              <a:buSzPts val="1200"/>
              <a:buFont typeface="Roboto Condensed Light"/>
              <a:buAutoNum type="romanLcPeriod"/>
              <a:defRPr/>
            </a:lvl6pPr>
            <a:lvl7pPr marL="4267093" lvl="6" indent="-406390" rtl="0">
              <a:spcBef>
                <a:spcPts val="2133"/>
              </a:spcBef>
              <a:spcAft>
                <a:spcPts val="0"/>
              </a:spcAft>
              <a:buClr>
                <a:srgbClr val="434343"/>
              </a:buClr>
              <a:buSzPts val="1200"/>
              <a:buFont typeface="Roboto Condensed Light"/>
              <a:buAutoNum type="arabicPeriod"/>
              <a:defRPr/>
            </a:lvl7pPr>
            <a:lvl8pPr marL="4876678" lvl="7" indent="-406390" rtl="0">
              <a:spcBef>
                <a:spcPts val="2133"/>
              </a:spcBef>
              <a:spcAft>
                <a:spcPts val="0"/>
              </a:spcAft>
              <a:buClr>
                <a:srgbClr val="434343"/>
              </a:buClr>
              <a:buSzPts val="1200"/>
              <a:buFont typeface="Roboto Condensed Light"/>
              <a:buAutoNum type="alphaLcPeriod"/>
              <a:defRPr/>
            </a:lvl8pPr>
            <a:lvl9pPr marL="5486263" lvl="8" indent="-406390" rtl="0">
              <a:spcBef>
                <a:spcPts val="2133"/>
              </a:spcBef>
              <a:spcAft>
                <a:spcPts val="2133"/>
              </a:spcAft>
              <a:buClr>
                <a:srgbClr val="434343"/>
              </a:buClr>
              <a:buSzPts val="1200"/>
              <a:buFont typeface="Roboto Condensed Light"/>
              <a:buAutoNum type="romanLcPeriod"/>
              <a:defRPr/>
            </a:lvl9pPr>
          </a:lstStyle>
          <a:p>
            <a:endParaRPr/>
          </a:p>
        </p:txBody>
      </p:sp>
      <p:sp>
        <p:nvSpPr>
          <p:cNvPr id="78" name="Google Shape;78;p14"/>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Tree>
    <p:extLst>
      <p:ext uri="{BB962C8B-B14F-4D97-AF65-F5344CB8AC3E}">
        <p14:creationId xmlns:p14="http://schemas.microsoft.com/office/powerpoint/2010/main" val="382990705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matchingName="Title + Two columns">
  <p:cSld name="Title + Two columns">
    <p:bg>
      <p:bgPr>
        <a:solidFill>
          <a:schemeClr val="accent2"/>
        </a:solidFill>
        <a:effectLst/>
      </p:bgPr>
    </p:bg>
    <p:spTree>
      <p:nvGrpSpPr>
        <p:cNvPr id="1" name="Shape 83"/>
        <p:cNvGrpSpPr/>
        <p:nvPr/>
      </p:nvGrpSpPr>
      <p:grpSpPr>
        <a:xfrm>
          <a:off x="0" y="0"/>
          <a:ext cx="0" cy="0"/>
          <a:chOff x="0" y="0"/>
          <a:chExt cx="0" cy="0"/>
        </a:xfrm>
      </p:grpSpPr>
      <p:grpSp>
        <p:nvGrpSpPr>
          <p:cNvPr id="84" name="Google Shape;84;p16"/>
          <p:cNvGrpSpPr/>
          <p:nvPr/>
        </p:nvGrpSpPr>
        <p:grpSpPr>
          <a:xfrm>
            <a:off x="1031083" y="-3083371"/>
            <a:ext cx="14479379" cy="13937841"/>
            <a:chOff x="773312" y="-2312529"/>
            <a:chExt cx="10859534" cy="10453381"/>
          </a:xfrm>
        </p:grpSpPr>
        <p:sp>
          <p:nvSpPr>
            <p:cNvPr id="85" name="Google Shape;85;p16"/>
            <p:cNvSpPr/>
            <p:nvPr/>
          </p:nvSpPr>
          <p:spPr>
            <a:xfrm rot="-4051008">
              <a:off x="2312019" y="-1351870"/>
              <a:ext cx="7782120" cy="8532062"/>
            </a:xfrm>
            <a:custGeom>
              <a:avLst/>
              <a:gdLst/>
              <a:ahLst/>
              <a:cxnLst/>
              <a:rect l="l" t="t" r="r" b="b"/>
              <a:pathLst>
                <a:path w="92905" h="101858" extrusionOk="0">
                  <a:moveTo>
                    <a:pt x="89371" y="1"/>
                  </a:moveTo>
                  <a:cubicBezTo>
                    <a:pt x="88352" y="1"/>
                    <a:pt x="87320" y="555"/>
                    <a:pt x="86596" y="1943"/>
                  </a:cubicBezTo>
                  <a:cubicBezTo>
                    <a:pt x="84603" y="5762"/>
                    <a:pt x="81782" y="6093"/>
                    <a:pt x="78959" y="7256"/>
                  </a:cubicBezTo>
                  <a:cubicBezTo>
                    <a:pt x="76136" y="8419"/>
                    <a:pt x="75804" y="10079"/>
                    <a:pt x="75140" y="11420"/>
                  </a:cubicBezTo>
                  <a:cubicBezTo>
                    <a:pt x="74699" y="12309"/>
                    <a:pt x="73891" y="13184"/>
                    <a:pt x="72181" y="13184"/>
                  </a:cubicBezTo>
                  <a:cubicBezTo>
                    <a:pt x="71318" y="13184"/>
                    <a:pt x="70224" y="12961"/>
                    <a:pt x="68831" y="12404"/>
                  </a:cubicBezTo>
                  <a:cubicBezTo>
                    <a:pt x="67230" y="11763"/>
                    <a:pt x="65703" y="11419"/>
                    <a:pt x="64202" y="11419"/>
                  </a:cubicBezTo>
                  <a:cubicBezTo>
                    <a:pt x="61813" y="11419"/>
                    <a:pt x="59490" y="12292"/>
                    <a:pt x="57043" y="14230"/>
                  </a:cubicBezTo>
                  <a:cubicBezTo>
                    <a:pt x="53057" y="17384"/>
                    <a:pt x="56710" y="20871"/>
                    <a:pt x="51730" y="21203"/>
                  </a:cubicBezTo>
                  <a:cubicBezTo>
                    <a:pt x="46749" y="21536"/>
                    <a:pt x="45254" y="21868"/>
                    <a:pt x="45254" y="21868"/>
                  </a:cubicBezTo>
                  <a:cubicBezTo>
                    <a:pt x="39278" y="22365"/>
                    <a:pt x="41105" y="26848"/>
                    <a:pt x="41270" y="30169"/>
                  </a:cubicBezTo>
                  <a:cubicBezTo>
                    <a:pt x="41436" y="33489"/>
                    <a:pt x="35791" y="33323"/>
                    <a:pt x="33633" y="33988"/>
                  </a:cubicBezTo>
                  <a:cubicBezTo>
                    <a:pt x="31475" y="34652"/>
                    <a:pt x="32969" y="36644"/>
                    <a:pt x="31475" y="37142"/>
                  </a:cubicBezTo>
                  <a:cubicBezTo>
                    <a:pt x="29980" y="37640"/>
                    <a:pt x="28984" y="38304"/>
                    <a:pt x="27821" y="38969"/>
                  </a:cubicBezTo>
                  <a:cubicBezTo>
                    <a:pt x="26659" y="39633"/>
                    <a:pt x="23505" y="38969"/>
                    <a:pt x="21679" y="41542"/>
                  </a:cubicBezTo>
                  <a:cubicBezTo>
                    <a:pt x="19852" y="44115"/>
                    <a:pt x="21346" y="46605"/>
                    <a:pt x="22176" y="48017"/>
                  </a:cubicBezTo>
                  <a:cubicBezTo>
                    <a:pt x="22945" y="49323"/>
                    <a:pt x="26838" y="51125"/>
                    <a:pt x="24789" y="51125"/>
                  </a:cubicBezTo>
                  <a:cubicBezTo>
                    <a:pt x="24623" y="51125"/>
                    <a:pt x="24418" y="51113"/>
                    <a:pt x="24169" y="51088"/>
                  </a:cubicBezTo>
                  <a:cubicBezTo>
                    <a:pt x="24046" y="51076"/>
                    <a:pt x="23927" y="51070"/>
                    <a:pt x="23810" y="51070"/>
                  </a:cubicBezTo>
                  <a:cubicBezTo>
                    <a:pt x="20788" y="51070"/>
                    <a:pt x="20018" y="55073"/>
                    <a:pt x="20018" y="55073"/>
                  </a:cubicBezTo>
                  <a:cubicBezTo>
                    <a:pt x="19841" y="55029"/>
                    <a:pt x="19684" y="55008"/>
                    <a:pt x="19544" y="55008"/>
                  </a:cubicBezTo>
                  <a:cubicBezTo>
                    <a:pt x="18113" y="55008"/>
                    <a:pt x="18552" y="57183"/>
                    <a:pt x="18855" y="58394"/>
                  </a:cubicBezTo>
                  <a:cubicBezTo>
                    <a:pt x="19188" y="59721"/>
                    <a:pt x="16198" y="60385"/>
                    <a:pt x="12474" y="63208"/>
                  </a:cubicBezTo>
                  <a:cubicBezTo>
                    <a:pt x="8749" y="66031"/>
                    <a:pt x="10069" y="69105"/>
                    <a:pt x="11965" y="71309"/>
                  </a:cubicBezTo>
                  <a:cubicBezTo>
                    <a:pt x="13861" y="73514"/>
                    <a:pt x="8963" y="74967"/>
                    <a:pt x="4482" y="78702"/>
                  </a:cubicBezTo>
                  <a:cubicBezTo>
                    <a:pt x="1" y="82435"/>
                    <a:pt x="11716" y="93072"/>
                    <a:pt x="11716" y="93072"/>
                  </a:cubicBezTo>
                  <a:cubicBezTo>
                    <a:pt x="13421" y="100139"/>
                    <a:pt x="33124" y="101857"/>
                    <a:pt x="51890" y="101857"/>
                  </a:cubicBezTo>
                  <a:cubicBezTo>
                    <a:pt x="69664" y="101857"/>
                    <a:pt x="86596" y="100315"/>
                    <a:pt x="86596" y="100315"/>
                  </a:cubicBezTo>
                  <a:cubicBezTo>
                    <a:pt x="86596" y="100315"/>
                    <a:pt x="92905" y="6591"/>
                    <a:pt x="92905" y="3603"/>
                  </a:cubicBezTo>
                  <a:cubicBezTo>
                    <a:pt x="92905" y="1701"/>
                    <a:pt x="91156" y="1"/>
                    <a:pt x="893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16"/>
            <p:cNvSpPr/>
            <p:nvPr/>
          </p:nvSpPr>
          <p:spPr>
            <a:xfrm>
              <a:off x="8086100" y="-124375"/>
              <a:ext cx="1121400" cy="7200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7" name="Google Shape;87;p16"/>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88" name="Google Shape;88;p16"/>
          <p:cNvSpPr txBox="1">
            <a:spLocks noGrp="1"/>
          </p:cNvSpPr>
          <p:nvPr>
            <p:ph type="title" idx="2"/>
          </p:nvPr>
        </p:nvSpPr>
        <p:spPr>
          <a:xfrm>
            <a:off x="1590867" y="2733633"/>
            <a:ext cx="3582400" cy="8740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6"/>
              </a:buClr>
              <a:buSzPts val="2400"/>
              <a:buNone/>
              <a:defRPr sz="3200">
                <a:solidFill>
                  <a:schemeClr val="accent6"/>
                </a:solidFill>
              </a:defRPr>
            </a:lvl1pPr>
            <a:lvl2pPr lvl="1" algn="ctr" rtl="0">
              <a:spcBef>
                <a:spcPts val="0"/>
              </a:spcBef>
              <a:spcAft>
                <a:spcPts val="0"/>
              </a:spcAft>
              <a:buClr>
                <a:schemeClr val="accent6"/>
              </a:buClr>
              <a:buSzPts val="2400"/>
              <a:buNone/>
              <a:defRPr sz="3200">
                <a:solidFill>
                  <a:schemeClr val="accent6"/>
                </a:solidFill>
              </a:defRPr>
            </a:lvl2pPr>
            <a:lvl3pPr lvl="2" algn="ctr" rtl="0">
              <a:spcBef>
                <a:spcPts val="0"/>
              </a:spcBef>
              <a:spcAft>
                <a:spcPts val="0"/>
              </a:spcAft>
              <a:buClr>
                <a:schemeClr val="accent6"/>
              </a:buClr>
              <a:buSzPts val="2400"/>
              <a:buNone/>
              <a:defRPr sz="3200">
                <a:solidFill>
                  <a:schemeClr val="accent6"/>
                </a:solidFill>
              </a:defRPr>
            </a:lvl3pPr>
            <a:lvl4pPr lvl="3" algn="ctr" rtl="0">
              <a:spcBef>
                <a:spcPts val="0"/>
              </a:spcBef>
              <a:spcAft>
                <a:spcPts val="0"/>
              </a:spcAft>
              <a:buClr>
                <a:schemeClr val="accent6"/>
              </a:buClr>
              <a:buSzPts val="2400"/>
              <a:buNone/>
              <a:defRPr sz="3200">
                <a:solidFill>
                  <a:schemeClr val="accent6"/>
                </a:solidFill>
              </a:defRPr>
            </a:lvl4pPr>
            <a:lvl5pPr lvl="4" algn="ctr" rtl="0">
              <a:spcBef>
                <a:spcPts val="0"/>
              </a:spcBef>
              <a:spcAft>
                <a:spcPts val="0"/>
              </a:spcAft>
              <a:buClr>
                <a:schemeClr val="accent6"/>
              </a:buClr>
              <a:buSzPts val="2400"/>
              <a:buNone/>
              <a:defRPr sz="3200">
                <a:solidFill>
                  <a:schemeClr val="accent6"/>
                </a:solidFill>
              </a:defRPr>
            </a:lvl5pPr>
            <a:lvl6pPr lvl="5" algn="ctr" rtl="0">
              <a:spcBef>
                <a:spcPts val="0"/>
              </a:spcBef>
              <a:spcAft>
                <a:spcPts val="0"/>
              </a:spcAft>
              <a:buClr>
                <a:schemeClr val="accent6"/>
              </a:buClr>
              <a:buSzPts val="2400"/>
              <a:buNone/>
              <a:defRPr sz="3200">
                <a:solidFill>
                  <a:schemeClr val="accent6"/>
                </a:solidFill>
              </a:defRPr>
            </a:lvl6pPr>
            <a:lvl7pPr lvl="6" algn="ctr" rtl="0">
              <a:spcBef>
                <a:spcPts val="0"/>
              </a:spcBef>
              <a:spcAft>
                <a:spcPts val="0"/>
              </a:spcAft>
              <a:buClr>
                <a:schemeClr val="accent6"/>
              </a:buClr>
              <a:buSzPts val="2400"/>
              <a:buNone/>
              <a:defRPr sz="3200">
                <a:solidFill>
                  <a:schemeClr val="accent6"/>
                </a:solidFill>
              </a:defRPr>
            </a:lvl7pPr>
            <a:lvl8pPr lvl="7" algn="ctr" rtl="0">
              <a:spcBef>
                <a:spcPts val="0"/>
              </a:spcBef>
              <a:spcAft>
                <a:spcPts val="0"/>
              </a:spcAft>
              <a:buClr>
                <a:schemeClr val="accent6"/>
              </a:buClr>
              <a:buSzPts val="2400"/>
              <a:buNone/>
              <a:defRPr sz="3200">
                <a:solidFill>
                  <a:schemeClr val="accent6"/>
                </a:solidFill>
              </a:defRPr>
            </a:lvl8pPr>
            <a:lvl9pPr lvl="8" algn="ctr" rtl="0">
              <a:spcBef>
                <a:spcPts val="0"/>
              </a:spcBef>
              <a:spcAft>
                <a:spcPts val="0"/>
              </a:spcAft>
              <a:buClr>
                <a:schemeClr val="accent6"/>
              </a:buClr>
              <a:buSzPts val="2400"/>
              <a:buNone/>
              <a:defRPr sz="3200">
                <a:solidFill>
                  <a:schemeClr val="accent6"/>
                </a:solidFill>
              </a:defRPr>
            </a:lvl9pPr>
          </a:lstStyle>
          <a:p>
            <a:endParaRPr/>
          </a:p>
        </p:txBody>
      </p:sp>
      <p:sp>
        <p:nvSpPr>
          <p:cNvPr id="89" name="Google Shape;89;p16"/>
          <p:cNvSpPr txBox="1">
            <a:spLocks noGrp="1"/>
          </p:cNvSpPr>
          <p:nvPr>
            <p:ph type="subTitle" idx="1"/>
          </p:nvPr>
        </p:nvSpPr>
        <p:spPr>
          <a:xfrm>
            <a:off x="1590867" y="3521000"/>
            <a:ext cx="3582400" cy="174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6"/>
              </a:buClr>
              <a:buSzPts val="1800"/>
              <a:buNone/>
              <a:defRPr>
                <a:solidFill>
                  <a:schemeClr val="accent6"/>
                </a:solidFill>
              </a:defRPr>
            </a:lvl1pPr>
            <a:lvl2pPr lvl="1" algn="ctr" rtl="0">
              <a:lnSpc>
                <a:spcPct val="100000"/>
              </a:lnSpc>
              <a:spcBef>
                <a:spcPts val="0"/>
              </a:spcBef>
              <a:spcAft>
                <a:spcPts val="0"/>
              </a:spcAft>
              <a:buClr>
                <a:schemeClr val="accent6"/>
              </a:buClr>
              <a:buSzPts val="2100"/>
              <a:buNone/>
              <a:defRPr sz="2800">
                <a:solidFill>
                  <a:schemeClr val="accent6"/>
                </a:solidFill>
              </a:defRPr>
            </a:lvl2pPr>
            <a:lvl3pPr lvl="2" algn="ctr" rtl="0">
              <a:lnSpc>
                <a:spcPct val="100000"/>
              </a:lnSpc>
              <a:spcBef>
                <a:spcPts val="0"/>
              </a:spcBef>
              <a:spcAft>
                <a:spcPts val="0"/>
              </a:spcAft>
              <a:buClr>
                <a:schemeClr val="accent6"/>
              </a:buClr>
              <a:buSzPts val="2100"/>
              <a:buNone/>
              <a:defRPr sz="2800">
                <a:solidFill>
                  <a:schemeClr val="accent6"/>
                </a:solidFill>
              </a:defRPr>
            </a:lvl3pPr>
            <a:lvl4pPr lvl="3" algn="ctr" rtl="0">
              <a:lnSpc>
                <a:spcPct val="100000"/>
              </a:lnSpc>
              <a:spcBef>
                <a:spcPts val="0"/>
              </a:spcBef>
              <a:spcAft>
                <a:spcPts val="0"/>
              </a:spcAft>
              <a:buClr>
                <a:schemeClr val="accent6"/>
              </a:buClr>
              <a:buSzPts val="2100"/>
              <a:buNone/>
              <a:defRPr sz="2800">
                <a:solidFill>
                  <a:schemeClr val="accent6"/>
                </a:solidFill>
              </a:defRPr>
            </a:lvl4pPr>
            <a:lvl5pPr lvl="4" algn="ctr" rtl="0">
              <a:lnSpc>
                <a:spcPct val="100000"/>
              </a:lnSpc>
              <a:spcBef>
                <a:spcPts val="0"/>
              </a:spcBef>
              <a:spcAft>
                <a:spcPts val="0"/>
              </a:spcAft>
              <a:buClr>
                <a:schemeClr val="accent6"/>
              </a:buClr>
              <a:buSzPts val="2100"/>
              <a:buNone/>
              <a:defRPr sz="2800">
                <a:solidFill>
                  <a:schemeClr val="accent6"/>
                </a:solidFill>
              </a:defRPr>
            </a:lvl5pPr>
            <a:lvl6pPr lvl="5" algn="ctr" rtl="0">
              <a:lnSpc>
                <a:spcPct val="100000"/>
              </a:lnSpc>
              <a:spcBef>
                <a:spcPts val="0"/>
              </a:spcBef>
              <a:spcAft>
                <a:spcPts val="0"/>
              </a:spcAft>
              <a:buClr>
                <a:schemeClr val="accent6"/>
              </a:buClr>
              <a:buSzPts val="2100"/>
              <a:buNone/>
              <a:defRPr sz="2800">
                <a:solidFill>
                  <a:schemeClr val="accent6"/>
                </a:solidFill>
              </a:defRPr>
            </a:lvl6pPr>
            <a:lvl7pPr lvl="6" algn="ctr" rtl="0">
              <a:lnSpc>
                <a:spcPct val="100000"/>
              </a:lnSpc>
              <a:spcBef>
                <a:spcPts val="0"/>
              </a:spcBef>
              <a:spcAft>
                <a:spcPts val="0"/>
              </a:spcAft>
              <a:buClr>
                <a:schemeClr val="accent6"/>
              </a:buClr>
              <a:buSzPts val="2100"/>
              <a:buNone/>
              <a:defRPr sz="2800">
                <a:solidFill>
                  <a:schemeClr val="accent6"/>
                </a:solidFill>
              </a:defRPr>
            </a:lvl7pPr>
            <a:lvl8pPr lvl="7" algn="ctr" rtl="0">
              <a:lnSpc>
                <a:spcPct val="100000"/>
              </a:lnSpc>
              <a:spcBef>
                <a:spcPts val="0"/>
              </a:spcBef>
              <a:spcAft>
                <a:spcPts val="0"/>
              </a:spcAft>
              <a:buClr>
                <a:schemeClr val="accent6"/>
              </a:buClr>
              <a:buSzPts val="2100"/>
              <a:buNone/>
              <a:defRPr sz="2800">
                <a:solidFill>
                  <a:schemeClr val="accent6"/>
                </a:solidFill>
              </a:defRPr>
            </a:lvl8pPr>
            <a:lvl9pPr lvl="8" algn="ctr" rtl="0">
              <a:lnSpc>
                <a:spcPct val="100000"/>
              </a:lnSpc>
              <a:spcBef>
                <a:spcPts val="0"/>
              </a:spcBef>
              <a:spcAft>
                <a:spcPts val="0"/>
              </a:spcAft>
              <a:buClr>
                <a:schemeClr val="accent6"/>
              </a:buClr>
              <a:buSzPts val="2100"/>
              <a:buNone/>
              <a:defRPr sz="2800">
                <a:solidFill>
                  <a:schemeClr val="accent6"/>
                </a:solidFill>
              </a:defRPr>
            </a:lvl9pPr>
          </a:lstStyle>
          <a:p>
            <a:endParaRPr/>
          </a:p>
        </p:txBody>
      </p:sp>
      <p:sp>
        <p:nvSpPr>
          <p:cNvPr id="90" name="Google Shape;90;p16"/>
          <p:cNvSpPr txBox="1">
            <a:spLocks noGrp="1"/>
          </p:cNvSpPr>
          <p:nvPr>
            <p:ph type="title" idx="3"/>
          </p:nvPr>
        </p:nvSpPr>
        <p:spPr>
          <a:xfrm>
            <a:off x="7018733" y="2733633"/>
            <a:ext cx="3582400" cy="874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91" name="Google Shape;91;p16"/>
          <p:cNvSpPr txBox="1">
            <a:spLocks noGrp="1"/>
          </p:cNvSpPr>
          <p:nvPr>
            <p:ph type="subTitle" idx="4"/>
          </p:nvPr>
        </p:nvSpPr>
        <p:spPr>
          <a:xfrm>
            <a:off x="7018733" y="3521000"/>
            <a:ext cx="3582400" cy="174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140098779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matchingName="Title + Three columns">
  <p:cSld name="Title + Three columns">
    <p:bg>
      <p:bgPr>
        <a:solidFill>
          <a:schemeClr val="accent6"/>
        </a:solidFill>
        <a:effectLst/>
      </p:bgPr>
    </p:bg>
    <p:spTree>
      <p:nvGrpSpPr>
        <p:cNvPr id="1" name="Shape 92"/>
        <p:cNvGrpSpPr/>
        <p:nvPr/>
      </p:nvGrpSpPr>
      <p:grpSpPr>
        <a:xfrm>
          <a:off x="0" y="0"/>
          <a:ext cx="0" cy="0"/>
          <a:chOff x="0" y="0"/>
          <a:chExt cx="0" cy="0"/>
        </a:xfrm>
      </p:grpSpPr>
      <p:sp>
        <p:nvSpPr>
          <p:cNvPr id="93" name="Google Shape;93;p17"/>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94" name="Google Shape;94;p17"/>
          <p:cNvSpPr txBox="1">
            <a:spLocks noGrp="1"/>
          </p:cNvSpPr>
          <p:nvPr>
            <p:ph type="title" idx="2"/>
          </p:nvPr>
        </p:nvSpPr>
        <p:spPr>
          <a:xfrm>
            <a:off x="4559800" y="3481600"/>
            <a:ext cx="3072400" cy="874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95" name="Google Shape;95;p17"/>
          <p:cNvSpPr txBox="1">
            <a:spLocks noGrp="1"/>
          </p:cNvSpPr>
          <p:nvPr>
            <p:ph type="subTitle" idx="1"/>
          </p:nvPr>
        </p:nvSpPr>
        <p:spPr>
          <a:xfrm>
            <a:off x="4559801" y="4268967"/>
            <a:ext cx="3072400" cy="95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96" name="Google Shape;96;p17"/>
          <p:cNvSpPr txBox="1">
            <a:spLocks noGrp="1"/>
          </p:cNvSpPr>
          <p:nvPr>
            <p:ph type="title" idx="3"/>
          </p:nvPr>
        </p:nvSpPr>
        <p:spPr>
          <a:xfrm>
            <a:off x="8016316" y="3481600"/>
            <a:ext cx="3072400" cy="874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97" name="Google Shape;97;p17"/>
          <p:cNvSpPr txBox="1">
            <a:spLocks noGrp="1"/>
          </p:cNvSpPr>
          <p:nvPr>
            <p:ph type="subTitle" idx="4"/>
          </p:nvPr>
        </p:nvSpPr>
        <p:spPr>
          <a:xfrm>
            <a:off x="8016303" y="4268967"/>
            <a:ext cx="3072400" cy="95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98" name="Google Shape;98;p17"/>
          <p:cNvSpPr txBox="1">
            <a:spLocks noGrp="1"/>
          </p:cNvSpPr>
          <p:nvPr>
            <p:ph type="title" idx="5"/>
          </p:nvPr>
        </p:nvSpPr>
        <p:spPr>
          <a:xfrm>
            <a:off x="1103284" y="3481600"/>
            <a:ext cx="3072400" cy="874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99" name="Google Shape;99;p17"/>
          <p:cNvSpPr txBox="1">
            <a:spLocks noGrp="1"/>
          </p:cNvSpPr>
          <p:nvPr>
            <p:ph type="subTitle" idx="6"/>
          </p:nvPr>
        </p:nvSpPr>
        <p:spPr>
          <a:xfrm>
            <a:off x="1103300" y="4268967"/>
            <a:ext cx="3072400" cy="95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292729978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matchingName="Big title">
  <p:cSld name="Big title">
    <p:bg>
      <p:bgPr>
        <a:solidFill>
          <a:schemeClr val="accent3"/>
        </a:solidFill>
        <a:effectLst/>
      </p:bgPr>
    </p:bg>
    <p:spTree>
      <p:nvGrpSpPr>
        <p:cNvPr id="1" name="Shape 100"/>
        <p:cNvGrpSpPr/>
        <p:nvPr/>
      </p:nvGrpSpPr>
      <p:grpSpPr>
        <a:xfrm>
          <a:off x="0" y="0"/>
          <a:ext cx="0" cy="0"/>
          <a:chOff x="0" y="0"/>
          <a:chExt cx="0" cy="0"/>
        </a:xfrm>
      </p:grpSpPr>
      <p:sp>
        <p:nvSpPr>
          <p:cNvPr id="101" name="Google Shape;101;p18"/>
          <p:cNvSpPr/>
          <p:nvPr/>
        </p:nvSpPr>
        <p:spPr>
          <a:xfrm>
            <a:off x="-106448" y="2205995"/>
            <a:ext cx="5264744" cy="5336104"/>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rgbClr val="FAD27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18"/>
          <p:cNvSpPr/>
          <p:nvPr/>
        </p:nvSpPr>
        <p:spPr>
          <a:xfrm>
            <a:off x="6578933" y="-124816"/>
            <a:ext cx="6491115" cy="7107627"/>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18"/>
          <p:cNvSpPr txBox="1">
            <a:spLocks noGrp="1"/>
          </p:cNvSpPr>
          <p:nvPr>
            <p:ph type="title"/>
          </p:nvPr>
        </p:nvSpPr>
        <p:spPr>
          <a:xfrm>
            <a:off x="2396800" y="2206000"/>
            <a:ext cx="7398400" cy="24460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Clr>
                <a:schemeClr val="accent6"/>
              </a:buClr>
              <a:buSzPts val="7200"/>
              <a:buNone/>
              <a:defRPr sz="9600">
                <a:solidFill>
                  <a:schemeClr val="accent6"/>
                </a:solidFill>
              </a:defRPr>
            </a:lvl1pPr>
            <a:lvl2pPr lvl="1" algn="ctr" rtl="0">
              <a:lnSpc>
                <a:spcPct val="80000"/>
              </a:lnSpc>
              <a:spcBef>
                <a:spcPts val="0"/>
              </a:spcBef>
              <a:spcAft>
                <a:spcPts val="0"/>
              </a:spcAft>
              <a:buClr>
                <a:schemeClr val="accent6"/>
              </a:buClr>
              <a:buSzPts val="7200"/>
              <a:buNone/>
              <a:defRPr sz="9600">
                <a:solidFill>
                  <a:schemeClr val="accent6"/>
                </a:solidFill>
              </a:defRPr>
            </a:lvl2pPr>
            <a:lvl3pPr lvl="2" algn="ctr" rtl="0">
              <a:lnSpc>
                <a:spcPct val="80000"/>
              </a:lnSpc>
              <a:spcBef>
                <a:spcPts val="0"/>
              </a:spcBef>
              <a:spcAft>
                <a:spcPts val="0"/>
              </a:spcAft>
              <a:buClr>
                <a:schemeClr val="accent6"/>
              </a:buClr>
              <a:buSzPts val="7200"/>
              <a:buNone/>
              <a:defRPr sz="9600">
                <a:solidFill>
                  <a:schemeClr val="accent6"/>
                </a:solidFill>
              </a:defRPr>
            </a:lvl3pPr>
            <a:lvl4pPr lvl="3" algn="ctr" rtl="0">
              <a:lnSpc>
                <a:spcPct val="80000"/>
              </a:lnSpc>
              <a:spcBef>
                <a:spcPts val="0"/>
              </a:spcBef>
              <a:spcAft>
                <a:spcPts val="0"/>
              </a:spcAft>
              <a:buClr>
                <a:schemeClr val="accent6"/>
              </a:buClr>
              <a:buSzPts val="7200"/>
              <a:buNone/>
              <a:defRPr sz="9600">
                <a:solidFill>
                  <a:schemeClr val="accent6"/>
                </a:solidFill>
              </a:defRPr>
            </a:lvl4pPr>
            <a:lvl5pPr lvl="4" algn="ctr" rtl="0">
              <a:lnSpc>
                <a:spcPct val="80000"/>
              </a:lnSpc>
              <a:spcBef>
                <a:spcPts val="0"/>
              </a:spcBef>
              <a:spcAft>
                <a:spcPts val="0"/>
              </a:spcAft>
              <a:buClr>
                <a:schemeClr val="accent6"/>
              </a:buClr>
              <a:buSzPts val="7200"/>
              <a:buNone/>
              <a:defRPr sz="9600">
                <a:solidFill>
                  <a:schemeClr val="accent6"/>
                </a:solidFill>
              </a:defRPr>
            </a:lvl5pPr>
            <a:lvl6pPr lvl="5" algn="ctr" rtl="0">
              <a:lnSpc>
                <a:spcPct val="80000"/>
              </a:lnSpc>
              <a:spcBef>
                <a:spcPts val="0"/>
              </a:spcBef>
              <a:spcAft>
                <a:spcPts val="0"/>
              </a:spcAft>
              <a:buClr>
                <a:schemeClr val="accent6"/>
              </a:buClr>
              <a:buSzPts val="7200"/>
              <a:buNone/>
              <a:defRPr sz="9600">
                <a:solidFill>
                  <a:schemeClr val="accent6"/>
                </a:solidFill>
              </a:defRPr>
            </a:lvl6pPr>
            <a:lvl7pPr lvl="6" algn="ctr" rtl="0">
              <a:lnSpc>
                <a:spcPct val="80000"/>
              </a:lnSpc>
              <a:spcBef>
                <a:spcPts val="0"/>
              </a:spcBef>
              <a:spcAft>
                <a:spcPts val="0"/>
              </a:spcAft>
              <a:buClr>
                <a:schemeClr val="accent6"/>
              </a:buClr>
              <a:buSzPts val="7200"/>
              <a:buNone/>
              <a:defRPr sz="9600">
                <a:solidFill>
                  <a:schemeClr val="accent6"/>
                </a:solidFill>
              </a:defRPr>
            </a:lvl7pPr>
            <a:lvl8pPr lvl="7" algn="ctr" rtl="0">
              <a:lnSpc>
                <a:spcPct val="80000"/>
              </a:lnSpc>
              <a:spcBef>
                <a:spcPts val="0"/>
              </a:spcBef>
              <a:spcAft>
                <a:spcPts val="0"/>
              </a:spcAft>
              <a:buClr>
                <a:schemeClr val="accent6"/>
              </a:buClr>
              <a:buSzPts val="7200"/>
              <a:buNone/>
              <a:defRPr sz="9600">
                <a:solidFill>
                  <a:schemeClr val="accent6"/>
                </a:solidFill>
              </a:defRPr>
            </a:lvl8pPr>
            <a:lvl9pPr lvl="8" algn="ctr" rtl="0">
              <a:lnSpc>
                <a:spcPct val="80000"/>
              </a:lnSpc>
              <a:spcBef>
                <a:spcPts val="0"/>
              </a:spcBef>
              <a:spcAft>
                <a:spcPts val="0"/>
              </a:spcAft>
              <a:buClr>
                <a:schemeClr val="accent6"/>
              </a:buClr>
              <a:buSzPts val="7200"/>
              <a:buNone/>
              <a:defRPr sz="9600">
                <a:solidFill>
                  <a:schemeClr val="accent6"/>
                </a:solidFill>
              </a:defRPr>
            </a:lvl9pPr>
          </a:lstStyle>
          <a:p>
            <a:endParaRPr/>
          </a:p>
        </p:txBody>
      </p:sp>
      <p:sp>
        <p:nvSpPr>
          <p:cNvPr id="104" name="Google Shape;104;p18"/>
          <p:cNvSpPr/>
          <p:nvPr/>
        </p:nvSpPr>
        <p:spPr>
          <a:xfrm rot="142657" flipH="1">
            <a:off x="7848606" y="2281679"/>
            <a:ext cx="5369181" cy="5441957"/>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18"/>
          <p:cNvSpPr/>
          <p:nvPr/>
        </p:nvSpPr>
        <p:spPr>
          <a:xfrm rot="1223418">
            <a:off x="-3617418" y="-385758"/>
            <a:ext cx="7268241" cy="7248457"/>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39422325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matchingName="Percentages">
  <p:cSld name="Percentages">
    <p:bg>
      <p:bgPr>
        <a:solidFill>
          <a:schemeClr val="accent3"/>
        </a:solidFill>
        <a:effectLst/>
      </p:bgPr>
    </p:bg>
    <p:spTree>
      <p:nvGrpSpPr>
        <p:cNvPr id="1" name="Shape 106"/>
        <p:cNvGrpSpPr/>
        <p:nvPr/>
      </p:nvGrpSpPr>
      <p:grpSpPr>
        <a:xfrm>
          <a:off x="0" y="0"/>
          <a:ext cx="0" cy="0"/>
          <a:chOff x="0" y="0"/>
          <a:chExt cx="0" cy="0"/>
        </a:xfrm>
      </p:grpSpPr>
      <p:sp>
        <p:nvSpPr>
          <p:cNvPr id="107" name="Google Shape;107;p19"/>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800"/>
              <a:buNone/>
              <a:defRPr>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
        <p:nvSpPr>
          <p:cNvPr id="108" name="Google Shape;108;p19"/>
          <p:cNvSpPr/>
          <p:nvPr/>
        </p:nvSpPr>
        <p:spPr>
          <a:xfrm rot="-142657">
            <a:off x="-1419428" y="2078746"/>
            <a:ext cx="5369181" cy="5441957"/>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 name="Google Shape;109;p19"/>
          <p:cNvSpPr txBox="1">
            <a:spLocks noGrp="1"/>
          </p:cNvSpPr>
          <p:nvPr>
            <p:ph type="subTitle" idx="1"/>
          </p:nvPr>
        </p:nvSpPr>
        <p:spPr>
          <a:xfrm>
            <a:off x="1561333" y="5117133"/>
            <a:ext cx="2324000" cy="88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800">
                <a:solidFill>
                  <a:schemeClr val="dk2"/>
                </a:solidFill>
              </a:defRPr>
            </a:lvl2pPr>
            <a:lvl3pPr lvl="2" algn="ctr" rtl="0">
              <a:lnSpc>
                <a:spcPct val="100000"/>
              </a:lnSpc>
              <a:spcBef>
                <a:spcPts val="0"/>
              </a:spcBef>
              <a:spcAft>
                <a:spcPts val="0"/>
              </a:spcAft>
              <a:buClr>
                <a:schemeClr val="dk2"/>
              </a:buClr>
              <a:buSzPts val="2100"/>
              <a:buNone/>
              <a:defRPr sz="2800">
                <a:solidFill>
                  <a:schemeClr val="dk2"/>
                </a:solidFill>
              </a:defRPr>
            </a:lvl3pPr>
            <a:lvl4pPr lvl="3" algn="ctr" rtl="0">
              <a:lnSpc>
                <a:spcPct val="100000"/>
              </a:lnSpc>
              <a:spcBef>
                <a:spcPts val="0"/>
              </a:spcBef>
              <a:spcAft>
                <a:spcPts val="0"/>
              </a:spcAft>
              <a:buClr>
                <a:schemeClr val="dk2"/>
              </a:buClr>
              <a:buSzPts val="2100"/>
              <a:buNone/>
              <a:defRPr sz="2800">
                <a:solidFill>
                  <a:schemeClr val="dk2"/>
                </a:solidFill>
              </a:defRPr>
            </a:lvl4pPr>
            <a:lvl5pPr lvl="4" algn="ctr" rtl="0">
              <a:lnSpc>
                <a:spcPct val="100000"/>
              </a:lnSpc>
              <a:spcBef>
                <a:spcPts val="0"/>
              </a:spcBef>
              <a:spcAft>
                <a:spcPts val="0"/>
              </a:spcAft>
              <a:buClr>
                <a:schemeClr val="dk2"/>
              </a:buClr>
              <a:buSzPts val="2100"/>
              <a:buNone/>
              <a:defRPr sz="2800">
                <a:solidFill>
                  <a:schemeClr val="dk2"/>
                </a:solidFill>
              </a:defRPr>
            </a:lvl5pPr>
            <a:lvl6pPr lvl="5" algn="ctr" rtl="0">
              <a:lnSpc>
                <a:spcPct val="100000"/>
              </a:lnSpc>
              <a:spcBef>
                <a:spcPts val="0"/>
              </a:spcBef>
              <a:spcAft>
                <a:spcPts val="0"/>
              </a:spcAft>
              <a:buClr>
                <a:schemeClr val="dk2"/>
              </a:buClr>
              <a:buSzPts val="2100"/>
              <a:buNone/>
              <a:defRPr sz="2800">
                <a:solidFill>
                  <a:schemeClr val="dk2"/>
                </a:solidFill>
              </a:defRPr>
            </a:lvl6pPr>
            <a:lvl7pPr lvl="6" algn="ctr" rtl="0">
              <a:lnSpc>
                <a:spcPct val="100000"/>
              </a:lnSpc>
              <a:spcBef>
                <a:spcPts val="0"/>
              </a:spcBef>
              <a:spcAft>
                <a:spcPts val="0"/>
              </a:spcAft>
              <a:buClr>
                <a:schemeClr val="dk2"/>
              </a:buClr>
              <a:buSzPts val="2100"/>
              <a:buNone/>
              <a:defRPr sz="2800">
                <a:solidFill>
                  <a:schemeClr val="dk2"/>
                </a:solidFill>
              </a:defRPr>
            </a:lvl7pPr>
            <a:lvl8pPr lvl="7" algn="ctr" rtl="0">
              <a:lnSpc>
                <a:spcPct val="100000"/>
              </a:lnSpc>
              <a:spcBef>
                <a:spcPts val="0"/>
              </a:spcBef>
              <a:spcAft>
                <a:spcPts val="0"/>
              </a:spcAft>
              <a:buClr>
                <a:schemeClr val="dk2"/>
              </a:buClr>
              <a:buSzPts val="2100"/>
              <a:buNone/>
              <a:defRPr sz="2800">
                <a:solidFill>
                  <a:schemeClr val="dk2"/>
                </a:solidFill>
              </a:defRPr>
            </a:lvl8pPr>
            <a:lvl9pPr lvl="8" algn="ctr" rtl="0">
              <a:lnSpc>
                <a:spcPct val="100000"/>
              </a:lnSpc>
              <a:spcBef>
                <a:spcPts val="0"/>
              </a:spcBef>
              <a:spcAft>
                <a:spcPts val="0"/>
              </a:spcAft>
              <a:buClr>
                <a:schemeClr val="dk2"/>
              </a:buClr>
              <a:buSzPts val="2100"/>
              <a:buNone/>
              <a:defRPr sz="2800">
                <a:solidFill>
                  <a:schemeClr val="dk2"/>
                </a:solidFill>
              </a:defRPr>
            </a:lvl9pPr>
          </a:lstStyle>
          <a:p>
            <a:endParaRPr/>
          </a:p>
        </p:txBody>
      </p:sp>
      <p:sp>
        <p:nvSpPr>
          <p:cNvPr id="110" name="Google Shape;110;p19"/>
          <p:cNvSpPr txBox="1">
            <a:spLocks noGrp="1"/>
          </p:cNvSpPr>
          <p:nvPr>
            <p:ph type="title" idx="2" hasCustomPrompt="1"/>
          </p:nvPr>
        </p:nvSpPr>
        <p:spPr>
          <a:xfrm>
            <a:off x="1689733" y="3960067"/>
            <a:ext cx="2067200" cy="8884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accent6"/>
              </a:buClr>
              <a:buSzPts val="3000"/>
              <a:buNone/>
              <a:defRPr sz="4000">
                <a:solidFill>
                  <a:schemeClr val="accent6"/>
                </a:solidFill>
              </a:defRPr>
            </a:lvl1pPr>
            <a:lvl2pPr lvl="1" algn="ctr" rtl="0">
              <a:spcBef>
                <a:spcPts val="0"/>
              </a:spcBef>
              <a:spcAft>
                <a:spcPts val="0"/>
              </a:spcAft>
              <a:buClr>
                <a:schemeClr val="accent6"/>
              </a:buClr>
              <a:buSzPts val="5000"/>
              <a:buNone/>
              <a:defRPr sz="6667">
                <a:solidFill>
                  <a:schemeClr val="accent6"/>
                </a:solidFill>
              </a:defRPr>
            </a:lvl2pPr>
            <a:lvl3pPr lvl="2" algn="ctr" rtl="0">
              <a:spcBef>
                <a:spcPts val="0"/>
              </a:spcBef>
              <a:spcAft>
                <a:spcPts val="0"/>
              </a:spcAft>
              <a:buClr>
                <a:schemeClr val="accent6"/>
              </a:buClr>
              <a:buSzPts val="5000"/>
              <a:buNone/>
              <a:defRPr sz="6667">
                <a:solidFill>
                  <a:schemeClr val="accent6"/>
                </a:solidFill>
              </a:defRPr>
            </a:lvl3pPr>
            <a:lvl4pPr lvl="3" algn="ctr" rtl="0">
              <a:spcBef>
                <a:spcPts val="0"/>
              </a:spcBef>
              <a:spcAft>
                <a:spcPts val="0"/>
              </a:spcAft>
              <a:buClr>
                <a:schemeClr val="accent6"/>
              </a:buClr>
              <a:buSzPts val="5000"/>
              <a:buNone/>
              <a:defRPr sz="6667">
                <a:solidFill>
                  <a:schemeClr val="accent6"/>
                </a:solidFill>
              </a:defRPr>
            </a:lvl4pPr>
            <a:lvl5pPr lvl="4" algn="ctr" rtl="0">
              <a:spcBef>
                <a:spcPts val="0"/>
              </a:spcBef>
              <a:spcAft>
                <a:spcPts val="0"/>
              </a:spcAft>
              <a:buClr>
                <a:schemeClr val="accent6"/>
              </a:buClr>
              <a:buSzPts val="5000"/>
              <a:buNone/>
              <a:defRPr sz="6667">
                <a:solidFill>
                  <a:schemeClr val="accent6"/>
                </a:solidFill>
              </a:defRPr>
            </a:lvl5pPr>
            <a:lvl6pPr lvl="5" algn="ctr" rtl="0">
              <a:spcBef>
                <a:spcPts val="0"/>
              </a:spcBef>
              <a:spcAft>
                <a:spcPts val="0"/>
              </a:spcAft>
              <a:buClr>
                <a:schemeClr val="accent6"/>
              </a:buClr>
              <a:buSzPts val="5000"/>
              <a:buNone/>
              <a:defRPr sz="6667">
                <a:solidFill>
                  <a:schemeClr val="accent6"/>
                </a:solidFill>
              </a:defRPr>
            </a:lvl6pPr>
            <a:lvl7pPr lvl="6" algn="ctr" rtl="0">
              <a:spcBef>
                <a:spcPts val="0"/>
              </a:spcBef>
              <a:spcAft>
                <a:spcPts val="0"/>
              </a:spcAft>
              <a:buClr>
                <a:schemeClr val="accent6"/>
              </a:buClr>
              <a:buSzPts val="5000"/>
              <a:buNone/>
              <a:defRPr sz="6667">
                <a:solidFill>
                  <a:schemeClr val="accent6"/>
                </a:solidFill>
              </a:defRPr>
            </a:lvl7pPr>
            <a:lvl8pPr lvl="7" algn="ctr" rtl="0">
              <a:spcBef>
                <a:spcPts val="0"/>
              </a:spcBef>
              <a:spcAft>
                <a:spcPts val="0"/>
              </a:spcAft>
              <a:buClr>
                <a:schemeClr val="accent6"/>
              </a:buClr>
              <a:buSzPts val="5000"/>
              <a:buNone/>
              <a:defRPr sz="6667">
                <a:solidFill>
                  <a:schemeClr val="accent6"/>
                </a:solidFill>
              </a:defRPr>
            </a:lvl8pPr>
            <a:lvl9pPr lvl="8" algn="ctr" rtl="0">
              <a:spcBef>
                <a:spcPts val="0"/>
              </a:spcBef>
              <a:spcAft>
                <a:spcPts val="0"/>
              </a:spcAft>
              <a:buClr>
                <a:schemeClr val="accent6"/>
              </a:buClr>
              <a:buSzPts val="5000"/>
              <a:buNone/>
              <a:defRPr sz="6667">
                <a:solidFill>
                  <a:schemeClr val="accent6"/>
                </a:solidFill>
              </a:defRPr>
            </a:lvl9pPr>
          </a:lstStyle>
          <a:p>
            <a:r>
              <a:t>xx%</a:t>
            </a:r>
          </a:p>
        </p:txBody>
      </p:sp>
      <p:sp>
        <p:nvSpPr>
          <p:cNvPr id="111" name="Google Shape;111;p19"/>
          <p:cNvSpPr txBox="1">
            <a:spLocks noGrp="1"/>
          </p:cNvSpPr>
          <p:nvPr>
            <p:ph type="subTitle" idx="3"/>
          </p:nvPr>
        </p:nvSpPr>
        <p:spPr>
          <a:xfrm>
            <a:off x="4934000" y="5117133"/>
            <a:ext cx="2324000" cy="88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800">
                <a:solidFill>
                  <a:schemeClr val="dk2"/>
                </a:solidFill>
              </a:defRPr>
            </a:lvl2pPr>
            <a:lvl3pPr lvl="2" algn="ctr" rtl="0">
              <a:lnSpc>
                <a:spcPct val="100000"/>
              </a:lnSpc>
              <a:spcBef>
                <a:spcPts val="0"/>
              </a:spcBef>
              <a:spcAft>
                <a:spcPts val="0"/>
              </a:spcAft>
              <a:buClr>
                <a:schemeClr val="dk2"/>
              </a:buClr>
              <a:buSzPts val="2100"/>
              <a:buNone/>
              <a:defRPr sz="2800">
                <a:solidFill>
                  <a:schemeClr val="dk2"/>
                </a:solidFill>
              </a:defRPr>
            </a:lvl3pPr>
            <a:lvl4pPr lvl="3" algn="ctr" rtl="0">
              <a:lnSpc>
                <a:spcPct val="100000"/>
              </a:lnSpc>
              <a:spcBef>
                <a:spcPts val="0"/>
              </a:spcBef>
              <a:spcAft>
                <a:spcPts val="0"/>
              </a:spcAft>
              <a:buClr>
                <a:schemeClr val="dk2"/>
              </a:buClr>
              <a:buSzPts val="2100"/>
              <a:buNone/>
              <a:defRPr sz="2800">
                <a:solidFill>
                  <a:schemeClr val="dk2"/>
                </a:solidFill>
              </a:defRPr>
            </a:lvl4pPr>
            <a:lvl5pPr lvl="4" algn="ctr" rtl="0">
              <a:lnSpc>
                <a:spcPct val="100000"/>
              </a:lnSpc>
              <a:spcBef>
                <a:spcPts val="0"/>
              </a:spcBef>
              <a:spcAft>
                <a:spcPts val="0"/>
              </a:spcAft>
              <a:buClr>
                <a:schemeClr val="dk2"/>
              </a:buClr>
              <a:buSzPts val="2100"/>
              <a:buNone/>
              <a:defRPr sz="2800">
                <a:solidFill>
                  <a:schemeClr val="dk2"/>
                </a:solidFill>
              </a:defRPr>
            </a:lvl5pPr>
            <a:lvl6pPr lvl="5" algn="ctr" rtl="0">
              <a:lnSpc>
                <a:spcPct val="100000"/>
              </a:lnSpc>
              <a:spcBef>
                <a:spcPts val="0"/>
              </a:spcBef>
              <a:spcAft>
                <a:spcPts val="0"/>
              </a:spcAft>
              <a:buClr>
                <a:schemeClr val="dk2"/>
              </a:buClr>
              <a:buSzPts val="2100"/>
              <a:buNone/>
              <a:defRPr sz="2800">
                <a:solidFill>
                  <a:schemeClr val="dk2"/>
                </a:solidFill>
              </a:defRPr>
            </a:lvl6pPr>
            <a:lvl7pPr lvl="6" algn="ctr" rtl="0">
              <a:lnSpc>
                <a:spcPct val="100000"/>
              </a:lnSpc>
              <a:spcBef>
                <a:spcPts val="0"/>
              </a:spcBef>
              <a:spcAft>
                <a:spcPts val="0"/>
              </a:spcAft>
              <a:buClr>
                <a:schemeClr val="dk2"/>
              </a:buClr>
              <a:buSzPts val="2100"/>
              <a:buNone/>
              <a:defRPr sz="2800">
                <a:solidFill>
                  <a:schemeClr val="dk2"/>
                </a:solidFill>
              </a:defRPr>
            </a:lvl7pPr>
            <a:lvl8pPr lvl="7" algn="ctr" rtl="0">
              <a:lnSpc>
                <a:spcPct val="100000"/>
              </a:lnSpc>
              <a:spcBef>
                <a:spcPts val="0"/>
              </a:spcBef>
              <a:spcAft>
                <a:spcPts val="0"/>
              </a:spcAft>
              <a:buClr>
                <a:schemeClr val="dk2"/>
              </a:buClr>
              <a:buSzPts val="2100"/>
              <a:buNone/>
              <a:defRPr sz="2800">
                <a:solidFill>
                  <a:schemeClr val="dk2"/>
                </a:solidFill>
              </a:defRPr>
            </a:lvl8pPr>
            <a:lvl9pPr lvl="8" algn="ctr" rtl="0">
              <a:lnSpc>
                <a:spcPct val="100000"/>
              </a:lnSpc>
              <a:spcBef>
                <a:spcPts val="0"/>
              </a:spcBef>
              <a:spcAft>
                <a:spcPts val="0"/>
              </a:spcAft>
              <a:buClr>
                <a:schemeClr val="dk2"/>
              </a:buClr>
              <a:buSzPts val="2100"/>
              <a:buNone/>
              <a:defRPr sz="2800">
                <a:solidFill>
                  <a:schemeClr val="dk2"/>
                </a:solidFill>
              </a:defRPr>
            </a:lvl9pPr>
          </a:lstStyle>
          <a:p>
            <a:endParaRPr/>
          </a:p>
        </p:txBody>
      </p:sp>
      <p:sp>
        <p:nvSpPr>
          <p:cNvPr id="112" name="Google Shape;112;p19"/>
          <p:cNvSpPr txBox="1">
            <a:spLocks noGrp="1"/>
          </p:cNvSpPr>
          <p:nvPr>
            <p:ph type="title" idx="4" hasCustomPrompt="1"/>
          </p:nvPr>
        </p:nvSpPr>
        <p:spPr>
          <a:xfrm>
            <a:off x="5062400" y="3960067"/>
            <a:ext cx="2067200" cy="8884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accent6"/>
              </a:buClr>
              <a:buSzPts val="3000"/>
              <a:buNone/>
              <a:defRPr sz="4000">
                <a:solidFill>
                  <a:schemeClr val="accent6"/>
                </a:solidFill>
              </a:defRPr>
            </a:lvl1pPr>
            <a:lvl2pPr lvl="1" algn="ctr" rtl="0">
              <a:spcBef>
                <a:spcPts val="0"/>
              </a:spcBef>
              <a:spcAft>
                <a:spcPts val="0"/>
              </a:spcAft>
              <a:buClr>
                <a:schemeClr val="accent6"/>
              </a:buClr>
              <a:buSzPts val="5000"/>
              <a:buNone/>
              <a:defRPr sz="6667">
                <a:solidFill>
                  <a:schemeClr val="accent6"/>
                </a:solidFill>
              </a:defRPr>
            </a:lvl2pPr>
            <a:lvl3pPr lvl="2" algn="ctr" rtl="0">
              <a:spcBef>
                <a:spcPts val="0"/>
              </a:spcBef>
              <a:spcAft>
                <a:spcPts val="0"/>
              </a:spcAft>
              <a:buClr>
                <a:schemeClr val="accent6"/>
              </a:buClr>
              <a:buSzPts val="5000"/>
              <a:buNone/>
              <a:defRPr sz="6667">
                <a:solidFill>
                  <a:schemeClr val="accent6"/>
                </a:solidFill>
              </a:defRPr>
            </a:lvl3pPr>
            <a:lvl4pPr lvl="3" algn="ctr" rtl="0">
              <a:spcBef>
                <a:spcPts val="0"/>
              </a:spcBef>
              <a:spcAft>
                <a:spcPts val="0"/>
              </a:spcAft>
              <a:buClr>
                <a:schemeClr val="accent6"/>
              </a:buClr>
              <a:buSzPts val="5000"/>
              <a:buNone/>
              <a:defRPr sz="6667">
                <a:solidFill>
                  <a:schemeClr val="accent6"/>
                </a:solidFill>
              </a:defRPr>
            </a:lvl4pPr>
            <a:lvl5pPr lvl="4" algn="ctr" rtl="0">
              <a:spcBef>
                <a:spcPts val="0"/>
              </a:spcBef>
              <a:spcAft>
                <a:spcPts val="0"/>
              </a:spcAft>
              <a:buClr>
                <a:schemeClr val="accent6"/>
              </a:buClr>
              <a:buSzPts val="5000"/>
              <a:buNone/>
              <a:defRPr sz="6667">
                <a:solidFill>
                  <a:schemeClr val="accent6"/>
                </a:solidFill>
              </a:defRPr>
            </a:lvl5pPr>
            <a:lvl6pPr lvl="5" algn="ctr" rtl="0">
              <a:spcBef>
                <a:spcPts val="0"/>
              </a:spcBef>
              <a:spcAft>
                <a:spcPts val="0"/>
              </a:spcAft>
              <a:buClr>
                <a:schemeClr val="accent6"/>
              </a:buClr>
              <a:buSzPts val="5000"/>
              <a:buNone/>
              <a:defRPr sz="6667">
                <a:solidFill>
                  <a:schemeClr val="accent6"/>
                </a:solidFill>
              </a:defRPr>
            </a:lvl6pPr>
            <a:lvl7pPr lvl="6" algn="ctr" rtl="0">
              <a:spcBef>
                <a:spcPts val="0"/>
              </a:spcBef>
              <a:spcAft>
                <a:spcPts val="0"/>
              </a:spcAft>
              <a:buClr>
                <a:schemeClr val="accent6"/>
              </a:buClr>
              <a:buSzPts val="5000"/>
              <a:buNone/>
              <a:defRPr sz="6667">
                <a:solidFill>
                  <a:schemeClr val="accent6"/>
                </a:solidFill>
              </a:defRPr>
            </a:lvl7pPr>
            <a:lvl8pPr lvl="7" algn="ctr" rtl="0">
              <a:spcBef>
                <a:spcPts val="0"/>
              </a:spcBef>
              <a:spcAft>
                <a:spcPts val="0"/>
              </a:spcAft>
              <a:buClr>
                <a:schemeClr val="accent6"/>
              </a:buClr>
              <a:buSzPts val="5000"/>
              <a:buNone/>
              <a:defRPr sz="6667">
                <a:solidFill>
                  <a:schemeClr val="accent6"/>
                </a:solidFill>
              </a:defRPr>
            </a:lvl8pPr>
            <a:lvl9pPr lvl="8" algn="ctr" rtl="0">
              <a:spcBef>
                <a:spcPts val="0"/>
              </a:spcBef>
              <a:spcAft>
                <a:spcPts val="0"/>
              </a:spcAft>
              <a:buClr>
                <a:schemeClr val="accent6"/>
              </a:buClr>
              <a:buSzPts val="5000"/>
              <a:buNone/>
              <a:defRPr sz="6667">
                <a:solidFill>
                  <a:schemeClr val="accent6"/>
                </a:solidFill>
              </a:defRPr>
            </a:lvl9pPr>
          </a:lstStyle>
          <a:p>
            <a:r>
              <a:t>xx%</a:t>
            </a:r>
          </a:p>
        </p:txBody>
      </p:sp>
      <p:sp>
        <p:nvSpPr>
          <p:cNvPr id="113" name="Google Shape;113;p19"/>
          <p:cNvSpPr txBox="1">
            <a:spLocks noGrp="1"/>
          </p:cNvSpPr>
          <p:nvPr>
            <p:ph type="subTitle" idx="5"/>
          </p:nvPr>
        </p:nvSpPr>
        <p:spPr>
          <a:xfrm>
            <a:off x="8435067" y="5117133"/>
            <a:ext cx="2324000" cy="88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800">
                <a:solidFill>
                  <a:schemeClr val="dk2"/>
                </a:solidFill>
              </a:defRPr>
            </a:lvl2pPr>
            <a:lvl3pPr lvl="2" algn="ctr" rtl="0">
              <a:lnSpc>
                <a:spcPct val="100000"/>
              </a:lnSpc>
              <a:spcBef>
                <a:spcPts val="0"/>
              </a:spcBef>
              <a:spcAft>
                <a:spcPts val="0"/>
              </a:spcAft>
              <a:buClr>
                <a:schemeClr val="dk2"/>
              </a:buClr>
              <a:buSzPts val="2100"/>
              <a:buNone/>
              <a:defRPr sz="2800">
                <a:solidFill>
                  <a:schemeClr val="dk2"/>
                </a:solidFill>
              </a:defRPr>
            </a:lvl3pPr>
            <a:lvl4pPr lvl="3" algn="ctr" rtl="0">
              <a:lnSpc>
                <a:spcPct val="100000"/>
              </a:lnSpc>
              <a:spcBef>
                <a:spcPts val="0"/>
              </a:spcBef>
              <a:spcAft>
                <a:spcPts val="0"/>
              </a:spcAft>
              <a:buClr>
                <a:schemeClr val="dk2"/>
              </a:buClr>
              <a:buSzPts val="2100"/>
              <a:buNone/>
              <a:defRPr sz="2800">
                <a:solidFill>
                  <a:schemeClr val="dk2"/>
                </a:solidFill>
              </a:defRPr>
            </a:lvl4pPr>
            <a:lvl5pPr lvl="4" algn="ctr" rtl="0">
              <a:lnSpc>
                <a:spcPct val="100000"/>
              </a:lnSpc>
              <a:spcBef>
                <a:spcPts val="0"/>
              </a:spcBef>
              <a:spcAft>
                <a:spcPts val="0"/>
              </a:spcAft>
              <a:buClr>
                <a:schemeClr val="dk2"/>
              </a:buClr>
              <a:buSzPts val="2100"/>
              <a:buNone/>
              <a:defRPr sz="2800">
                <a:solidFill>
                  <a:schemeClr val="dk2"/>
                </a:solidFill>
              </a:defRPr>
            </a:lvl5pPr>
            <a:lvl6pPr lvl="5" algn="ctr" rtl="0">
              <a:lnSpc>
                <a:spcPct val="100000"/>
              </a:lnSpc>
              <a:spcBef>
                <a:spcPts val="0"/>
              </a:spcBef>
              <a:spcAft>
                <a:spcPts val="0"/>
              </a:spcAft>
              <a:buClr>
                <a:schemeClr val="dk2"/>
              </a:buClr>
              <a:buSzPts val="2100"/>
              <a:buNone/>
              <a:defRPr sz="2800">
                <a:solidFill>
                  <a:schemeClr val="dk2"/>
                </a:solidFill>
              </a:defRPr>
            </a:lvl6pPr>
            <a:lvl7pPr lvl="6" algn="ctr" rtl="0">
              <a:lnSpc>
                <a:spcPct val="100000"/>
              </a:lnSpc>
              <a:spcBef>
                <a:spcPts val="0"/>
              </a:spcBef>
              <a:spcAft>
                <a:spcPts val="0"/>
              </a:spcAft>
              <a:buClr>
                <a:schemeClr val="dk2"/>
              </a:buClr>
              <a:buSzPts val="2100"/>
              <a:buNone/>
              <a:defRPr sz="2800">
                <a:solidFill>
                  <a:schemeClr val="dk2"/>
                </a:solidFill>
              </a:defRPr>
            </a:lvl7pPr>
            <a:lvl8pPr lvl="7" algn="ctr" rtl="0">
              <a:lnSpc>
                <a:spcPct val="100000"/>
              </a:lnSpc>
              <a:spcBef>
                <a:spcPts val="0"/>
              </a:spcBef>
              <a:spcAft>
                <a:spcPts val="0"/>
              </a:spcAft>
              <a:buClr>
                <a:schemeClr val="dk2"/>
              </a:buClr>
              <a:buSzPts val="2100"/>
              <a:buNone/>
              <a:defRPr sz="2800">
                <a:solidFill>
                  <a:schemeClr val="dk2"/>
                </a:solidFill>
              </a:defRPr>
            </a:lvl8pPr>
            <a:lvl9pPr lvl="8" algn="ctr" rtl="0">
              <a:lnSpc>
                <a:spcPct val="100000"/>
              </a:lnSpc>
              <a:spcBef>
                <a:spcPts val="0"/>
              </a:spcBef>
              <a:spcAft>
                <a:spcPts val="0"/>
              </a:spcAft>
              <a:buClr>
                <a:schemeClr val="dk2"/>
              </a:buClr>
              <a:buSzPts val="2100"/>
              <a:buNone/>
              <a:defRPr sz="2800">
                <a:solidFill>
                  <a:schemeClr val="dk2"/>
                </a:solidFill>
              </a:defRPr>
            </a:lvl9pPr>
          </a:lstStyle>
          <a:p>
            <a:endParaRPr/>
          </a:p>
        </p:txBody>
      </p:sp>
      <p:sp>
        <p:nvSpPr>
          <p:cNvPr id="114" name="Google Shape;114;p19"/>
          <p:cNvSpPr txBox="1">
            <a:spLocks noGrp="1"/>
          </p:cNvSpPr>
          <p:nvPr>
            <p:ph type="title" idx="6" hasCustomPrompt="1"/>
          </p:nvPr>
        </p:nvSpPr>
        <p:spPr>
          <a:xfrm>
            <a:off x="8563467" y="3960067"/>
            <a:ext cx="2067200" cy="8884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accent6"/>
              </a:buClr>
              <a:buSzPts val="3000"/>
              <a:buNone/>
              <a:defRPr sz="4000">
                <a:solidFill>
                  <a:schemeClr val="accent6"/>
                </a:solidFill>
              </a:defRPr>
            </a:lvl1pPr>
            <a:lvl2pPr lvl="1" algn="ctr" rtl="0">
              <a:spcBef>
                <a:spcPts val="0"/>
              </a:spcBef>
              <a:spcAft>
                <a:spcPts val="0"/>
              </a:spcAft>
              <a:buClr>
                <a:schemeClr val="accent6"/>
              </a:buClr>
              <a:buSzPts val="5000"/>
              <a:buNone/>
              <a:defRPr sz="6667">
                <a:solidFill>
                  <a:schemeClr val="accent6"/>
                </a:solidFill>
              </a:defRPr>
            </a:lvl2pPr>
            <a:lvl3pPr lvl="2" algn="ctr" rtl="0">
              <a:spcBef>
                <a:spcPts val="0"/>
              </a:spcBef>
              <a:spcAft>
                <a:spcPts val="0"/>
              </a:spcAft>
              <a:buClr>
                <a:schemeClr val="accent6"/>
              </a:buClr>
              <a:buSzPts val="5000"/>
              <a:buNone/>
              <a:defRPr sz="6667">
                <a:solidFill>
                  <a:schemeClr val="accent6"/>
                </a:solidFill>
              </a:defRPr>
            </a:lvl3pPr>
            <a:lvl4pPr lvl="3" algn="ctr" rtl="0">
              <a:spcBef>
                <a:spcPts val="0"/>
              </a:spcBef>
              <a:spcAft>
                <a:spcPts val="0"/>
              </a:spcAft>
              <a:buClr>
                <a:schemeClr val="accent6"/>
              </a:buClr>
              <a:buSzPts val="5000"/>
              <a:buNone/>
              <a:defRPr sz="6667">
                <a:solidFill>
                  <a:schemeClr val="accent6"/>
                </a:solidFill>
              </a:defRPr>
            </a:lvl4pPr>
            <a:lvl5pPr lvl="4" algn="ctr" rtl="0">
              <a:spcBef>
                <a:spcPts val="0"/>
              </a:spcBef>
              <a:spcAft>
                <a:spcPts val="0"/>
              </a:spcAft>
              <a:buClr>
                <a:schemeClr val="accent6"/>
              </a:buClr>
              <a:buSzPts val="5000"/>
              <a:buNone/>
              <a:defRPr sz="6667">
                <a:solidFill>
                  <a:schemeClr val="accent6"/>
                </a:solidFill>
              </a:defRPr>
            </a:lvl5pPr>
            <a:lvl6pPr lvl="5" algn="ctr" rtl="0">
              <a:spcBef>
                <a:spcPts val="0"/>
              </a:spcBef>
              <a:spcAft>
                <a:spcPts val="0"/>
              </a:spcAft>
              <a:buClr>
                <a:schemeClr val="accent6"/>
              </a:buClr>
              <a:buSzPts val="5000"/>
              <a:buNone/>
              <a:defRPr sz="6667">
                <a:solidFill>
                  <a:schemeClr val="accent6"/>
                </a:solidFill>
              </a:defRPr>
            </a:lvl6pPr>
            <a:lvl7pPr lvl="6" algn="ctr" rtl="0">
              <a:spcBef>
                <a:spcPts val="0"/>
              </a:spcBef>
              <a:spcAft>
                <a:spcPts val="0"/>
              </a:spcAft>
              <a:buClr>
                <a:schemeClr val="accent6"/>
              </a:buClr>
              <a:buSzPts val="5000"/>
              <a:buNone/>
              <a:defRPr sz="6667">
                <a:solidFill>
                  <a:schemeClr val="accent6"/>
                </a:solidFill>
              </a:defRPr>
            </a:lvl7pPr>
            <a:lvl8pPr lvl="7" algn="ctr" rtl="0">
              <a:spcBef>
                <a:spcPts val="0"/>
              </a:spcBef>
              <a:spcAft>
                <a:spcPts val="0"/>
              </a:spcAft>
              <a:buClr>
                <a:schemeClr val="accent6"/>
              </a:buClr>
              <a:buSzPts val="5000"/>
              <a:buNone/>
              <a:defRPr sz="6667">
                <a:solidFill>
                  <a:schemeClr val="accent6"/>
                </a:solidFill>
              </a:defRPr>
            </a:lvl8pPr>
            <a:lvl9pPr lvl="8" algn="ctr" rtl="0">
              <a:spcBef>
                <a:spcPts val="0"/>
              </a:spcBef>
              <a:spcAft>
                <a:spcPts val="0"/>
              </a:spcAft>
              <a:buClr>
                <a:schemeClr val="accent6"/>
              </a:buClr>
              <a:buSzPts val="5000"/>
              <a:buNone/>
              <a:defRPr sz="6667">
                <a:solidFill>
                  <a:schemeClr val="accent6"/>
                </a:solidFill>
              </a:defRPr>
            </a:lvl9pPr>
          </a:lstStyle>
          <a:p>
            <a:r>
              <a:t>xx%</a:t>
            </a:r>
          </a:p>
        </p:txBody>
      </p:sp>
    </p:spTree>
    <p:extLst>
      <p:ext uri="{BB962C8B-B14F-4D97-AF65-F5344CB8AC3E}">
        <p14:creationId xmlns:p14="http://schemas.microsoft.com/office/powerpoint/2010/main" val="79430786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matchingName="Title + Design">
  <p:cSld name="Title + Design">
    <p:bg>
      <p:bgPr>
        <a:solidFill>
          <a:schemeClr val="accent6"/>
        </a:solidFill>
        <a:effectLst/>
      </p:bgPr>
    </p:bg>
    <p:spTree>
      <p:nvGrpSpPr>
        <p:cNvPr id="1" name="Shape 115"/>
        <p:cNvGrpSpPr/>
        <p:nvPr/>
      </p:nvGrpSpPr>
      <p:grpSpPr>
        <a:xfrm>
          <a:off x="0" y="0"/>
          <a:ext cx="0" cy="0"/>
          <a:chOff x="0" y="0"/>
          <a:chExt cx="0" cy="0"/>
        </a:xfrm>
      </p:grpSpPr>
      <p:sp>
        <p:nvSpPr>
          <p:cNvPr id="116" name="Google Shape;116;p20"/>
          <p:cNvSpPr/>
          <p:nvPr/>
        </p:nvSpPr>
        <p:spPr>
          <a:xfrm rot="1365150">
            <a:off x="9181923" y="-124839"/>
            <a:ext cx="6491164" cy="7107681"/>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 name="Google Shape;117;p20"/>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Tree>
    <p:extLst>
      <p:ext uri="{BB962C8B-B14F-4D97-AF65-F5344CB8AC3E}">
        <p14:creationId xmlns:p14="http://schemas.microsoft.com/office/powerpoint/2010/main" val="55341677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matchingName="Title + Design 1">
  <p:cSld name="Title + Design 1">
    <p:bg>
      <p:bgPr>
        <a:solidFill>
          <a:schemeClr val="accent5"/>
        </a:solidFill>
        <a:effectLst/>
      </p:bgPr>
    </p:bg>
    <p:spTree>
      <p:nvGrpSpPr>
        <p:cNvPr id="1" name="Shape 118"/>
        <p:cNvGrpSpPr/>
        <p:nvPr/>
      </p:nvGrpSpPr>
      <p:grpSpPr>
        <a:xfrm>
          <a:off x="0" y="0"/>
          <a:ext cx="0" cy="0"/>
          <a:chOff x="0" y="0"/>
          <a:chExt cx="0" cy="0"/>
        </a:xfrm>
      </p:grpSpPr>
      <p:sp>
        <p:nvSpPr>
          <p:cNvPr id="119" name="Google Shape;119;p21"/>
          <p:cNvSpPr/>
          <p:nvPr/>
        </p:nvSpPr>
        <p:spPr>
          <a:xfrm rot="1083411">
            <a:off x="8535831" y="-124859"/>
            <a:ext cx="6491168" cy="7107685"/>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 name="Google Shape;120;p21"/>
          <p:cNvSpPr/>
          <p:nvPr/>
        </p:nvSpPr>
        <p:spPr>
          <a:xfrm>
            <a:off x="-306767" y="-124834"/>
            <a:ext cx="6491115" cy="7107627"/>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 name="Google Shape;121;p21"/>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800"/>
              <a:buNone/>
              <a:defRPr>
                <a:solidFill>
                  <a:schemeClr val="dk2"/>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Tree>
    <p:extLst>
      <p:ext uri="{BB962C8B-B14F-4D97-AF65-F5344CB8AC3E}">
        <p14:creationId xmlns:p14="http://schemas.microsoft.com/office/powerpoint/2010/main" val="3895522599"/>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matchingName="Title + Design 2">
  <p:cSld name="Title + Design 2">
    <p:bg>
      <p:bgPr>
        <a:solidFill>
          <a:schemeClr val="accent2"/>
        </a:solidFill>
        <a:effectLst/>
      </p:bgPr>
    </p:bg>
    <p:spTree>
      <p:nvGrpSpPr>
        <p:cNvPr id="1" name="Shape 122"/>
        <p:cNvGrpSpPr/>
        <p:nvPr/>
      </p:nvGrpSpPr>
      <p:grpSpPr>
        <a:xfrm>
          <a:off x="0" y="0"/>
          <a:ext cx="0" cy="0"/>
          <a:chOff x="0" y="0"/>
          <a:chExt cx="0" cy="0"/>
        </a:xfrm>
      </p:grpSpPr>
      <p:sp>
        <p:nvSpPr>
          <p:cNvPr id="123" name="Google Shape;123;p22"/>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6"/>
              </a:buClr>
              <a:buSzPts val="2800"/>
              <a:buNone/>
              <a:defRPr>
                <a:solidFill>
                  <a:schemeClr val="accent6"/>
                </a:solidFill>
              </a:defRPr>
            </a:lvl1pPr>
            <a:lvl2pPr lvl="1" algn="ctr" rtl="0">
              <a:spcBef>
                <a:spcPts val="0"/>
              </a:spcBef>
              <a:spcAft>
                <a:spcPts val="0"/>
              </a:spcAft>
              <a:buClr>
                <a:schemeClr val="accent6"/>
              </a:buClr>
              <a:buSzPts val="2800"/>
              <a:buNone/>
              <a:defRPr>
                <a:solidFill>
                  <a:schemeClr val="accent6"/>
                </a:solidFill>
              </a:defRPr>
            </a:lvl2pPr>
            <a:lvl3pPr lvl="2" algn="ctr" rtl="0">
              <a:spcBef>
                <a:spcPts val="0"/>
              </a:spcBef>
              <a:spcAft>
                <a:spcPts val="0"/>
              </a:spcAft>
              <a:buClr>
                <a:schemeClr val="accent6"/>
              </a:buClr>
              <a:buSzPts val="2800"/>
              <a:buNone/>
              <a:defRPr>
                <a:solidFill>
                  <a:schemeClr val="accent6"/>
                </a:solidFill>
              </a:defRPr>
            </a:lvl3pPr>
            <a:lvl4pPr lvl="3" algn="ctr" rtl="0">
              <a:spcBef>
                <a:spcPts val="0"/>
              </a:spcBef>
              <a:spcAft>
                <a:spcPts val="0"/>
              </a:spcAft>
              <a:buClr>
                <a:schemeClr val="accent6"/>
              </a:buClr>
              <a:buSzPts val="2800"/>
              <a:buNone/>
              <a:defRPr>
                <a:solidFill>
                  <a:schemeClr val="accent6"/>
                </a:solidFill>
              </a:defRPr>
            </a:lvl4pPr>
            <a:lvl5pPr lvl="4" algn="ctr" rtl="0">
              <a:spcBef>
                <a:spcPts val="0"/>
              </a:spcBef>
              <a:spcAft>
                <a:spcPts val="0"/>
              </a:spcAft>
              <a:buClr>
                <a:schemeClr val="accent6"/>
              </a:buClr>
              <a:buSzPts val="2800"/>
              <a:buNone/>
              <a:defRPr>
                <a:solidFill>
                  <a:schemeClr val="accent6"/>
                </a:solidFill>
              </a:defRPr>
            </a:lvl5pPr>
            <a:lvl6pPr lvl="5" algn="ctr" rtl="0">
              <a:spcBef>
                <a:spcPts val="0"/>
              </a:spcBef>
              <a:spcAft>
                <a:spcPts val="0"/>
              </a:spcAft>
              <a:buClr>
                <a:schemeClr val="accent6"/>
              </a:buClr>
              <a:buSzPts val="2800"/>
              <a:buNone/>
              <a:defRPr>
                <a:solidFill>
                  <a:schemeClr val="accent6"/>
                </a:solidFill>
              </a:defRPr>
            </a:lvl6pPr>
            <a:lvl7pPr lvl="6" algn="ctr" rtl="0">
              <a:spcBef>
                <a:spcPts val="0"/>
              </a:spcBef>
              <a:spcAft>
                <a:spcPts val="0"/>
              </a:spcAft>
              <a:buClr>
                <a:schemeClr val="accent6"/>
              </a:buClr>
              <a:buSzPts val="2800"/>
              <a:buNone/>
              <a:defRPr>
                <a:solidFill>
                  <a:schemeClr val="accent6"/>
                </a:solidFill>
              </a:defRPr>
            </a:lvl7pPr>
            <a:lvl8pPr lvl="7" algn="ctr" rtl="0">
              <a:spcBef>
                <a:spcPts val="0"/>
              </a:spcBef>
              <a:spcAft>
                <a:spcPts val="0"/>
              </a:spcAft>
              <a:buClr>
                <a:schemeClr val="accent6"/>
              </a:buClr>
              <a:buSzPts val="2800"/>
              <a:buNone/>
              <a:defRPr>
                <a:solidFill>
                  <a:schemeClr val="accent6"/>
                </a:solidFill>
              </a:defRPr>
            </a:lvl8pPr>
            <a:lvl9pPr lvl="8" algn="ctr" rtl="0">
              <a:spcBef>
                <a:spcPts val="0"/>
              </a:spcBef>
              <a:spcAft>
                <a:spcPts val="0"/>
              </a:spcAft>
              <a:buClr>
                <a:schemeClr val="accent6"/>
              </a:buClr>
              <a:buSzPts val="2800"/>
              <a:buNone/>
              <a:defRPr>
                <a:solidFill>
                  <a:schemeClr val="accent6"/>
                </a:solidFill>
              </a:defRPr>
            </a:lvl9pPr>
          </a:lstStyle>
          <a:p>
            <a:endParaRPr/>
          </a:p>
        </p:txBody>
      </p:sp>
      <p:sp>
        <p:nvSpPr>
          <p:cNvPr id="124" name="Google Shape;124;p22"/>
          <p:cNvSpPr/>
          <p:nvPr/>
        </p:nvSpPr>
        <p:spPr>
          <a:xfrm rot="142657" flipH="1">
            <a:off x="7848606" y="2281679"/>
            <a:ext cx="5369181" cy="5441957"/>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4686424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97"/>
        <p:cNvGrpSpPr/>
        <p:nvPr/>
      </p:nvGrpSpPr>
      <p:grpSpPr>
        <a:xfrm>
          <a:off x="0" y="0"/>
          <a:ext cx="0" cy="0"/>
          <a:chOff x="0" y="0"/>
          <a:chExt cx="0" cy="0"/>
        </a:xfrm>
      </p:grpSpPr>
      <p:sp>
        <p:nvSpPr>
          <p:cNvPr id="98" name="Google Shape;98;p5"/>
          <p:cNvSpPr/>
          <p:nvPr/>
        </p:nvSpPr>
        <p:spPr>
          <a:xfrm>
            <a:off x="542867" y="542767"/>
            <a:ext cx="11106400" cy="57724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99;p5"/>
          <p:cNvSpPr/>
          <p:nvPr/>
        </p:nvSpPr>
        <p:spPr>
          <a:xfrm>
            <a:off x="-222700" y="745967"/>
            <a:ext cx="3507200" cy="3507200"/>
          </a:xfrm>
          <a:prstGeom prst="ellipse">
            <a:avLst/>
          </a:prstGeom>
          <a:solidFill>
            <a:srgbClr val="02BDC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100;p5"/>
          <p:cNvSpPr/>
          <p:nvPr/>
        </p:nvSpPr>
        <p:spPr>
          <a:xfrm>
            <a:off x="2416133" y="361867"/>
            <a:ext cx="1405600" cy="1405600"/>
          </a:xfrm>
          <a:prstGeom prst="ellipse">
            <a:avLst/>
          </a:prstGeom>
          <a:solidFill>
            <a:srgbClr val="FFB600">
              <a:alpha val="796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101;p5"/>
          <p:cNvSpPr/>
          <p:nvPr/>
        </p:nvSpPr>
        <p:spPr>
          <a:xfrm>
            <a:off x="2272796" y="-172873"/>
            <a:ext cx="401200" cy="401200"/>
          </a:xfrm>
          <a:prstGeom prst="ellipse">
            <a:avLst/>
          </a:prstGeom>
          <a:solidFill>
            <a:srgbClr val="FF975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102;p5"/>
          <p:cNvSpPr/>
          <p:nvPr/>
        </p:nvSpPr>
        <p:spPr>
          <a:xfrm>
            <a:off x="304800" y="3849667"/>
            <a:ext cx="807200" cy="807200"/>
          </a:xfrm>
          <a:prstGeom prst="ellipse">
            <a:avLst/>
          </a:prstGeom>
          <a:solidFill>
            <a:srgbClr val="FC4540">
              <a:alpha val="7885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103;p5"/>
          <p:cNvSpPr/>
          <p:nvPr/>
        </p:nvSpPr>
        <p:spPr>
          <a:xfrm>
            <a:off x="2030537" y="421713"/>
            <a:ext cx="284000" cy="284000"/>
          </a:xfrm>
          <a:prstGeom prst="ellipse">
            <a:avLst/>
          </a:prstGeom>
          <a:solidFill>
            <a:srgbClr val="FC406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104;p5"/>
          <p:cNvSpPr/>
          <p:nvPr/>
        </p:nvSpPr>
        <p:spPr>
          <a:xfrm>
            <a:off x="10463933" y="5557439"/>
            <a:ext cx="1463600" cy="1463600"/>
          </a:xfrm>
          <a:prstGeom prst="ellipse">
            <a:avLst/>
          </a:prstGeom>
          <a:solidFill>
            <a:srgbClr val="02BDC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05;p5"/>
          <p:cNvSpPr/>
          <p:nvPr/>
        </p:nvSpPr>
        <p:spPr>
          <a:xfrm>
            <a:off x="11343325" y="3974861"/>
            <a:ext cx="1032800" cy="1032800"/>
          </a:xfrm>
          <a:prstGeom prst="ellipse">
            <a:avLst/>
          </a:prstGeom>
          <a:solidFill>
            <a:srgbClr val="FFB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106;p5"/>
          <p:cNvSpPr/>
          <p:nvPr/>
        </p:nvSpPr>
        <p:spPr>
          <a:xfrm>
            <a:off x="10792135" y="5298587"/>
            <a:ext cx="551200" cy="551200"/>
          </a:xfrm>
          <a:prstGeom prst="ellipse">
            <a:avLst/>
          </a:prstGeom>
          <a:solidFill>
            <a:srgbClr val="FC4540">
              <a:alpha val="7885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107;p5"/>
          <p:cNvSpPr/>
          <p:nvPr/>
        </p:nvSpPr>
        <p:spPr>
          <a:xfrm>
            <a:off x="11496065" y="5163513"/>
            <a:ext cx="284000" cy="284000"/>
          </a:xfrm>
          <a:prstGeom prst="ellipse">
            <a:avLst/>
          </a:prstGeom>
          <a:solidFill>
            <a:srgbClr val="FF975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108;p5"/>
          <p:cNvSpPr/>
          <p:nvPr/>
        </p:nvSpPr>
        <p:spPr>
          <a:xfrm>
            <a:off x="10066696" y="6402211"/>
            <a:ext cx="284000" cy="284000"/>
          </a:xfrm>
          <a:prstGeom prst="ellipse">
            <a:avLst/>
          </a:prstGeom>
          <a:solidFill>
            <a:srgbClr val="FFB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109;p5"/>
          <p:cNvSpPr/>
          <p:nvPr/>
        </p:nvSpPr>
        <p:spPr>
          <a:xfrm>
            <a:off x="9767548" y="6232889"/>
            <a:ext cx="125200" cy="125200"/>
          </a:xfrm>
          <a:prstGeom prst="ellipse">
            <a:avLst/>
          </a:prstGeom>
          <a:solidFill>
            <a:srgbClr val="02BDC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110;p5"/>
          <p:cNvSpPr/>
          <p:nvPr/>
        </p:nvSpPr>
        <p:spPr>
          <a:xfrm>
            <a:off x="122585" y="3849667"/>
            <a:ext cx="125200" cy="125200"/>
          </a:xfrm>
          <a:prstGeom prst="ellipse">
            <a:avLst/>
          </a:prstGeom>
          <a:solidFill>
            <a:srgbClr val="FFB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111;p5"/>
          <p:cNvSpPr/>
          <p:nvPr/>
        </p:nvSpPr>
        <p:spPr>
          <a:xfrm>
            <a:off x="11635223" y="4266758"/>
            <a:ext cx="449023" cy="449023"/>
          </a:xfrm>
          <a:custGeom>
            <a:avLst/>
            <a:gdLst/>
            <a:ahLst/>
            <a:cxnLst/>
            <a:rect l="l" t="t" r="r" b="b"/>
            <a:pathLst>
              <a:path w="16027" h="16027" fill="none" extrusionOk="0">
                <a:moveTo>
                  <a:pt x="14029" y="4019"/>
                </a:moveTo>
                <a:lnTo>
                  <a:pt x="14029" y="4019"/>
                </a:lnTo>
                <a:lnTo>
                  <a:pt x="14200" y="3849"/>
                </a:lnTo>
                <a:lnTo>
                  <a:pt x="14395" y="3752"/>
                </a:lnTo>
                <a:lnTo>
                  <a:pt x="14614" y="3678"/>
                </a:lnTo>
                <a:lnTo>
                  <a:pt x="14809" y="3630"/>
                </a:lnTo>
                <a:lnTo>
                  <a:pt x="15028" y="3581"/>
                </a:lnTo>
                <a:lnTo>
                  <a:pt x="15247" y="3484"/>
                </a:lnTo>
                <a:lnTo>
                  <a:pt x="15442" y="3362"/>
                </a:lnTo>
                <a:lnTo>
                  <a:pt x="15661" y="3191"/>
                </a:lnTo>
                <a:lnTo>
                  <a:pt x="15661" y="3191"/>
                </a:lnTo>
                <a:lnTo>
                  <a:pt x="15832" y="2997"/>
                </a:lnTo>
                <a:lnTo>
                  <a:pt x="15929" y="2777"/>
                </a:lnTo>
                <a:lnTo>
                  <a:pt x="16002" y="2534"/>
                </a:lnTo>
                <a:lnTo>
                  <a:pt x="16026" y="2266"/>
                </a:lnTo>
                <a:lnTo>
                  <a:pt x="16026" y="2266"/>
                </a:lnTo>
                <a:lnTo>
                  <a:pt x="16002" y="2047"/>
                </a:lnTo>
                <a:lnTo>
                  <a:pt x="15978" y="1827"/>
                </a:lnTo>
                <a:lnTo>
                  <a:pt x="15905" y="1633"/>
                </a:lnTo>
                <a:lnTo>
                  <a:pt x="15807" y="1413"/>
                </a:lnTo>
                <a:lnTo>
                  <a:pt x="15710" y="1243"/>
                </a:lnTo>
                <a:lnTo>
                  <a:pt x="15588" y="1048"/>
                </a:lnTo>
                <a:lnTo>
                  <a:pt x="15466" y="878"/>
                </a:lnTo>
                <a:lnTo>
                  <a:pt x="15320" y="707"/>
                </a:lnTo>
                <a:lnTo>
                  <a:pt x="15320" y="707"/>
                </a:lnTo>
                <a:lnTo>
                  <a:pt x="15150" y="561"/>
                </a:lnTo>
                <a:lnTo>
                  <a:pt x="14979" y="439"/>
                </a:lnTo>
                <a:lnTo>
                  <a:pt x="14784" y="317"/>
                </a:lnTo>
                <a:lnTo>
                  <a:pt x="14590" y="196"/>
                </a:lnTo>
                <a:lnTo>
                  <a:pt x="14395" y="123"/>
                </a:lnTo>
                <a:lnTo>
                  <a:pt x="14175" y="50"/>
                </a:lnTo>
                <a:lnTo>
                  <a:pt x="13981" y="25"/>
                </a:lnTo>
                <a:lnTo>
                  <a:pt x="13761" y="1"/>
                </a:lnTo>
                <a:lnTo>
                  <a:pt x="13761" y="1"/>
                </a:lnTo>
                <a:lnTo>
                  <a:pt x="13494" y="25"/>
                </a:lnTo>
                <a:lnTo>
                  <a:pt x="13250" y="98"/>
                </a:lnTo>
                <a:lnTo>
                  <a:pt x="13031" y="196"/>
                </a:lnTo>
                <a:lnTo>
                  <a:pt x="12836" y="366"/>
                </a:lnTo>
                <a:lnTo>
                  <a:pt x="12836" y="366"/>
                </a:lnTo>
                <a:lnTo>
                  <a:pt x="12665" y="561"/>
                </a:lnTo>
                <a:lnTo>
                  <a:pt x="12544" y="780"/>
                </a:lnTo>
                <a:lnTo>
                  <a:pt x="12471" y="975"/>
                </a:lnTo>
                <a:lnTo>
                  <a:pt x="12422" y="1194"/>
                </a:lnTo>
                <a:lnTo>
                  <a:pt x="12349" y="1413"/>
                </a:lnTo>
                <a:lnTo>
                  <a:pt x="12276" y="1608"/>
                </a:lnTo>
                <a:lnTo>
                  <a:pt x="12178" y="1827"/>
                </a:lnTo>
                <a:lnTo>
                  <a:pt x="12008" y="1998"/>
                </a:lnTo>
                <a:lnTo>
                  <a:pt x="12008" y="1998"/>
                </a:lnTo>
                <a:lnTo>
                  <a:pt x="11740" y="2266"/>
                </a:lnTo>
                <a:lnTo>
                  <a:pt x="11496" y="2436"/>
                </a:lnTo>
                <a:lnTo>
                  <a:pt x="11277" y="2534"/>
                </a:lnTo>
                <a:lnTo>
                  <a:pt x="11082" y="2582"/>
                </a:lnTo>
                <a:lnTo>
                  <a:pt x="10888" y="2582"/>
                </a:lnTo>
                <a:lnTo>
                  <a:pt x="10717" y="2534"/>
                </a:lnTo>
                <a:lnTo>
                  <a:pt x="10547" y="2412"/>
                </a:lnTo>
                <a:lnTo>
                  <a:pt x="10376" y="2290"/>
                </a:lnTo>
                <a:lnTo>
                  <a:pt x="10206" y="2095"/>
                </a:lnTo>
                <a:lnTo>
                  <a:pt x="10035" y="1901"/>
                </a:lnTo>
                <a:lnTo>
                  <a:pt x="9670" y="1413"/>
                </a:lnTo>
                <a:lnTo>
                  <a:pt x="9231" y="878"/>
                </a:lnTo>
                <a:lnTo>
                  <a:pt x="8988" y="585"/>
                </a:lnTo>
                <a:lnTo>
                  <a:pt x="8720" y="293"/>
                </a:lnTo>
                <a:lnTo>
                  <a:pt x="8720" y="293"/>
                </a:lnTo>
                <a:lnTo>
                  <a:pt x="8574" y="171"/>
                </a:lnTo>
                <a:lnTo>
                  <a:pt x="8379" y="74"/>
                </a:lnTo>
                <a:lnTo>
                  <a:pt x="8209" y="25"/>
                </a:lnTo>
                <a:lnTo>
                  <a:pt x="8014" y="1"/>
                </a:lnTo>
                <a:lnTo>
                  <a:pt x="8014" y="1"/>
                </a:lnTo>
                <a:lnTo>
                  <a:pt x="7916" y="25"/>
                </a:lnTo>
                <a:lnTo>
                  <a:pt x="7770" y="98"/>
                </a:lnTo>
                <a:lnTo>
                  <a:pt x="7307" y="366"/>
                </a:lnTo>
                <a:lnTo>
                  <a:pt x="7039" y="537"/>
                </a:lnTo>
                <a:lnTo>
                  <a:pt x="6747" y="756"/>
                </a:lnTo>
                <a:lnTo>
                  <a:pt x="6431" y="975"/>
                </a:lnTo>
                <a:lnTo>
                  <a:pt x="6138" y="1243"/>
                </a:lnTo>
                <a:lnTo>
                  <a:pt x="5870" y="1511"/>
                </a:lnTo>
                <a:lnTo>
                  <a:pt x="5627" y="1803"/>
                </a:lnTo>
                <a:lnTo>
                  <a:pt x="5432" y="2095"/>
                </a:lnTo>
                <a:lnTo>
                  <a:pt x="5359" y="2242"/>
                </a:lnTo>
                <a:lnTo>
                  <a:pt x="5310" y="2412"/>
                </a:lnTo>
                <a:lnTo>
                  <a:pt x="5262" y="2558"/>
                </a:lnTo>
                <a:lnTo>
                  <a:pt x="5237" y="2704"/>
                </a:lnTo>
                <a:lnTo>
                  <a:pt x="5237" y="2850"/>
                </a:lnTo>
                <a:lnTo>
                  <a:pt x="5262" y="3021"/>
                </a:lnTo>
                <a:lnTo>
                  <a:pt x="5310" y="3167"/>
                </a:lnTo>
                <a:lnTo>
                  <a:pt x="5383" y="3313"/>
                </a:lnTo>
                <a:lnTo>
                  <a:pt x="5481" y="3459"/>
                </a:lnTo>
                <a:lnTo>
                  <a:pt x="5603" y="3605"/>
                </a:lnTo>
                <a:lnTo>
                  <a:pt x="5603" y="3605"/>
                </a:lnTo>
                <a:lnTo>
                  <a:pt x="5797" y="3752"/>
                </a:lnTo>
                <a:lnTo>
                  <a:pt x="5992" y="3849"/>
                </a:lnTo>
                <a:lnTo>
                  <a:pt x="6187" y="3946"/>
                </a:lnTo>
                <a:lnTo>
                  <a:pt x="6406" y="3995"/>
                </a:lnTo>
                <a:lnTo>
                  <a:pt x="6625" y="4044"/>
                </a:lnTo>
                <a:lnTo>
                  <a:pt x="6845" y="4141"/>
                </a:lnTo>
                <a:lnTo>
                  <a:pt x="7039" y="4239"/>
                </a:lnTo>
                <a:lnTo>
                  <a:pt x="7234" y="4409"/>
                </a:lnTo>
                <a:lnTo>
                  <a:pt x="7234" y="4409"/>
                </a:lnTo>
                <a:lnTo>
                  <a:pt x="7405" y="4604"/>
                </a:lnTo>
                <a:lnTo>
                  <a:pt x="7502" y="4823"/>
                </a:lnTo>
                <a:lnTo>
                  <a:pt x="7575" y="5067"/>
                </a:lnTo>
                <a:lnTo>
                  <a:pt x="7600" y="5359"/>
                </a:lnTo>
                <a:lnTo>
                  <a:pt x="7600" y="5359"/>
                </a:lnTo>
                <a:lnTo>
                  <a:pt x="7575" y="5554"/>
                </a:lnTo>
                <a:lnTo>
                  <a:pt x="7551" y="5773"/>
                </a:lnTo>
                <a:lnTo>
                  <a:pt x="7478" y="5968"/>
                </a:lnTo>
                <a:lnTo>
                  <a:pt x="7405" y="6163"/>
                </a:lnTo>
                <a:lnTo>
                  <a:pt x="7307" y="6357"/>
                </a:lnTo>
                <a:lnTo>
                  <a:pt x="7186" y="6552"/>
                </a:lnTo>
                <a:lnTo>
                  <a:pt x="7039" y="6723"/>
                </a:lnTo>
                <a:lnTo>
                  <a:pt x="6893" y="6893"/>
                </a:lnTo>
                <a:lnTo>
                  <a:pt x="6893" y="6893"/>
                </a:lnTo>
                <a:lnTo>
                  <a:pt x="6723" y="7039"/>
                </a:lnTo>
                <a:lnTo>
                  <a:pt x="6552" y="7186"/>
                </a:lnTo>
                <a:lnTo>
                  <a:pt x="6382" y="7283"/>
                </a:lnTo>
                <a:lnTo>
                  <a:pt x="6187" y="7405"/>
                </a:lnTo>
                <a:lnTo>
                  <a:pt x="5992" y="7478"/>
                </a:lnTo>
                <a:lnTo>
                  <a:pt x="5773" y="7551"/>
                </a:lnTo>
                <a:lnTo>
                  <a:pt x="5554" y="7575"/>
                </a:lnTo>
                <a:lnTo>
                  <a:pt x="5359" y="7600"/>
                </a:lnTo>
                <a:lnTo>
                  <a:pt x="5359" y="7600"/>
                </a:lnTo>
                <a:lnTo>
                  <a:pt x="5091" y="7575"/>
                </a:lnTo>
                <a:lnTo>
                  <a:pt x="4848" y="7502"/>
                </a:lnTo>
                <a:lnTo>
                  <a:pt x="4604" y="7405"/>
                </a:lnTo>
                <a:lnTo>
                  <a:pt x="4409" y="7234"/>
                </a:lnTo>
                <a:lnTo>
                  <a:pt x="4409" y="7234"/>
                </a:lnTo>
                <a:lnTo>
                  <a:pt x="4239" y="7039"/>
                </a:lnTo>
                <a:lnTo>
                  <a:pt x="4117" y="6820"/>
                </a:lnTo>
                <a:lnTo>
                  <a:pt x="4044" y="6601"/>
                </a:lnTo>
                <a:lnTo>
                  <a:pt x="3971" y="6382"/>
                </a:lnTo>
                <a:lnTo>
                  <a:pt x="3922" y="6187"/>
                </a:lnTo>
                <a:lnTo>
                  <a:pt x="3849" y="5992"/>
                </a:lnTo>
                <a:lnTo>
                  <a:pt x="3752" y="5797"/>
                </a:lnTo>
                <a:lnTo>
                  <a:pt x="3605" y="5602"/>
                </a:lnTo>
                <a:lnTo>
                  <a:pt x="3605" y="5602"/>
                </a:lnTo>
                <a:lnTo>
                  <a:pt x="3459" y="5481"/>
                </a:lnTo>
                <a:lnTo>
                  <a:pt x="3313" y="5383"/>
                </a:lnTo>
                <a:lnTo>
                  <a:pt x="3167" y="5310"/>
                </a:lnTo>
                <a:lnTo>
                  <a:pt x="3021" y="5262"/>
                </a:lnTo>
                <a:lnTo>
                  <a:pt x="2850" y="5237"/>
                </a:lnTo>
                <a:lnTo>
                  <a:pt x="2704" y="5237"/>
                </a:lnTo>
                <a:lnTo>
                  <a:pt x="2558" y="5262"/>
                </a:lnTo>
                <a:lnTo>
                  <a:pt x="2412" y="5310"/>
                </a:lnTo>
                <a:lnTo>
                  <a:pt x="2242" y="5359"/>
                </a:lnTo>
                <a:lnTo>
                  <a:pt x="2095" y="5432"/>
                </a:lnTo>
                <a:lnTo>
                  <a:pt x="1803" y="5627"/>
                </a:lnTo>
                <a:lnTo>
                  <a:pt x="1511" y="5870"/>
                </a:lnTo>
                <a:lnTo>
                  <a:pt x="1243" y="6138"/>
                </a:lnTo>
                <a:lnTo>
                  <a:pt x="975" y="6431"/>
                </a:lnTo>
                <a:lnTo>
                  <a:pt x="756" y="6747"/>
                </a:lnTo>
                <a:lnTo>
                  <a:pt x="537" y="7039"/>
                </a:lnTo>
                <a:lnTo>
                  <a:pt x="366" y="7307"/>
                </a:lnTo>
                <a:lnTo>
                  <a:pt x="98" y="7770"/>
                </a:lnTo>
                <a:lnTo>
                  <a:pt x="25" y="7916"/>
                </a:lnTo>
                <a:lnTo>
                  <a:pt x="1" y="8014"/>
                </a:lnTo>
                <a:lnTo>
                  <a:pt x="1" y="8014"/>
                </a:lnTo>
                <a:lnTo>
                  <a:pt x="25" y="8208"/>
                </a:lnTo>
                <a:lnTo>
                  <a:pt x="74" y="8379"/>
                </a:lnTo>
                <a:lnTo>
                  <a:pt x="171" y="8574"/>
                </a:lnTo>
                <a:lnTo>
                  <a:pt x="293" y="8720"/>
                </a:lnTo>
                <a:lnTo>
                  <a:pt x="293" y="8720"/>
                </a:lnTo>
                <a:lnTo>
                  <a:pt x="585" y="8988"/>
                </a:lnTo>
                <a:lnTo>
                  <a:pt x="878" y="9231"/>
                </a:lnTo>
                <a:lnTo>
                  <a:pt x="1413" y="9670"/>
                </a:lnTo>
                <a:lnTo>
                  <a:pt x="1901" y="10035"/>
                </a:lnTo>
                <a:lnTo>
                  <a:pt x="2095" y="10206"/>
                </a:lnTo>
                <a:lnTo>
                  <a:pt x="2290" y="10376"/>
                </a:lnTo>
                <a:lnTo>
                  <a:pt x="2412" y="10547"/>
                </a:lnTo>
                <a:lnTo>
                  <a:pt x="2534" y="10717"/>
                </a:lnTo>
                <a:lnTo>
                  <a:pt x="2583" y="10888"/>
                </a:lnTo>
                <a:lnTo>
                  <a:pt x="2583" y="11082"/>
                </a:lnTo>
                <a:lnTo>
                  <a:pt x="2534" y="11277"/>
                </a:lnTo>
                <a:lnTo>
                  <a:pt x="2436" y="11496"/>
                </a:lnTo>
                <a:lnTo>
                  <a:pt x="2266" y="11740"/>
                </a:lnTo>
                <a:lnTo>
                  <a:pt x="1998" y="12008"/>
                </a:lnTo>
                <a:lnTo>
                  <a:pt x="1998" y="12008"/>
                </a:lnTo>
                <a:lnTo>
                  <a:pt x="1828" y="12178"/>
                </a:lnTo>
                <a:lnTo>
                  <a:pt x="1633" y="12276"/>
                </a:lnTo>
                <a:lnTo>
                  <a:pt x="1413" y="12349"/>
                </a:lnTo>
                <a:lnTo>
                  <a:pt x="1219" y="12398"/>
                </a:lnTo>
                <a:lnTo>
                  <a:pt x="999" y="12446"/>
                </a:lnTo>
                <a:lnTo>
                  <a:pt x="780" y="12544"/>
                </a:lnTo>
                <a:lnTo>
                  <a:pt x="585" y="12665"/>
                </a:lnTo>
                <a:lnTo>
                  <a:pt x="366" y="12836"/>
                </a:lnTo>
                <a:lnTo>
                  <a:pt x="366" y="12836"/>
                </a:lnTo>
                <a:lnTo>
                  <a:pt x="196" y="13031"/>
                </a:lnTo>
                <a:lnTo>
                  <a:pt x="98" y="13250"/>
                </a:lnTo>
                <a:lnTo>
                  <a:pt x="25" y="13493"/>
                </a:lnTo>
                <a:lnTo>
                  <a:pt x="1" y="13761"/>
                </a:lnTo>
                <a:lnTo>
                  <a:pt x="1" y="13761"/>
                </a:lnTo>
                <a:lnTo>
                  <a:pt x="25" y="13981"/>
                </a:lnTo>
                <a:lnTo>
                  <a:pt x="50" y="14200"/>
                </a:lnTo>
                <a:lnTo>
                  <a:pt x="123" y="14395"/>
                </a:lnTo>
                <a:lnTo>
                  <a:pt x="220" y="14614"/>
                </a:lnTo>
                <a:lnTo>
                  <a:pt x="318" y="14784"/>
                </a:lnTo>
                <a:lnTo>
                  <a:pt x="439" y="14979"/>
                </a:lnTo>
                <a:lnTo>
                  <a:pt x="561" y="15150"/>
                </a:lnTo>
                <a:lnTo>
                  <a:pt x="707" y="15320"/>
                </a:lnTo>
                <a:lnTo>
                  <a:pt x="707" y="15320"/>
                </a:lnTo>
                <a:lnTo>
                  <a:pt x="878" y="15466"/>
                </a:lnTo>
                <a:lnTo>
                  <a:pt x="1048" y="15588"/>
                </a:lnTo>
                <a:lnTo>
                  <a:pt x="1243" y="15710"/>
                </a:lnTo>
                <a:lnTo>
                  <a:pt x="1438" y="15832"/>
                </a:lnTo>
                <a:lnTo>
                  <a:pt x="1633" y="15905"/>
                </a:lnTo>
                <a:lnTo>
                  <a:pt x="1852" y="15978"/>
                </a:lnTo>
                <a:lnTo>
                  <a:pt x="2047" y="16002"/>
                </a:lnTo>
                <a:lnTo>
                  <a:pt x="2266" y="16026"/>
                </a:lnTo>
                <a:lnTo>
                  <a:pt x="2266" y="16026"/>
                </a:lnTo>
                <a:lnTo>
                  <a:pt x="2534" y="16002"/>
                </a:lnTo>
                <a:lnTo>
                  <a:pt x="2777" y="15929"/>
                </a:lnTo>
                <a:lnTo>
                  <a:pt x="2997" y="15832"/>
                </a:lnTo>
                <a:lnTo>
                  <a:pt x="3191" y="15661"/>
                </a:lnTo>
                <a:lnTo>
                  <a:pt x="3191" y="15661"/>
                </a:lnTo>
                <a:lnTo>
                  <a:pt x="3362" y="15466"/>
                </a:lnTo>
                <a:lnTo>
                  <a:pt x="3484" y="15247"/>
                </a:lnTo>
                <a:lnTo>
                  <a:pt x="3557" y="15052"/>
                </a:lnTo>
                <a:lnTo>
                  <a:pt x="3605" y="14833"/>
                </a:lnTo>
                <a:lnTo>
                  <a:pt x="3679" y="14614"/>
                </a:lnTo>
                <a:lnTo>
                  <a:pt x="3752" y="14419"/>
                </a:lnTo>
                <a:lnTo>
                  <a:pt x="3849" y="14200"/>
                </a:lnTo>
                <a:lnTo>
                  <a:pt x="4019" y="14029"/>
                </a:lnTo>
                <a:lnTo>
                  <a:pt x="4019" y="14029"/>
                </a:lnTo>
                <a:lnTo>
                  <a:pt x="4287" y="13786"/>
                </a:lnTo>
                <a:lnTo>
                  <a:pt x="4531" y="13591"/>
                </a:lnTo>
                <a:lnTo>
                  <a:pt x="4750" y="13493"/>
                </a:lnTo>
                <a:lnTo>
                  <a:pt x="4945" y="13445"/>
                </a:lnTo>
                <a:lnTo>
                  <a:pt x="5140" y="13445"/>
                </a:lnTo>
                <a:lnTo>
                  <a:pt x="5310" y="13493"/>
                </a:lnTo>
                <a:lnTo>
                  <a:pt x="5481" y="13615"/>
                </a:lnTo>
                <a:lnTo>
                  <a:pt x="5651" y="13737"/>
                </a:lnTo>
                <a:lnTo>
                  <a:pt x="5822" y="13932"/>
                </a:lnTo>
                <a:lnTo>
                  <a:pt x="5992" y="14127"/>
                </a:lnTo>
                <a:lnTo>
                  <a:pt x="6358" y="14614"/>
                </a:lnTo>
                <a:lnTo>
                  <a:pt x="6796" y="15150"/>
                </a:lnTo>
                <a:lnTo>
                  <a:pt x="7039" y="15442"/>
                </a:lnTo>
                <a:lnTo>
                  <a:pt x="7307" y="15734"/>
                </a:lnTo>
                <a:lnTo>
                  <a:pt x="7307" y="15734"/>
                </a:lnTo>
                <a:lnTo>
                  <a:pt x="7454" y="15856"/>
                </a:lnTo>
                <a:lnTo>
                  <a:pt x="7648" y="15953"/>
                </a:lnTo>
                <a:lnTo>
                  <a:pt x="7819" y="16002"/>
                </a:lnTo>
                <a:lnTo>
                  <a:pt x="8014" y="16026"/>
                </a:lnTo>
                <a:lnTo>
                  <a:pt x="8014" y="16026"/>
                </a:lnTo>
                <a:lnTo>
                  <a:pt x="8111" y="16002"/>
                </a:lnTo>
                <a:lnTo>
                  <a:pt x="8257" y="15929"/>
                </a:lnTo>
                <a:lnTo>
                  <a:pt x="8720" y="15661"/>
                </a:lnTo>
                <a:lnTo>
                  <a:pt x="8988" y="15491"/>
                </a:lnTo>
                <a:lnTo>
                  <a:pt x="9280" y="15271"/>
                </a:lnTo>
                <a:lnTo>
                  <a:pt x="9597" y="15052"/>
                </a:lnTo>
                <a:lnTo>
                  <a:pt x="9889" y="14784"/>
                </a:lnTo>
                <a:lnTo>
                  <a:pt x="10157" y="14516"/>
                </a:lnTo>
                <a:lnTo>
                  <a:pt x="10400" y="14224"/>
                </a:lnTo>
                <a:lnTo>
                  <a:pt x="10595" y="13932"/>
                </a:lnTo>
                <a:lnTo>
                  <a:pt x="10668" y="13786"/>
                </a:lnTo>
                <a:lnTo>
                  <a:pt x="10717" y="13615"/>
                </a:lnTo>
                <a:lnTo>
                  <a:pt x="10766" y="13469"/>
                </a:lnTo>
                <a:lnTo>
                  <a:pt x="10790" y="13323"/>
                </a:lnTo>
                <a:lnTo>
                  <a:pt x="10790" y="13177"/>
                </a:lnTo>
                <a:lnTo>
                  <a:pt x="10766" y="13006"/>
                </a:lnTo>
                <a:lnTo>
                  <a:pt x="10717" y="12860"/>
                </a:lnTo>
                <a:lnTo>
                  <a:pt x="10644" y="12714"/>
                </a:lnTo>
                <a:lnTo>
                  <a:pt x="10547" y="12568"/>
                </a:lnTo>
                <a:lnTo>
                  <a:pt x="10425" y="12422"/>
                </a:lnTo>
                <a:lnTo>
                  <a:pt x="10425" y="12422"/>
                </a:lnTo>
                <a:lnTo>
                  <a:pt x="10230" y="12276"/>
                </a:lnTo>
                <a:lnTo>
                  <a:pt x="10035" y="12178"/>
                </a:lnTo>
                <a:lnTo>
                  <a:pt x="9840" y="12105"/>
                </a:lnTo>
                <a:lnTo>
                  <a:pt x="9621" y="12032"/>
                </a:lnTo>
                <a:lnTo>
                  <a:pt x="9402" y="11983"/>
                </a:lnTo>
                <a:lnTo>
                  <a:pt x="9183" y="11886"/>
                </a:lnTo>
                <a:lnTo>
                  <a:pt x="8988" y="11789"/>
                </a:lnTo>
                <a:lnTo>
                  <a:pt x="8793" y="11618"/>
                </a:lnTo>
                <a:lnTo>
                  <a:pt x="8793" y="11618"/>
                </a:lnTo>
                <a:lnTo>
                  <a:pt x="8623" y="11423"/>
                </a:lnTo>
                <a:lnTo>
                  <a:pt x="8525" y="11204"/>
                </a:lnTo>
                <a:lnTo>
                  <a:pt x="8452" y="10961"/>
                </a:lnTo>
                <a:lnTo>
                  <a:pt x="8428" y="10668"/>
                </a:lnTo>
                <a:lnTo>
                  <a:pt x="8428" y="10668"/>
                </a:lnTo>
                <a:lnTo>
                  <a:pt x="8452" y="10473"/>
                </a:lnTo>
                <a:lnTo>
                  <a:pt x="8476" y="10254"/>
                </a:lnTo>
                <a:lnTo>
                  <a:pt x="8549" y="10059"/>
                </a:lnTo>
                <a:lnTo>
                  <a:pt x="8623" y="9865"/>
                </a:lnTo>
                <a:lnTo>
                  <a:pt x="8720" y="9670"/>
                </a:lnTo>
                <a:lnTo>
                  <a:pt x="8842" y="9475"/>
                </a:lnTo>
                <a:lnTo>
                  <a:pt x="8988" y="9304"/>
                </a:lnTo>
                <a:lnTo>
                  <a:pt x="9134" y="9134"/>
                </a:lnTo>
                <a:lnTo>
                  <a:pt x="9134" y="9134"/>
                </a:lnTo>
                <a:lnTo>
                  <a:pt x="9304" y="8988"/>
                </a:lnTo>
                <a:lnTo>
                  <a:pt x="9475" y="8866"/>
                </a:lnTo>
                <a:lnTo>
                  <a:pt x="9645" y="8744"/>
                </a:lnTo>
                <a:lnTo>
                  <a:pt x="9840" y="8622"/>
                </a:lnTo>
                <a:lnTo>
                  <a:pt x="10035" y="8549"/>
                </a:lnTo>
                <a:lnTo>
                  <a:pt x="10254" y="8476"/>
                </a:lnTo>
                <a:lnTo>
                  <a:pt x="10474" y="8452"/>
                </a:lnTo>
                <a:lnTo>
                  <a:pt x="10668" y="8428"/>
                </a:lnTo>
                <a:lnTo>
                  <a:pt x="10668" y="8428"/>
                </a:lnTo>
                <a:lnTo>
                  <a:pt x="10936" y="8452"/>
                </a:lnTo>
                <a:lnTo>
                  <a:pt x="11180" y="8525"/>
                </a:lnTo>
                <a:lnTo>
                  <a:pt x="11423" y="8622"/>
                </a:lnTo>
                <a:lnTo>
                  <a:pt x="11618" y="8793"/>
                </a:lnTo>
                <a:lnTo>
                  <a:pt x="11618" y="8793"/>
                </a:lnTo>
                <a:lnTo>
                  <a:pt x="11789" y="8988"/>
                </a:lnTo>
                <a:lnTo>
                  <a:pt x="11910" y="9207"/>
                </a:lnTo>
                <a:lnTo>
                  <a:pt x="11984" y="9426"/>
                </a:lnTo>
                <a:lnTo>
                  <a:pt x="12057" y="9645"/>
                </a:lnTo>
                <a:lnTo>
                  <a:pt x="12105" y="9840"/>
                </a:lnTo>
                <a:lnTo>
                  <a:pt x="12178" y="10035"/>
                </a:lnTo>
                <a:lnTo>
                  <a:pt x="12276" y="10230"/>
                </a:lnTo>
                <a:lnTo>
                  <a:pt x="12422" y="10425"/>
                </a:lnTo>
                <a:lnTo>
                  <a:pt x="12422" y="10425"/>
                </a:lnTo>
                <a:lnTo>
                  <a:pt x="12568" y="10547"/>
                </a:lnTo>
                <a:lnTo>
                  <a:pt x="12714" y="10644"/>
                </a:lnTo>
                <a:lnTo>
                  <a:pt x="12860" y="10717"/>
                </a:lnTo>
                <a:lnTo>
                  <a:pt x="13006" y="10766"/>
                </a:lnTo>
                <a:lnTo>
                  <a:pt x="13177" y="10790"/>
                </a:lnTo>
                <a:lnTo>
                  <a:pt x="13323" y="10790"/>
                </a:lnTo>
                <a:lnTo>
                  <a:pt x="13469" y="10766"/>
                </a:lnTo>
                <a:lnTo>
                  <a:pt x="13615" y="10717"/>
                </a:lnTo>
                <a:lnTo>
                  <a:pt x="13786" y="10668"/>
                </a:lnTo>
                <a:lnTo>
                  <a:pt x="13932" y="10595"/>
                </a:lnTo>
                <a:lnTo>
                  <a:pt x="14224" y="10400"/>
                </a:lnTo>
                <a:lnTo>
                  <a:pt x="14516" y="10157"/>
                </a:lnTo>
                <a:lnTo>
                  <a:pt x="14784" y="9889"/>
                </a:lnTo>
                <a:lnTo>
                  <a:pt x="15052" y="9597"/>
                </a:lnTo>
                <a:lnTo>
                  <a:pt x="15271" y="9280"/>
                </a:lnTo>
                <a:lnTo>
                  <a:pt x="15491" y="8988"/>
                </a:lnTo>
                <a:lnTo>
                  <a:pt x="15661" y="8720"/>
                </a:lnTo>
                <a:lnTo>
                  <a:pt x="15929" y="8257"/>
                </a:lnTo>
                <a:lnTo>
                  <a:pt x="16002" y="8111"/>
                </a:lnTo>
                <a:lnTo>
                  <a:pt x="16026" y="8014"/>
                </a:lnTo>
                <a:lnTo>
                  <a:pt x="16026" y="8014"/>
                </a:lnTo>
                <a:lnTo>
                  <a:pt x="16002" y="7819"/>
                </a:lnTo>
                <a:lnTo>
                  <a:pt x="15953" y="7648"/>
                </a:lnTo>
                <a:lnTo>
                  <a:pt x="15856" y="7453"/>
                </a:lnTo>
                <a:lnTo>
                  <a:pt x="15734" y="7307"/>
                </a:lnTo>
                <a:lnTo>
                  <a:pt x="15734" y="7307"/>
                </a:lnTo>
                <a:lnTo>
                  <a:pt x="15442" y="7039"/>
                </a:lnTo>
                <a:lnTo>
                  <a:pt x="15150" y="6796"/>
                </a:lnTo>
                <a:lnTo>
                  <a:pt x="14614" y="6357"/>
                </a:lnTo>
                <a:lnTo>
                  <a:pt x="14127" y="5992"/>
                </a:lnTo>
                <a:lnTo>
                  <a:pt x="13932" y="5822"/>
                </a:lnTo>
                <a:lnTo>
                  <a:pt x="13737" y="5651"/>
                </a:lnTo>
                <a:lnTo>
                  <a:pt x="13615" y="5481"/>
                </a:lnTo>
                <a:lnTo>
                  <a:pt x="13494" y="5310"/>
                </a:lnTo>
                <a:lnTo>
                  <a:pt x="13445" y="5140"/>
                </a:lnTo>
                <a:lnTo>
                  <a:pt x="13445" y="4945"/>
                </a:lnTo>
                <a:lnTo>
                  <a:pt x="13494" y="4750"/>
                </a:lnTo>
                <a:lnTo>
                  <a:pt x="13591" y="4531"/>
                </a:lnTo>
                <a:lnTo>
                  <a:pt x="13761" y="4287"/>
                </a:lnTo>
                <a:lnTo>
                  <a:pt x="14029" y="4019"/>
                </a:lnTo>
                <a:lnTo>
                  <a:pt x="14029" y="4019"/>
                </a:lnTo>
                <a:close/>
              </a:path>
            </a:pathLst>
          </a:custGeom>
          <a:noFill/>
          <a:ln w="12175" cap="rnd" cmpd="sng">
            <a:solidFill>
              <a:srgbClr val="02BDC7"/>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12" name="Google Shape;112;p5"/>
          <p:cNvGrpSpPr/>
          <p:nvPr/>
        </p:nvGrpSpPr>
        <p:grpSpPr>
          <a:xfrm>
            <a:off x="10856509" y="5970102"/>
            <a:ext cx="678468" cy="638281"/>
            <a:chOff x="5972700" y="2330200"/>
            <a:chExt cx="411625" cy="387275"/>
          </a:xfrm>
        </p:grpSpPr>
        <p:sp>
          <p:nvSpPr>
            <p:cNvPr id="113" name="Google Shape;113;p5"/>
            <p:cNvSpPr/>
            <p:nvPr/>
          </p:nvSpPr>
          <p:spPr>
            <a:xfrm>
              <a:off x="5972700" y="2476950"/>
              <a:ext cx="98050" cy="219825"/>
            </a:xfrm>
            <a:custGeom>
              <a:avLst/>
              <a:gdLst/>
              <a:ahLst/>
              <a:cxnLst/>
              <a:rect l="l" t="t" r="r" b="b"/>
              <a:pathLst>
                <a:path w="3922" h="8793" fill="none" extrusionOk="0">
                  <a:moveTo>
                    <a:pt x="0" y="0"/>
                  </a:moveTo>
                  <a:lnTo>
                    <a:pt x="0" y="8792"/>
                  </a:lnTo>
                  <a:lnTo>
                    <a:pt x="3921" y="8792"/>
                  </a:lnTo>
                  <a:lnTo>
                    <a:pt x="3921" y="0"/>
                  </a:lnTo>
                  <a:lnTo>
                    <a:pt x="0" y="0"/>
                  </a:lnTo>
                  <a:close/>
                  <a:moveTo>
                    <a:pt x="2411" y="2411"/>
                  </a:moveTo>
                  <a:lnTo>
                    <a:pt x="2411" y="2411"/>
                  </a:lnTo>
                  <a:lnTo>
                    <a:pt x="2265" y="2387"/>
                  </a:lnTo>
                  <a:lnTo>
                    <a:pt x="2143" y="2363"/>
                  </a:lnTo>
                  <a:lnTo>
                    <a:pt x="2022" y="2290"/>
                  </a:lnTo>
                  <a:lnTo>
                    <a:pt x="1924" y="2216"/>
                  </a:lnTo>
                  <a:lnTo>
                    <a:pt x="1827" y="2095"/>
                  </a:lnTo>
                  <a:lnTo>
                    <a:pt x="1754" y="1973"/>
                  </a:lnTo>
                  <a:lnTo>
                    <a:pt x="1729" y="1851"/>
                  </a:lnTo>
                  <a:lnTo>
                    <a:pt x="1705" y="1705"/>
                  </a:lnTo>
                  <a:lnTo>
                    <a:pt x="1705" y="1705"/>
                  </a:lnTo>
                  <a:lnTo>
                    <a:pt x="1729" y="1559"/>
                  </a:lnTo>
                  <a:lnTo>
                    <a:pt x="1754" y="1437"/>
                  </a:lnTo>
                  <a:lnTo>
                    <a:pt x="1827" y="1315"/>
                  </a:lnTo>
                  <a:lnTo>
                    <a:pt x="1924" y="1218"/>
                  </a:lnTo>
                  <a:lnTo>
                    <a:pt x="2022" y="1120"/>
                  </a:lnTo>
                  <a:lnTo>
                    <a:pt x="2143" y="1072"/>
                  </a:lnTo>
                  <a:lnTo>
                    <a:pt x="2265" y="1023"/>
                  </a:lnTo>
                  <a:lnTo>
                    <a:pt x="2411" y="999"/>
                  </a:lnTo>
                  <a:lnTo>
                    <a:pt x="2411" y="999"/>
                  </a:lnTo>
                  <a:lnTo>
                    <a:pt x="2557" y="1023"/>
                  </a:lnTo>
                  <a:lnTo>
                    <a:pt x="2679" y="1072"/>
                  </a:lnTo>
                  <a:lnTo>
                    <a:pt x="2801" y="1120"/>
                  </a:lnTo>
                  <a:lnTo>
                    <a:pt x="2898" y="1218"/>
                  </a:lnTo>
                  <a:lnTo>
                    <a:pt x="2996" y="1315"/>
                  </a:lnTo>
                  <a:lnTo>
                    <a:pt x="3069" y="1437"/>
                  </a:lnTo>
                  <a:lnTo>
                    <a:pt x="3093" y="1559"/>
                  </a:lnTo>
                  <a:lnTo>
                    <a:pt x="3118" y="1705"/>
                  </a:lnTo>
                  <a:lnTo>
                    <a:pt x="3118" y="1705"/>
                  </a:lnTo>
                  <a:lnTo>
                    <a:pt x="3093" y="1851"/>
                  </a:lnTo>
                  <a:lnTo>
                    <a:pt x="3069" y="1973"/>
                  </a:lnTo>
                  <a:lnTo>
                    <a:pt x="2996" y="2095"/>
                  </a:lnTo>
                  <a:lnTo>
                    <a:pt x="2898" y="2216"/>
                  </a:lnTo>
                  <a:lnTo>
                    <a:pt x="2801" y="2290"/>
                  </a:lnTo>
                  <a:lnTo>
                    <a:pt x="2679" y="2363"/>
                  </a:lnTo>
                  <a:lnTo>
                    <a:pt x="2557" y="2387"/>
                  </a:lnTo>
                  <a:lnTo>
                    <a:pt x="2411" y="2411"/>
                  </a:lnTo>
                  <a:lnTo>
                    <a:pt x="2411" y="2411"/>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14;p5"/>
            <p:cNvSpPr/>
            <p:nvPr/>
          </p:nvSpPr>
          <p:spPr>
            <a:xfrm>
              <a:off x="6078025" y="2330200"/>
              <a:ext cx="306300" cy="387275"/>
            </a:xfrm>
            <a:custGeom>
              <a:avLst/>
              <a:gdLst/>
              <a:ahLst/>
              <a:cxnLst/>
              <a:rect l="l" t="t" r="r" b="b"/>
              <a:pathLst>
                <a:path w="12252" h="15491" fill="none" extrusionOk="0">
                  <a:moveTo>
                    <a:pt x="1" y="13396"/>
                  </a:moveTo>
                  <a:lnTo>
                    <a:pt x="1511" y="13396"/>
                  </a:lnTo>
                  <a:lnTo>
                    <a:pt x="1511" y="13396"/>
                  </a:lnTo>
                  <a:lnTo>
                    <a:pt x="1998" y="13639"/>
                  </a:lnTo>
                  <a:lnTo>
                    <a:pt x="2680" y="13932"/>
                  </a:lnTo>
                  <a:lnTo>
                    <a:pt x="3556" y="14273"/>
                  </a:lnTo>
                  <a:lnTo>
                    <a:pt x="4531" y="14638"/>
                  </a:lnTo>
                  <a:lnTo>
                    <a:pt x="5578" y="14955"/>
                  </a:lnTo>
                  <a:lnTo>
                    <a:pt x="6114" y="15101"/>
                  </a:lnTo>
                  <a:lnTo>
                    <a:pt x="6650" y="15222"/>
                  </a:lnTo>
                  <a:lnTo>
                    <a:pt x="7161" y="15344"/>
                  </a:lnTo>
                  <a:lnTo>
                    <a:pt x="7672" y="15417"/>
                  </a:lnTo>
                  <a:lnTo>
                    <a:pt x="8135" y="15466"/>
                  </a:lnTo>
                  <a:lnTo>
                    <a:pt x="8598" y="15490"/>
                  </a:lnTo>
                  <a:lnTo>
                    <a:pt x="8598" y="15490"/>
                  </a:lnTo>
                  <a:lnTo>
                    <a:pt x="9377" y="15490"/>
                  </a:lnTo>
                  <a:lnTo>
                    <a:pt x="9791" y="15466"/>
                  </a:lnTo>
                  <a:lnTo>
                    <a:pt x="10181" y="15417"/>
                  </a:lnTo>
                  <a:lnTo>
                    <a:pt x="10522" y="15320"/>
                  </a:lnTo>
                  <a:lnTo>
                    <a:pt x="10692" y="15271"/>
                  </a:lnTo>
                  <a:lnTo>
                    <a:pt x="10814" y="15222"/>
                  </a:lnTo>
                  <a:lnTo>
                    <a:pt x="10936" y="15149"/>
                  </a:lnTo>
                  <a:lnTo>
                    <a:pt x="11033" y="15052"/>
                  </a:lnTo>
                  <a:lnTo>
                    <a:pt x="11082" y="14955"/>
                  </a:lnTo>
                  <a:lnTo>
                    <a:pt x="11131" y="14833"/>
                  </a:lnTo>
                  <a:lnTo>
                    <a:pt x="11204" y="14126"/>
                  </a:lnTo>
                  <a:lnTo>
                    <a:pt x="11204" y="14126"/>
                  </a:lnTo>
                  <a:lnTo>
                    <a:pt x="11180" y="13956"/>
                  </a:lnTo>
                  <a:lnTo>
                    <a:pt x="11131" y="13810"/>
                  </a:lnTo>
                  <a:lnTo>
                    <a:pt x="11033" y="13664"/>
                  </a:lnTo>
                  <a:lnTo>
                    <a:pt x="10887" y="13542"/>
                  </a:lnTo>
                  <a:lnTo>
                    <a:pt x="10887" y="13542"/>
                  </a:lnTo>
                  <a:lnTo>
                    <a:pt x="11009" y="13518"/>
                  </a:lnTo>
                  <a:lnTo>
                    <a:pt x="11131" y="13469"/>
                  </a:lnTo>
                  <a:lnTo>
                    <a:pt x="11253" y="13420"/>
                  </a:lnTo>
                  <a:lnTo>
                    <a:pt x="11350" y="13323"/>
                  </a:lnTo>
                  <a:lnTo>
                    <a:pt x="11423" y="13225"/>
                  </a:lnTo>
                  <a:lnTo>
                    <a:pt x="11496" y="13104"/>
                  </a:lnTo>
                  <a:lnTo>
                    <a:pt x="11545" y="12957"/>
                  </a:lnTo>
                  <a:lnTo>
                    <a:pt x="11569" y="12836"/>
                  </a:lnTo>
                  <a:lnTo>
                    <a:pt x="11642" y="11959"/>
                  </a:lnTo>
                  <a:lnTo>
                    <a:pt x="11642" y="11959"/>
                  </a:lnTo>
                  <a:lnTo>
                    <a:pt x="11642" y="11837"/>
                  </a:lnTo>
                  <a:lnTo>
                    <a:pt x="11642" y="11740"/>
                  </a:lnTo>
                  <a:lnTo>
                    <a:pt x="11618" y="11618"/>
                  </a:lnTo>
                  <a:lnTo>
                    <a:pt x="11569" y="11521"/>
                  </a:lnTo>
                  <a:lnTo>
                    <a:pt x="11447" y="11350"/>
                  </a:lnTo>
                  <a:lnTo>
                    <a:pt x="11374" y="11277"/>
                  </a:lnTo>
                  <a:lnTo>
                    <a:pt x="11301" y="11204"/>
                  </a:lnTo>
                  <a:lnTo>
                    <a:pt x="11301" y="11204"/>
                  </a:lnTo>
                  <a:lnTo>
                    <a:pt x="11423" y="11180"/>
                  </a:lnTo>
                  <a:lnTo>
                    <a:pt x="11521" y="11131"/>
                  </a:lnTo>
                  <a:lnTo>
                    <a:pt x="11618" y="11058"/>
                  </a:lnTo>
                  <a:lnTo>
                    <a:pt x="11715" y="10960"/>
                  </a:lnTo>
                  <a:lnTo>
                    <a:pt x="11788" y="10863"/>
                  </a:lnTo>
                  <a:lnTo>
                    <a:pt x="11837" y="10766"/>
                  </a:lnTo>
                  <a:lnTo>
                    <a:pt x="11886" y="10644"/>
                  </a:lnTo>
                  <a:lnTo>
                    <a:pt x="11910" y="10498"/>
                  </a:lnTo>
                  <a:lnTo>
                    <a:pt x="11983" y="9645"/>
                  </a:lnTo>
                  <a:lnTo>
                    <a:pt x="11983" y="9645"/>
                  </a:lnTo>
                  <a:lnTo>
                    <a:pt x="11983" y="9523"/>
                  </a:lnTo>
                  <a:lnTo>
                    <a:pt x="11983" y="9402"/>
                  </a:lnTo>
                  <a:lnTo>
                    <a:pt x="11959" y="9280"/>
                  </a:lnTo>
                  <a:lnTo>
                    <a:pt x="11910" y="9182"/>
                  </a:lnTo>
                  <a:lnTo>
                    <a:pt x="11861" y="9085"/>
                  </a:lnTo>
                  <a:lnTo>
                    <a:pt x="11788" y="9012"/>
                  </a:lnTo>
                  <a:lnTo>
                    <a:pt x="11715" y="8939"/>
                  </a:lnTo>
                  <a:lnTo>
                    <a:pt x="11618" y="8866"/>
                  </a:lnTo>
                  <a:lnTo>
                    <a:pt x="11618" y="8866"/>
                  </a:lnTo>
                  <a:lnTo>
                    <a:pt x="11715" y="8841"/>
                  </a:lnTo>
                  <a:lnTo>
                    <a:pt x="11813" y="8768"/>
                  </a:lnTo>
                  <a:lnTo>
                    <a:pt x="11910" y="8695"/>
                  </a:lnTo>
                  <a:lnTo>
                    <a:pt x="11983" y="8622"/>
                  </a:lnTo>
                  <a:lnTo>
                    <a:pt x="12056" y="8525"/>
                  </a:lnTo>
                  <a:lnTo>
                    <a:pt x="12105" y="8427"/>
                  </a:lnTo>
                  <a:lnTo>
                    <a:pt x="12129" y="8306"/>
                  </a:lnTo>
                  <a:lnTo>
                    <a:pt x="12154" y="8184"/>
                  </a:lnTo>
                  <a:lnTo>
                    <a:pt x="12251" y="7307"/>
                  </a:lnTo>
                  <a:lnTo>
                    <a:pt x="12251" y="7307"/>
                  </a:lnTo>
                  <a:lnTo>
                    <a:pt x="12227" y="7185"/>
                  </a:lnTo>
                  <a:lnTo>
                    <a:pt x="12202" y="7064"/>
                  </a:lnTo>
                  <a:lnTo>
                    <a:pt x="12154" y="6966"/>
                  </a:lnTo>
                  <a:lnTo>
                    <a:pt x="12105" y="6869"/>
                  </a:lnTo>
                  <a:lnTo>
                    <a:pt x="12032" y="6771"/>
                  </a:lnTo>
                  <a:lnTo>
                    <a:pt x="11935" y="6698"/>
                  </a:lnTo>
                  <a:lnTo>
                    <a:pt x="11715" y="6552"/>
                  </a:lnTo>
                  <a:lnTo>
                    <a:pt x="11472" y="6430"/>
                  </a:lnTo>
                  <a:lnTo>
                    <a:pt x="11180" y="6333"/>
                  </a:lnTo>
                  <a:lnTo>
                    <a:pt x="10863" y="6260"/>
                  </a:lnTo>
                  <a:lnTo>
                    <a:pt x="10546" y="6211"/>
                  </a:lnTo>
                  <a:lnTo>
                    <a:pt x="10546" y="6211"/>
                  </a:lnTo>
                  <a:lnTo>
                    <a:pt x="9864" y="6114"/>
                  </a:lnTo>
                  <a:lnTo>
                    <a:pt x="8817" y="6016"/>
                  </a:lnTo>
                  <a:lnTo>
                    <a:pt x="7575" y="5943"/>
                  </a:lnTo>
                  <a:lnTo>
                    <a:pt x="6309" y="5870"/>
                  </a:lnTo>
                  <a:lnTo>
                    <a:pt x="6309" y="5870"/>
                  </a:lnTo>
                  <a:lnTo>
                    <a:pt x="6479" y="5578"/>
                  </a:lnTo>
                  <a:lnTo>
                    <a:pt x="6625" y="5237"/>
                  </a:lnTo>
                  <a:lnTo>
                    <a:pt x="6771" y="4872"/>
                  </a:lnTo>
                  <a:lnTo>
                    <a:pt x="6869" y="4482"/>
                  </a:lnTo>
                  <a:lnTo>
                    <a:pt x="6966" y="4092"/>
                  </a:lnTo>
                  <a:lnTo>
                    <a:pt x="7064" y="3678"/>
                  </a:lnTo>
                  <a:lnTo>
                    <a:pt x="7161" y="2875"/>
                  </a:lnTo>
                  <a:lnTo>
                    <a:pt x="7234" y="2144"/>
                  </a:lnTo>
                  <a:lnTo>
                    <a:pt x="7283" y="1535"/>
                  </a:lnTo>
                  <a:lnTo>
                    <a:pt x="7283" y="975"/>
                  </a:lnTo>
                  <a:lnTo>
                    <a:pt x="7283" y="975"/>
                  </a:lnTo>
                  <a:lnTo>
                    <a:pt x="7283" y="804"/>
                  </a:lnTo>
                  <a:lnTo>
                    <a:pt x="7210" y="609"/>
                  </a:lnTo>
                  <a:lnTo>
                    <a:pt x="7137" y="463"/>
                  </a:lnTo>
                  <a:lnTo>
                    <a:pt x="7015" y="317"/>
                  </a:lnTo>
                  <a:lnTo>
                    <a:pt x="6869" y="171"/>
                  </a:lnTo>
                  <a:lnTo>
                    <a:pt x="6698" y="98"/>
                  </a:lnTo>
                  <a:lnTo>
                    <a:pt x="6503" y="25"/>
                  </a:lnTo>
                  <a:lnTo>
                    <a:pt x="6309" y="1"/>
                  </a:lnTo>
                  <a:lnTo>
                    <a:pt x="6309" y="1"/>
                  </a:lnTo>
                  <a:lnTo>
                    <a:pt x="5943" y="25"/>
                  </a:lnTo>
                  <a:lnTo>
                    <a:pt x="5700" y="74"/>
                  </a:lnTo>
                  <a:lnTo>
                    <a:pt x="5505" y="147"/>
                  </a:lnTo>
                  <a:lnTo>
                    <a:pt x="5359" y="220"/>
                  </a:lnTo>
                  <a:lnTo>
                    <a:pt x="5359" y="220"/>
                  </a:lnTo>
                  <a:lnTo>
                    <a:pt x="4969" y="1462"/>
                  </a:lnTo>
                  <a:lnTo>
                    <a:pt x="4774" y="2022"/>
                  </a:lnTo>
                  <a:lnTo>
                    <a:pt x="4579" y="2534"/>
                  </a:lnTo>
                  <a:lnTo>
                    <a:pt x="4385" y="2996"/>
                  </a:lnTo>
                  <a:lnTo>
                    <a:pt x="4190" y="3386"/>
                  </a:lnTo>
                  <a:lnTo>
                    <a:pt x="4019" y="3678"/>
                  </a:lnTo>
                  <a:lnTo>
                    <a:pt x="3873" y="3922"/>
                  </a:lnTo>
                  <a:lnTo>
                    <a:pt x="3873" y="3922"/>
                  </a:lnTo>
                  <a:lnTo>
                    <a:pt x="3654" y="4141"/>
                  </a:lnTo>
                  <a:lnTo>
                    <a:pt x="3313" y="4482"/>
                  </a:lnTo>
                  <a:lnTo>
                    <a:pt x="2509" y="5237"/>
                  </a:lnTo>
                  <a:lnTo>
                    <a:pt x="1438" y="6211"/>
                  </a:lnTo>
                  <a:lnTo>
                    <a:pt x="1" y="621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15" name="Google Shape;115;p5"/>
          <p:cNvGrpSpPr/>
          <p:nvPr/>
        </p:nvGrpSpPr>
        <p:grpSpPr>
          <a:xfrm>
            <a:off x="2853161" y="643387"/>
            <a:ext cx="531544" cy="842560"/>
            <a:chOff x="6718575" y="2318625"/>
            <a:chExt cx="256950" cy="407375"/>
          </a:xfrm>
        </p:grpSpPr>
        <p:sp>
          <p:nvSpPr>
            <p:cNvPr id="116" name="Google Shape;116;p5"/>
            <p:cNvSpPr/>
            <p:nvPr/>
          </p:nvSpPr>
          <p:spPr>
            <a:xfrm>
              <a:off x="6795900" y="2673600"/>
              <a:ext cx="102300" cy="22550"/>
            </a:xfrm>
            <a:custGeom>
              <a:avLst/>
              <a:gdLst/>
              <a:ahLst/>
              <a:cxnLst/>
              <a:rect l="l" t="t" r="r" b="b"/>
              <a:pathLst>
                <a:path w="4092" h="902" fill="none" extrusionOk="0">
                  <a:moveTo>
                    <a:pt x="4092" y="902"/>
                  </a:moveTo>
                  <a:lnTo>
                    <a:pt x="4092" y="1"/>
                  </a:lnTo>
                  <a:lnTo>
                    <a:pt x="0" y="1"/>
                  </a:lnTo>
                  <a:lnTo>
                    <a:pt x="0" y="902"/>
                  </a:lnTo>
                  <a:lnTo>
                    <a:pt x="4092" y="902"/>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117;p5"/>
            <p:cNvSpPr/>
            <p:nvPr/>
          </p:nvSpPr>
          <p:spPr>
            <a:xfrm>
              <a:off x="6795900" y="2650475"/>
              <a:ext cx="102300" cy="22550"/>
            </a:xfrm>
            <a:custGeom>
              <a:avLst/>
              <a:gdLst/>
              <a:ahLst/>
              <a:cxnLst/>
              <a:rect l="l" t="t" r="r" b="b"/>
              <a:pathLst>
                <a:path w="4092" h="902" fill="none" extrusionOk="0">
                  <a:moveTo>
                    <a:pt x="4092" y="901"/>
                  </a:moveTo>
                  <a:lnTo>
                    <a:pt x="4092" y="0"/>
                  </a:lnTo>
                  <a:lnTo>
                    <a:pt x="0" y="0"/>
                  </a:lnTo>
                  <a:lnTo>
                    <a:pt x="0" y="901"/>
                  </a:lnTo>
                  <a:lnTo>
                    <a:pt x="4092" y="901"/>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118;p5"/>
            <p:cNvSpPr/>
            <p:nvPr/>
          </p:nvSpPr>
          <p:spPr>
            <a:xfrm>
              <a:off x="6795900" y="2696125"/>
              <a:ext cx="102300" cy="29875"/>
            </a:xfrm>
            <a:custGeom>
              <a:avLst/>
              <a:gdLst/>
              <a:ahLst/>
              <a:cxnLst/>
              <a:rect l="l" t="t" r="r" b="b"/>
              <a:pathLst>
                <a:path w="4092" h="1195" fill="none" extrusionOk="0">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119;p5"/>
            <p:cNvSpPr/>
            <p:nvPr/>
          </p:nvSpPr>
          <p:spPr>
            <a:xfrm>
              <a:off x="6784925" y="2459275"/>
              <a:ext cx="35350" cy="166875"/>
            </a:xfrm>
            <a:custGeom>
              <a:avLst/>
              <a:gdLst/>
              <a:ahLst/>
              <a:cxnLst/>
              <a:rect l="l" t="t" r="r" b="b"/>
              <a:pathLst>
                <a:path w="1414" h="6675" fill="none" extrusionOk="0">
                  <a:moveTo>
                    <a:pt x="1413" y="6674"/>
                  </a:moveTo>
                  <a:lnTo>
                    <a:pt x="1413" y="6674"/>
                  </a:lnTo>
                  <a:lnTo>
                    <a:pt x="585" y="2850"/>
                  </a:lnTo>
                  <a:lnTo>
                    <a:pt x="1" y="1"/>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120;p5"/>
            <p:cNvSpPr/>
            <p:nvPr/>
          </p:nvSpPr>
          <p:spPr>
            <a:xfrm>
              <a:off x="6718575" y="2318625"/>
              <a:ext cx="256950" cy="307525"/>
            </a:xfrm>
            <a:custGeom>
              <a:avLst/>
              <a:gdLst/>
              <a:ahLst/>
              <a:cxnLst/>
              <a:rect l="l" t="t" r="r" b="b"/>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121;p5"/>
            <p:cNvSpPr/>
            <p:nvPr/>
          </p:nvSpPr>
          <p:spPr>
            <a:xfrm>
              <a:off x="6873825" y="2459275"/>
              <a:ext cx="35350" cy="166875"/>
            </a:xfrm>
            <a:custGeom>
              <a:avLst/>
              <a:gdLst/>
              <a:ahLst/>
              <a:cxnLst/>
              <a:rect l="l" t="t" r="r" b="b"/>
              <a:pathLst>
                <a:path w="1414" h="6675" fill="none" extrusionOk="0">
                  <a:moveTo>
                    <a:pt x="1413" y="1"/>
                  </a:moveTo>
                  <a:lnTo>
                    <a:pt x="1413" y="1"/>
                  </a:lnTo>
                  <a:lnTo>
                    <a:pt x="829" y="2850"/>
                  </a:lnTo>
                  <a:lnTo>
                    <a:pt x="1" y="6674"/>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122;p5"/>
            <p:cNvSpPr/>
            <p:nvPr/>
          </p:nvSpPr>
          <p:spPr>
            <a:xfrm>
              <a:off x="6801975" y="2453200"/>
              <a:ext cx="90150" cy="19500"/>
            </a:xfrm>
            <a:custGeom>
              <a:avLst/>
              <a:gdLst/>
              <a:ahLst/>
              <a:cxnLst/>
              <a:rect l="l" t="t" r="r" b="b"/>
              <a:pathLst>
                <a:path w="3606" h="780" fill="none" extrusionOk="0">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123;p5"/>
            <p:cNvSpPr/>
            <p:nvPr/>
          </p:nvSpPr>
          <p:spPr>
            <a:xfrm>
              <a:off x="6795900" y="2628550"/>
              <a:ext cx="102300" cy="25"/>
            </a:xfrm>
            <a:custGeom>
              <a:avLst/>
              <a:gdLst/>
              <a:ahLst/>
              <a:cxnLst/>
              <a:rect l="l" t="t" r="r" b="b"/>
              <a:pathLst>
                <a:path w="4092" h="1" fill="none" extrusionOk="0">
                  <a:moveTo>
                    <a:pt x="0" y="1"/>
                  </a:moveTo>
                  <a:lnTo>
                    <a:pt x="4092" y="1"/>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24" name="Google Shape;124;p5"/>
          <p:cNvSpPr txBox="1">
            <a:spLocks noGrp="1"/>
          </p:cNvSpPr>
          <p:nvPr>
            <p:ph type="title"/>
          </p:nvPr>
        </p:nvSpPr>
        <p:spPr>
          <a:xfrm>
            <a:off x="192100" y="745967"/>
            <a:ext cx="2856000" cy="3507200"/>
          </a:xfrm>
          <a:prstGeom prst="rect">
            <a:avLst/>
          </a:prstGeom>
        </p:spPr>
        <p:txBody>
          <a:bodyPr spcFirstLastPara="1" wrap="square" lIns="91425" tIns="91425" rIns="91425" bIns="91425" anchor="ctr" anchorCtr="0">
            <a:noAutofit/>
          </a:bodyPr>
          <a:lstStyle>
            <a:lvl1pPr lvl="0">
              <a:spcBef>
                <a:spcPts val="0"/>
              </a:spcBef>
              <a:spcAft>
                <a:spcPts val="0"/>
              </a:spcAft>
              <a:buSzPts val="2000"/>
              <a:buNone/>
              <a:defRPr/>
            </a:lvl1pPr>
            <a:lvl2pPr lvl="1">
              <a:spcBef>
                <a:spcPts val="0"/>
              </a:spcBef>
              <a:spcAft>
                <a:spcPts val="0"/>
              </a:spcAft>
              <a:buSzPts val="2000"/>
              <a:buNone/>
              <a:defRPr/>
            </a:lvl2pPr>
            <a:lvl3pPr lvl="2">
              <a:spcBef>
                <a:spcPts val="0"/>
              </a:spcBef>
              <a:spcAft>
                <a:spcPts val="0"/>
              </a:spcAft>
              <a:buSzPts val="2000"/>
              <a:buNone/>
              <a:defRPr/>
            </a:lvl3pPr>
            <a:lvl4pPr lvl="3">
              <a:spcBef>
                <a:spcPts val="0"/>
              </a:spcBef>
              <a:spcAft>
                <a:spcPts val="0"/>
              </a:spcAft>
              <a:buSzPts val="2000"/>
              <a:buNone/>
              <a:defRPr/>
            </a:lvl4pPr>
            <a:lvl5pPr lvl="4">
              <a:spcBef>
                <a:spcPts val="0"/>
              </a:spcBef>
              <a:spcAft>
                <a:spcPts val="0"/>
              </a:spcAft>
              <a:buSzPts val="2000"/>
              <a:buNone/>
              <a:defRPr/>
            </a:lvl5pPr>
            <a:lvl6pPr lvl="5">
              <a:spcBef>
                <a:spcPts val="0"/>
              </a:spcBef>
              <a:spcAft>
                <a:spcPts val="0"/>
              </a:spcAft>
              <a:buSzPts val="2000"/>
              <a:buNone/>
              <a:defRPr/>
            </a:lvl6pPr>
            <a:lvl7pPr lvl="6">
              <a:spcBef>
                <a:spcPts val="0"/>
              </a:spcBef>
              <a:spcAft>
                <a:spcPts val="0"/>
              </a:spcAft>
              <a:buSzPts val="2000"/>
              <a:buNone/>
              <a:defRPr/>
            </a:lvl7pPr>
            <a:lvl8pPr lvl="7">
              <a:spcBef>
                <a:spcPts val="0"/>
              </a:spcBef>
              <a:spcAft>
                <a:spcPts val="0"/>
              </a:spcAft>
              <a:buSzPts val="2000"/>
              <a:buNone/>
              <a:defRPr/>
            </a:lvl8pPr>
            <a:lvl9pPr lvl="8">
              <a:spcBef>
                <a:spcPts val="0"/>
              </a:spcBef>
              <a:spcAft>
                <a:spcPts val="0"/>
              </a:spcAft>
              <a:buSzPts val="2000"/>
              <a:buNone/>
              <a:defRPr/>
            </a:lvl9pPr>
          </a:lstStyle>
          <a:p>
            <a:endParaRPr/>
          </a:p>
        </p:txBody>
      </p:sp>
      <p:sp>
        <p:nvSpPr>
          <p:cNvPr id="125" name="Google Shape;125;p5"/>
          <p:cNvSpPr txBox="1">
            <a:spLocks noGrp="1"/>
          </p:cNvSpPr>
          <p:nvPr>
            <p:ph type="body" idx="1"/>
          </p:nvPr>
        </p:nvSpPr>
        <p:spPr>
          <a:xfrm>
            <a:off x="3869167" y="1377867"/>
            <a:ext cx="7056400" cy="4356400"/>
          </a:xfrm>
          <a:prstGeom prst="rect">
            <a:avLst/>
          </a:prstGeom>
        </p:spPr>
        <p:txBody>
          <a:bodyPr spcFirstLastPara="1" wrap="square" lIns="91425" tIns="91425" rIns="91425" bIns="91425" anchor="t" anchorCtr="0">
            <a:noAutofit/>
          </a:bodyPr>
          <a:lstStyle>
            <a:lvl1pPr marL="609585" lvl="0" indent="-474121">
              <a:spcBef>
                <a:spcPts val="800"/>
              </a:spcBef>
              <a:spcAft>
                <a:spcPts val="0"/>
              </a:spcAft>
              <a:buSzPts val="2000"/>
              <a:buChar char="○"/>
              <a:defRPr/>
            </a:lvl1pPr>
            <a:lvl2pPr marL="1219170" lvl="1" indent="-474121">
              <a:spcBef>
                <a:spcPts val="1333"/>
              </a:spcBef>
              <a:spcAft>
                <a:spcPts val="0"/>
              </a:spcAft>
              <a:buSzPts val="2000"/>
              <a:buChar char="◦"/>
              <a:defRPr/>
            </a:lvl2pPr>
            <a:lvl3pPr marL="1828754" lvl="2" indent="-474121">
              <a:spcBef>
                <a:spcPts val="1333"/>
              </a:spcBef>
              <a:spcAft>
                <a:spcPts val="0"/>
              </a:spcAft>
              <a:buSzPts val="2000"/>
              <a:buChar char="◦"/>
              <a:defRPr/>
            </a:lvl3pPr>
            <a:lvl4pPr marL="2438339" lvl="3" indent="-474121">
              <a:spcBef>
                <a:spcPts val="1333"/>
              </a:spcBef>
              <a:spcAft>
                <a:spcPts val="0"/>
              </a:spcAft>
              <a:buSzPts val="2000"/>
              <a:buChar char="◦"/>
              <a:defRPr/>
            </a:lvl4pPr>
            <a:lvl5pPr marL="3047924" lvl="4" indent="-474121">
              <a:spcBef>
                <a:spcPts val="1333"/>
              </a:spcBef>
              <a:spcAft>
                <a:spcPts val="0"/>
              </a:spcAft>
              <a:buSzPts val="2000"/>
              <a:buChar char="◦"/>
              <a:defRPr/>
            </a:lvl5pPr>
            <a:lvl6pPr marL="3657509" lvl="5" indent="-474121">
              <a:spcBef>
                <a:spcPts val="1333"/>
              </a:spcBef>
              <a:spcAft>
                <a:spcPts val="0"/>
              </a:spcAft>
              <a:buSzPts val="2000"/>
              <a:buChar char="◦"/>
              <a:defRPr/>
            </a:lvl6pPr>
            <a:lvl7pPr marL="4267093" lvl="6" indent="-474121">
              <a:spcBef>
                <a:spcPts val="1333"/>
              </a:spcBef>
              <a:spcAft>
                <a:spcPts val="0"/>
              </a:spcAft>
              <a:buSzPts val="2000"/>
              <a:buChar char="◦"/>
              <a:defRPr/>
            </a:lvl7pPr>
            <a:lvl8pPr marL="4876678" lvl="7" indent="-474121">
              <a:spcBef>
                <a:spcPts val="1333"/>
              </a:spcBef>
              <a:spcAft>
                <a:spcPts val="0"/>
              </a:spcAft>
              <a:buSzPts val="2000"/>
              <a:buChar char="◦"/>
              <a:defRPr/>
            </a:lvl8pPr>
            <a:lvl9pPr marL="5486263" lvl="8" indent="-474121">
              <a:spcBef>
                <a:spcPts val="1333"/>
              </a:spcBef>
              <a:spcAft>
                <a:spcPts val="1333"/>
              </a:spcAft>
              <a:buSzPts val="2000"/>
              <a:buChar char="◦"/>
              <a:defRPr/>
            </a:lvl9pPr>
          </a:lstStyle>
          <a:p>
            <a:endParaRPr/>
          </a:p>
        </p:txBody>
      </p:sp>
      <p:sp>
        <p:nvSpPr>
          <p:cNvPr id="126" name="Google Shape;126;p5"/>
          <p:cNvSpPr txBox="1">
            <a:spLocks noGrp="1"/>
          </p:cNvSpPr>
          <p:nvPr>
            <p:ph type="sldNum" idx="12"/>
          </p:nvPr>
        </p:nvSpPr>
        <p:spPr>
          <a:xfrm>
            <a:off x="10823979" y="557417"/>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A6BCC9"/>
                </a:solidFill>
              </a:rPr>
              <a:pPr defTabSz="1219170">
                <a:buClr>
                  <a:srgbClr val="000000"/>
                </a:buClr>
              </a:pPr>
              <a:t>‹#›</a:t>
            </a:fld>
            <a:endParaRPr lang="en" kern="0">
              <a:solidFill>
                <a:srgbClr val="A6BCC9"/>
              </a:solidFill>
            </a:endParaRPr>
          </a:p>
        </p:txBody>
      </p:sp>
    </p:spTree>
    <p:extLst>
      <p:ext uri="{BB962C8B-B14F-4D97-AF65-F5344CB8AC3E}">
        <p14:creationId xmlns:p14="http://schemas.microsoft.com/office/powerpoint/2010/main" val="49040035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matchingName="Title + Design 3">
  <p:cSld name="Title + Design 3">
    <p:bg>
      <p:bgPr>
        <a:solidFill>
          <a:schemeClr val="accent6"/>
        </a:solidFill>
        <a:effectLst/>
      </p:bgPr>
    </p:bg>
    <p:spTree>
      <p:nvGrpSpPr>
        <p:cNvPr id="1" name="Shape 125"/>
        <p:cNvGrpSpPr/>
        <p:nvPr/>
      </p:nvGrpSpPr>
      <p:grpSpPr>
        <a:xfrm>
          <a:off x="0" y="0"/>
          <a:ext cx="0" cy="0"/>
          <a:chOff x="0" y="0"/>
          <a:chExt cx="0" cy="0"/>
        </a:xfrm>
      </p:grpSpPr>
      <p:sp>
        <p:nvSpPr>
          <p:cNvPr id="126" name="Google Shape;126;p23"/>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27" name="Google Shape;127;p23"/>
          <p:cNvSpPr/>
          <p:nvPr/>
        </p:nvSpPr>
        <p:spPr>
          <a:xfrm rot="5760944" flipH="1">
            <a:off x="-1658543" y="1579981"/>
            <a:ext cx="5369341" cy="5442119"/>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90381608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matchingName="Section">
  <p:cSld name="Section">
    <p:bg>
      <p:bgPr>
        <a:solidFill>
          <a:schemeClr val="accent5"/>
        </a:solidFill>
        <a:effectLst/>
      </p:bgPr>
    </p:bg>
    <p:spTree>
      <p:nvGrpSpPr>
        <p:cNvPr id="1" name="Shape 128"/>
        <p:cNvGrpSpPr/>
        <p:nvPr/>
      </p:nvGrpSpPr>
      <p:grpSpPr>
        <a:xfrm>
          <a:off x="0" y="0"/>
          <a:ext cx="0" cy="0"/>
          <a:chOff x="0" y="0"/>
          <a:chExt cx="0" cy="0"/>
        </a:xfrm>
      </p:grpSpPr>
      <p:sp>
        <p:nvSpPr>
          <p:cNvPr id="129" name="Google Shape;129;p24"/>
          <p:cNvSpPr txBox="1">
            <a:spLocks noGrp="1"/>
          </p:cNvSpPr>
          <p:nvPr>
            <p:ph type="title"/>
          </p:nvPr>
        </p:nvSpPr>
        <p:spPr>
          <a:xfrm>
            <a:off x="2074667" y="3225333"/>
            <a:ext cx="4828000" cy="1122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4"/>
              </a:buClr>
              <a:buSzPts val="6000"/>
              <a:buNone/>
              <a:defRPr sz="8000">
                <a:solidFill>
                  <a:schemeClr val="accent4"/>
                </a:solidFill>
              </a:defRPr>
            </a:lvl1pPr>
            <a:lvl2pPr lvl="1" rtl="0">
              <a:spcBef>
                <a:spcPts val="0"/>
              </a:spcBef>
              <a:spcAft>
                <a:spcPts val="0"/>
              </a:spcAft>
              <a:buClr>
                <a:schemeClr val="accent4"/>
              </a:buClr>
              <a:buSzPts val="6000"/>
              <a:buNone/>
              <a:defRPr sz="8000">
                <a:solidFill>
                  <a:schemeClr val="accent4"/>
                </a:solidFill>
              </a:defRPr>
            </a:lvl2pPr>
            <a:lvl3pPr lvl="2" rtl="0">
              <a:spcBef>
                <a:spcPts val="0"/>
              </a:spcBef>
              <a:spcAft>
                <a:spcPts val="0"/>
              </a:spcAft>
              <a:buClr>
                <a:schemeClr val="accent4"/>
              </a:buClr>
              <a:buSzPts val="6000"/>
              <a:buNone/>
              <a:defRPr sz="8000">
                <a:solidFill>
                  <a:schemeClr val="accent4"/>
                </a:solidFill>
              </a:defRPr>
            </a:lvl3pPr>
            <a:lvl4pPr lvl="3" rtl="0">
              <a:spcBef>
                <a:spcPts val="0"/>
              </a:spcBef>
              <a:spcAft>
                <a:spcPts val="0"/>
              </a:spcAft>
              <a:buClr>
                <a:schemeClr val="accent4"/>
              </a:buClr>
              <a:buSzPts val="6000"/>
              <a:buNone/>
              <a:defRPr sz="8000">
                <a:solidFill>
                  <a:schemeClr val="accent4"/>
                </a:solidFill>
              </a:defRPr>
            </a:lvl4pPr>
            <a:lvl5pPr lvl="4" rtl="0">
              <a:spcBef>
                <a:spcPts val="0"/>
              </a:spcBef>
              <a:spcAft>
                <a:spcPts val="0"/>
              </a:spcAft>
              <a:buClr>
                <a:schemeClr val="accent4"/>
              </a:buClr>
              <a:buSzPts val="6000"/>
              <a:buNone/>
              <a:defRPr sz="8000">
                <a:solidFill>
                  <a:schemeClr val="accent4"/>
                </a:solidFill>
              </a:defRPr>
            </a:lvl5pPr>
            <a:lvl6pPr lvl="5" rtl="0">
              <a:spcBef>
                <a:spcPts val="0"/>
              </a:spcBef>
              <a:spcAft>
                <a:spcPts val="0"/>
              </a:spcAft>
              <a:buClr>
                <a:schemeClr val="accent4"/>
              </a:buClr>
              <a:buSzPts val="6000"/>
              <a:buNone/>
              <a:defRPr sz="8000">
                <a:solidFill>
                  <a:schemeClr val="accent4"/>
                </a:solidFill>
              </a:defRPr>
            </a:lvl6pPr>
            <a:lvl7pPr lvl="6" rtl="0">
              <a:spcBef>
                <a:spcPts val="0"/>
              </a:spcBef>
              <a:spcAft>
                <a:spcPts val="0"/>
              </a:spcAft>
              <a:buClr>
                <a:schemeClr val="accent4"/>
              </a:buClr>
              <a:buSzPts val="6000"/>
              <a:buNone/>
              <a:defRPr sz="8000">
                <a:solidFill>
                  <a:schemeClr val="accent4"/>
                </a:solidFill>
              </a:defRPr>
            </a:lvl7pPr>
            <a:lvl8pPr lvl="7" rtl="0">
              <a:spcBef>
                <a:spcPts val="0"/>
              </a:spcBef>
              <a:spcAft>
                <a:spcPts val="0"/>
              </a:spcAft>
              <a:buClr>
                <a:schemeClr val="accent4"/>
              </a:buClr>
              <a:buSzPts val="6000"/>
              <a:buNone/>
              <a:defRPr sz="8000">
                <a:solidFill>
                  <a:schemeClr val="accent4"/>
                </a:solidFill>
              </a:defRPr>
            </a:lvl8pPr>
            <a:lvl9pPr lvl="8" rtl="0">
              <a:spcBef>
                <a:spcPts val="0"/>
              </a:spcBef>
              <a:spcAft>
                <a:spcPts val="0"/>
              </a:spcAft>
              <a:buClr>
                <a:schemeClr val="accent4"/>
              </a:buClr>
              <a:buSzPts val="6000"/>
              <a:buNone/>
              <a:defRPr sz="8000">
                <a:solidFill>
                  <a:schemeClr val="accent4"/>
                </a:solidFill>
              </a:defRPr>
            </a:lvl9pPr>
          </a:lstStyle>
          <a:p>
            <a:endParaRPr/>
          </a:p>
        </p:txBody>
      </p:sp>
      <p:sp>
        <p:nvSpPr>
          <p:cNvPr id="130" name="Google Shape;130;p24"/>
          <p:cNvSpPr txBox="1">
            <a:spLocks noGrp="1"/>
          </p:cNvSpPr>
          <p:nvPr>
            <p:ph type="subTitle" idx="1"/>
          </p:nvPr>
        </p:nvSpPr>
        <p:spPr>
          <a:xfrm>
            <a:off x="2074667" y="4203300"/>
            <a:ext cx="5393600" cy="164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4"/>
              </a:buClr>
              <a:buSzPts val="2100"/>
              <a:buNone/>
              <a:defRPr sz="2800">
                <a:solidFill>
                  <a:schemeClr val="accent4"/>
                </a:solidFill>
              </a:defRPr>
            </a:lvl1pPr>
            <a:lvl2pPr lvl="1" rtl="0">
              <a:lnSpc>
                <a:spcPct val="100000"/>
              </a:lnSpc>
              <a:spcBef>
                <a:spcPts val="0"/>
              </a:spcBef>
              <a:spcAft>
                <a:spcPts val="0"/>
              </a:spcAft>
              <a:buClr>
                <a:schemeClr val="accent4"/>
              </a:buClr>
              <a:buSzPts val="2100"/>
              <a:buNone/>
              <a:defRPr sz="2800">
                <a:solidFill>
                  <a:schemeClr val="accent4"/>
                </a:solidFill>
              </a:defRPr>
            </a:lvl2pPr>
            <a:lvl3pPr lvl="2" rtl="0">
              <a:lnSpc>
                <a:spcPct val="100000"/>
              </a:lnSpc>
              <a:spcBef>
                <a:spcPts val="0"/>
              </a:spcBef>
              <a:spcAft>
                <a:spcPts val="0"/>
              </a:spcAft>
              <a:buClr>
                <a:schemeClr val="accent4"/>
              </a:buClr>
              <a:buSzPts val="2100"/>
              <a:buNone/>
              <a:defRPr sz="2800">
                <a:solidFill>
                  <a:schemeClr val="accent4"/>
                </a:solidFill>
              </a:defRPr>
            </a:lvl3pPr>
            <a:lvl4pPr lvl="3" rtl="0">
              <a:lnSpc>
                <a:spcPct val="100000"/>
              </a:lnSpc>
              <a:spcBef>
                <a:spcPts val="0"/>
              </a:spcBef>
              <a:spcAft>
                <a:spcPts val="0"/>
              </a:spcAft>
              <a:buClr>
                <a:schemeClr val="accent4"/>
              </a:buClr>
              <a:buSzPts val="2100"/>
              <a:buNone/>
              <a:defRPr sz="2800">
                <a:solidFill>
                  <a:schemeClr val="accent4"/>
                </a:solidFill>
              </a:defRPr>
            </a:lvl4pPr>
            <a:lvl5pPr lvl="4" rtl="0">
              <a:lnSpc>
                <a:spcPct val="100000"/>
              </a:lnSpc>
              <a:spcBef>
                <a:spcPts val="0"/>
              </a:spcBef>
              <a:spcAft>
                <a:spcPts val="0"/>
              </a:spcAft>
              <a:buClr>
                <a:schemeClr val="accent4"/>
              </a:buClr>
              <a:buSzPts val="2100"/>
              <a:buNone/>
              <a:defRPr sz="2800">
                <a:solidFill>
                  <a:schemeClr val="accent4"/>
                </a:solidFill>
              </a:defRPr>
            </a:lvl5pPr>
            <a:lvl6pPr lvl="5" rtl="0">
              <a:lnSpc>
                <a:spcPct val="100000"/>
              </a:lnSpc>
              <a:spcBef>
                <a:spcPts val="0"/>
              </a:spcBef>
              <a:spcAft>
                <a:spcPts val="0"/>
              </a:spcAft>
              <a:buClr>
                <a:schemeClr val="accent4"/>
              </a:buClr>
              <a:buSzPts val="2100"/>
              <a:buNone/>
              <a:defRPr sz="2800">
                <a:solidFill>
                  <a:schemeClr val="accent4"/>
                </a:solidFill>
              </a:defRPr>
            </a:lvl6pPr>
            <a:lvl7pPr lvl="6" rtl="0">
              <a:lnSpc>
                <a:spcPct val="100000"/>
              </a:lnSpc>
              <a:spcBef>
                <a:spcPts val="0"/>
              </a:spcBef>
              <a:spcAft>
                <a:spcPts val="0"/>
              </a:spcAft>
              <a:buClr>
                <a:schemeClr val="accent4"/>
              </a:buClr>
              <a:buSzPts val="2100"/>
              <a:buNone/>
              <a:defRPr sz="2800">
                <a:solidFill>
                  <a:schemeClr val="accent4"/>
                </a:solidFill>
              </a:defRPr>
            </a:lvl7pPr>
            <a:lvl8pPr lvl="7" rtl="0">
              <a:lnSpc>
                <a:spcPct val="100000"/>
              </a:lnSpc>
              <a:spcBef>
                <a:spcPts val="0"/>
              </a:spcBef>
              <a:spcAft>
                <a:spcPts val="0"/>
              </a:spcAft>
              <a:buClr>
                <a:schemeClr val="accent4"/>
              </a:buClr>
              <a:buSzPts val="2100"/>
              <a:buNone/>
              <a:defRPr sz="2800">
                <a:solidFill>
                  <a:schemeClr val="accent4"/>
                </a:solidFill>
              </a:defRPr>
            </a:lvl8pPr>
            <a:lvl9pPr lvl="8" rtl="0">
              <a:lnSpc>
                <a:spcPct val="100000"/>
              </a:lnSpc>
              <a:spcBef>
                <a:spcPts val="0"/>
              </a:spcBef>
              <a:spcAft>
                <a:spcPts val="0"/>
              </a:spcAft>
              <a:buClr>
                <a:schemeClr val="accent4"/>
              </a:buClr>
              <a:buSzPts val="2100"/>
              <a:buNone/>
              <a:defRPr sz="2800">
                <a:solidFill>
                  <a:schemeClr val="accent4"/>
                </a:solidFill>
              </a:defRPr>
            </a:lvl9pPr>
          </a:lstStyle>
          <a:p>
            <a:endParaRPr/>
          </a:p>
        </p:txBody>
      </p:sp>
      <p:sp>
        <p:nvSpPr>
          <p:cNvPr id="131" name="Google Shape;131;p24"/>
          <p:cNvSpPr txBox="1">
            <a:spLocks noGrp="1"/>
          </p:cNvSpPr>
          <p:nvPr>
            <p:ph type="title" idx="2" hasCustomPrompt="1"/>
          </p:nvPr>
        </p:nvSpPr>
        <p:spPr>
          <a:xfrm>
            <a:off x="2074667" y="1789033"/>
            <a:ext cx="5835600" cy="1122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4"/>
              </a:buClr>
              <a:buSzPts val="7200"/>
              <a:buNone/>
              <a:defRPr sz="9600">
                <a:solidFill>
                  <a:schemeClr val="accent4"/>
                </a:solidFill>
              </a:defRPr>
            </a:lvl1pPr>
            <a:lvl2pPr lvl="1" rtl="0">
              <a:spcBef>
                <a:spcPts val="0"/>
              </a:spcBef>
              <a:spcAft>
                <a:spcPts val="0"/>
              </a:spcAft>
              <a:buClr>
                <a:schemeClr val="accent4"/>
              </a:buClr>
              <a:buSzPts val="7200"/>
              <a:buNone/>
              <a:defRPr sz="9600">
                <a:solidFill>
                  <a:schemeClr val="accent4"/>
                </a:solidFill>
              </a:defRPr>
            </a:lvl2pPr>
            <a:lvl3pPr lvl="2" rtl="0">
              <a:spcBef>
                <a:spcPts val="0"/>
              </a:spcBef>
              <a:spcAft>
                <a:spcPts val="0"/>
              </a:spcAft>
              <a:buClr>
                <a:schemeClr val="accent4"/>
              </a:buClr>
              <a:buSzPts val="7200"/>
              <a:buNone/>
              <a:defRPr sz="9600">
                <a:solidFill>
                  <a:schemeClr val="accent4"/>
                </a:solidFill>
              </a:defRPr>
            </a:lvl3pPr>
            <a:lvl4pPr lvl="3" rtl="0">
              <a:spcBef>
                <a:spcPts val="0"/>
              </a:spcBef>
              <a:spcAft>
                <a:spcPts val="0"/>
              </a:spcAft>
              <a:buClr>
                <a:schemeClr val="accent4"/>
              </a:buClr>
              <a:buSzPts val="7200"/>
              <a:buNone/>
              <a:defRPr sz="9600">
                <a:solidFill>
                  <a:schemeClr val="accent4"/>
                </a:solidFill>
              </a:defRPr>
            </a:lvl4pPr>
            <a:lvl5pPr lvl="4" rtl="0">
              <a:spcBef>
                <a:spcPts val="0"/>
              </a:spcBef>
              <a:spcAft>
                <a:spcPts val="0"/>
              </a:spcAft>
              <a:buClr>
                <a:schemeClr val="accent4"/>
              </a:buClr>
              <a:buSzPts val="7200"/>
              <a:buNone/>
              <a:defRPr sz="9600">
                <a:solidFill>
                  <a:schemeClr val="accent4"/>
                </a:solidFill>
              </a:defRPr>
            </a:lvl5pPr>
            <a:lvl6pPr lvl="5" rtl="0">
              <a:spcBef>
                <a:spcPts val="0"/>
              </a:spcBef>
              <a:spcAft>
                <a:spcPts val="0"/>
              </a:spcAft>
              <a:buClr>
                <a:schemeClr val="accent4"/>
              </a:buClr>
              <a:buSzPts val="7200"/>
              <a:buNone/>
              <a:defRPr sz="9600">
                <a:solidFill>
                  <a:schemeClr val="accent4"/>
                </a:solidFill>
              </a:defRPr>
            </a:lvl6pPr>
            <a:lvl7pPr lvl="6" rtl="0">
              <a:spcBef>
                <a:spcPts val="0"/>
              </a:spcBef>
              <a:spcAft>
                <a:spcPts val="0"/>
              </a:spcAft>
              <a:buClr>
                <a:schemeClr val="accent4"/>
              </a:buClr>
              <a:buSzPts val="7200"/>
              <a:buNone/>
              <a:defRPr sz="9600">
                <a:solidFill>
                  <a:schemeClr val="accent4"/>
                </a:solidFill>
              </a:defRPr>
            </a:lvl7pPr>
            <a:lvl8pPr lvl="7" rtl="0">
              <a:spcBef>
                <a:spcPts val="0"/>
              </a:spcBef>
              <a:spcAft>
                <a:spcPts val="0"/>
              </a:spcAft>
              <a:buClr>
                <a:schemeClr val="accent4"/>
              </a:buClr>
              <a:buSzPts val="7200"/>
              <a:buNone/>
              <a:defRPr sz="9600">
                <a:solidFill>
                  <a:schemeClr val="accent4"/>
                </a:solidFill>
              </a:defRPr>
            </a:lvl8pPr>
            <a:lvl9pPr lvl="8" rtl="0">
              <a:spcBef>
                <a:spcPts val="0"/>
              </a:spcBef>
              <a:spcAft>
                <a:spcPts val="0"/>
              </a:spcAft>
              <a:buClr>
                <a:schemeClr val="accent4"/>
              </a:buClr>
              <a:buSzPts val="7200"/>
              <a:buNone/>
              <a:defRPr sz="9600">
                <a:solidFill>
                  <a:schemeClr val="accent4"/>
                </a:solidFill>
              </a:defRPr>
            </a:lvl9pPr>
          </a:lstStyle>
          <a:p>
            <a:r>
              <a:t>xx%</a:t>
            </a:r>
          </a:p>
        </p:txBody>
      </p:sp>
      <p:sp>
        <p:nvSpPr>
          <p:cNvPr id="132" name="Google Shape;132;p24"/>
          <p:cNvSpPr/>
          <p:nvPr/>
        </p:nvSpPr>
        <p:spPr>
          <a:xfrm rot="-9430979">
            <a:off x="-3120215" y="-542045"/>
            <a:ext cx="6619684" cy="7248408"/>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3" name="Google Shape;133;p24"/>
          <p:cNvSpPr/>
          <p:nvPr/>
        </p:nvSpPr>
        <p:spPr>
          <a:xfrm>
            <a:off x="6578933" y="-124816"/>
            <a:ext cx="6491115" cy="7107627"/>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4" name="Google Shape;134;p24"/>
          <p:cNvSpPr/>
          <p:nvPr/>
        </p:nvSpPr>
        <p:spPr>
          <a:xfrm rot="142657" flipH="1">
            <a:off x="7848606" y="2281679"/>
            <a:ext cx="5369181" cy="5441957"/>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648505382"/>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matchingName="Title + Four Columns">
  <p:cSld name="Title + Four Columns">
    <p:bg>
      <p:bgPr>
        <a:solidFill>
          <a:schemeClr val="accent4"/>
        </a:solidFill>
        <a:effectLst/>
      </p:bgPr>
    </p:bg>
    <p:spTree>
      <p:nvGrpSpPr>
        <p:cNvPr id="1" name="Shape 135"/>
        <p:cNvGrpSpPr/>
        <p:nvPr/>
      </p:nvGrpSpPr>
      <p:grpSpPr>
        <a:xfrm>
          <a:off x="0" y="0"/>
          <a:ext cx="0" cy="0"/>
          <a:chOff x="0" y="0"/>
          <a:chExt cx="0" cy="0"/>
        </a:xfrm>
      </p:grpSpPr>
      <p:sp>
        <p:nvSpPr>
          <p:cNvPr id="136" name="Google Shape;136;p25"/>
          <p:cNvSpPr/>
          <p:nvPr/>
        </p:nvSpPr>
        <p:spPr>
          <a:xfrm rot="1223448">
            <a:off x="-3814795" y="34184"/>
            <a:ext cx="6619731" cy="7248457"/>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7" name="Google Shape;137;p25"/>
          <p:cNvSpPr/>
          <p:nvPr/>
        </p:nvSpPr>
        <p:spPr>
          <a:xfrm rot="1223448">
            <a:off x="9027572" y="-123050"/>
            <a:ext cx="6619731" cy="7248457"/>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8" name="Google Shape;138;p25"/>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800"/>
              <a:buNone/>
              <a:defRPr>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
        <p:nvSpPr>
          <p:cNvPr id="139" name="Google Shape;139;p25"/>
          <p:cNvSpPr txBox="1">
            <a:spLocks noGrp="1"/>
          </p:cNvSpPr>
          <p:nvPr>
            <p:ph type="title" idx="2"/>
          </p:nvPr>
        </p:nvSpPr>
        <p:spPr>
          <a:xfrm>
            <a:off x="1252209" y="3865633"/>
            <a:ext cx="2212000" cy="763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2000"/>
              <a:buNone/>
              <a:defRPr sz="3200">
                <a:solidFill>
                  <a:schemeClr val="dk2"/>
                </a:solidFill>
              </a:defRPr>
            </a:lvl1pPr>
            <a:lvl2pPr lvl="1" algn="ctr" rtl="0">
              <a:spcBef>
                <a:spcPts val="0"/>
              </a:spcBef>
              <a:spcAft>
                <a:spcPts val="0"/>
              </a:spcAft>
              <a:buClr>
                <a:schemeClr val="dk2"/>
              </a:buClr>
              <a:buSzPts val="4200"/>
              <a:buNone/>
              <a:defRPr sz="5600">
                <a:solidFill>
                  <a:schemeClr val="dk2"/>
                </a:solidFill>
              </a:defRPr>
            </a:lvl2pPr>
            <a:lvl3pPr lvl="2" algn="ctr" rtl="0">
              <a:spcBef>
                <a:spcPts val="0"/>
              </a:spcBef>
              <a:spcAft>
                <a:spcPts val="0"/>
              </a:spcAft>
              <a:buClr>
                <a:schemeClr val="dk2"/>
              </a:buClr>
              <a:buSzPts val="4200"/>
              <a:buNone/>
              <a:defRPr sz="5600">
                <a:solidFill>
                  <a:schemeClr val="dk2"/>
                </a:solidFill>
              </a:defRPr>
            </a:lvl3pPr>
            <a:lvl4pPr lvl="3" algn="ctr" rtl="0">
              <a:spcBef>
                <a:spcPts val="0"/>
              </a:spcBef>
              <a:spcAft>
                <a:spcPts val="0"/>
              </a:spcAft>
              <a:buClr>
                <a:schemeClr val="dk2"/>
              </a:buClr>
              <a:buSzPts val="4200"/>
              <a:buNone/>
              <a:defRPr sz="5600">
                <a:solidFill>
                  <a:schemeClr val="dk2"/>
                </a:solidFill>
              </a:defRPr>
            </a:lvl4pPr>
            <a:lvl5pPr lvl="4" algn="ctr" rtl="0">
              <a:spcBef>
                <a:spcPts val="0"/>
              </a:spcBef>
              <a:spcAft>
                <a:spcPts val="0"/>
              </a:spcAft>
              <a:buClr>
                <a:schemeClr val="dk2"/>
              </a:buClr>
              <a:buSzPts val="4200"/>
              <a:buNone/>
              <a:defRPr sz="5600">
                <a:solidFill>
                  <a:schemeClr val="dk2"/>
                </a:solidFill>
              </a:defRPr>
            </a:lvl5pPr>
            <a:lvl6pPr lvl="5" algn="ctr" rtl="0">
              <a:spcBef>
                <a:spcPts val="0"/>
              </a:spcBef>
              <a:spcAft>
                <a:spcPts val="0"/>
              </a:spcAft>
              <a:buClr>
                <a:schemeClr val="dk2"/>
              </a:buClr>
              <a:buSzPts val="4200"/>
              <a:buNone/>
              <a:defRPr sz="5600">
                <a:solidFill>
                  <a:schemeClr val="dk2"/>
                </a:solidFill>
              </a:defRPr>
            </a:lvl6pPr>
            <a:lvl7pPr lvl="6" algn="ctr" rtl="0">
              <a:spcBef>
                <a:spcPts val="0"/>
              </a:spcBef>
              <a:spcAft>
                <a:spcPts val="0"/>
              </a:spcAft>
              <a:buClr>
                <a:schemeClr val="dk2"/>
              </a:buClr>
              <a:buSzPts val="4200"/>
              <a:buNone/>
              <a:defRPr sz="5600">
                <a:solidFill>
                  <a:schemeClr val="dk2"/>
                </a:solidFill>
              </a:defRPr>
            </a:lvl7pPr>
            <a:lvl8pPr lvl="7" algn="ctr" rtl="0">
              <a:spcBef>
                <a:spcPts val="0"/>
              </a:spcBef>
              <a:spcAft>
                <a:spcPts val="0"/>
              </a:spcAft>
              <a:buClr>
                <a:schemeClr val="dk2"/>
              </a:buClr>
              <a:buSzPts val="4200"/>
              <a:buNone/>
              <a:defRPr sz="5600">
                <a:solidFill>
                  <a:schemeClr val="dk2"/>
                </a:solidFill>
              </a:defRPr>
            </a:lvl8pPr>
            <a:lvl9pPr lvl="8" algn="ctr" rtl="0">
              <a:spcBef>
                <a:spcPts val="0"/>
              </a:spcBef>
              <a:spcAft>
                <a:spcPts val="0"/>
              </a:spcAft>
              <a:buClr>
                <a:schemeClr val="dk2"/>
              </a:buClr>
              <a:buSzPts val="4200"/>
              <a:buNone/>
              <a:defRPr sz="5600">
                <a:solidFill>
                  <a:schemeClr val="dk2"/>
                </a:solidFill>
              </a:defRPr>
            </a:lvl9pPr>
          </a:lstStyle>
          <a:p>
            <a:endParaRPr/>
          </a:p>
        </p:txBody>
      </p:sp>
      <p:sp>
        <p:nvSpPr>
          <p:cNvPr id="140" name="Google Shape;140;p25"/>
          <p:cNvSpPr txBox="1">
            <a:spLocks noGrp="1"/>
          </p:cNvSpPr>
          <p:nvPr>
            <p:ph type="subTitle" idx="1"/>
          </p:nvPr>
        </p:nvSpPr>
        <p:spPr>
          <a:xfrm>
            <a:off x="1252209" y="4542633"/>
            <a:ext cx="2212000" cy="158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800">
                <a:solidFill>
                  <a:schemeClr val="dk2"/>
                </a:solidFill>
              </a:defRPr>
            </a:lvl2pPr>
            <a:lvl3pPr lvl="2" algn="ctr" rtl="0">
              <a:lnSpc>
                <a:spcPct val="100000"/>
              </a:lnSpc>
              <a:spcBef>
                <a:spcPts val="0"/>
              </a:spcBef>
              <a:spcAft>
                <a:spcPts val="0"/>
              </a:spcAft>
              <a:buClr>
                <a:schemeClr val="dk2"/>
              </a:buClr>
              <a:buSzPts val="2100"/>
              <a:buNone/>
              <a:defRPr sz="2800">
                <a:solidFill>
                  <a:schemeClr val="dk2"/>
                </a:solidFill>
              </a:defRPr>
            </a:lvl3pPr>
            <a:lvl4pPr lvl="3" algn="ctr" rtl="0">
              <a:lnSpc>
                <a:spcPct val="100000"/>
              </a:lnSpc>
              <a:spcBef>
                <a:spcPts val="0"/>
              </a:spcBef>
              <a:spcAft>
                <a:spcPts val="0"/>
              </a:spcAft>
              <a:buClr>
                <a:schemeClr val="dk2"/>
              </a:buClr>
              <a:buSzPts val="2100"/>
              <a:buNone/>
              <a:defRPr sz="2800">
                <a:solidFill>
                  <a:schemeClr val="dk2"/>
                </a:solidFill>
              </a:defRPr>
            </a:lvl4pPr>
            <a:lvl5pPr lvl="4" algn="ctr" rtl="0">
              <a:lnSpc>
                <a:spcPct val="100000"/>
              </a:lnSpc>
              <a:spcBef>
                <a:spcPts val="0"/>
              </a:spcBef>
              <a:spcAft>
                <a:spcPts val="0"/>
              </a:spcAft>
              <a:buClr>
                <a:schemeClr val="dk2"/>
              </a:buClr>
              <a:buSzPts val="2100"/>
              <a:buNone/>
              <a:defRPr sz="2800">
                <a:solidFill>
                  <a:schemeClr val="dk2"/>
                </a:solidFill>
              </a:defRPr>
            </a:lvl5pPr>
            <a:lvl6pPr lvl="5" algn="ctr" rtl="0">
              <a:lnSpc>
                <a:spcPct val="100000"/>
              </a:lnSpc>
              <a:spcBef>
                <a:spcPts val="0"/>
              </a:spcBef>
              <a:spcAft>
                <a:spcPts val="0"/>
              </a:spcAft>
              <a:buClr>
                <a:schemeClr val="dk2"/>
              </a:buClr>
              <a:buSzPts val="2100"/>
              <a:buNone/>
              <a:defRPr sz="2800">
                <a:solidFill>
                  <a:schemeClr val="dk2"/>
                </a:solidFill>
              </a:defRPr>
            </a:lvl6pPr>
            <a:lvl7pPr lvl="6" algn="ctr" rtl="0">
              <a:lnSpc>
                <a:spcPct val="100000"/>
              </a:lnSpc>
              <a:spcBef>
                <a:spcPts val="0"/>
              </a:spcBef>
              <a:spcAft>
                <a:spcPts val="0"/>
              </a:spcAft>
              <a:buClr>
                <a:schemeClr val="dk2"/>
              </a:buClr>
              <a:buSzPts val="2100"/>
              <a:buNone/>
              <a:defRPr sz="2800">
                <a:solidFill>
                  <a:schemeClr val="dk2"/>
                </a:solidFill>
              </a:defRPr>
            </a:lvl7pPr>
            <a:lvl8pPr lvl="7" algn="ctr" rtl="0">
              <a:lnSpc>
                <a:spcPct val="100000"/>
              </a:lnSpc>
              <a:spcBef>
                <a:spcPts val="0"/>
              </a:spcBef>
              <a:spcAft>
                <a:spcPts val="0"/>
              </a:spcAft>
              <a:buClr>
                <a:schemeClr val="dk2"/>
              </a:buClr>
              <a:buSzPts val="2100"/>
              <a:buNone/>
              <a:defRPr sz="2800">
                <a:solidFill>
                  <a:schemeClr val="dk2"/>
                </a:solidFill>
              </a:defRPr>
            </a:lvl8pPr>
            <a:lvl9pPr lvl="8" algn="ctr" rtl="0">
              <a:lnSpc>
                <a:spcPct val="100000"/>
              </a:lnSpc>
              <a:spcBef>
                <a:spcPts val="0"/>
              </a:spcBef>
              <a:spcAft>
                <a:spcPts val="0"/>
              </a:spcAft>
              <a:buClr>
                <a:schemeClr val="dk2"/>
              </a:buClr>
              <a:buSzPts val="2100"/>
              <a:buNone/>
              <a:defRPr sz="2800">
                <a:solidFill>
                  <a:schemeClr val="dk2"/>
                </a:solidFill>
              </a:defRPr>
            </a:lvl9pPr>
          </a:lstStyle>
          <a:p>
            <a:endParaRPr/>
          </a:p>
        </p:txBody>
      </p:sp>
      <p:sp>
        <p:nvSpPr>
          <p:cNvPr id="141" name="Google Shape;141;p25"/>
          <p:cNvSpPr txBox="1">
            <a:spLocks noGrp="1"/>
          </p:cNvSpPr>
          <p:nvPr>
            <p:ph type="title" idx="3"/>
          </p:nvPr>
        </p:nvSpPr>
        <p:spPr>
          <a:xfrm>
            <a:off x="3744069" y="3865633"/>
            <a:ext cx="2212000" cy="763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2000"/>
              <a:buNone/>
              <a:defRPr sz="3200">
                <a:solidFill>
                  <a:schemeClr val="dk2"/>
                </a:solidFill>
              </a:defRPr>
            </a:lvl1pPr>
            <a:lvl2pPr lvl="1" algn="ctr" rtl="0">
              <a:spcBef>
                <a:spcPts val="0"/>
              </a:spcBef>
              <a:spcAft>
                <a:spcPts val="0"/>
              </a:spcAft>
              <a:buClr>
                <a:schemeClr val="dk2"/>
              </a:buClr>
              <a:buSzPts val="4200"/>
              <a:buNone/>
              <a:defRPr sz="5600">
                <a:solidFill>
                  <a:schemeClr val="dk2"/>
                </a:solidFill>
              </a:defRPr>
            </a:lvl2pPr>
            <a:lvl3pPr lvl="2" algn="ctr" rtl="0">
              <a:spcBef>
                <a:spcPts val="0"/>
              </a:spcBef>
              <a:spcAft>
                <a:spcPts val="0"/>
              </a:spcAft>
              <a:buClr>
                <a:schemeClr val="dk2"/>
              </a:buClr>
              <a:buSzPts val="4200"/>
              <a:buNone/>
              <a:defRPr sz="5600">
                <a:solidFill>
                  <a:schemeClr val="dk2"/>
                </a:solidFill>
              </a:defRPr>
            </a:lvl3pPr>
            <a:lvl4pPr lvl="3" algn="ctr" rtl="0">
              <a:spcBef>
                <a:spcPts val="0"/>
              </a:spcBef>
              <a:spcAft>
                <a:spcPts val="0"/>
              </a:spcAft>
              <a:buClr>
                <a:schemeClr val="dk2"/>
              </a:buClr>
              <a:buSzPts val="4200"/>
              <a:buNone/>
              <a:defRPr sz="5600">
                <a:solidFill>
                  <a:schemeClr val="dk2"/>
                </a:solidFill>
              </a:defRPr>
            </a:lvl4pPr>
            <a:lvl5pPr lvl="4" algn="ctr" rtl="0">
              <a:spcBef>
                <a:spcPts val="0"/>
              </a:spcBef>
              <a:spcAft>
                <a:spcPts val="0"/>
              </a:spcAft>
              <a:buClr>
                <a:schemeClr val="dk2"/>
              </a:buClr>
              <a:buSzPts val="4200"/>
              <a:buNone/>
              <a:defRPr sz="5600">
                <a:solidFill>
                  <a:schemeClr val="dk2"/>
                </a:solidFill>
              </a:defRPr>
            </a:lvl5pPr>
            <a:lvl6pPr lvl="5" algn="ctr" rtl="0">
              <a:spcBef>
                <a:spcPts val="0"/>
              </a:spcBef>
              <a:spcAft>
                <a:spcPts val="0"/>
              </a:spcAft>
              <a:buClr>
                <a:schemeClr val="dk2"/>
              </a:buClr>
              <a:buSzPts val="4200"/>
              <a:buNone/>
              <a:defRPr sz="5600">
                <a:solidFill>
                  <a:schemeClr val="dk2"/>
                </a:solidFill>
              </a:defRPr>
            </a:lvl6pPr>
            <a:lvl7pPr lvl="6" algn="ctr" rtl="0">
              <a:spcBef>
                <a:spcPts val="0"/>
              </a:spcBef>
              <a:spcAft>
                <a:spcPts val="0"/>
              </a:spcAft>
              <a:buClr>
                <a:schemeClr val="dk2"/>
              </a:buClr>
              <a:buSzPts val="4200"/>
              <a:buNone/>
              <a:defRPr sz="5600">
                <a:solidFill>
                  <a:schemeClr val="dk2"/>
                </a:solidFill>
              </a:defRPr>
            </a:lvl7pPr>
            <a:lvl8pPr lvl="7" algn="ctr" rtl="0">
              <a:spcBef>
                <a:spcPts val="0"/>
              </a:spcBef>
              <a:spcAft>
                <a:spcPts val="0"/>
              </a:spcAft>
              <a:buClr>
                <a:schemeClr val="dk2"/>
              </a:buClr>
              <a:buSzPts val="4200"/>
              <a:buNone/>
              <a:defRPr sz="5600">
                <a:solidFill>
                  <a:schemeClr val="dk2"/>
                </a:solidFill>
              </a:defRPr>
            </a:lvl8pPr>
            <a:lvl9pPr lvl="8" algn="ctr" rtl="0">
              <a:spcBef>
                <a:spcPts val="0"/>
              </a:spcBef>
              <a:spcAft>
                <a:spcPts val="0"/>
              </a:spcAft>
              <a:buClr>
                <a:schemeClr val="dk2"/>
              </a:buClr>
              <a:buSzPts val="4200"/>
              <a:buNone/>
              <a:defRPr sz="5600">
                <a:solidFill>
                  <a:schemeClr val="dk2"/>
                </a:solidFill>
              </a:defRPr>
            </a:lvl9pPr>
          </a:lstStyle>
          <a:p>
            <a:endParaRPr/>
          </a:p>
        </p:txBody>
      </p:sp>
      <p:sp>
        <p:nvSpPr>
          <p:cNvPr id="142" name="Google Shape;142;p25"/>
          <p:cNvSpPr txBox="1">
            <a:spLocks noGrp="1"/>
          </p:cNvSpPr>
          <p:nvPr>
            <p:ph type="subTitle" idx="4"/>
          </p:nvPr>
        </p:nvSpPr>
        <p:spPr>
          <a:xfrm>
            <a:off x="3744069" y="4542633"/>
            <a:ext cx="2212000" cy="158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800">
                <a:solidFill>
                  <a:schemeClr val="dk2"/>
                </a:solidFill>
              </a:defRPr>
            </a:lvl2pPr>
            <a:lvl3pPr lvl="2" algn="ctr" rtl="0">
              <a:lnSpc>
                <a:spcPct val="100000"/>
              </a:lnSpc>
              <a:spcBef>
                <a:spcPts val="0"/>
              </a:spcBef>
              <a:spcAft>
                <a:spcPts val="0"/>
              </a:spcAft>
              <a:buClr>
                <a:schemeClr val="dk2"/>
              </a:buClr>
              <a:buSzPts val="2100"/>
              <a:buNone/>
              <a:defRPr sz="2800">
                <a:solidFill>
                  <a:schemeClr val="dk2"/>
                </a:solidFill>
              </a:defRPr>
            </a:lvl3pPr>
            <a:lvl4pPr lvl="3" algn="ctr" rtl="0">
              <a:lnSpc>
                <a:spcPct val="100000"/>
              </a:lnSpc>
              <a:spcBef>
                <a:spcPts val="0"/>
              </a:spcBef>
              <a:spcAft>
                <a:spcPts val="0"/>
              </a:spcAft>
              <a:buClr>
                <a:schemeClr val="dk2"/>
              </a:buClr>
              <a:buSzPts val="2100"/>
              <a:buNone/>
              <a:defRPr sz="2800">
                <a:solidFill>
                  <a:schemeClr val="dk2"/>
                </a:solidFill>
              </a:defRPr>
            </a:lvl4pPr>
            <a:lvl5pPr lvl="4" algn="ctr" rtl="0">
              <a:lnSpc>
                <a:spcPct val="100000"/>
              </a:lnSpc>
              <a:spcBef>
                <a:spcPts val="0"/>
              </a:spcBef>
              <a:spcAft>
                <a:spcPts val="0"/>
              </a:spcAft>
              <a:buClr>
                <a:schemeClr val="dk2"/>
              </a:buClr>
              <a:buSzPts val="2100"/>
              <a:buNone/>
              <a:defRPr sz="2800">
                <a:solidFill>
                  <a:schemeClr val="dk2"/>
                </a:solidFill>
              </a:defRPr>
            </a:lvl5pPr>
            <a:lvl6pPr lvl="5" algn="ctr" rtl="0">
              <a:lnSpc>
                <a:spcPct val="100000"/>
              </a:lnSpc>
              <a:spcBef>
                <a:spcPts val="0"/>
              </a:spcBef>
              <a:spcAft>
                <a:spcPts val="0"/>
              </a:spcAft>
              <a:buClr>
                <a:schemeClr val="dk2"/>
              </a:buClr>
              <a:buSzPts val="2100"/>
              <a:buNone/>
              <a:defRPr sz="2800">
                <a:solidFill>
                  <a:schemeClr val="dk2"/>
                </a:solidFill>
              </a:defRPr>
            </a:lvl6pPr>
            <a:lvl7pPr lvl="6" algn="ctr" rtl="0">
              <a:lnSpc>
                <a:spcPct val="100000"/>
              </a:lnSpc>
              <a:spcBef>
                <a:spcPts val="0"/>
              </a:spcBef>
              <a:spcAft>
                <a:spcPts val="0"/>
              </a:spcAft>
              <a:buClr>
                <a:schemeClr val="dk2"/>
              </a:buClr>
              <a:buSzPts val="2100"/>
              <a:buNone/>
              <a:defRPr sz="2800">
                <a:solidFill>
                  <a:schemeClr val="dk2"/>
                </a:solidFill>
              </a:defRPr>
            </a:lvl7pPr>
            <a:lvl8pPr lvl="7" algn="ctr" rtl="0">
              <a:lnSpc>
                <a:spcPct val="100000"/>
              </a:lnSpc>
              <a:spcBef>
                <a:spcPts val="0"/>
              </a:spcBef>
              <a:spcAft>
                <a:spcPts val="0"/>
              </a:spcAft>
              <a:buClr>
                <a:schemeClr val="dk2"/>
              </a:buClr>
              <a:buSzPts val="2100"/>
              <a:buNone/>
              <a:defRPr sz="2800">
                <a:solidFill>
                  <a:schemeClr val="dk2"/>
                </a:solidFill>
              </a:defRPr>
            </a:lvl8pPr>
            <a:lvl9pPr lvl="8" algn="ctr" rtl="0">
              <a:lnSpc>
                <a:spcPct val="100000"/>
              </a:lnSpc>
              <a:spcBef>
                <a:spcPts val="0"/>
              </a:spcBef>
              <a:spcAft>
                <a:spcPts val="0"/>
              </a:spcAft>
              <a:buClr>
                <a:schemeClr val="dk2"/>
              </a:buClr>
              <a:buSzPts val="2100"/>
              <a:buNone/>
              <a:defRPr sz="2800">
                <a:solidFill>
                  <a:schemeClr val="dk2"/>
                </a:solidFill>
              </a:defRPr>
            </a:lvl9pPr>
          </a:lstStyle>
          <a:p>
            <a:endParaRPr/>
          </a:p>
        </p:txBody>
      </p:sp>
      <p:sp>
        <p:nvSpPr>
          <p:cNvPr id="143" name="Google Shape;143;p25"/>
          <p:cNvSpPr txBox="1">
            <a:spLocks noGrp="1"/>
          </p:cNvSpPr>
          <p:nvPr>
            <p:ph type="title" idx="5"/>
          </p:nvPr>
        </p:nvSpPr>
        <p:spPr>
          <a:xfrm>
            <a:off x="6235931" y="3865633"/>
            <a:ext cx="2212000" cy="763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2000"/>
              <a:buNone/>
              <a:defRPr sz="3200">
                <a:solidFill>
                  <a:schemeClr val="dk2"/>
                </a:solidFill>
              </a:defRPr>
            </a:lvl1pPr>
            <a:lvl2pPr lvl="1" algn="ctr" rtl="0">
              <a:spcBef>
                <a:spcPts val="0"/>
              </a:spcBef>
              <a:spcAft>
                <a:spcPts val="0"/>
              </a:spcAft>
              <a:buClr>
                <a:schemeClr val="dk2"/>
              </a:buClr>
              <a:buSzPts val="4200"/>
              <a:buNone/>
              <a:defRPr sz="5600">
                <a:solidFill>
                  <a:schemeClr val="dk2"/>
                </a:solidFill>
              </a:defRPr>
            </a:lvl2pPr>
            <a:lvl3pPr lvl="2" algn="ctr" rtl="0">
              <a:spcBef>
                <a:spcPts val="0"/>
              </a:spcBef>
              <a:spcAft>
                <a:spcPts val="0"/>
              </a:spcAft>
              <a:buClr>
                <a:schemeClr val="dk2"/>
              </a:buClr>
              <a:buSzPts val="4200"/>
              <a:buNone/>
              <a:defRPr sz="5600">
                <a:solidFill>
                  <a:schemeClr val="dk2"/>
                </a:solidFill>
              </a:defRPr>
            </a:lvl3pPr>
            <a:lvl4pPr lvl="3" algn="ctr" rtl="0">
              <a:spcBef>
                <a:spcPts val="0"/>
              </a:spcBef>
              <a:spcAft>
                <a:spcPts val="0"/>
              </a:spcAft>
              <a:buClr>
                <a:schemeClr val="dk2"/>
              </a:buClr>
              <a:buSzPts val="4200"/>
              <a:buNone/>
              <a:defRPr sz="5600">
                <a:solidFill>
                  <a:schemeClr val="dk2"/>
                </a:solidFill>
              </a:defRPr>
            </a:lvl4pPr>
            <a:lvl5pPr lvl="4" algn="ctr" rtl="0">
              <a:spcBef>
                <a:spcPts val="0"/>
              </a:spcBef>
              <a:spcAft>
                <a:spcPts val="0"/>
              </a:spcAft>
              <a:buClr>
                <a:schemeClr val="dk2"/>
              </a:buClr>
              <a:buSzPts val="4200"/>
              <a:buNone/>
              <a:defRPr sz="5600">
                <a:solidFill>
                  <a:schemeClr val="dk2"/>
                </a:solidFill>
              </a:defRPr>
            </a:lvl5pPr>
            <a:lvl6pPr lvl="5" algn="ctr" rtl="0">
              <a:spcBef>
                <a:spcPts val="0"/>
              </a:spcBef>
              <a:spcAft>
                <a:spcPts val="0"/>
              </a:spcAft>
              <a:buClr>
                <a:schemeClr val="dk2"/>
              </a:buClr>
              <a:buSzPts val="4200"/>
              <a:buNone/>
              <a:defRPr sz="5600">
                <a:solidFill>
                  <a:schemeClr val="dk2"/>
                </a:solidFill>
              </a:defRPr>
            </a:lvl6pPr>
            <a:lvl7pPr lvl="6" algn="ctr" rtl="0">
              <a:spcBef>
                <a:spcPts val="0"/>
              </a:spcBef>
              <a:spcAft>
                <a:spcPts val="0"/>
              </a:spcAft>
              <a:buClr>
                <a:schemeClr val="dk2"/>
              </a:buClr>
              <a:buSzPts val="4200"/>
              <a:buNone/>
              <a:defRPr sz="5600">
                <a:solidFill>
                  <a:schemeClr val="dk2"/>
                </a:solidFill>
              </a:defRPr>
            </a:lvl7pPr>
            <a:lvl8pPr lvl="7" algn="ctr" rtl="0">
              <a:spcBef>
                <a:spcPts val="0"/>
              </a:spcBef>
              <a:spcAft>
                <a:spcPts val="0"/>
              </a:spcAft>
              <a:buClr>
                <a:schemeClr val="dk2"/>
              </a:buClr>
              <a:buSzPts val="4200"/>
              <a:buNone/>
              <a:defRPr sz="5600">
                <a:solidFill>
                  <a:schemeClr val="dk2"/>
                </a:solidFill>
              </a:defRPr>
            </a:lvl8pPr>
            <a:lvl9pPr lvl="8" algn="ctr" rtl="0">
              <a:spcBef>
                <a:spcPts val="0"/>
              </a:spcBef>
              <a:spcAft>
                <a:spcPts val="0"/>
              </a:spcAft>
              <a:buClr>
                <a:schemeClr val="dk2"/>
              </a:buClr>
              <a:buSzPts val="4200"/>
              <a:buNone/>
              <a:defRPr sz="5600">
                <a:solidFill>
                  <a:schemeClr val="dk2"/>
                </a:solidFill>
              </a:defRPr>
            </a:lvl9pPr>
          </a:lstStyle>
          <a:p>
            <a:endParaRPr/>
          </a:p>
        </p:txBody>
      </p:sp>
      <p:sp>
        <p:nvSpPr>
          <p:cNvPr id="144" name="Google Shape;144;p25"/>
          <p:cNvSpPr txBox="1">
            <a:spLocks noGrp="1"/>
          </p:cNvSpPr>
          <p:nvPr>
            <p:ph type="subTitle" idx="6"/>
          </p:nvPr>
        </p:nvSpPr>
        <p:spPr>
          <a:xfrm>
            <a:off x="6235931" y="4542633"/>
            <a:ext cx="2212000" cy="158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800">
                <a:solidFill>
                  <a:schemeClr val="dk2"/>
                </a:solidFill>
              </a:defRPr>
            </a:lvl2pPr>
            <a:lvl3pPr lvl="2" algn="ctr" rtl="0">
              <a:lnSpc>
                <a:spcPct val="100000"/>
              </a:lnSpc>
              <a:spcBef>
                <a:spcPts val="0"/>
              </a:spcBef>
              <a:spcAft>
                <a:spcPts val="0"/>
              </a:spcAft>
              <a:buClr>
                <a:schemeClr val="dk2"/>
              </a:buClr>
              <a:buSzPts val="2100"/>
              <a:buNone/>
              <a:defRPr sz="2800">
                <a:solidFill>
                  <a:schemeClr val="dk2"/>
                </a:solidFill>
              </a:defRPr>
            </a:lvl3pPr>
            <a:lvl4pPr lvl="3" algn="ctr" rtl="0">
              <a:lnSpc>
                <a:spcPct val="100000"/>
              </a:lnSpc>
              <a:spcBef>
                <a:spcPts val="0"/>
              </a:spcBef>
              <a:spcAft>
                <a:spcPts val="0"/>
              </a:spcAft>
              <a:buClr>
                <a:schemeClr val="dk2"/>
              </a:buClr>
              <a:buSzPts val="2100"/>
              <a:buNone/>
              <a:defRPr sz="2800">
                <a:solidFill>
                  <a:schemeClr val="dk2"/>
                </a:solidFill>
              </a:defRPr>
            </a:lvl4pPr>
            <a:lvl5pPr lvl="4" algn="ctr" rtl="0">
              <a:lnSpc>
                <a:spcPct val="100000"/>
              </a:lnSpc>
              <a:spcBef>
                <a:spcPts val="0"/>
              </a:spcBef>
              <a:spcAft>
                <a:spcPts val="0"/>
              </a:spcAft>
              <a:buClr>
                <a:schemeClr val="dk2"/>
              </a:buClr>
              <a:buSzPts val="2100"/>
              <a:buNone/>
              <a:defRPr sz="2800">
                <a:solidFill>
                  <a:schemeClr val="dk2"/>
                </a:solidFill>
              </a:defRPr>
            </a:lvl5pPr>
            <a:lvl6pPr lvl="5" algn="ctr" rtl="0">
              <a:lnSpc>
                <a:spcPct val="100000"/>
              </a:lnSpc>
              <a:spcBef>
                <a:spcPts val="0"/>
              </a:spcBef>
              <a:spcAft>
                <a:spcPts val="0"/>
              </a:spcAft>
              <a:buClr>
                <a:schemeClr val="dk2"/>
              </a:buClr>
              <a:buSzPts val="2100"/>
              <a:buNone/>
              <a:defRPr sz="2800">
                <a:solidFill>
                  <a:schemeClr val="dk2"/>
                </a:solidFill>
              </a:defRPr>
            </a:lvl6pPr>
            <a:lvl7pPr lvl="6" algn="ctr" rtl="0">
              <a:lnSpc>
                <a:spcPct val="100000"/>
              </a:lnSpc>
              <a:spcBef>
                <a:spcPts val="0"/>
              </a:spcBef>
              <a:spcAft>
                <a:spcPts val="0"/>
              </a:spcAft>
              <a:buClr>
                <a:schemeClr val="dk2"/>
              </a:buClr>
              <a:buSzPts val="2100"/>
              <a:buNone/>
              <a:defRPr sz="2800">
                <a:solidFill>
                  <a:schemeClr val="dk2"/>
                </a:solidFill>
              </a:defRPr>
            </a:lvl7pPr>
            <a:lvl8pPr lvl="7" algn="ctr" rtl="0">
              <a:lnSpc>
                <a:spcPct val="100000"/>
              </a:lnSpc>
              <a:spcBef>
                <a:spcPts val="0"/>
              </a:spcBef>
              <a:spcAft>
                <a:spcPts val="0"/>
              </a:spcAft>
              <a:buClr>
                <a:schemeClr val="dk2"/>
              </a:buClr>
              <a:buSzPts val="2100"/>
              <a:buNone/>
              <a:defRPr sz="2800">
                <a:solidFill>
                  <a:schemeClr val="dk2"/>
                </a:solidFill>
              </a:defRPr>
            </a:lvl8pPr>
            <a:lvl9pPr lvl="8" algn="ctr" rtl="0">
              <a:lnSpc>
                <a:spcPct val="100000"/>
              </a:lnSpc>
              <a:spcBef>
                <a:spcPts val="0"/>
              </a:spcBef>
              <a:spcAft>
                <a:spcPts val="0"/>
              </a:spcAft>
              <a:buClr>
                <a:schemeClr val="dk2"/>
              </a:buClr>
              <a:buSzPts val="2100"/>
              <a:buNone/>
              <a:defRPr sz="2800">
                <a:solidFill>
                  <a:schemeClr val="dk2"/>
                </a:solidFill>
              </a:defRPr>
            </a:lvl9pPr>
          </a:lstStyle>
          <a:p>
            <a:endParaRPr/>
          </a:p>
        </p:txBody>
      </p:sp>
      <p:sp>
        <p:nvSpPr>
          <p:cNvPr id="145" name="Google Shape;145;p25"/>
          <p:cNvSpPr txBox="1">
            <a:spLocks noGrp="1"/>
          </p:cNvSpPr>
          <p:nvPr>
            <p:ph type="title" idx="7"/>
          </p:nvPr>
        </p:nvSpPr>
        <p:spPr>
          <a:xfrm>
            <a:off x="8727791" y="3865633"/>
            <a:ext cx="2212000" cy="763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2000"/>
              <a:buNone/>
              <a:defRPr sz="3200">
                <a:solidFill>
                  <a:schemeClr val="dk2"/>
                </a:solidFill>
              </a:defRPr>
            </a:lvl1pPr>
            <a:lvl2pPr lvl="1" algn="ctr" rtl="0">
              <a:spcBef>
                <a:spcPts val="0"/>
              </a:spcBef>
              <a:spcAft>
                <a:spcPts val="0"/>
              </a:spcAft>
              <a:buClr>
                <a:schemeClr val="dk2"/>
              </a:buClr>
              <a:buSzPts val="4200"/>
              <a:buNone/>
              <a:defRPr sz="5600">
                <a:solidFill>
                  <a:schemeClr val="dk2"/>
                </a:solidFill>
              </a:defRPr>
            </a:lvl2pPr>
            <a:lvl3pPr lvl="2" algn="ctr" rtl="0">
              <a:spcBef>
                <a:spcPts val="0"/>
              </a:spcBef>
              <a:spcAft>
                <a:spcPts val="0"/>
              </a:spcAft>
              <a:buClr>
                <a:schemeClr val="dk2"/>
              </a:buClr>
              <a:buSzPts val="4200"/>
              <a:buNone/>
              <a:defRPr sz="5600">
                <a:solidFill>
                  <a:schemeClr val="dk2"/>
                </a:solidFill>
              </a:defRPr>
            </a:lvl3pPr>
            <a:lvl4pPr lvl="3" algn="ctr" rtl="0">
              <a:spcBef>
                <a:spcPts val="0"/>
              </a:spcBef>
              <a:spcAft>
                <a:spcPts val="0"/>
              </a:spcAft>
              <a:buClr>
                <a:schemeClr val="dk2"/>
              </a:buClr>
              <a:buSzPts val="4200"/>
              <a:buNone/>
              <a:defRPr sz="5600">
                <a:solidFill>
                  <a:schemeClr val="dk2"/>
                </a:solidFill>
              </a:defRPr>
            </a:lvl4pPr>
            <a:lvl5pPr lvl="4" algn="ctr" rtl="0">
              <a:spcBef>
                <a:spcPts val="0"/>
              </a:spcBef>
              <a:spcAft>
                <a:spcPts val="0"/>
              </a:spcAft>
              <a:buClr>
                <a:schemeClr val="dk2"/>
              </a:buClr>
              <a:buSzPts val="4200"/>
              <a:buNone/>
              <a:defRPr sz="5600">
                <a:solidFill>
                  <a:schemeClr val="dk2"/>
                </a:solidFill>
              </a:defRPr>
            </a:lvl5pPr>
            <a:lvl6pPr lvl="5" algn="ctr" rtl="0">
              <a:spcBef>
                <a:spcPts val="0"/>
              </a:spcBef>
              <a:spcAft>
                <a:spcPts val="0"/>
              </a:spcAft>
              <a:buClr>
                <a:schemeClr val="dk2"/>
              </a:buClr>
              <a:buSzPts val="4200"/>
              <a:buNone/>
              <a:defRPr sz="5600">
                <a:solidFill>
                  <a:schemeClr val="dk2"/>
                </a:solidFill>
              </a:defRPr>
            </a:lvl6pPr>
            <a:lvl7pPr lvl="6" algn="ctr" rtl="0">
              <a:spcBef>
                <a:spcPts val="0"/>
              </a:spcBef>
              <a:spcAft>
                <a:spcPts val="0"/>
              </a:spcAft>
              <a:buClr>
                <a:schemeClr val="dk2"/>
              </a:buClr>
              <a:buSzPts val="4200"/>
              <a:buNone/>
              <a:defRPr sz="5600">
                <a:solidFill>
                  <a:schemeClr val="dk2"/>
                </a:solidFill>
              </a:defRPr>
            </a:lvl7pPr>
            <a:lvl8pPr lvl="7" algn="ctr" rtl="0">
              <a:spcBef>
                <a:spcPts val="0"/>
              </a:spcBef>
              <a:spcAft>
                <a:spcPts val="0"/>
              </a:spcAft>
              <a:buClr>
                <a:schemeClr val="dk2"/>
              </a:buClr>
              <a:buSzPts val="4200"/>
              <a:buNone/>
              <a:defRPr sz="5600">
                <a:solidFill>
                  <a:schemeClr val="dk2"/>
                </a:solidFill>
              </a:defRPr>
            </a:lvl8pPr>
            <a:lvl9pPr lvl="8" algn="ctr" rtl="0">
              <a:spcBef>
                <a:spcPts val="0"/>
              </a:spcBef>
              <a:spcAft>
                <a:spcPts val="0"/>
              </a:spcAft>
              <a:buClr>
                <a:schemeClr val="dk2"/>
              </a:buClr>
              <a:buSzPts val="4200"/>
              <a:buNone/>
              <a:defRPr sz="5600">
                <a:solidFill>
                  <a:schemeClr val="dk2"/>
                </a:solidFill>
              </a:defRPr>
            </a:lvl9pPr>
          </a:lstStyle>
          <a:p>
            <a:endParaRPr/>
          </a:p>
        </p:txBody>
      </p:sp>
      <p:sp>
        <p:nvSpPr>
          <p:cNvPr id="146" name="Google Shape;146;p25"/>
          <p:cNvSpPr txBox="1">
            <a:spLocks noGrp="1"/>
          </p:cNvSpPr>
          <p:nvPr>
            <p:ph type="subTitle" idx="8"/>
          </p:nvPr>
        </p:nvSpPr>
        <p:spPr>
          <a:xfrm>
            <a:off x="8727791" y="4542633"/>
            <a:ext cx="2212000" cy="158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800">
                <a:solidFill>
                  <a:schemeClr val="dk2"/>
                </a:solidFill>
              </a:defRPr>
            </a:lvl2pPr>
            <a:lvl3pPr lvl="2" algn="ctr" rtl="0">
              <a:lnSpc>
                <a:spcPct val="100000"/>
              </a:lnSpc>
              <a:spcBef>
                <a:spcPts val="0"/>
              </a:spcBef>
              <a:spcAft>
                <a:spcPts val="0"/>
              </a:spcAft>
              <a:buClr>
                <a:schemeClr val="dk2"/>
              </a:buClr>
              <a:buSzPts val="2100"/>
              <a:buNone/>
              <a:defRPr sz="2800">
                <a:solidFill>
                  <a:schemeClr val="dk2"/>
                </a:solidFill>
              </a:defRPr>
            </a:lvl3pPr>
            <a:lvl4pPr lvl="3" algn="ctr" rtl="0">
              <a:lnSpc>
                <a:spcPct val="100000"/>
              </a:lnSpc>
              <a:spcBef>
                <a:spcPts val="0"/>
              </a:spcBef>
              <a:spcAft>
                <a:spcPts val="0"/>
              </a:spcAft>
              <a:buClr>
                <a:schemeClr val="dk2"/>
              </a:buClr>
              <a:buSzPts val="2100"/>
              <a:buNone/>
              <a:defRPr sz="2800">
                <a:solidFill>
                  <a:schemeClr val="dk2"/>
                </a:solidFill>
              </a:defRPr>
            </a:lvl4pPr>
            <a:lvl5pPr lvl="4" algn="ctr" rtl="0">
              <a:lnSpc>
                <a:spcPct val="100000"/>
              </a:lnSpc>
              <a:spcBef>
                <a:spcPts val="0"/>
              </a:spcBef>
              <a:spcAft>
                <a:spcPts val="0"/>
              </a:spcAft>
              <a:buClr>
                <a:schemeClr val="dk2"/>
              </a:buClr>
              <a:buSzPts val="2100"/>
              <a:buNone/>
              <a:defRPr sz="2800">
                <a:solidFill>
                  <a:schemeClr val="dk2"/>
                </a:solidFill>
              </a:defRPr>
            </a:lvl5pPr>
            <a:lvl6pPr lvl="5" algn="ctr" rtl="0">
              <a:lnSpc>
                <a:spcPct val="100000"/>
              </a:lnSpc>
              <a:spcBef>
                <a:spcPts val="0"/>
              </a:spcBef>
              <a:spcAft>
                <a:spcPts val="0"/>
              </a:spcAft>
              <a:buClr>
                <a:schemeClr val="dk2"/>
              </a:buClr>
              <a:buSzPts val="2100"/>
              <a:buNone/>
              <a:defRPr sz="2800">
                <a:solidFill>
                  <a:schemeClr val="dk2"/>
                </a:solidFill>
              </a:defRPr>
            </a:lvl6pPr>
            <a:lvl7pPr lvl="6" algn="ctr" rtl="0">
              <a:lnSpc>
                <a:spcPct val="100000"/>
              </a:lnSpc>
              <a:spcBef>
                <a:spcPts val="0"/>
              </a:spcBef>
              <a:spcAft>
                <a:spcPts val="0"/>
              </a:spcAft>
              <a:buClr>
                <a:schemeClr val="dk2"/>
              </a:buClr>
              <a:buSzPts val="2100"/>
              <a:buNone/>
              <a:defRPr sz="2800">
                <a:solidFill>
                  <a:schemeClr val="dk2"/>
                </a:solidFill>
              </a:defRPr>
            </a:lvl7pPr>
            <a:lvl8pPr lvl="7" algn="ctr" rtl="0">
              <a:lnSpc>
                <a:spcPct val="100000"/>
              </a:lnSpc>
              <a:spcBef>
                <a:spcPts val="0"/>
              </a:spcBef>
              <a:spcAft>
                <a:spcPts val="0"/>
              </a:spcAft>
              <a:buClr>
                <a:schemeClr val="dk2"/>
              </a:buClr>
              <a:buSzPts val="2100"/>
              <a:buNone/>
              <a:defRPr sz="2800">
                <a:solidFill>
                  <a:schemeClr val="dk2"/>
                </a:solidFill>
              </a:defRPr>
            </a:lvl8pPr>
            <a:lvl9pPr lvl="8" algn="ctr" rtl="0">
              <a:lnSpc>
                <a:spcPct val="100000"/>
              </a:lnSpc>
              <a:spcBef>
                <a:spcPts val="0"/>
              </a:spcBef>
              <a:spcAft>
                <a:spcPts val="0"/>
              </a:spcAft>
              <a:buClr>
                <a:schemeClr val="dk2"/>
              </a:buClr>
              <a:buSzPts val="2100"/>
              <a:buNone/>
              <a:defRPr sz="2800">
                <a:solidFill>
                  <a:schemeClr val="dk2"/>
                </a:solidFill>
              </a:defRPr>
            </a:lvl9pPr>
          </a:lstStyle>
          <a:p>
            <a:endParaRPr/>
          </a:p>
        </p:txBody>
      </p:sp>
    </p:spTree>
    <p:extLst>
      <p:ext uri="{BB962C8B-B14F-4D97-AF65-F5344CB8AC3E}">
        <p14:creationId xmlns:p14="http://schemas.microsoft.com/office/powerpoint/2010/main" val="4094456679"/>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matchingName="Numbers and text">
  <p:cSld name="Numbers and text">
    <p:bg>
      <p:bgPr>
        <a:solidFill>
          <a:schemeClr val="accent4"/>
        </a:solidFill>
        <a:effectLst/>
      </p:bgPr>
    </p:bg>
    <p:spTree>
      <p:nvGrpSpPr>
        <p:cNvPr id="1" name="Shape 147"/>
        <p:cNvGrpSpPr/>
        <p:nvPr/>
      </p:nvGrpSpPr>
      <p:grpSpPr>
        <a:xfrm>
          <a:off x="0" y="0"/>
          <a:ext cx="0" cy="0"/>
          <a:chOff x="0" y="0"/>
          <a:chExt cx="0" cy="0"/>
        </a:xfrm>
      </p:grpSpPr>
      <p:sp>
        <p:nvSpPr>
          <p:cNvPr id="148" name="Google Shape;148;p26"/>
          <p:cNvSpPr/>
          <p:nvPr/>
        </p:nvSpPr>
        <p:spPr>
          <a:xfrm rot="-5057437">
            <a:off x="4275447" y="523241"/>
            <a:ext cx="7779363" cy="12900139"/>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9" name="Google Shape;149;p26"/>
          <p:cNvSpPr txBox="1">
            <a:spLocks noGrp="1"/>
          </p:cNvSpPr>
          <p:nvPr>
            <p:ph type="subTitle" idx="1"/>
          </p:nvPr>
        </p:nvSpPr>
        <p:spPr>
          <a:xfrm>
            <a:off x="1360117" y="3724167"/>
            <a:ext cx="2831200" cy="111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800">
                <a:solidFill>
                  <a:schemeClr val="dk2"/>
                </a:solidFill>
              </a:defRPr>
            </a:lvl2pPr>
            <a:lvl3pPr lvl="2" algn="ctr" rtl="0">
              <a:lnSpc>
                <a:spcPct val="100000"/>
              </a:lnSpc>
              <a:spcBef>
                <a:spcPts val="0"/>
              </a:spcBef>
              <a:spcAft>
                <a:spcPts val="0"/>
              </a:spcAft>
              <a:buClr>
                <a:schemeClr val="dk2"/>
              </a:buClr>
              <a:buSzPts val="2100"/>
              <a:buNone/>
              <a:defRPr sz="2800">
                <a:solidFill>
                  <a:schemeClr val="dk2"/>
                </a:solidFill>
              </a:defRPr>
            </a:lvl3pPr>
            <a:lvl4pPr lvl="3" algn="ctr" rtl="0">
              <a:lnSpc>
                <a:spcPct val="100000"/>
              </a:lnSpc>
              <a:spcBef>
                <a:spcPts val="0"/>
              </a:spcBef>
              <a:spcAft>
                <a:spcPts val="0"/>
              </a:spcAft>
              <a:buClr>
                <a:schemeClr val="dk2"/>
              </a:buClr>
              <a:buSzPts val="2100"/>
              <a:buNone/>
              <a:defRPr sz="2800">
                <a:solidFill>
                  <a:schemeClr val="dk2"/>
                </a:solidFill>
              </a:defRPr>
            </a:lvl4pPr>
            <a:lvl5pPr lvl="4" algn="ctr" rtl="0">
              <a:lnSpc>
                <a:spcPct val="100000"/>
              </a:lnSpc>
              <a:spcBef>
                <a:spcPts val="0"/>
              </a:spcBef>
              <a:spcAft>
                <a:spcPts val="0"/>
              </a:spcAft>
              <a:buClr>
                <a:schemeClr val="dk2"/>
              </a:buClr>
              <a:buSzPts val="2100"/>
              <a:buNone/>
              <a:defRPr sz="2800">
                <a:solidFill>
                  <a:schemeClr val="dk2"/>
                </a:solidFill>
              </a:defRPr>
            </a:lvl5pPr>
            <a:lvl6pPr lvl="5" algn="ctr" rtl="0">
              <a:lnSpc>
                <a:spcPct val="100000"/>
              </a:lnSpc>
              <a:spcBef>
                <a:spcPts val="0"/>
              </a:spcBef>
              <a:spcAft>
                <a:spcPts val="0"/>
              </a:spcAft>
              <a:buClr>
                <a:schemeClr val="dk2"/>
              </a:buClr>
              <a:buSzPts val="2100"/>
              <a:buNone/>
              <a:defRPr sz="2800">
                <a:solidFill>
                  <a:schemeClr val="dk2"/>
                </a:solidFill>
              </a:defRPr>
            </a:lvl6pPr>
            <a:lvl7pPr lvl="6" algn="ctr" rtl="0">
              <a:lnSpc>
                <a:spcPct val="100000"/>
              </a:lnSpc>
              <a:spcBef>
                <a:spcPts val="0"/>
              </a:spcBef>
              <a:spcAft>
                <a:spcPts val="0"/>
              </a:spcAft>
              <a:buClr>
                <a:schemeClr val="dk2"/>
              </a:buClr>
              <a:buSzPts val="2100"/>
              <a:buNone/>
              <a:defRPr sz="2800">
                <a:solidFill>
                  <a:schemeClr val="dk2"/>
                </a:solidFill>
              </a:defRPr>
            </a:lvl7pPr>
            <a:lvl8pPr lvl="7" algn="ctr" rtl="0">
              <a:lnSpc>
                <a:spcPct val="100000"/>
              </a:lnSpc>
              <a:spcBef>
                <a:spcPts val="0"/>
              </a:spcBef>
              <a:spcAft>
                <a:spcPts val="0"/>
              </a:spcAft>
              <a:buClr>
                <a:schemeClr val="dk2"/>
              </a:buClr>
              <a:buSzPts val="2100"/>
              <a:buNone/>
              <a:defRPr sz="2800">
                <a:solidFill>
                  <a:schemeClr val="dk2"/>
                </a:solidFill>
              </a:defRPr>
            </a:lvl8pPr>
            <a:lvl9pPr lvl="8" algn="ctr" rtl="0">
              <a:lnSpc>
                <a:spcPct val="100000"/>
              </a:lnSpc>
              <a:spcBef>
                <a:spcPts val="0"/>
              </a:spcBef>
              <a:spcAft>
                <a:spcPts val="0"/>
              </a:spcAft>
              <a:buClr>
                <a:schemeClr val="dk2"/>
              </a:buClr>
              <a:buSzPts val="2100"/>
              <a:buNone/>
              <a:defRPr sz="2800">
                <a:solidFill>
                  <a:schemeClr val="dk2"/>
                </a:solidFill>
              </a:defRPr>
            </a:lvl9pPr>
          </a:lstStyle>
          <a:p>
            <a:endParaRPr/>
          </a:p>
        </p:txBody>
      </p:sp>
      <p:sp>
        <p:nvSpPr>
          <p:cNvPr id="150" name="Google Shape;150;p26"/>
          <p:cNvSpPr txBox="1">
            <a:spLocks noGrp="1"/>
          </p:cNvSpPr>
          <p:nvPr>
            <p:ph type="title" hasCustomPrompt="1"/>
          </p:nvPr>
        </p:nvSpPr>
        <p:spPr>
          <a:xfrm>
            <a:off x="1360117" y="2607367"/>
            <a:ext cx="2831200" cy="1116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6"/>
              </a:buClr>
              <a:buSzPts val="5000"/>
              <a:buNone/>
              <a:defRPr sz="6667">
                <a:solidFill>
                  <a:schemeClr val="accent6"/>
                </a:solidFill>
              </a:defRPr>
            </a:lvl1pPr>
            <a:lvl2pPr lvl="1" algn="ctr" rtl="0">
              <a:spcBef>
                <a:spcPts val="0"/>
              </a:spcBef>
              <a:spcAft>
                <a:spcPts val="0"/>
              </a:spcAft>
              <a:buClr>
                <a:schemeClr val="accent6"/>
              </a:buClr>
              <a:buSzPts val="5000"/>
              <a:buNone/>
              <a:defRPr sz="6667">
                <a:solidFill>
                  <a:schemeClr val="accent6"/>
                </a:solidFill>
              </a:defRPr>
            </a:lvl2pPr>
            <a:lvl3pPr lvl="2" algn="ctr" rtl="0">
              <a:spcBef>
                <a:spcPts val="0"/>
              </a:spcBef>
              <a:spcAft>
                <a:spcPts val="0"/>
              </a:spcAft>
              <a:buClr>
                <a:schemeClr val="accent6"/>
              </a:buClr>
              <a:buSzPts val="5000"/>
              <a:buNone/>
              <a:defRPr sz="6667">
                <a:solidFill>
                  <a:schemeClr val="accent6"/>
                </a:solidFill>
              </a:defRPr>
            </a:lvl3pPr>
            <a:lvl4pPr lvl="3" algn="ctr" rtl="0">
              <a:spcBef>
                <a:spcPts val="0"/>
              </a:spcBef>
              <a:spcAft>
                <a:spcPts val="0"/>
              </a:spcAft>
              <a:buClr>
                <a:schemeClr val="accent6"/>
              </a:buClr>
              <a:buSzPts val="5000"/>
              <a:buNone/>
              <a:defRPr sz="6667">
                <a:solidFill>
                  <a:schemeClr val="accent6"/>
                </a:solidFill>
              </a:defRPr>
            </a:lvl4pPr>
            <a:lvl5pPr lvl="4" algn="ctr" rtl="0">
              <a:spcBef>
                <a:spcPts val="0"/>
              </a:spcBef>
              <a:spcAft>
                <a:spcPts val="0"/>
              </a:spcAft>
              <a:buClr>
                <a:schemeClr val="accent6"/>
              </a:buClr>
              <a:buSzPts val="5000"/>
              <a:buNone/>
              <a:defRPr sz="6667">
                <a:solidFill>
                  <a:schemeClr val="accent6"/>
                </a:solidFill>
              </a:defRPr>
            </a:lvl5pPr>
            <a:lvl6pPr lvl="5" algn="ctr" rtl="0">
              <a:spcBef>
                <a:spcPts val="0"/>
              </a:spcBef>
              <a:spcAft>
                <a:spcPts val="0"/>
              </a:spcAft>
              <a:buClr>
                <a:schemeClr val="accent6"/>
              </a:buClr>
              <a:buSzPts val="5000"/>
              <a:buNone/>
              <a:defRPr sz="6667">
                <a:solidFill>
                  <a:schemeClr val="accent6"/>
                </a:solidFill>
              </a:defRPr>
            </a:lvl6pPr>
            <a:lvl7pPr lvl="6" algn="ctr" rtl="0">
              <a:spcBef>
                <a:spcPts val="0"/>
              </a:spcBef>
              <a:spcAft>
                <a:spcPts val="0"/>
              </a:spcAft>
              <a:buClr>
                <a:schemeClr val="accent6"/>
              </a:buClr>
              <a:buSzPts val="5000"/>
              <a:buNone/>
              <a:defRPr sz="6667">
                <a:solidFill>
                  <a:schemeClr val="accent6"/>
                </a:solidFill>
              </a:defRPr>
            </a:lvl7pPr>
            <a:lvl8pPr lvl="7" algn="ctr" rtl="0">
              <a:spcBef>
                <a:spcPts val="0"/>
              </a:spcBef>
              <a:spcAft>
                <a:spcPts val="0"/>
              </a:spcAft>
              <a:buClr>
                <a:schemeClr val="accent6"/>
              </a:buClr>
              <a:buSzPts val="5000"/>
              <a:buNone/>
              <a:defRPr sz="6667">
                <a:solidFill>
                  <a:schemeClr val="accent6"/>
                </a:solidFill>
              </a:defRPr>
            </a:lvl8pPr>
            <a:lvl9pPr lvl="8" algn="ctr" rtl="0">
              <a:spcBef>
                <a:spcPts val="0"/>
              </a:spcBef>
              <a:spcAft>
                <a:spcPts val="0"/>
              </a:spcAft>
              <a:buClr>
                <a:schemeClr val="accent6"/>
              </a:buClr>
              <a:buSzPts val="5000"/>
              <a:buNone/>
              <a:defRPr sz="6667">
                <a:solidFill>
                  <a:schemeClr val="accent6"/>
                </a:solidFill>
              </a:defRPr>
            </a:lvl9pPr>
          </a:lstStyle>
          <a:p>
            <a:r>
              <a:t>xx%</a:t>
            </a:r>
          </a:p>
        </p:txBody>
      </p:sp>
      <p:sp>
        <p:nvSpPr>
          <p:cNvPr id="151" name="Google Shape;151;p26"/>
          <p:cNvSpPr txBox="1">
            <a:spLocks noGrp="1"/>
          </p:cNvSpPr>
          <p:nvPr>
            <p:ph type="subTitle" idx="2"/>
          </p:nvPr>
        </p:nvSpPr>
        <p:spPr>
          <a:xfrm>
            <a:off x="4680404" y="3724167"/>
            <a:ext cx="2831200" cy="111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800">
                <a:solidFill>
                  <a:schemeClr val="dk2"/>
                </a:solidFill>
              </a:defRPr>
            </a:lvl2pPr>
            <a:lvl3pPr lvl="2" algn="ctr" rtl="0">
              <a:lnSpc>
                <a:spcPct val="100000"/>
              </a:lnSpc>
              <a:spcBef>
                <a:spcPts val="0"/>
              </a:spcBef>
              <a:spcAft>
                <a:spcPts val="0"/>
              </a:spcAft>
              <a:buClr>
                <a:schemeClr val="dk2"/>
              </a:buClr>
              <a:buSzPts val="2100"/>
              <a:buNone/>
              <a:defRPr sz="2800">
                <a:solidFill>
                  <a:schemeClr val="dk2"/>
                </a:solidFill>
              </a:defRPr>
            </a:lvl3pPr>
            <a:lvl4pPr lvl="3" algn="ctr" rtl="0">
              <a:lnSpc>
                <a:spcPct val="100000"/>
              </a:lnSpc>
              <a:spcBef>
                <a:spcPts val="0"/>
              </a:spcBef>
              <a:spcAft>
                <a:spcPts val="0"/>
              </a:spcAft>
              <a:buClr>
                <a:schemeClr val="dk2"/>
              </a:buClr>
              <a:buSzPts val="2100"/>
              <a:buNone/>
              <a:defRPr sz="2800">
                <a:solidFill>
                  <a:schemeClr val="dk2"/>
                </a:solidFill>
              </a:defRPr>
            </a:lvl4pPr>
            <a:lvl5pPr lvl="4" algn="ctr" rtl="0">
              <a:lnSpc>
                <a:spcPct val="100000"/>
              </a:lnSpc>
              <a:spcBef>
                <a:spcPts val="0"/>
              </a:spcBef>
              <a:spcAft>
                <a:spcPts val="0"/>
              </a:spcAft>
              <a:buClr>
                <a:schemeClr val="dk2"/>
              </a:buClr>
              <a:buSzPts val="2100"/>
              <a:buNone/>
              <a:defRPr sz="2800">
                <a:solidFill>
                  <a:schemeClr val="dk2"/>
                </a:solidFill>
              </a:defRPr>
            </a:lvl5pPr>
            <a:lvl6pPr lvl="5" algn="ctr" rtl="0">
              <a:lnSpc>
                <a:spcPct val="100000"/>
              </a:lnSpc>
              <a:spcBef>
                <a:spcPts val="0"/>
              </a:spcBef>
              <a:spcAft>
                <a:spcPts val="0"/>
              </a:spcAft>
              <a:buClr>
                <a:schemeClr val="dk2"/>
              </a:buClr>
              <a:buSzPts val="2100"/>
              <a:buNone/>
              <a:defRPr sz="2800">
                <a:solidFill>
                  <a:schemeClr val="dk2"/>
                </a:solidFill>
              </a:defRPr>
            </a:lvl6pPr>
            <a:lvl7pPr lvl="6" algn="ctr" rtl="0">
              <a:lnSpc>
                <a:spcPct val="100000"/>
              </a:lnSpc>
              <a:spcBef>
                <a:spcPts val="0"/>
              </a:spcBef>
              <a:spcAft>
                <a:spcPts val="0"/>
              </a:spcAft>
              <a:buClr>
                <a:schemeClr val="dk2"/>
              </a:buClr>
              <a:buSzPts val="2100"/>
              <a:buNone/>
              <a:defRPr sz="2800">
                <a:solidFill>
                  <a:schemeClr val="dk2"/>
                </a:solidFill>
              </a:defRPr>
            </a:lvl7pPr>
            <a:lvl8pPr lvl="7" algn="ctr" rtl="0">
              <a:lnSpc>
                <a:spcPct val="100000"/>
              </a:lnSpc>
              <a:spcBef>
                <a:spcPts val="0"/>
              </a:spcBef>
              <a:spcAft>
                <a:spcPts val="0"/>
              </a:spcAft>
              <a:buClr>
                <a:schemeClr val="dk2"/>
              </a:buClr>
              <a:buSzPts val="2100"/>
              <a:buNone/>
              <a:defRPr sz="2800">
                <a:solidFill>
                  <a:schemeClr val="dk2"/>
                </a:solidFill>
              </a:defRPr>
            </a:lvl8pPr>
            <a:lvl9pPr lvl="8" algn="ctr" rtl="0">
              <a:lnSpc>
                <a:spcPct val="100000"/>
              </a:lnSpc>
              <a:spcBef>
                <a:spcPts val="0"/>
              </a:spcBef>
              <a:spcAft>
                <a:spcPts val="0"/>
              </a:spcAft>
              <a:buClr>
                <a:schemeClr val="dk2"/>
              </a:buClr>
              <a:buSzPts val="2100"/>
              <a:buNone/>
              <a:defRPr sz="2800">
                <a:solidFill>
                  <a:schemeClr val="dk2"/>
                </a:solidFill>
              </a:defRPr>
            </a:lvl9pPr>
          </a:lstStyle>
          <a:p>
            <a:endParaRPr/>
          </a:p>
        </p:txBody>
      </p:sp>
      <p:sp>
        <p:nvSpPr>
          <p:cNvPr id="152" name="Google Shape;152;p26"/>
          <p:cNvSpPr txBox="1">
            <a:spLocks noGrp="1"/>
          </p:cNvSpPr>
          <p:nvPr>
            <p:ph type="title" idx="3" hasCustomPrompt="1"/>
          </p:nvPr>
        </p:nvSpPr>
        <p:spPr>
          <a:xfrm>
            <a:off x="4680404" y="2607367"/>
            <a:ext cx="2831200" cy="1116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6"/>
              </a:buClr>
              <a:buSzPts val="5000"/>
              <a:buNone/>
              <a:defRPr sz="6667">
                <a:solidFill>
                  <a:schemeClr val="accent6"/>
                </a:solidFill>
              </a:defRPr>
            </a:lvl1pPr>
            <a:lvl2pPr lvl="1" algn="ctr" rtl="0">
              <a:spcBef>
                <a:spcPts val="0"/>
              </a:spcBef>
              <a:spcAft>
                <a:spcPts val="0"/>
              </a:spcAft>
              <a:buClr>
                <a:schemeClr val="accent6"/>
              </a:buClr>
              <a:buSzPts val="5000"/>
              <a:buNone/>
              <a:defRPr sz="6667">
                <a:solidFill>
                  <a:schemeClr val="accent6"/>
                </a:solidFill>
              </a:defRPr>
            </a:lvl2pPr>
            <a:lvl3pPr lvl="2" algn="ctr" rtl="0">
              <a:spcBef>
                <a:spcPts val="0"/>
              </a:spcBef>
              <a:spcAft>
                <a:spcPts val="0"/>
              </a:spcAft>
              <a:buClr>
                <a:schemeClr val="accent6"/>
              </a:buClr>
              <a:buSzPts val="5000"/>
              <a:buNone/>
              <a:defRPr sz="6667">
                <a:solidFill>
                  <a:schemeClr val="accent6"/>
                </a:solidFill>
              </a:defRPr>
            </a:lvl3pPr>
            <a:lvl4pPr lvl="3" algn="ctr" rtl="0">
              <a:spcBef>
                <a:spcPts val="0"/>
              </a:spcBef>
              <a:spcAft>
                <a:spcPts val="0"/>
              </a:spcAft>
              <a:buClr>
                <a:schemeClr val="accent6"/>
              </a:buClr>
              <a:buSzPts val="5000"/>
              <a:buNone/>
              <a:defRPr sz="6667">
                <a:solidFill>
                  <a:schemeClr val="accent6"/>
                </a:solidFill>
              </a:defRPr>
            </a:lvl4pPr>
            <a:lvl5pPr lvl="4" algn="ctr" rtl="0">
              <a:spcBef>
                <a:spcPts val="0"/>
              </a:spcBef>
              <a:spcAft>
                <a:spcPts val="0"/>
              </a:spcAft>
              <a:buClr>
                <a:schemeClr val="accent6"/>
              </a:buClr>
              <a:buSzPts val="5000"/>
              <a:buNone/>
              <a:defRPr sz="6667">
                <a:solidFill>
                  <a:schemeClr val="accent6"/>
                </a:solidFill>
              </a:defRPr>
            </a:lvl5pPr>
            <a:lvl6pPr lvl="5" algn="ctr" rtl="0">
              <a:spcBef>
                <a:spcPts val="0"/>
              </a:spcBef>
              <a:spcAft>
                <a:spcPts val="0"/>
              </a:spcAft>
              <a:buClr>
                <a:schemeClr val="accent6"/>
              </a:buClr>
              <a:buSzPts val="5000"/>
              <a:buNone/>
              <a:defRPr sz="6667">
                <a:solidFill>
                  <a:schemeClr val="accent6"/>
                </a:solidFill>
              </a:defRPr>
            </a:lvl6pPr>
            <a:lvl7pPr lvl="6" algn="ctr" rtl="0">
              <a:spcBef>
                <a:spcPts val="0"/>
              </a:spcBef>
              <a:spcAft>
                <a:spcPts val="0"/>
              </a:spcAft>
              <a:buClr>
                <a:schemeClr val="accent6"/>
              </a:buClr>
              <a:buSzPts val="5000"/>
              <a:buNone/>
              <a:defRPr sz="6667">
                <a:solidFill>
                  <a:schemeClr val="accent6"/>
                </a:solidFill>
              </a:defRPr>
            </a:lvl7pPr>
            <a:lvl8pPr lvl="7" algn="ctr" rtl="0">
              <a:spcBef>
                <a:spcPts val="0"/>
              </a:spcBef>
              <a:spcAft>
                <a:spcPts val="0"/>
              </a:spcAft>
              <a:buClr>
                <a:schemeClr val="accent6"/>
              </a:buClr>
              <a:buSzPts val="5000"/>
              <a:buNone/>
              <a:defRPr sz="6667">
                <a:solidFill>
                  <a:schemeClr val="accent6"/>
                </a:solidFill>
              </a:defRPr>
            </a:lvl8pPr>
            <a:lvl9pPr lvl="8" algn="ctr" rtl="0">
              <a:spcBef>
                <a:spcPts val="0"/>
              </a:spcBef>
              <a:spcAft>
                <a:spcPts val="0"/>
              </a:spcAft>
              <a:buClr>
                <a:schemeClr val="accent6"/>
              </a:buClr>
              <a:buSzPts val="5000"/>
              <a:buNone/>
              <a:defRPr sz="6667">
                <a:solidFill>
                  <a:schemeClr val="accent6"/>
                </a:solidFill>
              </a:defRPr>
            </a:lvl9pPr>
          </a:lstStyle>
          <a:p>
            <a:r>
              <a:t>xx%</a:t>
            </a:r>
          </a:p>
        </p:txBody>
      </p:sp>
      <p:sp>
        <p:nvSpPr>
          <p:cNvPr id="153" name="Google Shape;153;p26"/>
          <p:cNvSpPr txBox="1">
            <a:spLocks noGrp="1"/>
          </p:cNvSpPr>
          <p:nvPr>
            <p:ph type="subTitle" idx="4"/>
          </p:nvPr>
        </p:nvSpPr>
        <p:spPr>
          <a:xfrm>
            <a:off x="8000692" y="3724167"/>
            <a:ext cx="2831200" cy="111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800">
                <a:solidFill>
                  <a:schemeClr val="dk2"/>
                </a:solidFill>
              </a:defRPr>
            </a:lvl2pPr>
            <a:lvl3pPr lvl="2" algn="ctr" rtl="0">
              <a:lnSpc>
                <a:spcPct val="100000"/>
              </a:lnSpc>
              <a:spcBef>
                <a:spcPts val="0"/>
              </a:spcBef>
              <a:spcAft>
                <a:spcPts val="0"/>
              </a:spcAft>
              <a:buClr>
                <a:schemeClr val="dk2"/>
              </a:buClr>
              <a:buSzPts val="2100"/>
              <a:buNone/>
              <a:defRPr sz="2800">
                <a:solidFill>
                  <a:schemeClr val="dk2"/>
                </a:solidFill>
              </a:defRPr>
            </a:lvl3pPr>
            <a:lvl4pPr lvl="3" algn="ctr" rtl="0">
              <a:lnSpc>
                <a:spcPct val="100000"/>
              </a:lnSpc>
              <a:spcBef>
                <a:spcPts val="0"/>
              </a:spcBef>
              <a:spcAft>
                <a:spcPts val="0"/>
              </a:spcAft>
              <a:buClr>
                <a:schemeClr val="dk2"/>
              </a:buClr>
              <a:buSzPts val="2100"/>
              <a:buNone/>
              <a:defRPr sz="2800">
                <a:solidFill>
                  <a:schemeClr val="dk2"/>
                </a:solidFill>
              </a:defRPr>
            </a:lvl4pPr>
            <a:lvl5pPr lvl="4" algn="ctr" rtl="0">
              <a:lnSpc>
                <a:spcPct val="100000"/>
              </a:lnSpc>
              <a:spcBef>
                <a:spcPts val="0"/>
              </a:spcBef>
              <a:spcAft>
                <a:spcPts val="0"/>
              </a:spcAft>
              <a:buClr>
                <a:schemeClr val="dk2"/>
              </a:buClr>
              <a:buSzPts val="2100"/>
              <a:buNone/>
              <a:defRPr sz="2800">
                <a:solidFill>
                  <a:schemeClr val="dk2"/>
                </a:solidFill>
              </a:defRPr>
            </a:lvl5pPr>
            <a:lvl6pPr lvl="5" algn="ctr" rtl="0">
              <a:lnSpc>
                <a:spcPct val="100000"/>
              </a:lnSpc>
              <a:spcBef>
                <a:spcPts val="0"/>
              </a:spcBef>
              <a:spcAft>
                <a:spcPts val="0"/>
              </a:spcAft>
              <a:buClr>
                <a:schemeClr val="dk2"/>
              </a:buClr>
              <a:buSzPts val="2100"/>
              <a:buNone/>
              <a:defRPr sz="2800">
                <a:solidFill>
                  <a:schemeClr val="dk2"/>
                </a:solidFill>
              </a:defRPr>
            </a:lvl6pPr>
            <a:lvl7pPr lvl="6" algn="ctr" rtl="0">
              <a:lnSpc>
                <a:spcPct val="100000"/>
              </a:lnSpc>
              <a:spcBef>
                <a:spcPts val="0"/>
              </a:spcBef>
              <a:spcAft>
                <a:spcPts val="0"/>
              </a:spcAft>
              <a:buClr>
                <a:schemeClr val="dk2"/>
              </a:buClr>
              <a:buSzPts val="2100"/>
              <a:buNone/>
              <a:defRPr sz="2800">
                <a:solidFill>
                  <a:schemeClr val="dk2"/>
                </a:solidFill>
              </a:defRPr>
            </a:lvl7pPr>
            <a:lvl8pPr lvl="7" algn="ctr" rtl="0">
              <a:lnSpc>
                <a:spcPct val="100000"/>
              </a:lnSpc>
              <a:spcBef>
                <a:spcPts val="0"/>
              </a:spcBef>
              <a:spcAft>
                <a:spcPts val="0"/>
              </a:spcAft>
              <a:buClr>
                <a:schemeClr val="dk2"/>
              </a:buClr>
              <a:buSzPts val="2100"/>
              <a:buNone/>
              <a:defRPr sz="2800">
                <a:solidFill>
                  <a:schemeClr val="dk2"/>
                </a:solidFill>
              </a:defRPr>
            </a:lvl8pPr>
            <a:lvl9pPr lvl="8" algn="ctr" rtl="0">
              <a:lnSpc>
                <a:spcPct val="100000"/>
              </a:lnSpc>
              <a:spcBef>
                <a:spcPts val="0"/>
              </a:spcBef>
              <a:spcAft>
                <a:spcPts val="0"/>
              </a:spcAft>
              <a:buClr>
                <a:schemeClr val="dk2"/>
              </a:buClr>
              <a:buSzPts val="2100"/>
              <a:buNone/>
              <a:defRPr sz="2800">
                <a:solidFill>
                  <a:schemeClr val="dk2"/>
                </a:solidFill>
              </a:defRPr>
            </a:lvl9pPr>
          </a:lstStyle>
          <a:p>
            <a:endParaRPr/>
          </a:p>
        </p:txBody>
      </p:sp>
      <p:sp>
        <p:nvSpPr>
          <p:cNvPr id="154" name="Google Shape;154;p26"/>
          <p:cNvSpPr txBox="1">
            <a:spLocks noGrp="1"/>
          </p:cNvSpPr>
          <p:nvPr>
            <p:ph type="title" idx="5" hasCustomPrompt="1"/>
          </p:nvPr>
        </p:nvSpPr>
        <p:spPr>
          <a:xfrm>
            <a:off x="8000692" y="2607367"/>
            <a:ext cx="2831200" cy="1116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6"/>
              </a:buClr>
              <a:buSzPts val="5000"/>
              <a:buNone/>
              <a:defRPr sz="6667">
                <a:solidFill>
                  <a:schemeClr val="accent6"/>
                </a:solidFill>
              </a:defRPr>
            </a:lvl1pPr>
            <a:lvl2pPr lvl="1" algn="ctr" rtl="0">
              <a:spcBef>
                <a:spcPts val="0"/>
              </a:spcBef>
              <a:spcAft>
                <a:spcPts val="0"/>
              </a:spcAft>
              <a:buClr>
                <a:schemeClr val="accent6"/>
              </a:buClr>
              <a:buSzPts val="5000"/>
              <a:buNone/>
              <a:defRPr sz="6667">
                <a:solidFill>
                  <a:schemeClr val="accent6"/>
                </a:solidFill>
              </a:defRPr>
            </a:lvl2pPr>
            <a:lvl3pPr lvl="2" algn="ctr" rtl="0">
              <a:spcBef>
                <a:spcPts val="0"/>
              </a:spcBef>
              <a:spcAft>
                <a:spcPts val="0"/>
              </a:spcAft>
              <a:buClr>
                <a:schemeClr val="accent6"/>
              </a:buClr>
              <a:buSzPts val="5000"/>
              <a:buNone/>
              <a:defRPr sz="6667">
                <a:solidFill>
                  <a:schemeClr val="accent6"/>
                </a:solidFill>
              </a:defRPr>
            </a:lvl3pPr>
            <a:lvl4pPr lvl="3" algn="ctr" rtl="0">
              <a:spcBef>
                <a:spcPts val="0"/>
              </a:spcBef>
              <a:spcAft>
                <a:spcPts val="0"/>
              </a:spcAft>
              <a:buClr>
                <a:schemeClr val="accent6"/>
              </a:buClr>
              <a:buSzPts val="5000"/>
              <a:buNone/>
              <a:defRPr sz="6667">
                <a:solidFill>
                  <a:schemeClr val="accent6"/>
                </a:solidFill>
              </a:defRPr>
            </a:lvl4pPr>
            <a:lvl5pPr lvl="4" algn="ctr" rtl="0">
              <a:spcBef>
                <a:spcPts val="0"/>
              </a:spcBef>
              <a:spcAft>
                <a:spcPts val="0"/>
              </a:spcAft>
              <a:buClr>
                <a:schemeClr val="accent6"/>
              </a:buClr>
              <a:buSzPts val="5000"/>
              <a:buNone/>
              <a:defRPr sz="6667">
                <a:solidFill>
                  <a:schemeClr val="accent6"/>
                </a:solidFill>
              </a:defRPr>
            </a:lvl5pPr>
            <a:lvl6pPr lvl="5" algn="ctr" rtl="0">
              <a:spcBef>
                <a:spcPts val="0"/>
              </a:spcBef>
              <a:spcAft>
                <a:spcPts val="0"/>
              </a:spcAft>
              <a:buClr>
                <a:schemeClr val="accent6"/>
              </a:buClr>
              <a:buSzPts val="5000"/>
              <a:buNone/>
              <a:defRPr sz="6667">
                <a:solidFill>
                  <a:schemeClr val="accent6"/>
                </a:solidFill>
              </a:defRPr>
            </a:lvl6pPr>
            <a:lvl7pPr lvl="6" algn="ctr" rtl="0">
              <a:spcBef>
                <a:spcPts val="0"/>
              </a:spcBef>
              <a:spcAft>
                <a:spcPts val="0"/>
              </a:spcAft>
              <a:buClr>
                <a:schemeClr val="accent6"/>
              </a:buClr>
              <a:buSzPts val="5000"/>
              <a:buNone/>
              <a:defRPr sz="6667">
                <a:solidFill>
                  <a:schemeClr val="accent6"/>
                </a:solidFill>
              </a:defRPr>
            </a:lvl7pPr>
            <a:lvl8pPr lvl="7" algn="ctr" rtl="0">
              <a:spcBef>
                <a:spcPts val="0"/>
              </a:spcBef>
              <a:spcAft>
                <a:spcPts val="0"/>
              </a:spcAft>
              <a:buClr>
                <a:schemeClr val="accent6"/>
              </a:buClr>
              <a:buSzPts val="5000"/>
              <a:buNone/>
              <a:defRPr sz="6667">
                <a:solidFill>
                  <a:schemeClr val="accent6"/>
                </a:solidFill>
              </a:defRPr>
            </a:lvl8pPr>
            <a:lvl9pPr lvl="8" algn="ctr" rtl="0">
              <a:spcBef>
                <a:spcPts val="0"/>
              </a:spcBef>
              <a:spcAft>
                <a:spcPts val="0"/>
              </a:spcAft>
              <a:buClr>
                <a:schemeClr val="accent6"/>
              </a:buClr>
              <a:buSzPts val="5000"/>
              <a:buNone/>
              <a:defRPr sz="6667">
                <a:solidFill>
                  <a:schemeClr val="accent6"/>
                </a:solidFill>
              </a:defRPr>
            </a:lvl9pPr>
          </a:lstStyle>
          <a:p>
            <a:r>
              <a:t>xx%</a:t>
            </a:r>
          </a:p>
        </p:txBody>
      </p:sp>
      <p:sp>
        <p:nvSpPr>
          <p:cNvPr id="155" name="Google Shape;155;p26"/>
          <p:cNvSpPr/>
          <p:nvPr/>
        </p:nvSpPr>
        <p:spPr>
          <a:xfrm rot="-5057437">
            <a:off x="1497347" y="-6233226"/>
            <a:ext cx="7779363" cy="12900139"/>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479087613"/>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matchingName="Title + Design 5">
  <p:cSld name="Title + Design 5">
    <p:bg>
      <p:bgPr>
        <a:solidFill>
          <a:schemeClr val="accent4"/>
        </a:solidFill>
        <a:effectLst/>
      </p:bgPr>
    </p:bg>
    <p:spTree>
      <p:nvGrpSpPr>
        <p:cNvPr id="1" name="Shape 156"/>
        <p:cNvGrpSpPr/>
        <p:nvPr/>
      </p:nvGrpSpPr>
      <p:grpSpPr>
        <a:xfrm>
          <a:off x="0" y="0"/>
          <a:ext cx="0" cy="0"/>
          <a:chOff x="0" y="0"/>
          <a:chExt cx="0" cy="0"/>
        </a:xfrm>
      </p:grpSpPr>
      <p:sp>
        <p:nvSpPr>
          <p:cNvPr id="157" name="Google Shape;157;p27"/>
          <p:cNvSpPr/>
          <p:nvPr/>
        </p:nvSpPr>
        <p:spPr>
          <a:xfrm rot="5209686" flipH="1">
            <a:off x="-2008165" y="2051721"/>
            <a:ext cx="5369436" cy="5442215"/>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8" name="Google Shape;158;p27"/>
          <p:cNvSpPr/>
          <p:nvPr/>
        </p:nvSpPr>
        <p:spPr>
          <a:xfrm rot="1223448">
            <a:off x="9027572" y="-123050"/>
            <a:ext cx="6619731" cy="7248457"/>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9" name="Google Shape;159;p27"/>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800"/>
              <a:buNone/>
              <a:defRPr>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Tree>
    <p:extLst>
      <p:ext uri="{BB962C8B-B14F-4D97-AF65-F5344CB8AC3E}">
        <p14:creationId xmlns:p14="http://schemas.microsoft.com/office/powerpoint/2010/main" val="1593011954"/>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matchingName="Title + Six Columns">
  <p:cSld name="Title + Six Columns">
    <p:bg>
      <p:bgPr>
        <a:solidFill>
          <a:schemeClr val="accent6"/>
        </a:solidFill>
        <a:effectLst/>
      </p:bgPr>
    </p:bg>
    <p:spTree>
      <p:nvGrpSpPr>
        <p:cNvPr id="1" name="Shape 160"/>
        <p:cNvGrpSpPr/>
        <p:nvPr/>
      </p:nvGrpSpPr>
      <p:grpSpPr>
        <a:xfrm>
          <a:off x="0" y="0"/>
          <a:ext cx="0" cy="0"/>
          <a:chOff x="0" y="0"/>
          <a:chExt cx="0" cy="0"/>
        </a:xfrm>
      </p:grpSpPr>
      <p:sp>
        <p:nvSpPr>
          <p:cNvPr id="161" name="Google Shape;161;p28"/>
          <p:cNvSpPr/>
          <p:nvPr/>
        </p:nvSpPr>
        <p:spPr>
          <a:xfrm rot="1083411">
            <a:off x="8738897" y="-346392"/>
            <a:ext cx="6491168" cy="7107685"/>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2" name="Google Shape;162;p28"/>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63" name="Google Shape;163;p28"/>
          <p:cNvSpPr txBox="1">
            <a:spLocks noGrp="1"/>
          </p:cNvSpPr>
          <p:nvPr>
            <p:ph type="title" idx="2"/>
          </p:nvPr>
        </p:nvSpPr>
        <p:spPr>
          <a:xfrm>
            <a:off x="4559800" y="4183100"/>
            <a:ext cx="3072400" cy="874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64" name="Google Shape;164;p28"/>
          <p:cNvSpPr txBox="1">
            <a:spLocks noGrp="1"/>
          </p:cNvSpPr>
          <p:nvPr>
            <p:ph type="subTitle" idx="1"/>
          </p:nvPr>
        </p:nvSpPr>
        <p:spPr>
          <a:xfrm>
            <a:off x="4559801" y="4970467"/>
            <a:ext cx="3072400" cy="99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65" name="Google Shape;165;p28"/>
          <p:cNvSpPr txBox="1">
            <a:spLocks noGrp="1"/>
          </p:cNvSpPr>
          <p:nvPr>
            <p:ph type="title" idx="3"/>
          </p:nvPr>
        </p:nvSpPr>
        <p:spPr>
          <a:xfrm>
            <a:off x="8016316" y="4183100"/>
            <a:ext cx="3072400" cy="874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66" name="Google Shape;166;p28"/>
          <p:cNvSpPr txBox="1">
            <a:spLocks noGrp="1"/>
          </p:cNvSpPr>
          <p:nvPr>
            <p:ph type="subTitle" idx="4"/>
          </p:nvPr>
        </p:nvSpPr>
        <p:spPr>
          <a:xfrm>
            <a:off x="8016303" y="4970467"/>
            <a:ext cx="3072400" cy="99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67" name="Google Shape;167;p28"/>
          <p:cNvSpPr txBox="1">
            <a:spLocks noGrp="1"/>
          </p:cNvSpPr>
          <p:nvPr>
            <p:ph type="title" idx="5"/>
          </p:nvPr>
        </p:nvSpPr>
        <p:spPr>
          <a:xfrm>
            <a:off x="1103284" y="4183100"/>
            <a:ext cx="3072400" cy="874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68" name="Google Shape;168;p28"/>
          <p:cNvSpPr txBox="1">
            <a:spLocks noGrp="1"/>
          </p:cNvSpPr>
          <p:nvPr>
            <p:ph type="subTitle" idx="6"/>
          </p:nvPr>
        </p:nvSpPr>
        <p:spPr>
          <a:xfrm>
            <a:off x="1103300" y="4970467"/>
            <a:ext cx="3072400" cy="99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69" name="Google Shape;169;p28"/>
          <p:cNvSpPr txBox="1">
            <a:spLocks noGrp="1"/>
          </p:cNvSpPr>
          <p:nvPr>
            <p:ph type="title" idx="7"/>
          </p:nvPr>
        </p:nvSpPr>
        <p:spPr>
          <a:xfrm>
            <a:off x="4559800" y="2069467"/>
            <a:ext cx="3072400" cy="874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70" name="Google Shape;170;p28"/>
          <p:cNvSpPr txBox="1">
            <a:spLocks noGrp="1"/>
          </p:cNvSpPr>
          <p:nvPr>
            <p:ph type="subTitle" idx="8"/>
          </p:nvPr>
        </p:nvSpPr>
        <p:spPr>
          <a:xfrm>
            <a:off x="4559801" y="2856833"/>
            <a:ext cx="3072400" cy="99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71" name="Google Shape;171;p28"/>
          <p:cNvSpPr txBox="1">
            <a:spLocks noGrp="1"/>
          </p:cNvSpPr>
          <p:nvPr>
            <p:ph type="title" idx="9"/>
          </p:nvPr>
        </p:nvSpPr>
        <p:spPr>
          <a:xfrm>
            <a:off x="8016316" y="2069467"/>
            <a:ext cx="3072400" cy="874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72" name="Google Shape;172;p28"/>
          <p:cNvSpPr txBox="1">
            <a:spLocks noGrp="1"/>
          </p:cNvSpPr>
          <p:nvPr>
            <p:ph type="subTitle" idx="13"/>
          </p:nvPr>
        </p:nvSpPr>
        <p:spPr>
          <a:xfrm>
            <a:off x="8016303" y="2856833"/>
            <a:ext cx="3072400" cy="99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73" name="Google Shape;173;p28"/>
          <p:cNvSpPr txBox="1">
            <a:spLocks noGrp="1"/>
          </p:cNvSpPr>
          <p:nvPr>
            <p:ph type="title" idx="14"/>
          </p:nvPr>
        </p:nvSpPr>
        <p:spPr>
          <a:xfrm>
            <a:off x="1103284" y="2069467"/>
            <a:ext cx="3072400" cy="874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74" name="Google Shape;174;p28"/>
          <p:cNvSpPr txBox="1">
            <a:spLocks noGrp="1"/>
          </p:cNvSpPr>
          <p:nvPr>
            <p:ph type="subTitle" idx="15"/>
          </p:nvPr>
        </p:nvSpPr>
        <p:spPr>
          <a:xfrm>
            <a:off x="1103300" y="2856833"/>
            <a:ext cx="3072400" cy="99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397235708"/>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matchingName="Title + Text">
  <p:cSld name="Title + Text">
    <p:bg>
      <p:bgPr>
        <a:solidFill>
          <a:schemeClr val="accent2"/>
        </a:solidFill>
        <a:effectLst/>
      </p:bgPr>
    </p:bg>
    <p:spTree>
      <p:nvGrpSpPr>
        <p:cNvPr id="1" name="Shape 175"/>
        <p:cNvGrpSpPr/>
        <p:nvPr/>
      </p:nvGrpSpPr>
      <p:grpSpPr>
        <a:xfrm>
          <a:off x="0" y="0"/>
          <a:ext cx="0" cy="0"/>
          <a:chOff x="0" y="0"/>
          <a:chExt cx="0" cy="0"/>
        </a:xfrm>
      </p:grpSpPr>
      <p:sp>
        <p:nvSpPr>
          <p:cNvPr id="176" name="Google Shape;176;p29"/>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800"/>
              <a:buNone/>
              <a:defRPr>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
        <p:nvSpPr>
          <p:cNvPr id="177" name="Google Shape;177;p29"/>
          <p:cNvSpPr txBox="1">
            <a:spLocks noGrp="1"/>
          </p:cNvSpPr>
          <p:nvPr>
            <p:ph type="title" idx="2"/>
          </p:nvPr>
        </p:nvSpPr>
        <p:spPr>
          <a:xfrm>
            <a:off x="6701633" y="3103400"/>
            <a:ext cx="4183600" cy="7636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dk2"/>
              </a:buClr>
              <a:buSzPts val="2400"/>
              <a:buNone/>
              <a:defRPr sz="3200">
                <a:solidFill>
                  <a:schemeClr val="dk2"/>
                </a:solidFill>
              </a:defRPr>
            </a:lvl1pPr>
            <a:lvl2pPr lvl="1" rtl="0">
              <a:spcBef>
                <a:spcPts val="0"/>
              </a:spcBef>
              <a:spcAft>
                <a:spcPts val="0"/>
              </a:spcAft>
              <a:buClr>
                <a:schemeClr val="dk2"/>
              </a:buClr>
              <a:buSzPts val="2400"/>
              <a:buNone/>
              <a:defRPr sz="3200">
                <a:solidFill>
                  <a:schemeClr val="dk2"/>
                </a:solidFill>
              </a:defRPr>
            </a:lvl2pPr>
            <a:lvl3pPr lvl="2" rtl="0">
              <a:spcBef>
                <a:spcPts val="0"/>
              </a:spcBef>
              <a:spcAft>
                <a:spcPts val="0"/>
              </a:spcAft>
              <a:buClr>
                <a:schemeClr val="dk2"/>
              </a:buClr>
              <a:buSzPts val="2400"/>
              <a:buNone/>
              <a:defRPr sz="3200">
                <a:solidFill>
                  <a:schemeClr val="dk2"/>
                </a:solidFill>
              </a:defRPr>
            </a:lvl3pPr>
            <a:lvl4pPr lvl="3" rtl="0">
              <a:spcBef>
                <a:spcPts val="0"/>
              </a:spcBef>
              <a:spcAft>
                <a:spcPts val="0"/>
              </a:spcAft>
              <a:buClr>
                <a:schemeClr val="dk2"/>
              </a:buClr>
              <a:buSzPts val="2400"/>
              <a:buNone/>
              <a:defRPr sz="3200">
                <a:solidFill>
                  <a:schemeClr val="dk2"/>
                </a:solidFill>
              </a:defRPr>
            </a:lvl4pPr>
            <a:lvl5pPr lvl="4" rtl="0">
              <a:spcBef>
                <a:spcPts val="0"/>
              </a:spcBef>
              <a:spcAft>
                <a:spcPts val="0"/>
              </a:spcAft>
              <a:buClr>
                <a:schemeClr val="dk2"/>
              </a:buClr>
              <a:buSzPts val="2400"/>
              <a:buNone/>
              <a:defRPr sz="3200">
                <a:solidFill>
                  <a:schemeClr val="dk2"/>
                </a:solidFill>
              </a:defRPr>
            </a:lvl5pPr>
            <a:lvl6pPr lvl="5" rtl="0">
              <a:spcBef>
                <a:spcPts val="0"/>
              </a:spcBef>
              <a:spcAft>
                <a:spcPts val="0"/>
              </a:spcAft>
              <a:buClr>
                <a:schemeClr val="dk2"/>
              </a:buClr>
              <a:buSzPts val="2400"/>
              <a:buNone/>
              <a:defRPr sz="3200">
                <a:solidFill>
                  <a:schemeClr val="dk2"/>
                </a:solidFill>
              </a:defRPr>
            </a:lvl6pPr>
            <a:lvl7pPr lvl="6" rtl="0">
              <a:spcBef>
                <a:spcPts val="0"/>
              </a:spcBef>
              <a:spcAft>
                <a:spcPts val="0"/>
              </a:spcAft>
              <a:buClr>
                <a:schemeClr val="dk2"/>
              </a:buClr>
              <a:buSzPts val="2400"/>
              <a:buNone/>
              <a:defRPr sz="3200">
                <a:solidFill>
                  <a:schemeClr val="dk2"/>
                </a:solidFill>
              </a:defRPr>
            </a:lvl7pPr>
            <a:lvl8pPr lvl="7" rtl="0">
              <a:spcBef>
                <a:spcPts val="0"/>
              </a:spcBef>
              <a:spcAft>
                <a:spcPts val="0"/>
              </a:spcAft>
              <a:buClr>
                <a:schemeClr val="dk2"/>
              </a:buClr>
              <a:buSzPts val="2400"/>
              <a:buNone/>
              <a:defRPr sz="3200">
                <a:solidFill>
                  <a:schemeClr val="dk2"/>
                </a:solidFill>
              </a:defRPr>
            </a:lvl8pPr>
            <a:lvl9pPr lvl="8" rtl="0">
              <a:spcBef>
                <a:spcPts val="0"/>
              </a:spcBef>
              <a:spcAft>
                <a:spcPts val="0"/>
              </a:spcAft>
              <a:buClr>
                <a:schemeClr val="dk2"/>
              </a:buClr>
              <a:buSzPts val="2400"/>
              <a:buNone/>
              <a:defRPr sz="3200">
                <a:solidFill>
                  <a:schemeClr val="dk2"/>
                </a:solidFill>
              </a:defRPr>
            </a:lvl9pPr>
          </a:lstStyle>
          <a:p>
            <a:endParaRPr/>
          </a:p>
        </p:txBody>
      </p:sp>
      <p:sp>
        <p:nvSpPr>
          <p:cNvPr id="178" name="Google Shape;178;p29"/>
          <p:cNvSpPr txBox="1">
            <a:spLocks noGrp="1"/>
          </p:cNvSpPr>
          <p:nvPr>
            <p:ph type="subTitle" idx="1"/>
          </p:nvPr>
        </p:nvSpPr>
        <p:spPr>
          <a:xfrm>
            <a:off x="6701600" y="3745499"/>
            <a:ext cx="4183600" cy="163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800"/>
              <a:buNone/>
              <a:defRPr>
                <a:solidFill>
                  <a:schemeClr val="dk2"/>
                </a:solidFill>
              </a:defRPr>
            </a:lvl1pPr>
            <a:lvl2pPr lvl="1" rtl="0">
              <a:lnSpc>
                <a:spcPct val="100000"/>
              </a:lnSpc>
              <a:spcBef>
                <a:spcPts val="0"/>
              </a:spcBef>
              <a:spcAft>
                <a:spcPts val="0"/>
              </a:spcAft>
              <a:buClr>
                <a:schemeClr val="dk2"/>
              </a:buClr>
              <a:buSzPts val="2100"/>
              <a:buNone/>
              <a:defRPr sz="2800">
                <a:solidFill>
                  <a:schemeClr val="dk2"/>
                </a:solidFill>
              </a:defRPr>
            </a:lvl2pPr>
            <a:lvl3pPr lvl="2" rtl="0">
              <a:lnSpc>
                <a:spcPct val="100000"/>
              </a:lnSpc>
              <a:spcBef>
                <a:spcPts val="0"/>
              </a:spcBef>
              <a:spcAft>
                <a:spcPts val="0"/>
              </a:spcAft>
              <a:buClr>
                <a:schemeClr val="dk2"/>
              </a:buClr>
              <a:buSzPts val="2100"/>
              <a:buNone/>
              <a:defRPr sz="2800">
                <a:solidFill>
                  <a:schemeClr val="dk2"/>
                </a:solidFill>
              </a:defRPr>
            </a:lvl3pPr>
            <a:lvl4pPr lvl="3" rtl="0">
              <a:lnSpc>
                <a:spcPct val="100000"/>
              </a:lnSpc>
              <a:spcBef>
                <a:spcPts val="0"/>
              </a:spcBef>
              <a:spcAft>
                <a:spcPts val="0"/>
              </a:spcAft>
              <a:buClr>
                <a:schemeClr val="dk2"/>
              </a:buClr>
              <a:buSzPts val="2100"/>
              <a:buNone/>
              <a:defRPr sz="2800">
                <a:solidFill>
                  <a:schemeClr val="dk2"/>
                </a:solidFill>
              </a:defRPr>
            </a:lvl4pPr>
            <a:lvl5pPr lvl="4" rtl="0">
              <a:lnSpc>
                <a:spcPct val="100000"/>
              </a:lnSpc>
              <a:spcBef>
                <a:spcPts val="0"/>
              </a:spcBef>
              <a:spcAft>
                <a:spcPts val="0"/>
              </a:spcAft>
              <a:buClr>
                <a:schemeClr val="dk2"/>
              </a:buClr>
              <a:buSzPts val="2100"/>
              <a:buNone/>
              <a:defRPr sz="2800">
                <a:solidFill>
                  <a:schemeClr val="dk2"/>
                </a:solidFill>
              </a:defRPr>
            </a:lvl5pPr>
            <a:lvl6pPr lvl="5" rtl="0">
              <a:lnSpc>
                <a:spcPct val="100000"/>
              </a:lnSpc>
              <a:spcBef>
                <a:spcPts val="0"/>
              </a:spcBef>
              <a:spcAft>
                <a:spcPts val="0"/>
              </a:spcAft>
              <a:buClr>
                <a:schemeClr val="dk2"/>
              </a:buClr>
              <a:buSzPts val="2100"/>
              <a:buNone/>
              <a:defRPr sz="2800">
                <a:solidFill>
                  <a:schemeClr val="dk2"/>
                </a:solidFill>
              </a:defRPr>
            </a:lvl6pPr>
            <a:lvl7pPr lvl="6" rtl="0">
              <a:lnSpc>
                <a:spcPct val="100000"/>
              </a:lnSpc>
              <a:spcBef>
                <a:spcPts val="0"/>
              </a:spcBef>
              <a:spcAft>
                <a:spcPts val="0"/>
              </a:spcAft>
              <a:buClr>
                <a:schemeClr val="dk2"/>
              </a:buClr>
              <a:buSzPts val="2100"/>
              <a:buNone/>
              <a:defRPr sz="2800">
                <a:solidFill>
                  <a:schemeClr val="dk2"/>
                </a:solidFill>
              </a:defRPr>
            </a:lvl7pPr>
            <a:lvl8pPr lvl="7" rtl="0">
              <a:lnSpc>
                <a:spcPct val="100000"/>
              </a:lnSpc>
              <a:spcBef>
                <a:spcPts val="0"/>
              </a:spcBef>
              <a:spcAft>
                <a:spcPts val="0"/>
              </a:spcAft>
              <a:buClr>
                <a:schemeClr val="dk2"/>
              </a:buClr>
              <a:buSzPts val="2100"/>
              <a:buNone/>
              <a:defRPr sz="2800">
                <a:solidFill>
                  <a:schemeClr val="dk2"/>
                </a:solidFill>
              </a:defRPr>
            </a:lvl8pPr>
            <a:lvl9pPr lvl="8" rtl="0">
              <a:lnSpc>
                <a:spcPct val="100000"/>
              </a:lnSpc>
              <a:spcBef>
                <a:spcPts val="0"/>
              </a:spcBef>
              <a:spcAft>
                <a:spcPts val="0"/>
              </a:spcAft>
              <a:buClr>
                <a:schemeClr val="dk2"/>
              </a:buClr>
              <a:buSzPts val="2100"/>
              <a:buNone/>
              <a:defRPr sz="2800">
                <a:solidFill>
                  <a:schemeClr val="dk2"/>
                </a:solidFill>
              </a:defRPr>
            </a:lvl9pPr>
          </a:lstStyle>
          <a:p>
            <a:endParaRPr/>
          </a:p>
        </p:txBody>
      </p:sp>
      <p:sp>
        <p:nvSpPr>
          <p:cNvPr id="179" name="Google Shape;179;p29"/>
          <p:cNvSpPr/>
          <p:nvPr/>
        </p:nvSpPr>
        <p:spPr>
          <a:xfrm rot="-9430979">
            <a:off x="9320785" y="-560512"/>
            <a:ext cx="6619684" cy="7248408"/>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34515772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matchingName="Title + Text 2">
  <p:cSld name="Title + Text 2">
    <p:bg>
      <p:bgPr>
        <a:solidFill>
          <a:schemeClr val="accent3"/>
        </a:solidFill>
        <a:effectLst/>
      </p:bgPr>
    </p:bg>
    <p:spTree>
      <p:nvGrpSpPr>
        <p:cNvPr id="1" name="Shape 185"/>
        <p:cNvGrpSpPr/>
        <p:nvPr/>
      </p:nvGrpSpPr>
      <p:grpSpPr>
        <a:xfrm>
          <a:off x="0" y="0"/>
          <a:ext cx="0" cy="0"/>
          <a:chOff x="0" y="0"/>
          <a:chExt cx="0" cy="0"/>
        </a:xfrm>
      </p:grpSpPr>
      <p:sp>
        <p:nvSpPr>
          <p:cNvPr id="186" name="Google Shape;186;p31"/>
          <p:cNvSpPr/>
          <p:nvPr/>
        </p:nvSpPr>
        <p:spPr>
          <a:xfrm rot="327066">
            <a:off x="-1501502" y="-505099"/>
            <a:ext cx="8529220" cy="8644827"/>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7" name="Google Shape;187;p31"/>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800"/>
              <a:buNone/>
              <a:defRPr>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
        <p:nvSpPr>
          <p:cNvPr id="188" name="Google Shape;188;p31"/>
          <p:cNvSpPr txBox="1">
            <a:spLocks noGrp="1"/>
          </p:cNvSpPr>
          <p:nvPr>
            <p:ph type="title" idx="2"/>
          </p:nvPr>
        </p:nvSpPr>
        <p:spPr>
          <a:xfrm>
            <a:off x="6701633" y="3103400"/>
            <a:ext cx="4183600" cy="7636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dk2"/>
              </a:buClr>
              <a:buSzPts val="2400"/>
              <a:buNone/>
              <a:defRPr sz="3200">
                <a:solidFill>
                  <a:schemeClr val="dk2"/>
                </a:solidFill>
              </a:defRPr>
            </a:lvl1pPr>
            <a:lvl2pPr lvl="1" rtl="0">
              <a:spcBef>
                <a:spcPts val="0"/>
              </a:spcBef>
              <a:spcAft>
                <a:spcPts val="0"/>
              </a:spcAft>
              <a:buClr>
                <a:schemeClr val="dk2"/>
              </a:buClr>
              <a:buSzPts val="2400"/>
              <a:buNone/>
              <a:defRPr sz="3200">
                <a:solidFill>
                  <a:schemeClr val="dk2"/>
                </a:solidFill>
              </a:defRPr>
            </a:lvl2pPr>
            <a:lvl3pPr lvl="2" rtl="0">
              <a:spcBef>
                <a:spcPts val="0"/>
              </a:spcBef>
              <a:spcAft>
                <a:spcPts val="0"/>
              </a:spcAft>
              <a:buClr>
                <a:schemeClr val="dk2"/>
              </a:buClr>
              <a:buSzPts val="2400"/>
              <a:buNone/>
              <a:defRPr sz="3200">
                <a:solidFill>
                  <a:schemeClr val="dk2"/>
                </a:solidFill>
              </a:defRPr>
            </a:lvl3pPr>
            <a:lvl4pPr lvl="3" rtl="0">
              <a:spcBef>
                <a:spcPts val="0"/>
              </a:spcBef>
              <a:spcAft>
                <a:spcPts val="0"/>
              </a:spcAft>
              <a:buClr>
                <a:schemeClr val="dk2"/>
              </a:buClr>
              <a:buSzPts val="2400"/>
              <a:buNone/>
              <a:defRPr sz="3200">
                <a:solidFill>
                  <a:schemeClr val="dk2"/>
                </a:solidFill>
              </a:defRPr>
            </a:lvl4pPr>
            <a:lvl5pPr lvl="4" rtl="0">
              <a:spcBef>
                <a:spcPts val="0"/>
              </a:spcBef>
              <a:spcAft>
                <a:spcPts val="0"/>
              </a:spcAft>
              <a:buClr>
                <a:schemeClr val="dk2"/>
              </a:buClr>
              <a:buSzPts val="2400"/>
              <a:buNone/>
              <a:defRPr sz="3200">
                <a:solidFill>
                  <a:schemeClr val="dk2"/>
                </a:solidFill>
              </a:defRPr>
            </a:lvl5pPr>
            <a:lvl6pPr lvl="5" rtl="0">
              <a:spcBef>
                <a:spcPts val="0"/>
              </a:spcBef>
              <a:spcAft>
                <a:spcPts val="0"/>
              </a:spcAft>
              <a:buClr>
                <a:schemeClr val="dk2"/>
              </a:buClr>
              <a:buSzPts val="2400"/>
              <a:buNone/>
              <a:defRPr sz="3200">
                <a:solidFill>
                  <a:schemeClr val="dk2"/>
                </a:solidFill>
              </a:defRPr>
            </a:lvl6pPr>
            <a:lvl7pPr lvl="6" rtl="0">
              <a:spcBef>
                <a:spcPts val="0"/>
              </a:spcBef>
              <a:spcAft>
                <a:spcPts val="0"/>
              </a:spcAft>
              <a:buClr>
                <a:schemeClr val="dk2"/>
              </a:buClr>
              <a:buSzPts val="2400"/>
              <a:buNone/>
              <a:defRPr sz="3200">
                <a:solidFill>
                  <a:schemeClr val="dk2"/>
                </a:solidFill>
              </a:defRPr>
            </a:lvl7pPr>
            <a:lvl8pPr lvl="7" rtl="0">
              <a:spcBef>
                <a:spcPts val="0"/>
              </a:spcBef>
              <a:spcAft>
                <a:spcPts val="0"/>
              </a:spcAft>
              <a:buClr>
                <a:schemeClr val="dk2"/>
              </a:buClr>
              <a:buSzPts val="2400"/>
              <a:buNone/>
              <a:defRPr sz="3200">
                <a:solidFill>
                  <a:schemeClr val="dk2"/>
                </a:solidFill>
              </a:defRPr>
            </a:lvl8pPr>
            <a:lvl9pPr lvl="8" rtl="0">
              <a:spcBef>
                <a:spcPts val="0"/>
              </a:spcBef>
              <a:spcAft>
                <a:spcPts val="0"/>
              </a:spcAft>
              <a:buClr>
                <a:schemeClr val="dk2"/>
              </a:buClr>
              <a:buSzPts val="2400"/>
              <a:buNone/>
              <a:defRPr sz="3200">
                <a:solidFill>
                  <a:schemeClr val="dk2"/>
                </a:solidFill>
              </a:defRPr>
            </a:lvl9pPr>
          </a:lstStyle>
          <a:p>
            <a:endParaRPr/>
          </a:p>
        </p:txBody>
      </p:sp>
      <p:sp>
        <p:nvSpPr>
          <p:cNvPr id="189" name="Google Shape;189;p31"/>
          <p:cNvSpPr txBox="1">
            <a:spLocks noGrp="1"/>
          </p:cNvSpPr>
          <p:nvPr>
            <p:ph type="subTitle" idx="1"/>
          </p:nvPr>
        </p:nvSpPr>
        <p:spPr>
          <a:xfrm>
            <a:off x="6701600" y="3745499"/>
            <a:ext cx="4183600" cy="163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800"/>
              <a:buNone/>
              <a:defRPr>
                <a:solidFill>
                  <a:schemeClr val="dk2"/>
                </a:solidFill>
              </a:defRPr>
            </a:lvl1pPr>
            <a:lvl2pPr lvl="1" rtl="0">
              <a:lnSpc>
                <a:spcPct val="100000"/>
              </a:lnSpc>
              <a:spcBef>
                <a:spcPts val="0"/>
              </a:spcBef>
              <a:spcAft>
                <a:spcPts val="0"/>
              </a:spcAft>
              <a:buClr>
                <a:schemeClr val="dk2"/>
              </a:buClr>
              <a:buSzPts val="2100"/>
              <a:buNone/>
              <a:defRPr sz="2800">
                <a:solidFill>
                  <a:schemeClr val="dk2"/>
                </a:solidFill>
              </a:defRPr>
            </a:lvl2pPr>
            <a:lvl3pPr lvl="2" rtl="0">
              <a:lnSpc>
                <a:spcPct val="100000"/>
              </a:lnSpc>
              <a:spcBef>
                <a:spcPts val="0"/>
              </a:spcBef>
              <a:spcAft>
                <a:spcPts val="0"/>
              </a:spcAft>
              <a:buClr>
                <a:schemeClr val="dk2"/>
              </a:buClr>
              <a:buSzPts val="2100"/>
              <a:buNone/>
              <a:defRPr sz="2800">
                <a:solidFill>
                  <a:schemeClr val="dk2"/>
                </a:solidFill>
              </a:defRPr>
            </a:lvl3pPr>
            <a:lvl4pPr lvl="3" rtl="0">
              <a:lnSpc>
                <a:spcPct val="100000"/>
              </a:lnSpc>
              <a:spcBef>
                <a:spcPts val="0"/>
              </a:spcBef>
              <a:spcAft>
                <a:spcPts val="0"/>
              </a:spcAft>
              <a:buClr>
                <a:schemeClr val="dk2"/>
              </a:buClr>
              <a:buSzPts val="2100"/>
              <a:buNone/>
              <a:defRPr sz="2800">
                <a:solidFill>
                  <a:schemeClr val="dk2"/>
                </a:solidFill>
              </a:defRPr>
            </a:lvl4pPr>
            <a:lvl5pPr lvl="4" rtl="0">
              <a:lnSpc>
                <a:spcPct val="100000"/>
              </a:lnSpc>
              <a:spcBef>
                <a:spcPts val="0"/>
              </a:spcBef>
              <a:spcAft>
                <a:spcPts val="0"/>
              </a:spcAft>
              <a:buClr>
                <a:schemeClr val="dk2"/>
              </a:buClr>
              <a:buSzPts val="2100"/>
              <a:buNone/>
              <a:defRPr sz="2800">
                <a:solidFill>
                  <a:schemeClr val="dk2"/>
                </a:solidFill>
              </a:defRPr>
            </a:lvl5pPr>
            <a:lvl6pPr lvl="5" rtl="0">
              <a:lnSpc>
                <a:spcPct val="100000"/>
              </a:lnSpc>
              <a:spcBef>
                <a:spcPts val="0"/>
              </a:spcBef>
              <a:spcAft>
                <a:spcPts val="0"/>
              </a:spcAft>
              <a:buClr>
                <a:schemeClr val="dk2"/>
              </a:buClr>
              <a:buSzPts val="2100"/>
              <a:buNone/>
              <a:defRPr sz="2800">
                <a:solidFill>
                  <a:schemeClr val="dk2"/>
                </a:solidFill>
              </a:defRPr>
            </a:lvl6pPr>
            <a:lvl7pPr lvl="6" rtl="0">
              <a:lnSpc>
                <a:spcPct val="100000"/>
              </a:lnSpc>
              <a:spcBef>
                <a:spcPts val="0"/>
              </a:spcBef>
              <a:spcAft>
                <a:spcPts val="0"/>
              </a:spcAft>
              <a:buClr>
                <a:schemeClr val="dk2"/>
              </a:buClr>
              <a:buSzPts val="2100"/>
              <a:buNone/>
              <a:defRPr sz="2800">
                <a:solidFill>
                  <a:schemeClr val="dk2"/>
                </a:solidFill>
              </a:defRPr>
            </a:lvl7pPr>
            <a:lvl8pPr lvl="7" rtl="0">
              <a:lnSpc>
                <a:spcPct val="100000"/>
              </a:lnSpc>
              <a:spcBef>
                <a:spcPts val="0"/>
              </a:spcBef>
              <a:spcAft>
                <a:spcPts val="0"/>
              </a:spcAft>
              <a:buClr>
                <a:schemeClr val="dk2"/>
              </a:buClr>
              <a:buSzPts val="2100"/>
              <a:buNone/>
              <a:defRPr sz="2800">
                <a:solidFill>
                  <a:schemeClr val="dk2"/>
                </a:solidFill>
              </a:defRPr>
            </a:lvl8pPr>
            <a:lvl9pPr lvl="8" rtl="0">
              <a:lnSpc>
                <a:spcPct val="100000"/>
              </a:lnSpc>
              <a:spcBef>
                <a:spcPts val="0"/>
              </a:spcBef>
              <a:spcAft>
                <a:spcPts val="0"/>
              </a:spcAft>
              <a:buClr>
                <a:schemeClr val="dk2"/>
              </a:buClr>
              <a:buSzPts val="2100"/>
              <a:buNone/>
              <a:defRPr sz="2800">
                <a:solidFill>
                  <a:schemeClr val="dk2"/>
                </a:solidFill>
              </a:defRPr>
            </a:lvl9pPr>
          </a:lstStyle>
          <a:p>
            <a:endParaRPr/>
          </a:p>
        </p:txBody>
      </p:sp>
    </p:spTree>
    <p:extLst>
      <p:ext uri="{BB962C8B-B14F-4D97-AF65-F5344CB8AC3E}">
        <p14:creationId xmlns:p14="http://schemas.microsoft.com/office/powerpoint/2010/main" val="1606781611"/>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matchingName="Big Text">
  <p:cSld name="Big Text">
    <p:bg>
      <p:bgPr>
        <a:solidFill>
          <a:schemeClr val="accent3"/>
        </a:solidFill>
        <a:effectLst/>
      </p:bgPr>
    </p:bg>
    <p:spTree>
      <p:nvGrpSpPr>
        <p:cNvPr id="1" name="Shape 190"/>
        <p:cNvGrpSpPr/>
        <p:nvPr/>
      </p:nvGrpSpPr>
      <p:grpSpPr>
        <a:xfrm>
          <a:off x="0" y="0"/>
          <a:ext cx="0" cy="0"/>
          <a:chOff x="0" y="0"/>
          <a:chExt cx="0" cy="0"/>
        </a:xfrm>
      </p:grpSpPr>
      <p:sp>
        <p:nvSpPr>
          <p:cNvPr id="191" name="Google Shape;191;p32"/>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800"/>
              <a:buNone/>
              <a:defRPr>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
        <p:nvSpPr>
          <p:cNvPr id="192" name="Google Shape;192;p32"/>
          <p:cNvSpPr txBox="1">
            <a:spLocks noGrp="1"/>
          </p:cNvSpPr>
          <p:nvPr>
            <p:ph type="subTitle" idx="1"/>
          </p:nvPr>
        </p:nvSpPr>
        <p:spPr>
          <a:xfrm>
            <a:off x="3090800" y="2369835"/>
            <a:ext cx="6010400" cy="251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2"/>
              </a:buClr>
              <a:buSzPts val="2000"/>
              <a:buNone/>
              <a:defRPr sz="2667">
                <a:solidFill>
                  <a:schemeClr val="dk2"/>
                </a:solidFill>
              </a:defRPr>
            </a:lvl1pPr>
            <a:lvl2pPr lvl="1" algn="ctr" rtl="0">
              <a:lnSpc>
                <a:spcPct val="100000"/>
              </a:lnSpc>
              <a:spcBef>
                <a:spcPts val="0"/>
              </a:spcBef>
              <a:spcAft>
                <a:spcPts val="0"/>
              </a:spcAft>
              <a:buClr>
                <a:schemeClr val="dk2"/>
              </a:buClr>
              <a:buSzPts val="2000"/>
              <a:buNone/>
              <a:defRPr sz="2667">
                <a:solidFill>
                  <a:schemeClr val="dk2"/>
                </a:solidFill>
              </a:defRPr>
            </a:lvl2pPr>
            <a:lvl3pPr lvl="2" algn="ctr" rtl="0">
              <a:lnSpc>
                <a:spcPct val="100000"/>
              </a:lnSpc>
              <a:spcBef>
                <a:spcPts val="0"/>
              </a:spcBef>
              <a:spcAft>
                <a:spcPts val="0"/>
              </a:spcAft>
              <a:buClr>
                <a:schemeClr val="dk2"/>
              </a:buClr>
              <a:buSzPts val="2000"/>
              <a:buNone/>
              <a:defRPr sz="2667">
                <a:solidFill>
                  <a:schemeClr val="dk2"/>
                </a:solidFill>
              </a:defRPr>
            </a:lvl3pPr>
            <a:lvl4pPr lvl="3" algn="ctr" rtl="0">
              <a:lnSpc>
                <a:spcPct val="100000"/>
              </a:lnSpc>
              <a:spcBef>
                <a:spcPts val="0"/>
              </a:spcBef>
              <a:spcAft>
                <a:spcPts val="0"/>
              </a:spcAft>
              <a:buClr>
                <a:schemeClr val="dk2"/>
              </a:buClr>
              <a:buSzPts val="2000"/>
              <a:buNone/>
              <a:defRPr sz="2667">
                <a:solidFill>
                  <a:schemeClr val="dk2"/>
                </a:solidFill>
              </a:defRPr>
            </a:lvl4pPr>
            <a:lvl5pPr lvl="4" algn="ctr" rtl="0">
              <a:lnSpc>
                <a:spcPct val="100000"/>
              </a:lnSpc>
              <a:spcBef>
                <a:spcPts val="0"/>
              </a:spcBef>
              <a:spcAft>
                <a:spcPts val="0"/>
              </a:spcAft>
              <a:buClr>
                <a:schemeClr val="dk2"/>
              </a:buClr>
              <a:buSzPts val="2000"/>
              <a:buNone/>
              <a:defRPr sz="2667">
                <a:solidFill>
                  <a:schemeClr val="dk2"/>
                </a:solidFill>
              </a:defRPr>
            </a:lvl5pPr>
            <a:lvl6pPr lvl="5" algn="ctr" rtl="0">
              <a:lnSpc>
                <a:spcPct val="100000"/>
              </a:lnSpc>
              <a:spcBef>
                <a:spcPts val="0"/>
              </a:spcBef>
              <a:spcAft>
                <a:spcPts val="0"/>
              </a:spcAft>
              <a:buClr>
                <a:schemeClr val="dk2"/>
              </a:buClr>
              <a:buSzPts val="2000"/>
              <a:buNone/>
              <a:defRPr sz="2667">
                <a:solidFill>
                  <a:schemeClr val="dk2"/>
                </a:solidFill>
              </a:defRPr>
            </a:lvl6pPr>
            <a:lvl7pPr lvl="6" algn="ctr" rtl="0">
              <a:lnSpc>
                <a:spcPct val="100000"/>
              </a:lnSpc>
              <a:spcBef>
                <a:spcPts val="0"/>
              </a:spcBef>
              <a:spcAft>
                <a:spcPts val="0"/>
              </a:spcAft>
              <a:buClr>
                <a:schemeClr val="dk2"/>
              </a:buClr>
              <a:buSzPts val="2000"/>
              <a:buNone/>
              <a:defRPr sz="2667">
                <a:solidFill>
                  <a:schemeClr val="dk2"/>
                </a:solidFill>
              </a:defRPr>
            </a:lvl7pPr>
            <a:lvl8pPr lvl="7" algn="ctr" rtl="0">
              <a:lnSpc>
                <a:spcPct val="100000"/>
              </a:lnSpc>
              <a:spcBef>
                <a:spcPts val="0"/>
              </a:spcBef>
              <a:spcAft>
                <a:spcPts val="0"/>
              </a:spcAft>
              <a:buClr>
                <a:schemeClr val="dk2"/>
              </a:buClr>
              <a:buSzPts val="2000"/>
              <a:buNone/>
              <a:defRPr sz="2667">
                <a:solidFill>
                  <a:schemeClr val="dk2"/>
                </a:solidFill>
              </a:defRPr>
            </a:lvl8pPr>
            <a:lvl9pPr lvl="8" algn="ctr" rtl="0">
              <a:lnSpc>
                <a:spcPct val="100000"/>
              </a:lnSpc>
              <a:spcBef>
                <a:spcPts val="0"/>
              </a:spcBef>
              <a:spcAft>
                <a:spcPts val="0"/>
              </a:spcAft>
              <a:buClr>
                <a:schemeClr val="dk2"/>
              </a:buClr>
              <a:buSzPts val="2000"/>
              <a:buNone/>
              <a:defRPr sz="2667">
                <a:solidFill>
                  <a:schemeClr val="dk2"/>
                </a:solidFill>
              </a:defRPr>
            </a:lvl9pPr>
          </a:lstStyle>
          <a:p>
            <a:endParaRPr/>
          </a:p>
        </p:txBody>
      </p:sp>
      <p:sp>
        <p:nvSpPr>
          <p:cNvPr id="193" name="Google Shape;193;p32"/>
          <p:cNvSpPr/>
          <p:nvPr/>
        </p:nvSpPr>
        <p:spPr>
          <a:xfrm rot="-5057437">
            <a:off x="4275447" y="523241"/>
            <a:ext cx="7779363" cy="12900139"/>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11130926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matchingName="Thanks + Credits">
  <p:cSld name="Thanks + Credits">
    <p:bg>
      <p:bgPr>
        <a:solidFill>
          <a:schemeClr val="accent6"/>
        </a:solidFill>
        <a:effectLst/>
      </p:bgPr>
    </p:bg>
    <p:spTree>
      <p:nvGrpSpPr>
        <p:cNvPr id="1" name="Shape 194"/>
        <p:cNvGrpSpPr/>
        <p:nvPr/>
      </p:nvGrpSpPr>
      <p:grpSpPr>
        <a:xfrm>
          <a:off x="0" y="0"/>
          <a:ext cx="0" cy="0"/>
          <a:chOff x="0" y="0"/>
          <a:chExt cx="0" cy="0"/>
        </a:xfrm>
      </p:grpSpPr>
      <p:sp>
        <p:nvSpPr>
          <p:cNvPr id="195" name="Google Shape;195;p33"/>
          <p:cNvSpPr/>
          <p:nvPr/>
        </p:nvSpPr>
        <p:spPr>
          <a:xfrm rot="1083411">
            <a:off x="6940964" y="-124859"/>
            <a:ext cx="6491168" cy="7107685"/>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6" name="Google Shape;196;p33"/>
          <p:cNvSpPr/>
          <p:nvPr/>
        </p:nvSpPr>
        <p:spPr>
          <a:xfrm>
            <a:off x="-306767" y="-124834"/>
            <a:ext cx="6491115" cy="7107627"/>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7" name="Google Shape;197;p33"/>
          <p:cNvSpPr txBox="1">
            <a:spLocks noGrp="1"/>
          </p:cNvSpPr>
          <p:nvPr>
            <p:ph type="title"/>
          </p:nvPr>
        </p:nvSpPr>
        <p:spPr>
          <a:xfrm>
            <a:off x="52400" y="1019933"/>
            <a:ext cx="12087200" cy="76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800"/>
              <a:buNone/>
              <a:defRPr sz="64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98" name="Google Shape;198;p33"/>
          <p:cNvSpPr txBox="1">
            <a:spLocks noGrp="1"/>
          </p:cNvSpPr>
          <p:nvPr>
            <p:ph type="subTitle" idx="1"/>
          </p:nvPr>
        </p:nvSpPr>
        <p:spPr>
          <a:xfrm>
            <a:off x="3090800" y="2055333"/>
            <a:ext cx="6010400" cy="17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199" name="Google Shape;199;p33"/>
          <p:cNvSpPr/>
          <p:nvPr/>
        </p:nvSpPr>
        <p:spPr>
          <a:xfrm rot="-3684712">
            <a:off x="352783" y="503189"/>
            <a:ext cx="7779445" cy="12900345"/>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0" name="Google Shape;200;p33"/>
          <p:cNvSpPr txBox="1"/>
          <p:nvPr/>
        </p:nvSpPr>
        <p:spPr>
          <a:xfrm>
            <a:off x="3996800" y="3818933"/>
            <a:ext cx="4198400" cy="1358800"/>
          </a:xfrm>
          <a:prstGeom prst="rect">
            <a:avLst/>
          </a:prstGeom>
          <a:noFill/>
          <a:ln>
            <a:noFill/>
          </a:ln>
        </p:spPr>
        <p:txBody>
          <a:bodyPr spcFirstLastPara="1" wrap="square" lIns="121900" tIns="121900" rIns="121900" bIns="121900" anchor="t" anchorCtr="0">
            <a:noAutofit/>
          </a:bodyPr>
          <a:lstStyle/>
          <a:p>
            <a:pPr marL="0" lvl="0" indent="0" algn="ctr" rtl="0">
              <a:spcBef>
                <a:spcPts val="400"/>
              </a:spcBef>
              <a:spcAft>
                <a:spcPts val="0"/>
              </a:spcAft>
              <a:buNone/>
            </a:pPr>
            <a:r>
              <a:rPr lang="en" sz="1600">
                <a:solidFill>
                  <a:schemeClr val="lt2"/>
                </a:solidFill>
                <a:latin typeface="Advent Pro"/>
                <a:ea typeface="Advent Pro"/>
                <a:cs typeface="Advent Pro"/>
                <a:sym typeface="Advent Pro"/>
              </a:rPr>
              <a:t>CREDITS: This presentation template was created by </a:t>
            </a:r>
            <a:r>
              <a:rPr lang="en" sz="1600" b="1">
                <a:solidFill>
                  <a:schemeClr val="lt2"/>
                </a:solidFill>
                <a:uFill>
                  <a:noFill/>
                </a:uFill>
                <a:latin typeface="Advent Pro"/>
                <a:ea typeface="Advent Pro"/>
                <a:cs typeface="Advent Pro"/>
                <a:sym typeface="Advent Pro"/>
                <a:hlinkClick r:id="rId2">
                  <a:extLst>
                    <a:ext uri="{A12FA001-AC4F-418D-AE19-62706E023703}">
                      <ahyp:hlinkClr xmlns="" xmlns:ahyp="http://schemas.microsoft.com/office/drawing/2018/hyperlinkcolor" val="tx"/>
                    </a:ext>
                  </a:extLst>
                </a:hlinkClick>
              </a:rPr>
              <a:t>Slidesgo</a:t>
            </a:r>
            <a:r>
              <a:rPr lang="en" sz="1600">
                <a:solidFill>
                  <a:schemeClr val="lt2"/>
                </a:solidFill>
                <a:latin typeface="Advent Pro"/>
                <a:ea typeface="Advent Pro"/>
                <a:cs typeface="Advent Pro"/>
                <a:sym typeface="Advent Pro"/>
              </a:rPr>
              <a:t>, including icons by </a:t>
            </a:r>
            <a:r>
              <a:rPr lang="en" sz="1600" b="1">
                <a:solidFill>
                  <a:schemeClr val="lt2"/>
                </a:solidFill>
                <a:uFill>
                  <a:noFill/>
                </a:uFill>
                <a:latin typeface="Advent Pro"/>
                <a:ea typeface="Advent Pro"/>
                <a:cs typeface="Advent Pro"/>
                <a:sym typeface="Advent Pro"/>
                <a:hlinkClick r:id="rId3">
                  <a:extLst>
                    <a:ext uri="{A12FA001-AC4F-418D-AE19-62706E023703}">
                      <ahyp:hlinkClr xmlns="" xmlns:ahyp="http://schemas.microsoft.com/office/drawing/2018/hyperlinkcolor" val="tx"/>
                    </a:ext>
                  </a:extLst>
                </a:hlinkClick>
              </a:rPr>
              <a:t>Flaticon</a:t>
            </a:r>
            <a:r>
              <a:rPr lang="en" sz="1600">
                <a:solidFill>
                  <a:schemeClr val="lt2"/>
                </a:solidFill>
                <a:latin typeface="Advent Pro"/>
                <a:ea typeface="Advent Pro"/>
                <a:cs typeface="Advent Pro"/>
                <a:sym typeface="Advent Pro"/>
              </a:rPr>
              <a:t>, and infographics &amp; images by </a:t>
            </a:r>
            <a:r>
              <a:rPr lang="en" sz="1600" b="1">
                <a:solidFill>
                  <a:schemeClr val="lt2"/>
                </a:solidFill>
                <a:uFill>
                  <a:noFill/>
                </a:uFill>
                <a:latin typeface="Advent Pro"/>
                <a:ea typeface="Advent Pro"/>
                <a:cs typeface="Advent Pro"/>
                <a:sym typeface="Advent Pro"/>
                <a:hlinkClick r:id="rId4">
                  <a:extLst>
                    <a:ext uri="{A12FA001-AC4F-418D-AE19-62706E023703}">
                      <ahyp:hlinkClr xmlns="" xmlns:ahyp="http://schemas.microsoft.com/office/drawing/2018/hyperlinkcolor" val="tx"/>
                    </a:ext>
                  </a:extLst>
                </a:hlinkClick>
              </a:rPr>
              <a:t>Freepik</a:t>
            </a:r>
            <a:r>
              <a:rPr lang="en" sz="1600">
                <a:solidFill>
                  <a:schemeClr val="lt2"/>
                </a:solidFill>
                <a:latin typeface="Advent Pro"/>
                <a:ea typeface="Advent Pro"/>
                <a:cs typeface="Advent Pro"/>
                <a:sym typeface="Advent Pro"/>
              </a:rPr>
              <a:t>. </a:t>
            </a:r>
            <a:endParaRPr sz="1600">
              <a:solidFill>
                <a:schemeClr val="lt2"/>
              </a:solidFill>
              <a:latin typeface="Advent Pro"/>
              <a:ea typeface="Advent Pro"/>
              <a:cs typeface="Advent Pro"/>
              <a:sym typeface="Advent Pro"/>
            </a:endParaRPr>
          </a:p>
          <a:p>
            <a:pPr marL="0" lvl="0" indent="0" algn="ctr" rtl="0">
              <a:spcBef>
                <a:spcPts val="400"/>
              </a:spcBef>
              <a:spcAft>
                <a:spcPts val="0"/>
              </a:spcAft>
              <a:buNone/>
            </a:pPr>
            <a:endParaRPr sz="1600" b="1">
              <a:solidFill>
                <a:schemeClr val="lt2"/>
              </a:solidFill>
              <a:latin typeface="Advent Pro"/>
              <a:ea typeface="Advent Pro"/>
              <a:cs typeface="Advent Pro"/>
              <a:sym typeface="Advent Pro"/>
            </a:endParaRPr>
          </a:p>
        </p:txBody>
      </p:sp>
    </p:spTree>
    <p:extLst>
      <p:ext uri="{BB962C8B-B14F-4D97-AF65-F5344CB8AC3E}">
        <p14:creationId xmlns:p14="http://schemas.microsoft.com/office/powerpoint/2010/main" val="16162238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127"/>
        <p:cNvGrpSpPr/>
        <p:nvPr/>
      </p:nvGrpSpPr>
      <p:grpSpPr>
        <a:xfrm>
          <a:off x="0" y="0"/>
          <a:ext cx="0" cy="0"/>
          <a:chOff x="0" y="0"/>
          <a:chExt cx="0" cy="0"/>
        </a:xfrm>
      </p:grpSpPr>
      <p:sp>
        <p:nvSpPr>
          <p:cNvPr id="128" name="Google Shape;128;p6"/>
          <p:cNvSpPr/>
          <p:nvPr/>
        </p:nvSpPr>
        <p:spPr>
          <a:xfrm>
            <a:off x="542867" y="542767"/>
            <a:ext cx="11106400" cy="57724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129;p6"/>
          <p:cNvSpPr/>
          <p:nvPr/>
        </p:nvSpPr>
        <p:spPr>
          <a:xfrm>
            <a:off x="-222700" y="745967"/>
            <a:ext cx="3507200" cy="3507200"/>
          </a:xfrm>
          <a:prstGeom prst="ellipse">
            <a:avLst/>
          </a:prstGeom>
          <a:solidFill>
            <a:srgbClr val="02BDC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6"/>
          <p:cNvSpPr/>
          <p:nvPr/>
        </p:nvSpPr>
        <p:spPr>
          <a:xfrm>
            <a:off x="2416133" y="361867"/>
            <a:ext cx="1405600" cy="1405600"/>
          </a:xfrm>
          <a:prstGeom prst="ellipse">
            <a:avLst/>
          </a:prstGeom>
          <a:solidFill>
            <a:srgbClr val="FFB600">
              <a:alpha val="796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131;p6"/>
          <p:cNvSpPr/>
          <p:nvPr/>
        </p:nvSpPr>
        <p:spPr>
          <a:xfrm>
            <a:off x="2272796" y="-172873"/>
            <a:ext cx="401200" cy="401200"/>
          </a:xfrm>
          <a:prstGeom prst="ellipse">
            <a:avLst/>
          </a:prstGeom>
          <a:solidFill>
            <a:srgbClr val="FF975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132;p6"/>
          <p:cNvSpPr/>
          <p:nvPr/>
        </p:nvSpPr>
        <p:spPr>
          <a:xfrm>
            <a:off x="304800" y="3849667"/>
            <a:ext cx="807200" cy="807200"/>
          </a:xfrm>
          <a:prstGeom prst="ellipse">
            <a:avLst/>
          </a:prstGeom>
          <a:solidFill>
            <a:srgbClr val="FC4540">
              <a:alpha val="7885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133;p6"/>
          <p:cNvSpPr/>
          <p:nvPr/>
        </p:nvSpPr>
        <p:spPr>
          <a:xfrm>
            <a:off x="2030537" y="421713"/>
            <a:ext cx="284000" cy="284000"/>
          </a:xfrm>
          <a:prstGeom prst="ellipse">
            <a:avLst/>
          </a:prstGeom>
          <a:solidFill>
            <a:srgbClr val="FC406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4" name="Google Shape;134;p6"/>
          <p:cNvSpPr/>
          <p:nvPr/>
        </p:nvSpPr>
        <p:spPr>
          <a:xfrm>
            <a:off x="10463933" y="5557439"/>
            <a:ext cx="1463600" cy="1463600"/>
          </a:xfrm>
          <a:prstGeom prst="ellipse">
            <a:avLst/>
          </a:prstGeom>
          <a:solidFill>
            <a:srgbClr val="02BDC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135;p6"/>
          <p:cNvSpPr/>
          <p:nvPr/>
        </p:nvSpPr>
        <p:spPr>
          <a:xfrm>
            <a:off x="11343325" y="3974861"/>
            <a:ext cx="1032800" cy="1032800"/>
          </a:xfrm>
          <a:prstGeom prst="ellipse">
            <a:avLst/>
          </a:prstGeom>
          <a:solidFill>
            <a:srgbClr val="FFB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136;p6"/>
          <p:cNvSpPr/>
          <p:nvPr/>
        </p:nvSpPr>
        <p:spPr>
          <a:xfrm>
            <a:off x="10792135" y="5298587"/>
            <a:ext cx="551200" cy="551200"/>
          </a:xfrm>
          <a:prstGeom prst="ellipse">
            <a:avLst/>
          </a:prstGeom>
          <a:solidFill>
            <a:srgbClr val="FC4540">
              <a:alpha val="7885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137;p6"/>
          <p:cNvSpPr/>
          <p:nvPr/>
        </p:nvSpPr>
        <p:spPr>
          <a:xfrm>
            <a:off x="11496065" y="5163513"/>
            <a:ext cx="284000" cy="284000"/>
          </a:xfrm>
          <a:prstGeom prst="ellipse">
            <a:avLst/>
          </a:prstGeom>
          <a:solidFill>
            <a:srgbClr val="FF975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138;p6"/>
          <p:cNvSpPr/>
          <p:nvPr/>
        </p:nvSpPr>
        <p:spPr>
          <a:xfrm>
            <a:off x="10066696" y="6402211"/>
            <a:ext cx="284000" cy="284000"/>
          </a:xfrm>
          <a:prstGeom prst="ellipse">
            <a:avLst/>
          </a:prstGeom>
          <a:solidFill>
            <a:srgbClr val="FFB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139;p6"/>
          <p:cNvSpPr/>
          <p:nvPr/>
        </p:nvSpPr>
        <p:spPr>
          <a:xfrm>
            <a:off x="9767548" y="6232889"/>
            <a:ext cx="125200" cy="125200"/>
          </a:xfrm>
          <a:prstGeom prst="ellipse">
            <a:avLst/>
          </a:prstGeom>
          <a:solidFill>
            <a:srgbClr val="02BDC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0" name="Google Shape;140;p6"/>
          <p:cNvSpPr/>
          <p:nvPr/>
        </p:nvSpPr>
        <p:spPr>
          <a:xfrm>
            <a:off x="122585" y="3849667"/>
            <a:ext cx="125200" cy="125200"/>
          </a:xfrm>
          <a:prstGeom prst="ellipse">
            <a:avLst/>
          </a:prstGeom>
          <a:solidFill>
            <a:srgbClr val="FFB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141;p6"/>
          <p:cNvSpPr/>
          <p:nvPr/>
        </p:nvSpPr>
        <p:spPr>
          <a:xfrm>
            <a:off x="11635223" y="4266758"/>
            <a:ext cx="449023" cy="449023"/>
          </a:xfrm>
          <a:custGeom>
            <a:avLst/>
            <a:gdLst/>
            <a:ahLst/>
            <a:cxnLst/>
            <a:rect l="l" t="t" r="r" b="b"/>
            <a:pathLst>
              <a:path w="16027" h="16027" fill="none" extrusionOk="0">
                <a:moveTo>
                  <a:pt x="14029" y="4019"/>
                </a:moveTo>
                <a:lnTo>
                  <a:pt x="14029" y="4019"/>
                </a:lnTo>
                <a:lnTo>
                  <a:pt x="14200" y="3849"/>
                </a:lnTo>
                <a:lnTo>
                  <a:pt x="14395" y="3752"/>
                </a:lnTo>
                <a:lnTo>
                  <a:pt x="14614" y="3678"/>
                </a:lnTo>
                <a:lnTo>
                  <a:pt x="14809" y="3630"/>
                </a:lnTo>
                <a:lnTo>
                  <a:pt x="15028" y="3581"/>
                </a:lnTo>
                <a:lnTo>
                  <a:pt x="15247" y="3484"/>
                </a:lnTo>
                <a:lnTo>
                  <a:pt x="15442" y="3362"/>
                </a:lnTo>
                <a:lnTo>
                  <a:pt x="15661" y="3191"/>
                </a:lnTo>
                <a:lnTo>
                  <a:pt x="15661" y="3191"/>
                </a:lnTo>
                <a:lnTo>
                  <a:pt x="15832" y="2997"/>
                </a:lnTo>
                <a:lnTo>
                  <a:pt x="15929" y="2777"/>
                </a:lnTo>
                <a:lnTo>
                  <a:pt x="16002" y="2534"/>
                </a:lnTo>
                <a:lnTo>
                  <a:pt x="16026" y="2266"/>
                </a:lnTo>
                <a:lnTo>
                  <a:pt x="16026" y="2266"/>
                </a:lnTo>
                <a:lnTo>
                  <a:pt x="16002" y="2047"/>
                </a:lnTo>
                <a:lnTo>
                  <a:pt x="15978" y="1827"/>
                </a:lnTo>
                <a:lnTo>
                  <a:pt x="15905" y="1633"/>
                </a:lnTo>
                <a:lnTo>
                  <a:pt x="15807" y="1413"/>
                </a:lnTo>
                <a:lnTo>
                  <a:pt x="15710" y="1243"/>
                </a:lnTo>
                <a:lnTo>
                  <a:pt x="15588" y="1048"/>
                </a:lnTo>
                <a:lnTo>
                  <a:pt x="15466" y="878"/>
                </a:lnTo>
                <a:lnTo>
                  <a:pt x="15320" y="707"/>
                </a:lnTo>
                <a:lnTo>
                  <a:pt x="15320" y="707"/>
                </a:lnTo>
                <a:lnTo>
                  <a:pt x="15150" y="561"/>
                </a:lnTo>
                <a:lnTo>
                  <a:pt x="14979" y="439"/>
                </a:lnTo>
                <a:lnTo>
                  <a:pt x="14784" y="317"/>
                </a:lnTo>
                <a:lnTo>
                  <a:pt x="14590" y="196"/>
                </a:lnTo>
                <a:lnTo>
                  <a:pt x="14395" y="123"/>
                </a:lnTo>
                <a:lnTo>
                  <a:pt x="14175" y="50"/>
                </a:lnTo>
                <a:lnTo>
                  <a:pt x="13981" y="25"/>
                </a:lnTo>
                <a:lnTo>
                  <a:pt x="13761" y="1"/>
                </a:lnTo>
                <a:lnTo>
                  <a:pt x="13761" y="1"/>
                </a:lnTo>
                <a:lnTo>
                  <a:pt x="13494" y="25"/>
                </a:lnTo>
                <a:lnTo>
                  <a:pt x="13250" y="98"/>
                </a:lnTo>
                <a:lnTo>
                  <a:pt x="13031" y="196"/>
                </a:lnTo>
                <a:lnTo>
                  <a:pt x="12836" y="366"/>
                </a:lnTo>
                <a:lnTo>
                  <a:pt x="12836" y="366"/>
                </a:lnTo>
                <a:lnTo>
                  <a:pt x="12665" y="561"/>
                </a:lnTo>
                <a:lnTo>
                  <a:pt x="12544" y="780"/>
                </a:lnTo>
                <a:lnTo>
                  <a:pt x="12471" y="975"/>
                </a:lnTo>
                <a:lnTo>
                  <a:pt x="12422" y="1194"/>
                </a:lnTo>
                <a:lnTo>
                  <a:pt x="12349" y="1413"/>
                </a:lnTo>
                <a:lnTo>
                  <a:pt x="12276" y="1608"/>
                </a:lnTo>
                <a:lnTo>
                  <a:pt x="12178" y="1827"/>
                </a:lnTo>
                <a:lnTo>
                  <a:pt x="12008" y="1998"/>
                </a:lnTo>
                <a:lnTo>
                  <a:pt x="12008" y="1998"/>
                </a:lnTo>
                <a:lnTo>
                  <a:pt x="11740" y="2266"/>
                </a:lnTo>
                <a:lnTo>
                  <a:pt x="11496" y="2436"/>
                </a:lnTo>
                <a:lnTo>
                  <a:pt x="11277" y="2534"/>
                </a:lnTo>
                <a:lnTo>
                  <a:pt x="11082" y="2582"/>
                </a:lnTo>
                <a:lnTo>
                  <a:pt x="10888" y="2582"/>
                </a:lnTo>
                <a:lnTo>
                  <a:pt x="10717" y="2534"/>
                </a:lnTo>
                <a:lnTo>
                  <a:pt x="10547" y="2412"/>
                </a:lnTo>
                <a:lnTo>
                  <a:pt x="10376" y="2290"/>
                </a:lnTo>
                <a:lnTo>
                  <a:pt x="10206" y="2095"/>
                </a:lnTo>
                <a:lnTo>
                  <a:pt x="10035" y="1901"/>
                </a:lnTo>
                <a:lnTo>
                  <a:pt x="9670" y="1413"/>
                </a:lnTo>
                <a:lnTo>
                  <a:pt x="9231" y="878"/>
                </a:lnTo>
                <a:lnTo>
                  <a:pt x="8988" y="585"/>
                </a:lnTo>
                <a:lnTo>
                  <a:pt x="8720" y="293"/>
                </a:lnTo>
                <a:lnTo>
                  <a:pt x="8720" y="293"/>
                </a:lnTo>
                <a:lnTo>
                  <a:pt x="8574" y="171"/>
                </a:lnTo>
                <a:lnTo>
                  <a:pt x="8379" y="74"/>
                </a:lnTo>
                <a:lnTo>
                  <a:pt x="8209" y="25"/>
                </a:lnTo>
                <a:lnTo>
                  <a:pt x="8014" y="1"/>
                </a:lnTo>
                <a:lnTo>
                  <a:pt x="8014" y="1"/>
                </a:lnTo>
                <a:lnTo>
                  <a:pt x="7916" y="25"/>
                </a:lnTo>
                <a:lnTo>
                  <a:pt x="7770" y="98"/>
                </a:lnTo>
                <a:lnTo>
                  <a:pt x="7307" y="366"/>
                </a:lnTo>
                <a:lnTo>
                  <a:pt x="7039" y="537"/>
                </a:lnTo>
                <a:lnTo>
                  <a:pt x="6747" y="756"/>
                </a:lnTo>
                <a:lnTo>
                  <a:pt x="6431" y="975"/>
                </a:lnTo>
                <a:lnTo>
                  <a:pt x="6138" y="1243"/>
                </a:lnTo>
                <a:lnTo>
                  <a:pt x="5870" y="1511"/>
                </a:lnTo>
                <a:lnTo>
                  <a:pt x="5627" y="1803"/>
                </a:lnTo>
                <a:lnTo>
                  <a:pt x="5432" y="2095"/>
                </a:lnTo>
                <a:lnTo>
                  <a:pt x="5359" y="2242"/>
                </a:lnTo>
                <a:lnTo>
                  <a:pt x="5310" y="2412"/>
                </a:lnTo>
                <a:lnTo>
                  <a:pt x="5262" y="2558"/>
                </a:lnTo>
                <a:lnTo>
                  <a:pt x="5237" y="2704"/>
                </a:lnTo>
                <a:lnTo>
                  <a:pt x="5237" y="2850"/>
                </a:lnTo>
                <a:lnTo>
                  <a:pt x="5262" y="3021"/>
                </a:lnTo>
                <a:lnTo>
                  <a:pt x="5310" y="3167"/>
                </a:lnTo>
                <a:lnTo>
                  <a:pt x="5383" y="3313"/>
                </a:lnTo>
                <a:lnTo>
                  <a:pt x="5481" y="3459"/>
                </a:lnTo>
                <a:lnTo>
                  <a:pt x="5603" y="3605"/>
                </a:lnTo>
                <a:lnTo>
                  <a:pt x="5603" y="3605"/>
                </a:lnTo>
                <a:lnTo>
                  <a:pt x="5797" y="3752"/>
                </a:lnTo>
                <a:lnTo>
                  <a:pt x="5992" y="3849"/>
                </a:lnTo>
                <a:lnTo>
                  <a:pt x="6187" y="3946"/>
                </a:lnTo>
                <a:lnTo>
                  <a:pt x="6406" y="3995"/>
                </a:lnTo>
                <a:lnTo>
                  <a:pt x="6625" y="4044"/>
                </a:lnTo>
                <a:lnTo>
                  <a:pt x="6845" y="4141"/>
                </a:lnTo>
                <a:lnTo>
                  <a:pt x="7039" y="4239"/>
                </a:lnTo>
                <a:lnTo>
                  <a:pt x="7234" y="4409"/>
                </a:lnTo>
                <a:lnTo>
                  <a:pt x="7234" y="4409"/>
                </a:lnTo>
                <a:lnTo>
                  <a:pt x="7405" y="4604"/>
                </a:lnTo>
                <a:lnTo>
                  <a:pt x="7502" y="4823"/>
                </a:lnTo>
                <a:lnTo>
                  <a:pt x="7575" y="5067"/>
                </a:lnTo>
                <a:lnTo>
                  <a:pt x="7600" y="5359"/>
                </a:lnTo>
                <a:lnTo>
                  <a:pt x="7600" y="5359"/>
                </a:lnTo>
                <a:lnTo>
                  <a:pt x="7575" y="5554"/>
                </a:lnTo>
                <a:lnTo>
                  <a:pt x="7551" y="5773"/>
                </a:lnTo>
                <a:lnTo>
                  <a:pt x="7478" y="5968"/>
                </a:lnTo>
                <a:lnTo>
                  <a:pt x="7405" y="6163"/>
                </a:lnTo>
                <a:lnTo>
                  <a:pt x="7307" y="6357"/>
                </a:lnTo>
                <a:lnTo>
                  <a:pt x="7186" y="6552"/>
                </a:lnTo>
                <a:lnTo>
                  <a:pt x="7039" y="6723"/>
                </a:lnTo>
                <a:lnTo>
                  <a:pt x="6893" y="6893"/>
                </a:lnTo>
                <a:lnTo>
                  <a:pt x="6893" y="6893"/>
                </a:lnTo>
                <a:lnTo>
                  <a:pt x="6723" y="7039"/>
                </a:lnTo>
                <a:lnTo>
                  <a:pt x="6552" y="7186"/>
                </a:lnTo>
                <a:lnTo>
                  <a:pt x="6382" y="7283"/>
                </a:lnTo>
                <a:lnTo>
                  <a:pt x="6187" y="7405"/>
                </a:lnTo>
                <a:lnTo>
                  <a:pt x="5992" y="7478"/>
                </a:lnTo>
                <a:lnTo>
                  <a:pt x="5773" y="7551"/>
                </a:lnTo>
                <a:lnTo>
                  <a:pt x="5554" y="7575"/>
                </a:lnTo>
                <a:lnTo>
                  <a:pt x="5359" y="7600"/>
                </a:lnTo>
                <a:lnTo>
                  <a:pt x="5359" y="7600"/>
                </a:lnTo>
                <a:lnTo>
                  <a:pt x="5091" y="7575"/>
                </a:lnTo>
                <a:lnTo>
                  <a:pt x="4848" y="7502"/>
                </a:lnTo>
                <a:lnTo>
                  <a:pt x="4604" y="7405"/>
                </a:lnTo>
                <a:lnTo>
                  <a:pt x="4409" y="7234"/>
                </a:lnTo>
                <a:lnTo>
                  <a:pt x="4409" y="7234"/>
                </a:lnTo>
                <a:lnTo>
                  <a:pt x="4239" y="7039"/>
                </a:lnTo>
                <a:lnTo>
                  <a:pt x="4117" y="6820"/>
                </a:lnTo>
                <a:lnTo>
                  <a:pt x="4044" y="6601"/>
                </a:lnTo>
                <a:lnTo>
                  <a:pt x="3971" y="6382"/>
                </a:lnTo>
                <a:lnTo>
                  <a:pt x="3922" y="6187"/>
                </a:lnTo>
                <a:lnTo>
                  <a:pt x="3849" y="5992"/>
                </a:lnTo>
                <a:lnTo>
                  <a:pt x="3752" y="5797"/>
                </a:lnTo>
                <a:lnTo>
                  <a:pt x="3605" y="5602"/>
                </a:lnTo>
                <a:lnTo>
                  <a:pt x="3605" y="5602"/>
                </a:lnTo>
                <a:lnTo>
                  <a:pt x="3459" y="5481"/>
                </a:lnTo>
                <a:lnTo>
                  <a:pt x="3313" y="5383"/>
                </a:lnTo>
                <a:lnTo>
                  <a:pt x="3167" y="5310"/>
                </a:lnTo>
                <a:lnTo>
                  <a:pt x="3021" y="5262"/>
                </a:lnTo>
                <a:lnTo>
                  <a:pt x="2850" y="5237"/>
                </a:lnTo>
                <a:lnTo>
                  <a:pt x="2704" y="5237"/>
                </a:lnTo>
                <a:lnTo>
                  <a:pt x="2558" y="5262"/>
                </a:lnTo>
                <a:lnTo>
                  <a:pt x="2412" y="5310"/>
                </a:lnTo>
                <a:lnTo>
                  <a:pt x="2242" y="5359"/>
                </a:lnTo>
                <a:lnTo>
                  <a:pt x="2095" y="5432"/>
                </a:lnTo>
                <a:lnTo>
                  <a:pt x="1803" y="5627"/>
                </a:lnTo>
                <a:lnTo>
                  <a:pt x="1511" y="5870"/>
                </a:lnTo>
                <a:lnTo>
                  <a:pt x="1243" y="6138"/>
                </a:lnTo>
                <a:lnTo>
                  <a:pt x="975" y="6431"/>
                </a:lnTo>
                <a:lnTo>
                  <a:pt x="756" y="6747"/>
                </a:lnTo>
                <a:lnTo>
                  <a:pt x="537" y="7039"/>
                </a:lnTo>
                <a:lnTo>
                  <a:pt x="366" y="7307"/>
                </a:lnTo>
                <a:lnTo>
                  <a:pt x="98" y="7770"/>
                </a:lnTo>
                <a:lnTo>
                  <a:pt x="25" y="7916"/>
                </a:lnTo>
                <a:lnTo>
                  <a:pt x="1" y="8014"/>
                </a:lnTo>
                <a:lnTo>
                  <a:pt x="1" y="8014"/>
                </a:lnTo>
                <a:lnTo>
                  <a:pt x="25" y="8208"/>
                </a:lnTo>
                <a:lnTo>
                  <a:pt x="74" y="8379"/>
                </a:lnTo>
                <a:lnTo>
                  <a:pt x="171" y="8574"/>
                </a:lnTo>
                <a:lnTo>
                  <a:pt x="293" y="8720"/>
                </a:lnTo>
                <a:lnTo>
                  <a:pt x="293" y="8720"/>
                </a:lnTo>
                <a:lnTo>
                  <a:pt x="585" y="8988"/>
                </a:lnTo>
                <a:lnTo>
                  <a:pt x="878" y="9231"/>
                </a:lnTo>
                <a:lnTo>
                  <a:pt x="1413" y="9670"/>
                </a:lnTo>
                <a:lnTo>
                  <a:pt x="1901" y="10035"/>
                </a:lnTo>
                <a:lnTo>
                  <a:pt x="2095" y="10206"/>
                </a:lnTo>
                <a:lnTo>
                  <a:pt x="2290" y="10376"/>
                </a:lnTo>
                <a:lnTo>
                  <a:pt x="2412" y="10547"/>
                </a:lnTo>
                <a:lnTo>
                  <a:pt x="2534" y="10717"/>
                </a:lnTo>
                <a:lnTo>
                  <a:pt x="2583" y="10888"/>
                </a:lnTo>
                <a:lnTo>
                  <a:pt x="2583" y="11082"/>
                </a:lnTo>
                <a:lnTo>
                  <a:pt x="2534" y="11277"/>
                </a:lnTo>
                <a:lnTo>
                  <a:pt x="2436" y="11496"/>
                </a:lnTo>
                <a:lnTo>
                  <a:pt x="2266" y="11740"/>
                </a:lnTo>
                <a:lnTo>
                  <a:pt x="1998" y="12008"/>
                </a:lnTo>
                <a:lnTo>
                  <a:pt x="1998" y="12008"/>
                </a:lnTo>
                <a:lnTo>
                  <a:pt x="1828" y="12178"/>
                </a:lnTo>
                <a:lnTo>
                  <a:pt x="1633" y="12276"/>
                </a:lnTo>
                <a:lnTo>
                  <a:pt x="1413" y="12349"/>
                </a:lnTo>
                <a:lnTo>
                  <a:pt x="1219" y="12398"/>
                </a:lnTo>
                <a:lnTo>
                  <a:pt x="999" y="12446"/>
                </a:lnTo>
                <a:lnTo>
                  <a:pt x="780" y="12544"/>
                </a:lnTo>
                <a:lnTo>
                  <a:pt x="585" y="12665"/>
                </a:lnTo>
                <a:lnTo>
                  <a:pt x="366" y="12836"/>
                </a:lnTo>
                <a:lnTo>
                  <a:pt x="366" y="12836"/>
                </a:lnTo>
                <a:lnTo>
                  <a:pt x="196" y="13031"/>
                </a:lnTo>
                <a:lnTo>
                  <a:pt x="98" y="13250"/>
                </a:lnTo>
                <a:lnTo>
                  <a:pt x="25" y="13493"/>
                </a:lnTo>
                <a:lnTo>
                  <a:pt x="1" y="13761"/>
                </a:lnTo>
                <a:lnTo>
                  <a:pt x="1" y="13761"/>
                </a:lnTo>
                <a:lnTo>
                  <a:pt x="25" y="13981"/>
                </a:lnTo>
                <a:lnTo>
                  <a:pt x="50" y="14200"/>
                </a:lnTo>
                <a:lnTo>
                  <a:pt x="123" y="14395"/>
                </a:lnTo>
                <a:lnTo>
                  <a:pt x="220" y="14614"/>
                </a:lnTo>
                <a:lnTo>
                  <a:pt x="318" y="14784"/>
                </a:lnTo>
                <a:lnTo>
                  <a:pt x="439" y="14979"/>
                </a:lnTo>
                <a:lnTo>
                  <a:pt x="561" y="15150"/>
                </a:lnTo>
                <a:lnTo>
                  <a:pt x="707" y="15320"/>
                </a:lnTo>
                <a:lnTo>
                  <a:pt x="707" y="15320"/>
                </a:lnTo>
                <a:lnTo>
                  <a:pt x="878" y="15466"/>
                </a:lnTo>
                <a:lnTo>
                  <a:pt x="1048" y="15588"/>
                </a:lnTo>
                <a:lnTo>
                  <a:pt x="1243" y="15710"/>
                </a:lnTo>
                <a:lnTo>
                  <a:pt x="1438" y="15832"/>
                </a:lnTo>
                <a:lnTo>
                  <a:pt x="1633" y="15905"/>
                </a:lnTo>
                <a:lnTo>
                  <a:pt x="1852" y="15978"/>
                </a:lnTo>
                <a:lnTo>
                  <a:pt x="2047" y="16002"/>
                </a:lnTo>
                <a:lnTo>
                  <a:pt x="2266" y="16026"/>
                </a:lnTo>
                <a:lnTo>
                  <a:pt x="2266" y="16026"/>
                </a:lnTo>
                <a:lnTo>
                  <a:pt x="2534" y="16002"/>
                </a:lnTo>
                <a:lnTo>
                  <a:pt x="2777" y="15929"/>
                </a:lnTo>
                <a:lnTo>
                  <a:pt x="2997" y="15832"/>
                </a:lnTo>
                <a:lnTo>
                  <a:pt x="3191" y="15661"/>
                </a:lnTo>
                <a:lnTo>
                  <a:pt x="3191" y="15661"/>
                </a:lnTo>
                <a:lnTo>
                  <a:pt x="3362" y="15466"/>
                </a:lnTo>
                <a:lnTo>
                  <a:pt x="3484" y="15247"/>
                </a:lnTo>
                <a:lnTo>
                  <a:pt x="3557" y="15052"/>
                </a:lnTo>
                <a:lnTo>
                  <a:pt x="3605" y="14833"/>
                </a:lnTo>
                <a:lnTo>
                  <a:pt x="3679" y="14614"/>
                </a:lnTo>
                <a:lnTo>
                  <a:pt x="3752" y="14419"/>
                </a:lnTo>
                <a:lnTo>
                  <a:pt x="3849" y="14200"/>
                </a:lnTo>
                <a:lnTo>
                  <a:pt x="4019" y="14029"/>
                </a:lnTo>
                <a:lnTo>
                  <a:pt x="4019" y="14029"/>
                </a:lnTo>
                <a:lnTo>
                  <a:pt x="4287" y="13786"/>
                </a:lnTo>
                <a:lnTo>
                  <a:pt x="4531" y="13591"/>
                </a:lnTo>
                <a:lnTo>
                  <a:pt x="4750" y="13493"/>
                </a:lnTo>
                <a:lnTo>
                  <a:pt x="4945" y="13445"/>
                </a:lnTo>
                <a:lnTo>
                  <a:pt x="5140" y="13445"/>
                </a:lnTo>
                <a:lnTo>
                  <a:pt x="5310" y="13493"/>
                </a:lnTo>
                <a:lnTo>
                  <a:pt x="5481" y="13615"/>
                </a:lnTo>
                <a:lnTo>
                  <a:pt x="5651" y="13737"/>
                </a:lnTo>
                <a:lnTo>
                  <a:pt x="5822" y="13932"/>
                </a:lnTo>
                <a:lnTo>
                  <a:pt x="5992" y="14127"/>
                </a:lnTo>
                <a:lnTo>
                  <a:pt x="6358" y="14614"/>
                </a:lnTo>
                <a:lnTo>
                  <a:pt x="6796" y="15150"/>
                </a:lnTo>
                <a:lnTo>
                  <a:pt x="7039" y="15442"/>
                </a:lnTo>
                <a:lnTo>
                  <a:pt x="7307" y="15734"/>
                </a:lnTo>
                <a:lnTo>
                  <a:pt x="7307" y="15734"/>
                </a:lnTo>
                <a:lnTo>
                  <a:pt x="7454" y="15856"/>
                </a:lnTo>
                <a:lnTo>
                  <a:pt x="7648" y="15953"/>
                </a:lnTo>
                <a:lnTo>
                  <a:pt x="7819" y="16002"/>
                </a:lnTo>
                <a:lnTo>
                  <a:pt x="8014" y="16026"/>
                </a:lnTo>
                <a:lnTo>
                  <a:pt x="8014" y="16026"/>
                </a:lnTo>
                <a:lnTo>
                  <a:pt x="8111" y="16002"/>
                </a:lnTo>
                <a:lnTo>
                  <a:pt x="8257" y="15929"/>
                </a:lnTo>
                <a:lnTo>
                  <a:pt x="8720" y="15661"/>
                </a:lnTo>
                <a:lnTo>
                  <a:pt x="8988" y="15491"/>
                </a:lnTo>
                <a:lnTo>
                  <a:pt x="9280" y="15271"/>
                </a:lnTo>
                <a:lnTo>
                  <a:pt x="9597" y="15052"/>
                </a:lnTo>
                <a:lnTo>
                  <a:pt x="9889" y="14784"/>
                </a:lnTo>
                <a:lnTo>
                  <a:pt x="10157" y="14516"/>
                </a:lnTo>
                <a:lnTo>
                  <a:pt x="10400" y="14224"/>
                </a:lnTo>
                <a:lnTo>
                  <a:pt x="10595" y="13932"/>
                </a:lnTo>
                <a:lnTo>
                  <a:pt x="10668" y="13786"/>
                </a:lnTo>
                <a:lnTo>
                  <a:pt x="10717" y="13615"/>
                </a:lnTo>
                <a:lnTo>
                  <a:pt x="10766" y="13469"/>
                </a:lnTo>
                <a:lnTo>
                  <a:pt x="10790" y="13323"/>
                </a:lnTo>
                <a:lnTo>
                  <a:pt x="10790" y="13177"/>
                </a:lnTo>
                <a:lnTo>
                  <a:pt x="10766" y="13006"/>
                </a:lnTo>
                <a:lnTo>
                  <a:pt x="10717" y="12860"/>
                </a:lnTo>
                <a:lnTo>
                  <a:pt x="10644" y="12714"/>
                </a:lnTo>
                <a:lnTo>
                  <a:pt x="10547" y="12568"/>
                </a:lnTo>
                <a:lnTo>
                  <a:pt x="10425" y="12422"/>
                </a:lnTo>
                <a:lnTo>
                  <a:pt x="10425" y="12422"/>
                </a:lnTo>
                <a:lnTo>
                  <a:pt x="10230" y="12276"/>
                </a:lnTo>
                <a:lnTo>
                  <a:pt x="10035" y="12178"/>
                </a:lnTo>
                <a:lnTo>
                  <a:pt x="9840" y="12105"/>
                </a:lnTo>
                <a:lnTo>
                  <a:pt x="9621" y="12032"/>
                </a:lnTo>
                <a:lnTo>
                  <a:pt x="9402" y="11983"/>
                </a:lnTo>
                <a:lnTo>
                  <a:pt x="9183" y="11886"/>
                </a:lnTo>
                <a:lnTo>
                  <a:pt x="8988" y="11789"/>
                </a:lnTo>
                <a:lnTo>
                  <a:pt x="8793" y="11618"/>
                </a:lnTo>
                <a:lnTo>
                  <a:pt x="8793" y="11618"/>
                </a:lnTo>
                <a:lnTo>
                  <a:pt x="8623" y="11423"/>
                </a:lnTo>
                <a:lnTo>
                  <a:pt x="8525" y="11204"/>
                </a:lnTo>
                <a:lnTo>
                  <a:pt x="8452" y="10961"/>
                </a:lnTo>
                <a:lnTo>
                  <a:pt x="8428" y="10668"/>
                </a:lnTo>
                <a:lnTo>
                  <a:pt x="8428" y="10668"/>
                </a:lnTo>
                <a:lnTo>
                  <a:pt x="8452" y="10473"/>
                </a:lnTo>
                <a:lnTo>
                  <a:pt x="8476" y="10254"/>
                </a:lnTo>
                <a:lnTo>
                  <a:pt x="8549" y="10059"/>
                </a:lnTo>
                <a:lnTo>
                  <a:pt x="8623" y="9865"/>
                </a:lnTo>
                <a:lnTo>
                  <a:pt x="8720" y="9670"/>
                </a:lnTo>
                <a:lnTo>
                  <a:pt x="8842" y="9475"/>
                </a:lnTo>
                <a:lnTo>
                  <a:pt x="8988" y="9304"/>
                </a:lnTo>
                <a:lnTo>
                  <a:pt x="9134" y="9134"/>
                </a:lnTo>
                <a:lnTo>
                  <a:pt x="9134" y="9134"/>
                </a:lnTo>
                <a:lnTo>
                  <a:pt x="9304" y="8988"/>
                </a:lnTo>
                <a:lnTo>
                  <a:pt x="9475" y="8866"/>
                </a:lnTo>
                <a:lnTo>
                  <a:pt x="9645" y="8744"/>
                </a:lnTo>
                <a:lnTo>
                  <a:pt x="9840" y="8622"/>
                </a:lnTo>
                <a:lnTo>
                  <a:pt x="10035" y="8549"/>
                </a:lnTo>
                <a:lnTo>
                  <a:pt x="10254" y="8476"/>
                </a:lnTo>
                <a:lnTo>
                  <a:pt x="10474" y="8452"/>
                </a:lnTo>
                <a:lnTo>
                  <a:pt x="10668" y="8428"/>
                </a:lnTo>
                <a:lnTo>
                  <a:pt x="10668" y="8428"/>
                </a:lnTo>
                <a:lnTo>
                  <a:pt x="10936" y="8452"/>
                </a:lnTo>
                <a:lnTo>
                  <a:pt x="11180" y="8525"/>
                </a:lnTo>
                <a:lnTo>
                  <a:pt x="11423" y="8622"/>
                </a:lnTo>
                <a:lnTo>
                  <a:pt x="11618" y="8793"/>
                </a:lnTo>
                <a:lnTo>
                  <a:pt x="11618" y="8793"/>
                </a:lnTo>
                <a:lnTo>
                  <a:pt x="11789" y="8988"/>
                </a:lnTo>
                <a:lnTo>
                  <a:pt x="11910" y="9207"/>
                </a:lnTo>
                <a:lnTo>
                  <a:pt x="11984" y="9426"/>
                </a:lnTo>
                <a:lnTo>
                  <a:pt x="12057" y="9645"/>
                </a:lnTo>
                <a:lnTo>
                  <a:pt x="12105" y="9840"/>
                </a:lnTo>
                <a:lnTo>
                  <a:pt x="12178" y="10035"/>
                </a:lnTo>
                <a:lnTo>
                  <a:pt x="12276" y="10230"/>
                </a:lnTo>
                <a:lnTo>
                  <a:pt x="12422" y="10425"/>
                </a:lnTo>
                <a:lnTo>
                  <a:pt x="12422" y="10425"/>
                </a:lnTo>
                <a:lnTo>
                  <a:pt x="12568" y="10547"/>
                </a:lnTo>
                <a:lnTo>
                  <a:pt x="12714" y="10644"/>
                </a:lnTo>
                <a:lnTo>
                  <a:pt x="12860" y="10717"/>
                </a:lnTo>
                <a:lnTo>
                  <a:pt x="13006" y="10766"/>
                </a:lnTo>
                <a:lnTo>
                  <a:pt x="13177" y="10790"/>
                </a:lnTo>
                <a:lnTo>
                  <a:pt x="13323" y="10790"/>
                </a:lnTo>
                <a:lnTo>
                  <a:pt x="13469" y="10766"/>
                </a:lnTo>
                <a:lnTo>
                  <a:pt x="13615" y="10717"/>
                </a:lnTo>
                <a:lnTo>
                  <a:pt x="13786" y="10668"/>
                </a:lnTo>
                <a:lnTo>
                  <a:pt x="13932" y="10595"/>
                </a:lnTo>
                <a:lnTo>
                  <a:pt x="14224" y="10400"/>
                </a:lnTo>
                <a:lnTo>
                  <a:pt x="14516" y="10157"/>
                </a:lnTo>
                <a:lnTo>
                  <a:pt x="14784" y="9889"/>
                </a:lnTo>
                <a:lnTo>
                  <a:pt x="15052" y="9597"/>
                </a:lnTo>
                <a:lnTo>
                  <a:pt x="15271" y="9280"/>
                </a:lnTo>
                <a:lnTo>
                  <a:pt x="15491" y="8988"/>
                </a:lnTo>
                <a:lnTo>
                  <a:pt x="15661" y="8720"/>
                </a:lnTo>
                <a:lnTo>
                  <a:pt x="15929" y="8257"/>
                </a:lnTo>
                <a:lnTo>
                  <a:pt x="16002" y="8111"/>
                </a:lnTo>
                <a:lnTo>
                  <a:pt x="16026" y="8014"/>
                </a:lnTo>
                <a:lnTo>
                  <a:pt x="16026" y="8014"/>
                </a:lnTo>
                <a:lnTo>
                  <a:pt x="16002" y="7819"/>
                </a:lnTo>
                <a:lnTo>
                  <a:pt x="15953" y="7648"/>
                </a:lnTo>
                <a:lnTo>
                  <a:pt x="15856" y="7453"/>
                </a:lnTo>
                <a:lnTo>
                  <a:pt x="15734" y="7307"/>
                </a:lnTo>
                <a:lnTo>
                  <a:pt x="15734" y="7307"/>
                </a:lnTo>
                <a:lnTo>
                  <a:pt x="15442" y="7039"/>
                </a:lnTo>
                <a:lnTo>
                  <a:pt x="15150" y="6796"/>
                </a:lnTo>
                <a:lnTo>
                  <a:pt x="14614" y="6357"/>
                </a:lnTo>
                <a:lnTo>
                  <a:pt x="14127" y="5992"/>
                </a:lnTo>
                <a:lnTo>
                  <a:pt x="13932" y="5822"/>
                </a:lnTo>
                <a:lnTo>
                  <a:pt x="13737" y="5651"/>
                </a:lnTo>
                <a:lnTo>
                  <a:pt x="13615" y="5481"/>
                </a:lnTo>
                <a:lnTo>
                  <a:pt x="13494" y="5310"/>
                </a:lnTo>
                <a:lnTo>
                  <a:pt x="13445" y="5140"/>
                </a:lnTo>
                <a:lnTo>
                  <a:pt x="13445" y="4945"/>
                </a:lnTo>
                <a:lnTo>
                  <a:pt x="13494" y="4750"/>
                </a:lnTo>
                <a:lnTo>
                  <a:pt x="13591" y="4531"/>
                </a:lnTo>
                <a:lnTo>
                  <a:pt x="13761" y="4287"/>
                </a:lnTo>
                <a:lnTo>
                  <a:pt x="14029" y="4019"/>
                </a:lnTo>
                <a:lnTo>
                  <a:pt x="14029" y="4019"/>
                </a:lnTo>
                <a:close/>
              </a:path>
            </a:pathLst>
          </a:custGeom>
          <a:noFill/>
          <a:ln w="12175" cap="rnd" cmpd="sng">
            <a:solidFill>
              <a:srgbClr val="02BDC7"/>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42" name="Google Shape;142;p6"/>
          <p:cNvGrpSpPr/>
          <p:nvPr/>
        </p:nvGrpSpPr>
        <p:grpSpPr>
          <a:xfrm>
            <a:off x="10856509" y="5970102"/>
            <a:ext cx="678468" cy="638281"/>
            <a:chOff x="5972700" y="2330200"/>
            <a:chExt cx="411625" cy="387275"/>
          </a:xfrm>
        </p:grpSpPr>
        <p:sp>
          <p:nvSpPr>
            <p:cNvPr id="143" name="Google Shape;143;p6"/>
            <p:cNvSpPr/>
            <p:nvPr/>
          </p:nvSpPr>
          <p:spPr>
            <a:xfrm>
              <a:off x="5972700" y="2476950"/>
              <a:ext cx="98050" cy="219825"/>
            </a:xfrm>
            <a:custGeom>
              <a:avLst/>
              <a:gdLst/>
              <a:ahLst/>
              <a:cxnLst/>
              <a:rect l="l" t="t" r="r" b="b"/>
              <a:pathLst>
                <a:path w="3922" h="8793" fill="none" extrusionOk="0">
                  <a:moveTo>
                    <a:pt x="0" y="0"/>
                  </a:moveTo>
                  <a:lnTo>
                    <a:pt x="0" y="8792"/>
                  </a:lnTo>
                  <a:lnTo>
                    <a:pt x="3921" y="8792"/>
                  </a:lnTo>
                  <a:lnTo>
                    <a:pt x="3921" y="0"/>
                  </a:lnTo>
                  <a:lnTo>
                    <a:pt x="0" y="0"/>
                  </a:lnTo>
                  <a:close/>
                  <a:moveTo>
                    <a:pt x="2411" y="2411"/>
                  </a:moveTo>
                  <a:lnTo>
                    <a:pt x="2411" y="2411"/>
                  </a:lnTo>
                  <a:lnTo>
                    <a:pt x="2265" y="2387"/>
                  </a:lnTo>
                  <a:lnTo>
                    <a:pt x="2143" y="2363"/>
                  </a:lnTo>
                  <a:lnTo>
                    <a:pt x="2022" y="2290"/>
                  </a:lnTo>
                  <a:lnTo>
                    <a:pt x="1924" y="2216"/>
                  </a:lnTo>
                  <a:lnTo>
                    <a:pt x="1827" y="2095"/>
                  </a:lnTo>
                  <a:lnTo>
                    <a:pt x="1754" y="1973"/>
                  </a:lnTo>
                  <a:lnTo>
                    <a:pt x="1729" y="1851"/>
                  </a:lnTo>
                  <a:lnTo>
                    <a:pt x="1705" y="1705"/>
                  </a:lnTo>
                  <a:lnTo>
                    <a:pt x="1705" y="1705"/>
                  </a:lnTo>
                  <a:lnTo>
                    <a:pt x="1729" y="1559"/>
                  </a:lnTo>
                  <a:lnTo>
                    <a:pt x="1754" y="1437"/>
                  </a:lnTo>
                  <a:lnTo>
                    <a:pt x="1827" y="1315"/>
                  </a:lnTo>
                  <a:lnTo>
                    <a:pt x="1924" y="1218"/>
                  </a:lnTo>
                  <a:lnTo>
                    <a:pt x="2022" y="1120"/>
                  </a:lnTo>
                  <a:lnTo>
                    <a:pt x="2143" y="1072"/>
                  </a:lnTo>
                  <a:lnTo>
                    <a:pt x="2265" y="1023"/>
                  </a:lnTo>
                  <a:lnTo>
                    <a:pt x="2411" y="999"/>
                  </a:lnTo>
                  <a:lnTo>
                    <a:pt x="2411" y="999"/>
                  </a:lnTo>
                  <a:lnTo>
                    <a:pt x="2557" y="1023"/>
                  </a:lnTo>
                  <a:lnTo>
                    <a:pt x="2679" y="1072"/>
                  </a:lnTo>
                  <a:lnTo>
                    <a:pt x="2801" y="1120"/>
                  </a:lnTo>
                  <a:lnTo>
                    <a:pt x="2898" y="1218"/>
                  </a:lnTo>
                  <a:lnTo>
                    <a:pt x="2996" y="1315"/>
                  </a:lnTo>
                  <a:lnTo>
                    <a:pt x="3069" y="1437"/>
                  </a:lnTo>
                  <a:lnTo>
                    <a:pt x="3093" y="1559"/>
                  </a:lnTo>
                  <a:lnTo>
                    <a:pt x="3118" y="1705"/>
                  </a:lnTo>
                  <a:lnTo>
                    <a:pt x="3118" y="1705"/>
                  </a:lnTo>
                  <a:lnTo>
                    <a:pt x="3093" y="1851"/>
                  </a:lnTo>
                  <a:lnTo>
                    <a:pt x="3069" y="1973"/>
                  </a:lnTo>
                  <a:lnTo>
                    <a:pt x="2996" y="2095"/>
                  </a:lnTo>
                  <a:lnTo>
                    <a:pt x="2898" y="2216"/>
                  </a:lnTo>
                  <a:lnTo>
                    <a:pt x="2801" y="2290"/>
                  </a:lnTo>
                  <a:lnTo>
                    <a:pt x="2679" y="2363"/>
                  </a:lnTo>
                  <a:lnTo>
                    <a:pt x="2557" y="2387"/>
                  </a:lnTo>
                  <a:lnTo>
                    <a:pt x="2411" y="2411"/>
                  </a:lnTo>
                  <a:lnTo>
                    <a:pt x="2411" y="2411"/>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144;p6"/>
            <p:cNvSpPr/>
            <p:nvPr/>
          </p:nvSpPr>
          <p:spPr>
            <a:xfrm>
              <a:off x="6078025" y="2330200"/>
              <a:ext cx="306300" cy="387275"/>
            </a:xfrm>
            <a:custGeom>
              <a:avLst/>
              <a:gdLst/>
              <a:ahLst/>
              <a:cxnLst/>
              <a:rect l="l" t="t" r="r" b="b"/>
              <a:pathLst>
                <a:path w="12252" h="15491" fill="none" extrusionOk="0">
                  <a:moveTo>
                    <a:pt x="1" y="13396"/>
                  </a:moveTo>
                  <a:lnTo>
                    <a:pt x="1511" y="13396"/>
                  </a:lnTo>
                  <a:lnTo>
                    <a:pt x="1511" y="13396"/>
                  </a:lnTo>
                  <a:lnTo>
                    <a:pt x="1998" y="13639"/>
                  </a:lnTo>
                  <a:lnTo>
                    <a:pt x="2680" y="13932"/>
                  </a:lnTo>
                  <a:lnTo>
                    <a:pt x="3556" y="14273"/>
                  </a:lnTo>
                  <a:lnTo>
                    <a:pt x="4531" y="14638"/>
                  </a:lnTo>
                  <a:lnTo>
                    <a:pt x="5578" y="14955"/>
                  </a:lnTo>
                  <a:lnTo>
                    <a:pt x="6114" y="15101"/>
                  </a:lnTo>
                  <a:lnTo>
                    <a:pt x="6650" y="15222"/>
                  </a:lnTo>
                  <a:lnTo>
                    <a:pt x="7161" y="15344"/>
                  </a:lnTo>
                  <a:lnTo>
                    <a:pt x="7672" y="15417"/>
                  </a:lnTo>
                  <a:lnTo>
                    <a:pt x="8135" y="15466"/>
                  </a:lnTo>
                  <a:lnTo>
                    <a:pt x="8598" y="15490"/>
                  </a:lnTo>
                  <a:lnTo>
                    <a:pt x="8598" y="15490"/>
                  </a:lnTo>
                  <a:lnTo>
                    <a:pt x="9377" y="15490"/>
                  </a:lnTo>
                  <a:lnTo>
                    <a:pt x="9791" y="15466"/>
                  </a:lnTo>
                  <a:lnTo>
                    <a:pt x="10181" y="15417"/>
                  </a:lnTo>
                  <a:lnTo>
                    <a:pt x="10522" y="15320"/>
                  </a:lnTo>
                  <a:lnTo>
                    <a:pt x="10692" y="15271"/>
                  </a:lnTo>
                  <a:lnTo>
                    <a:pt x="10814" y="15222"/>
                  </a:lnTo>
                  <a:lnTo>
                    <a:pt x="10936" y="15149"/>
                  </a:lnTo>
                  <a:lnTo>
                    <a:pt x="11033" y="15052"/>
                  </a:lnTo>
                  <a:lnTo>
                    <a:pt x="11082" y="14955"/>
                  </a:lnTo>
                  <a:lnTo>
                    <a:pt x="11131" y="14833"/>
                  </a:lnTo>
                  <a:lnTo>
                    <a:pt x="11204" y="14126"/>
                  </a:lnTo>
                  <a:lnTo>
                    <a:pt x="11204" y="14126"/>
                  </a:lnTo>
                  <a:lnTo>
                    <a:pt x="11180" y="13956"/>
                  </a:lnTo>
                  <a:lnTo>
                    <a:pt x="11131" y="13810"/>
                  </a:lnTo>
                  <a:lnTo>
                    <a:pt x="11033" y="13664"/>
                  </a:lnTo>
                  <a:lnTo>
                    <a:pt x="10887" y="13542"/>
                  </a:lnTo>
                  <a:lnTo>
                    <a:pt x="10887" y="13542"/>
                  </a:lnTo>
                  <a:lnTo>
                    <a:pt x="11009" y="13518"/>
                  </a:lnTo>
                  <a:lnTo>
                    <a:pt x="11131" y="13469"/>
                  </a:lnTo>
                  <a:lnTo>
                    <a:pt x="11253" y="13420"/>
                  </a:lnTo>
                  <a:lnTo>
                    <a:pt x="11350" y="13323"/>
                  </a:lnTo>
                  <a:lnTo>
                    <a:pt x="11423" y="13225"/>
                  </a:lnTo>
                  <a:lnTo>
                    <a:pt x="11496" y="13104"/>
                  </a:lnTo>
                  <a:lnTo>
                    <a:pt x="11545" y="12957"/>
                  </a:lnTo>
                  <a:lnTo>
                    <a:pt x="11569" y="12836"/>
                  </a:lnTo>
                  <a:lnTo>
                    <a:pt x="11642" y="11959"/>
                  </a:lnTo>
                  <a:lnTo>
                    <a:pt x="11642" y="11959"/>
                  </a:lnTo>
                  <a:lnTo>
                    <a:pt x="11642" y="11837"/>
                  </a:lnTo>
                  <a:lnTo>
                    <a:pt x="11642" y="11740"/>
                  </a:lnTo>
                  <a:lnTo>
                    <a:pt x="11618" y="11618"/>
                  </a:lnTo>
                  <a:lnTo>
                    <a:pt x="11569" y="11521"/>
                  </a:lnTo>
                  <a:lnTo>
                    <a:pt x="11447" y="11350"/>
                  </a:lnTo>
                  <a:lnTo>
                    <a:pt x="11374" y="11277"/>
                  </a:lnTo>
                  <a:lnTo>
                    <a:pt x="11301" y="11204"/>
                  </a:lnTo>
                  <a:lnTo>
                    <a:pt x="11301" y="11204"/>
                  </a:lnTo>
                  <a:lnTo>
                    <a:pt x="11423" y="11180"/>
                  </a:lnTo>
                  <a:lnTo>
                    <a:pt x="11521" y="11131"/>
                  </a:lnTo>
                  <a:lnTo>
                    <a:pt x="11618" y="11058"/>
                  </a:lnTo>
                  <a:lnTo>
                    <a:pt x="11715" y="10960"/>
                  </a:lnTo>
                  <a:lnTo>
                    <a:pt x="11788" y="10863"/>
                  </a:lnTo>
                  <a:lnTo>
                    <a:pt x="11837" y="10766"/>
                  </a:lnTo>
                  <a:lnTo>
                    <a:pt x="11886" y="10644"/>
                  </a:lnTo>
                  <a:lnTo>
                    <a:pt x="11910" y="10498"/>
                  </a:lnTo>
                  <a:lnTo>
                    <a:pt x="11983" y="9645"/>
                  </a:lnTo>
                  <a:lnTo>
                    <a:pt x="11983" y="9645"/>
                  </a:lnTo>
                  <a:lnTo>
                    <a:pt x="11983" y="9523"/>
                  </a:lnTo>
                  <a:lnTo>
                    <a:pt x="11983" y="9402"/>
                  </a:lnTo>
                  <a:lnTo>
                    <a:pt x="11959" y="9280"/>
                  </a:lnTo>
                  <a:lnTo>
                    <a:pt x="11910" y="9182"/>
                  </a:lnTo>
                  <a:lnTo>
                    <a:pt x="11861" y="9085"/>
                  </a:lnTo>
                  <a:lnTo>
                    <a:pt x="11788" y="9012"/>
                  </a:lnTo>
                  <a:lnTo>
                    <a:pt x="11715" y="8939"/>
                  </a:lnTo>
                  <a:lnTo>
                    <a:pt x="11618" y="8866"/>
                  </a:lnTo>
                  <a:lnTo>
                    <a:pt x="11618" y="8866"/>
                  </a:lnTo>
                  <a:lnTo>
                    <a:pt x="11715" y="8841"/>
                  </a:lnTo>
                  <a:lnTo>
                    <a:pt x="11813" y="8768"/>
                  </a:lnTo>
                  <a:lnTo>
                    <a:pt x="11910" y="8695"/>
                  </a:lnTo>
                  <a:lnTo>
                    <a:pt x="11983" y="8622"/>
                  </a:lnTo>
                  <a:lnTo>
                    <a:pt x="12056" y="8525"/>
                  </a:lnTo>
                  <a:lnTo>
                    <a:pt x="12105" y="8427"/>
                  </a:lnTo>
                  <a:lnTo>
                    <a:pt x="12129" y="8306"/>
                  </a:lnTo>
                  <a:lnTo>
                    <a:pt x="12154" y="8184"/>
                  </a:lnTo>
                  <a:lnTo>
                    <a:pt x="12251" y="7307"/>
                  </a:lnTo>
                  <a:lnTo>
                    <a:pt x="12251" y="7307"/>
                  </a:lnTo>
                  <a:lnTo>
                    <a:pt x="12227" y="7185"/>
                  </a:lnTo>
                  <a:lnTo>
                    <a:pt x="12202" y="7064"/>
                  </a:lnTo>
                  <a:lnTo>
                    <a:pt x="12154" y="6966"/>
                  </a:lnTo>
                  <a:lnTo>
                    <a:pt x="12105" y="6869"/>
                  </a:lnTo>
                  <a:lnTo>
                    <a:pt x="12032" y="6771"/>
                  </a:lnTo>
                  <a:lnTo>
                    <a:pt x="11935" y="6698"/>
                  </a:lnTo>
                  <a:lnTo>
                    <a:pt x="11715" y="6552"/>
                  </a:lnTo>
                  <a:lnTo>
                    <a:pt x="11472" y="6430"/>
                  </a:lnTo>
                  <a:lnTo>
                    <a:pt x="11180" y="6333"/>
                  </a:lnTo>
                  <a:lnTo>
                    <a:pt x="10863" y="6260"/>
                  </a:lnTo>
                  <a:lnTo>
                    <a:pt x="10546" y="6211"/>
                  </a:lnTo>
                  <a:lnTo>
                    <a:pt x="10546" y="6211"/>
                  </a:lnTo>
                  <a:lnTo>
                    <a:pt x="9864" y="6114"/>
                  </a:lnTo>
                  <a:lnTo>
                    <a:pt x="8817" y="6016"/>
                  </a:lnTo>
                  <a:lnTo>
                    <a:pt x="7575" y="5943"/>
                  </a:lnTo>
                  <a:lnTo>
                    <a:pt x="6309" y="5870"/>
                  </a:lnTo>
                  <a:lnTo>
                    <a:pt x="6309" y="5870"/>
                  </a:lnTo>
                  <a:lnTo>
                    <a:pt x="6479" y="5578"/>
                  </a:lnTo>
                  <a:lnTo>
                    <a:pt x="6625" y="5237"/>
                  </a:lnTo>
                  <a:lnTo>
                    <a:pt x="6771" y="4872"/>
                  </a:lnTo>
                  <a:lnTo>
                    <a:pt x="6869" y="4482"/>
                  </a:lnTo>
                  <a:lnTo>
                    <a:pt x="6966" y="4092"/>
                  </a:lnTo>
                  <a:lnTo>
                    <a:pt x="7064" y="3678"/>
                  </a:lnTo>
                  <a:lnTo>
                    <a:pt x="7161" y="2875"/>
                  </a:lnTo>
                  <a:lnTo>
                    <a:pt x="7234" y="2144"/>
                  </a:lnTo>
                  <a:lnTo>
                    <a:pt x="7283" y="1535"/>
                  </a:lnTo>
                  <a:lnTo>
                    <a:pt x="7283" y="975"/>
                  </a:lnTo>
                  <a:lnTo>
                    <a:pt x="7283" y="975"/>
                  </a:lnTo>
                  <a:lnTo>
                    <a:pt x="7283" y="804"/>
                  </a:lnTo>
                  <a:lnTo>
                    <a:pt x="7210" y="609"/>
                  </a:lnTo>
                  <a:lnTo>
                    <a:pt x="7137" y="463"/>
                  </a:lnTo>
                  <a:lnTo>
                    <a:pt x="7015" y="317"/>
                  </a:lnTo>
                  <a:lnTo>
                    <a:pt x="6869" y="171"/>
                  </a:lnTo>
                  <a:lnTo>
                    <a:pt x="6698" y="98"/>
                  </a:lnTo>
                  <a:lnTo>
                    <a:pt x="6503" y="25"/>
                  </a:lnTo>
                  <a:lnTo>
                    <a:pt x="6309" y="1"/>
                  </a:lnTo>
                  <a:lnTo>
                    <a:pt x="6309" y="1"/>
                  </a:lnTo>
                  <a:lnTo>
                    <a:pt x="5943" y="25"/>
                  </a:lnTo>
                  <a:lnTo>
                    <a:pt x="5700" y="74"/>
                  </a:lnTo>
                  <a:lnTo>
                    <a:pt x="5505" y="147"/>
                  </a:lnTo>
                  <a:lnTo>
                    <a:pt x="5359" y="220"/>
                  </a:lnTo>
                  <a:lnTo>
                    <a:pt x="5359" y="220"/>
                  </a:lnTo>
                  <a:lnTo>
                    <a:pt x="4969" y="1462"/>
                  </a:lnTo>
                  <a:lnTo>
                    <a:pt x="4774" y="2022"/>
                  </a:lnTo>
                  <a:lnTo>
                    <a:pt x="4579" y="2534"/>
                  </a:lnTo>
                  <a:lnTo>
                    <a:pt x="4385" y="2996"/>
                  </a:lnTo>
                  <a:lnTo>
                    <a:pt x="4190" y="3386"/>
                  </a:lnTo>
                  <a:lnTo>
                    <a:pt x="4019" y="3678"/>
                  </a:lnTo>
                  <a:lnTo>
                    <a:pt x="3873" y="3922"/>
                  </a:lnTo>
                  <a:lnTo>
                    <a:pt x="3873" y="3922"/>
                  </a:lnTo>
                  <a:lnTo>
                    <a:pt x="3654" y="4141"/>
                  </a:lnTo>
                  <a:lnTo>
                    <a:pt x="3313" y="4482"/>
                  </a:lnTo>
                  <a:lnTo>
                    <a:pt x="2509" y="5237"/>
                  </a:lnTo>
                  <a:lnTo>
                    <a:pt x="1438" y="6211"/>
                  </a:lnTo>
                  <a:lnTo>
                    <a:pt x="1" y="621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5" name="Google Shape;145;p6"/>
          <p:cNvGrpSpPr/>
          <p:nvPr/>
        </p:nvGrpSpPr>
        <p:grpSpPr>
          <a:xfrm>
            <a:off x="2853161" y="643387"/>
            <a:ext cx="531544" cy="842560"/>
            <a:chOff x="6718575" y="2318625"/>
            <a:chExt cx="256950" cy="407375"/>
          </a:xfrm>
        </p:grpSpPr>
        <p:sp>
          <p:nvSpPr>
            <p:cNvPr id="146" name="Google Shape;146;p6"/>
            <p:cNvSpPr/>
            <p:nvPr/>
          </p:nvSpPr>
          <p:spPr>
            <a:xfrm>
              <a:off x="6795900" y="2673600"/>
              <a:ext cx="102300" cy="22550"/>
            </a:xfrm>
            <a:custGeom>
              <a:avLst/>
              <a:gdLst/>
              <a:ahLst/>
              <a:cxnLst/>
              <a:rect l="l" t="t" r="r" b="b"/>
              <a:pathLst>
                <a:path w="4092" h="902" fill="none" extrusionOk="0">
                  <a:moveTo>
                    <a:pt x="4092" y="902"/>
                  </a:moveTo>
                  <a:lnTo>
                    <a:pt x="4092" y="1"/>
                  </a:lnTo>
                  <a:lnTo>
                    <a:pt x="0" y="1"/>
                  </a:lnTo>
                  <a:lnTo>
                    <a:pt x="0" y="902"/>
                  </a:lnTo>
                  <a:lnTo>
                    <a:pt x="4092" y="902"/>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147;p6"/>
            <p:cNvSpPr/>
            <p:nvPr/>
          </p:nvSpPr>
          <p:spPr>
            <a:xfrm>
              <a:off x="6795900" y="2650475"/>
              <a:ext cx="102300" cy="22550"/>
            </a:xfrm>
            <a:custGeom>
              <a:avLst/>
              <a:gdLst/>
              <a:ahLst/>
              <a:cxnLst/>
              <a:rect l="l" t="t" r="r" b="b"/>
              <a:pathLst>
                <a:path w="4092" h="902" fill="none" extrusionOk="0">
                  <a:moveTo>
                    <a:pt x="4092" y="901"/>
                  </a:moveTo>
                  <a:lnTo>
                    <a:pt x="4092" y="0"/>
                  </a:lnTo>
                  <a:lnTo>
                    <a:pt x="0" y="0"/>
                  </a:lnTo>
                  <a:lnTo>
                    <a:pt x="0" y="901"/>
                  </a:lnTo>
                  <a:lnTo>
                    <a:pt x="4092" y="901"/>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148;p6"/>
            <p:cNvSpPr/>
            <p:nvPr/>
          </p:nvSpPr>
          <p:spPr>
            <a:xfrm>
              <a:off x="6795900" y="2696125"/>
              <a:ext cx="102300" cy="29875"/>
            </a:xfrm>
            <a:custGeom>
              <a:avLst/>
              <a:gdLst/>
              <a:ahLst/>
              <a:cxnLst/>
              <a:rect l="l" t="t" r="r" b="b"/>
              <a:pathLst>
                <a:path w="4092" h="1195" fill="none" extrusionOk="0">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149;p6"/>
            <p:cNvSpPr/>
            <p:nvPr/>
          </p:nvSpPr>
          <p:spPr>
            <a:xfrm>
              <a:off x="6784925" y="2459275"/>
              <a:ext cx="35350" cy="166875"/>
            </a:xfrm>
            <a:custGeom>
              <a:avLst/>
              <a:gdLst/>
              <a:ahLst/>
              <a:cxnLst/>
              <a:rect l="l" t="t" r="r" b="b"/>
              <a:pathLst>
                <a:path w="1414" h="6675" fill="none" extrusionOk="0">
                  <a:moveTo>
                    <a:pt x="1413" y="6674"/>
                  </a:moveTo>
                  <a:lnTo>
                    <a:pt x="1413" y="6674"/>
                  </a:lnTo>
                  <a:lnTo>
                    <a:pt x="585" y="2850"/>
                  </a:lnTo>
                  <a:lnTo>
                    <a:pt x="1" y="1"/>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150;p6"/>
            <p:cNvSpPr/>
            <p:nvPr/>
          </p:nvSpPr>
          <p:spPr>
            <a:xfrm>
              <a:off x="6718575" y="2318625"/>
              <a:ext cx="256950" cy="307525"/>
            </a:xfrm>
            <a:custGeom>
              <a:avLst/>
              <a:gdLst/>
              <a:ahLst/>
              <a:cxnLst/>
              <a:rect l="l" t="t" r="r" b="b"/>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151;p6"/>
            <p:cNvSpPr/>
            <p:nvPr/>
          </p:nvSpPr>
          <p:spPr>
            <a:xfrm>
              <a:off x="6873825" y="2459275"/>
              <a:ext cx="35350" cy="166875"/>
            </a:xfrm>
            <a:custGeom>
              <a:avLst/>
              <a:gdLst/>
              <a:ahLst/>
              <a:cxnLst/>
              <a:rect l="l" t="t" r="r" b="b"/>
              <a:pathLst>
                <a:path w="1414" h="6675" fill="none" extrusionOk="0">
                  <a:moveTo>
                    <a:pt x="1413" y="1"/>
                  </a:moveTo>
                  <a:lnTo>
                    <a:pt x="1413" y="1"/>
                  </a:lnTo>
                  <a:lnTo>
                    <a:pt x="829" y="2850"/>
                  </a:lnTo>
                  <a:lnTo>
                    <a:pt x="1" y="6674"/>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152;p6"/>
            <p:cNvSpPr/>
            <p:nvPr/>
          </p:nvSpPr>
          <p:spPr>
            <a:xfrm>
              <a:off x="6801975" y="2453200"/>
              <a:ext cx="90150" cy="19500"/>
            </a:xfrm>
            <a:custGeom>
              <a:avLst/>
              <a:gdLst/>
              <a:ahLst/>
              <a:cxnLst/>
              <a:rect l="l" t="t" r="r" b="b"/>
              <a:pathLst>
                <a:path w="3606" h="780" fill="none" extrusionOk="0">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3" name="Google Shape;153;p6"/>
            <p:cNvSpPr/>
            <p:nvPr/>
          </p:nvSpPr>
          <p:spPr>
            <a:xfrm>
              <a:off x="6795900" y="2628550"/>
              <a:ext cx="102300" cy="25"/>
            </a:xfrm>
            <a:custGeom>
              <a:avLst/>
              <a:gdLst/>
              <a:ahLst/>
              <a:cxnLst/>
              <a:rect l="l" t="t" r="r" b="b"/>
              <a:pathLst>
                <a:path w="4092" h="1" fill="none" extrusionOk="0">
                  <a:moveTo>
                    <a:pt x="0" y="1"/>
                  </a:moveTo>
                  <a:lnTo>
                    <a:pt x="4092" y="1"/>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54" name="Google Shape;154;p6"/>
          <p:cNvSpPr txBox="1">
            <a:spLocks noGrp="1"/>
          </p:cNvSpPr>
          <p:nvPr>
            <p:ph type="title"/>
          </p:nvPr>
        </p:nvSpPr>
        <p:spPr>
          <a:xfrm>
            <a:off x="192100" y="745967"/>
            <a:ext cx="2856000" cy="3507200"/>
          </a:xfrm>
          <a:prstGeom prst="rect">
            <a:avLst/>
          </a:prstGeom>
        </p:spPr>
        <p:txBody>
          <a:bodyPr spcFirstLastPara="1" wrap="square" lIns="91425" tIns="91425" rIns="91425" bIns="91425" anchor="ctr" anchorCtr="0">
            <a:noAutofit/>
          </a:bodyPr>
          <a:lstStyle>
            <a:lvl1pPr lvl="0">
              <a:spcBef>
                <a:spcPts val="0"/>
              </a:spcBef>
              <a:spcAft>
                <a:spcPts val="0"/>
              </a:spcAft>
              <a:buSzPts val="2000"/>
              <a:buNone/>
              <a:defRPr/>
            </a:lvl1pPr>
            <a:lvl2pPr lvl="1">
              <a:spcBef>
                <a:spcPts val="0"/>
              </a:spcBef>
              <a:spcAft>
                <a:spcPts val="0"/>
              </a:spcAft>
              <a:buSzPts val="2000"/>
              <a:buNone/>
              <a:defRPr/>
            </a:lvl2pPr>
            <a:lvl3pPr lvl="2">
              <a:spcBef>
                <a:spcPts val="0"/>
              </a:spcBef>
              <a:spcAft>
                <a:spcPts val="0"/>
              </a:spcAft>
              <a:buSzPts val="2000"/>
              <a:buNone/>
              <a:defRPr/>
            </a:lvl3pPr>
            <a:lvl4pPr lvl="3">
              <a:spcBef>
                <a:spcPts val="0"/>
              </a:spcBef>
              <a:spcAft>
                <a:spcPts val="0"/>
              </a:spcAft>
              <a:buSzPts val="2000"/>
              <a:buNone/>
              <a:defRPr/>
            </a:lvl4pPr>
            <a:lvl5pPr lvl="4">
              <a:spcBef>
                <a:spcPts val="0"/>
              </a:spcBef>
              <a:spcAft>
                <a:spcPts val="0"/>
              </a:spcAft>
              <a:buSzPts val="2000"/>
              <a:buNone/>
              <a:defRPr/>
            </a:lvl5pPr>
            <a:lvl6pPr lvl="5">
              <a:spcBef>
                <a:spcPts val="0"/>
              </a:spcBef>
              <a:spcAft>
                <a:spcPts val="0"/>
              </a:spcAft>
              <a:buSzPts val="2000"/>
              <a:buNone/>
              <a:defRPr/>
            </a:lvl6pPr>
            <a:lvl7pPr lvl="6">
              <a:spcBef>
                <a:spcPts val="0"/>
              </a:spcBef>
              <a:spcAft>
                <a:spcPts val="0"/>
              </a:spcAft>
              <a:buSzPts val="2000"/>
              <a:buNone/>
              <a:defRPr/>
            </a:lvl7pPr>
            <a:lvl8pPr lvl="7">
              <a:spcBef>
                <a:spcPts val="0"/>
              </a:spcBef>
              <a:spcAft>
                <a:spcPts val="0"/>
              </a:spcAft>
              <a:buSzPts val="2000"/>
              <a:buNone/>
              <a:defRPr/>
            </a:lvl8pPr>
            <a:lvl9pPr lvl="8">
              <a:spcBef>
                <a:spcPts val="0"/>
              </a:spcBef>
              <a:spcAft>
                <a:spcPts val="0"/>
              </a:spcAft>
              <a:buSzPts val="2000"/>
              <a:buNone/>
              <a:defRPr/>
            </a:lvl9pPr>
          </a:lstStyle>
          <a:p>
            <a:endParaRPr/>
          </a:p>
        </p:txBody>
      </p:sp>
      <p:sp>
        <p:nvSpPr>
          <p:cNvPr id="155" name="Google Shape;155;p6"/>
          <p:cNvSpPr txBox="1">
            <a:spLocks noGrp="1"/>
          </p:cNvSpPr>
          <p:nvPr>
            <p:ph type="body" idx="1"/>
          </p:nvPr>
        </p:nvSpPr>
        <p:spPr>
          <a:xfrm>
            <a:off x="3774567" y="1600200"/>
            <a:ext cx="3355200" cy="4160400"/>
          </a:xfrm>
          <a:prstGeom prst="rect">
            <a:avLst/>
          </a:prstGeom>
        </p:spPr>
        <p:txBody>
          <a:bodyPr spcFirstLastPara="1" wrap="square" lIns="91425" tIns="91425" rIns="91425" bIns="91425" anchor="t" anchorCtr="0">
            <a:noAutofit/>
          </a:bodyPr>
          <a:lstStyle>
            <a:lvl1pPr marL="609585" lvl="0" indent="-457189">
              <a:spcBef>
                <a:spcPts val="800"/>
              </a:spcBef>
              <a:spcAft>
                <a:spcPts val="0"/>
              </a:spcAft>
              <a:buSzPts val="1800"/>
              <a:buChar char="○"/>
              <a:defRPr sz="2400"/>
            </a:lvl1pPr>
            <a:lvl2pPr marL="1219170" lvl="1" indent="-457189">
              <a:spcBef>
                <a:spcPts val="1333"/>
              </a:spcBef>
              <a:spcAft>
                <a:spcPts val="0"/>
              </a:spcAft>
              <a:buSzPts val="1800"/>
              <a:buChar char="◦"/>
              <a:defRPr sz="2400"/>
            </a:lvl2pPr>
            <a:lvl3pPr marL="1828754" lvl="2" indent="-457189">
              <a:spcBef>
                <a:spcPts val="1333"/>
              </a:spcBef>
              <a:spcAft>
                <a:spcPts val="0"/>
              </a:spcAft>
              <a:buSzPts val="1800"/>
              <a:buChar char="◦"/>
              <a:defRPr sz="2400"/>
            </a:lvl3pPr>
            <a:lvl4pPr marL="2438339" lvl="3" indent="-457189">
              <a:spcBef>
                <a:spcPts val="1333"/>
              </a:spcBef>
              <a:spcAft>
                <a:spcPts val="0"/>
              </a:spcAft>
              <a:buSzPts val="1800"/>
              <a:buChar char="◦"/>
              <a:defRPr sz="2400"/>
            </a:lvl4pPr>
            <a:lvl5pPr marL="3047924" lvl="4" indent="-457189">
              <a:spcBef>
                <a:spcPts val="1333"/>
              </a:spcBef>
              <a:spcAft>
                <a:spcPts val="0"/>
              </a:spcAft>
              <a:buSzPts val="1800"/>
              <a:buChar char="◦"/>
              <a:defRPr sz="2400"/>
            </a:lvl5pPr>
            <a:lvl6pPr marL="3657509" lvl="5" indent="-457189">
              <a:spcBef>
                <a:spcPts val="1333"/>
              </a:spcBef>
              <a:spcAft>
                <a:spcPts val="0"/>
              </a:spcAft>
              <a:buSzPts val="1800"/>
              <a:buChar char="◦"/>
              <a:defRPr sz="2400"/>
            </a:lvl6pPr>
            <a:lvl7pPr marL="4267093" lvl="6" indent="-457189">
              <a:spcBef>
                <a:spcPts val="1333"/>
              </a:spcBef>
              <a:spcAft>
                <a:spcPts val="0"/>
              </a:spcAft>
              <a:buSzPts val="1800"/>
              <a:buChar char="◦"/>
              <a:defRPr sz="2400"/>
            </a:lvl7pPr>
            <a:lvl8pPr marL="4876678" lvl="7" indent="-457189">
              <a:spcBef>
                <a:spcPts val="1333"/>
              </a:spcBef>
              <a:spcAft>
                <a:spcPts val="0"/>
              </a:spcAft>
              <a:buSzPts val="1800"/>
              <a:buChar char="◦"/>
              <a:defRPr sz="2400"/>
            </a:lvl8pPr>
            <a:lvl9pPr marL="5486263" lvl="8" indent="-457189">
              <a:spcBef>
                <a:spcPts val="1333"/>
              </a:spcBef>
              <a:spcAft>
                <a:spcPts val="1333"/>
              </a:spcAft>
              <a:buSzPts val="1800"/>
              <a:buChar char="◦"/>
              <a:defRPr sz="2400"/>
            </a:lvl9pPr>
          </a:lstStyle>
          <a:p>
            <a:endParaRPr/>
          </a:p>
        </p:txBody>
      </p:sp>
      <p:sp>
        <p:nvSpPr>
          <p:cNvPr id="156" name="Google Shape;156;p6"/>
          <p:cNvSpPr txBox="1">
            <a:spLocks noGrp="1"/>
          </p:cNvSpPr>
          <p:nvPr>
            <p:ph type="body" idx="2"/>
          </p:nvPr>
        </p:nvSpPr>
        <p:spPr>
          <a:xfrm>
            <a:off x="7534725" y="1600200"/>
            <a:ext cx="3562000" cy="4160400"/>
          </a:xfrm>
          <a:prstGeom prst="rect">
            <a:avLst/>
          </a:prstGeom>
        </p:spPr>
        <p:txBody>
          <a:bodyPr spcFirstLastPara="1" wrap="square" lIns="91425" tIns="91425" rIns="91425" bIns="91425" anchor="t" anchorCtr="0">
            <a:noAutofit/>
          </a:bodyPr>
          <a:lstStyle>
            <a:lvl1pPr marL="609585" lvl="0" indent="-457189">
              <a:spcBef>
                <a:spcPts val="800"/>
              </a:spcBef>
              <a:spcAft>
                <a:spcPts val="0"/>
              </a:spcAft>
              <a:buSzPts val="1800"/>
              <a:buChar char="○"/>
              <a:defRPr sz="2400"/>
            </a:lvl1pPr>
            <a:lvl2pPr marL="1219170" lvl="1" indent="-457189">
              <a:spcBef>
                <a:spcPts val="1333"/>
              </a:spcBef>
              <a:spcAft>
                <a:spcPts val="0"/>
              </a:spcAft>
              <a:buSzPts val="1800"/>
              <a:buChar char="◦"/>
              <a:defRPr sz="2400"/>
            </a:lvl2pPr>
            <a:lvl3pPr marL="1828754" lvl="2" indent="-457189">
              <a:spcBef>
                <a:spcPts val="1333"/>
              </a:spcBef>
              <a:spcAft>
                <a:spcPts val="0"/>
              </a:spcAft>
              <a:buSzPts val="1800"/>
              <a:buChar char="◦"/>
              <a:defRPr sz="2400"/>
            </a:lvl3pPr>
            <a:lvl4pPr marL="2438339" lvl="3" indent="-457189">
              <a:spcBef>
                <a:spcPts val="1333"/>
              </a:spcBef>
              <a:spcAft>
                <a:spcPts val="0"/>
              </a:spcAft>
              <a:buSzPts val="1800"/>
              <a:buChar char="◦"/>
              <a:defRPr sz="2400"/>
            </a:lvl4pPr>
            <a:lvl5pPr marL="3047924" lvl="4" indent="-457189">
              <a:spcBef>
                <a:spcPts val="1333"/>
              </a:spcBef>
              <a:spcAft>
                <a:spcPts val="0"/>
              </a:spcAft>
              <a:buSzPts val="1800"/>
              <a:buChar char="◦"/>
              <a:defRPr sz="2400"/>
            </a:lvl5pPr>
            <a:lvl6pPr marL="3657509" lvl="5" indent="-457189">
              <a:spcBef>
                <a:spcPts val="1333"/>
              </a:spcBef>
              <a:spcAft>
                <a:spcPts val="0"/>
              </a:spcAft>
              <a:buSzPts val="1800"/>
              <a:buChar char="◦"/>
              <a:defRPr sz="2400"/>
            </a:lvl6pPr>
            <a:lvl7pPr marL="4267093" lvl="6" indent="-457189">
              <a:spcBef>
                <a:spcPts val="1333"/>
              </a:spcBef>
              <a:spcAft>
                <a:spcPts val="0"/>
              </a:spcAft>
              <a:buSzPts val="1800"/>
              <a:buChar char="◦"/>
              <a:defRPr sz="2400"/>
            </a:lvl7pPr>
            <a:lvl8pPr marL="4876678" lvl="7" indent="-457189">
              <a:spcBef>
                <a:spcPts val="1333"/>
              </a:spcBef>
              <a:spcAft>
                <a:spcPts val="0"/>
              </a:spcAft>
              <a:buSzPts val="1800"/>
              <a:buChar char="◦"/>
              <a:defRPr sz="2400"/>
            </a:lvl8pPr>
            <a:lvl9pPr marL="5486263" lvl="8" indent="-457189">
              <a:spcBef>
                <a:spcPts val="1333"/>
              </a:spcBef>
              <a:spcAft>
                <a:spcPts val="1333"/>
              </a:spcAft>
              <a:buSzPts val="1800"/>
              <a:buChar char="◦"/>
              <a:defRPr sz="2400"/>
            </a:lvl9pPr>
          </a:lstStyle>
          <a:p>
            <a:endParaRPr/>
          </a:p>
        </p:txBody>
      </p:sp>
      <p:sp>
        <p:nvSpPr>
          <p:cNvPr id="157" name="Google Shape;157;p6"/>
          <p:cNvSpPr txBox="1">
            <a:spLocks noGrp="1"/>
          </p:cNvSpPr>
          <p:nvPr>
            <p:ph type="sldNum" idx="12"/>
          </p:nvPr>
        </p:nvSpPr>
        <p:spPr>
          <a:xfrm>
            <a:off x="10823979" y="557417"/>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A6BCC9"/>
                </a:solidFill>
              </a:rPr>
              <a:pPr defTabSz="1219170">
                <a:buClr>
                  <a:srgbClr val="000000"/>
                </a:buClr>
              </a:pPr>
              <a:t>‹#›</a:t>
            </a:fld>
            <a:endParaRPr lang="en" kern="0">
              <a:solidFill>
                <a:srgbClr val="A6BCC9"/>
              </a:solidFill>
            </a:endParaRPr>
          </a:p>
        </p:txBody>
      </p:sp>
    </p:spTree>
    <p:extLst>
      <p:ext uri="{BB962C8B-B14F-4D97-AF65-F5344CB8AC3E}">
        <p14:creationId xmlns:p14="http://schemas.microsoft.com/office/powerpoint/2010/main" val="203622368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matchingName="Title + Bullet points 1">
  <p:cSld name="Title + Bullet points 1">
    <p:bg>
      <p:bgPr>
        <a:solidFill>
          <a:schemeClr val="accent6"/>
        </a:solidFill>
        <a:effectLst/>
      </p:bgPr>
    </p:bg>
    <p:spTree>
      <p:nvGrpSpPr>
        <p:cNvPr id="1" name="Shape 201"/>
        <p:cNvGrpSpPr/>
        <p:nvPr/>
      </p:nvGrpSpPr>
      <p:grpSpPr>
        <a:xfrm>
          <a:off x="0" y="0"/>
          <a:ext cx="0" cy="0"/>
          <a:chOff x="0" y="0"/>
          <a:chExt cx="0" cy="0"/>
        </a:xfrm>
      </p:grpSpPr>
      <p:sp>
        <p:nvSpPr>
          <p:cNvPr id="202" name="Google Shape;202;p34"/>
          <p:cNvSpPr/>
          <p:nvPr/>
        </p:nvSpPr>
        <p:spPr>
          <a:xfrm rot="1083411">
            <a:off x="8535831" y="-124859"/>
            <a:ext cx="6491168" cy="7107685"/>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3" name="Google Shape;203;p34"/>
          <p:cNvSpPr/>
          <p:nvPr/>
        </p:nvSpPr>
        <p:spPr>
          <a:xfrm>
            <a:off x="-306767" y="-124834"/>
            <a:ext cx="6491115" cy="7107627"/>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4" name="Google Shape;204;p34"/>
          <p:cNvSpPr txBox="1">
            <a:spLocks noGrp="1"/>
          </p:cNvSpPr>
          <p:nvPr>
            <p:ph type="body" idx="1"/>
          </p:nvPr>
        </p:nvSpPr>
        <p:spPr>
          <a:xfrm>
            <a:off x="1037600" y="1672700"/>
            <a:ext cx="4749200" cy="44192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sz="1867"/>
            </a:lvl1pPr>
            <a:lvl2pPr marL="1219170" lvl="1" indent="-423323" rtl="0">
              <a:spcBef>
                <a:spcPts val="2133"/>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
        <p:nvSpPr>
          <p:cNvPr id="205" name="Google Shape;205;p34"/>
          <p:cNvSpPr txBox="1">
            <a:spLocks noGrp="1"/>
          </p:cNvSpPr>
          <p:nvPr>
            <p:ph type="body" idx="2"/>
          </p:nvPr>
        </p:nvSpPr>
        <p:spPr>
          <a:xfrm>
            <a:off x="6405197" y="1672700"/>
            <a:ext cx="4749200" cy="44192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sz="1867"/>
            </a:lvl1pPr>
            <a:lvl2pPr marL="1219170" lvl="1" indent="-423323" rtl="0">
              <a:spcBef>
                <a:spcPts val="2133"/>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
        <p:nvSpPr>
          <p:cNvPr id="206" name="Google Shape;206;p34"/>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Tree>
    <p:extLst>
      <p:ext uri="{BB962C8B-B14F-4D97-AF65-F5344CB8AC3E}">
        <p14:creationId xmlns:p14="http://schemas.microsoft.com/office/powerpoint/2010/main" val="23106289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90"/>
        <p:cNvGrpSpPr/>
        <p:nvPr/>
      </p:nvGrpSpPr>
      <p:grpSpPr>
        <a:xfrm>
          <a:off x="0" y="0"/>
          <a:ext cx="0" cy="0"/>
          <a:chOff x="0" y="0"/>
          <a:chExt cx="0" cy="0"/>
        </a:xfrm>
      </p:grpSpPr>
      <p:sp>
        <p:nvSpPr>
          <p:cNvPr id="191" name="Google Shape;191;p8"/>
          <p:cNvSpPr/>
          <p:nvPr/>
        </p:nvSpPr>
        <p:spPr>
          <a:xfrm>
            <a:off x="542867" y="542767"/>
            <a:ext cx="11106400" cy="57724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2" name="Google Shape;192;p8"/>
          <p:cNvSpPr/>
          <p:nvPr/>
        </p:nvSpPr>
        <p:spPr>
          <a:xfrm>
            <a:off x="-222700" y="745967"/>
            <a:ext cx="3507200" cy="3507200"/>
          </a:xfrm>
          <a:prstGeom prst="ellipse">
            <a:avLst/>
          </a:prstGeom>
          <a:solidFill>
            <a:srgbClr val="02BDC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3" name="Google Shape;193;p8"/>
          <p:cNvSpPr/>
          <p:nvPr/>
        </p:nvSpPr>
        <p:spPr>
          <a:xfrm>
            <a:off x="2416133" y="361867"/>
            <a:ext cx="1405600" cy="1405600"/>
          </a:xfrm>
          <a:prstGeom prst="ellipse">
            <a:avLst/>
          </a:prstGeom>
          <a:solidFill>
            <a:srgbClr val="FFB600">
              <a:alpha val="796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4" name="Google Shape;194;p8"/>
          <p:cNvSpPr/>
          <p:nvPr/>
        </p:nvSpPr>
        <p:spPr>
          <a:xfrm>
            <a:off x="2272796" y="-172873"/>
            <a:ext cx="401200" cy="401200"/>
          </a:xfrm>
          <a:prstGeom prst="ellipse">
            <a:avLst/>
          </a:prstGeom>
          <a:solidFill>
            <a:srgbClr val="FF975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5" name="Google Shape;195;p8"/>
          <p:cNvSpPr/>
          <p:nvPr/>
        </p:nvSpPr>
        <p:spPr>
          <a:xfrm>
            <a:off x="304800" y="3849667"/>
            <a:ext cx="807200" cy="807200"/>
          </a:xfrm>
          <a:prstGeom prst="ellipse">
            <a:avLst/>
          </a:prstGeom>
          <a:solidFill>
            <a:srgbClr val="FC4540">
              <a:alpha val="7885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6" name="Google Shape;196;p8"/>
          <p:cNvSpPr/>
          <p:nvPr/>
        </p:nvSpPr>
        <p:spPr>
          <a:xfrm>
            <a:off x="2030537" y="421713"/>
            <a:ext cx="284000" cy="284000"/>
          </a:xfrm>
          <a:prstGeom prst="ellipse">
            <a:avLst/>
          </a:prstGeom>
          <a:solidFill>
            <a:srgbClr val="FC406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7" name="Google Shape;197;p8"/>
          <p:cNvSpPr/>
          <p:nvPr/>
        </p:nvSpPr>
        <p:spPr>
          <a:xfrm>
            <a:off x="10463933" y="5557439"/>
            <a:ext cx="1463600" cy="1463600"/>
          </a:xfrm>
          <a:prstGeom prst="ellipse">
            <a:avLst/>
          </a:prstGeom>
          <a:solidFill>
            <a:srgbClr val="02BDC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8" name="Google Shape;198;p8"/>
          <p:cNvSpPr/>
          <p:nvPr/>
        </p:nvSpPr>
        <p:spPr>
          <a:xfrm>
            <a:off x="11343325" y="3974861"/>
            <a:ext cx="1032800" cy="1032800"/>
          </a:xfrm>
          <a:prstGeom prst="ellipse">
            <a:avLst/>
          </a:prstGeom>
          <a:solidFill>
            <a:srgbClr val="FFB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9" name="Google Shape;199;p8"/>
          <p:cNvSpPr/>
          <p:nvPr/>
        </p:nvSpPr>
        <p:spPr>
          <a:xfrm>
            <a:off x="10792135" y="5298587"/>
            <a:ext cx="551200" cy="551200"/>
          </a:xfrm>
          <a:prstGeom prst="ellipse">
            <a:avLst/>
          </a:prstGeom>
          <a:solidFill>
            <a:srgbClr val="FC4540">
              <a:alpha val="7885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0" name="Google Shape;200;p8"/>
          <p:cNvSpPr/>
          <p:nvPr/>
        </p:nvSpPr>
        <p:spPr>
          <a:xfrm>
            <a:off x="11496065" y="5163513"/>
            <a:ext cx="284000" cy="284000"/>
          </a:xfrm>
          <a:prstGeom prst="ellipse">
            <a:avLst/>
          </a:prstGeom>
          <a:solidFill>
            <a:srgbClr val="FF975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1" name="Google Shape;201;p8"/>
          <p:cNvSpPr/>
          <p:nvPr/>
        </p:nvSpPr>
        <p:spPr>
          <a:xfrm>
            <a:off x="10066696" y="6402211"/>
            <a:ext cx="284000" cy="284000"/>
          </a:xfrm>
          <a:prstGeom prst="ellipse">
            <a:avLst/>
          </a:prstGeom>
          <a:solidFill>
            <a:srgbClr val="FFB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2" name="Google Shape;202;p8"/>
          <p:cNvSpPr/>
          <p:nvPr/>
        </p:nvSpPr>
        <p:spPr>
          <a:xfrm>
            <a:off x="9767548" y="6232889"/>
            <a:ext cx="125200" cy="125200"/>
          </a:xfrm>
          <a:prstGeom prst="ellipse">
            <a:avLst/>
          </a:prstGeom>
          <a:solidFill>
            <a:srgbClr val="02BDC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3" name="Google Shape;203;p8"/>
          <p:cNvSpPr/>
          <p:nvPr/>
        </p:nvSpPr>
        <p:spPr>
          <a:xfrm>
            <a:off x="122585" y="3849667"/>
            <a:ext cx="125200" cy="125200"/>
          </a:xfrm>
          <a:prstGeom prst="ellipse">
            <a:avLst/>
          </a:prstGeom>
          <a:solidFill>
            <a:srgbClr val="FFB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4" name="Google Shape;204;p8"/>
          <p:cNvSpPr/>
          <p:nvPr/>
        </p:nvSpPr>
        <p:spPr>
          <a:xfrm>
            <a:off x="11635223" y="4266758"/>
            <a:ext cx="449023" cy="449023"/>
          </a:xfrm>
          <a:custGeom>
            <a:avLst/>
            <a:gdLst/>
            <a:ahLst/>
            <a:cxnLst/>
            <a:rect l="l" t="t" r="r" b="b"/>
            <a:pathLst>
              <a:path w="16027" h="16027" fill="none" extrusionOk="0">
                <a:moveTo>
                  <a:pt x="14029" y="4019"/>
                </a:moveTo>
                <a:lnTo>
                  <a:pt x="14029" y="4019"/>
                </a:lnTo>
                <a:lnTo>
                  <a:pt x="14200" y="3849"/>
                </a:lnTo>
                <a:lnTo>
                  <a:pt x="14395" y="3752"/>
                </a:lnTo>
                <a:lnTo>
                  <a:pt x="14614" y="3678"/>
                </a:lnTo>
                <a:lnTo>
                  <a:pt x="14809" y="3630"/>
                </a:lnTo>
                <a:lnTo>
                  <a:pt x="15028" y="3581"/>
                </a:lnTo>
                <a:lnTo>
                  <a:pt x="15247" y="3484"/>
                </a:lnTo>
                <a:lnTo>
                  <a:pt x="15442" y="3362"/>
                </a:lnTo>
                <a:lnTo>
                  <a:pt x="15661" y="3191"/>
                </a:lnTo>
                <a:lnTo>
                  <a:pt x="15661" y="3191"/>
                </a:lnTo>
                <a:lnTo>
                  <a:pt x="15832" y="2997"/>
                </a:lnTo>
                <a:lnTo>
                  <a:pt x="15929" y="2777"/>
                </a:lnTo>
                <a:lnTo>
                  <a:pt x="16002" y="2534"/>
                </a:lnTo>
                <a:lnTo>
                  <a:pt x="16026" y="2266"/>
                </a:lnTo>
                <a:lnTo>
                  <a:pt x="16026" y="2266"/>
                </a:lnTo>
                <a:lnTo>
                  <a:pt x="16002" y="2047"/>
                </a:lnTo>
                <a:lnTo>
                  <a:pt x="15978" y="1827"/>
                </a:lnTo>
                <a:lnTo>
                  <a:pt x="15905" y="1633"/>
                </a:lnTo>
                <a:lnTo>
                  <a:pt x="15807" y="1413"/>
                </a:lnTo>
                <a:lnTo>
                  <a:pt x="15710" y="1243"/>
                </a:lnTo>
                <a:lnTo>
                  <a:pt x="15588" y="1048"/>
                </a:lnTo>
                <a:lnTo>
                  <a:pt x="15466" y="878"/>
                </a:lnTo>
                <a:lnTo>
                  <a:pt x="15320" y="707"/>
                </a:lnTo>
                <a:lnTo>
                  <a:pt x="15320" y="707"/>
                </a:lnTo>
                <a:lnTo>
                  <a:pt x="15150" y="561"/>
                </a:lnTo>
                <a:lnTo>
                  <a:pt x="14979" y="439"/>
                </a:lnTo>
                <a:lnTo>
                  <a:pt x="14784" y="317"/>
                </a:lnTo>
                <a:lnTo>
                  <a:pt x="14590" y="196"/>
                </a:lnTo>
                <a:lnTo>
                  <a:pt x="14395" y="123"/>
                </a:lnTo>
                <a:lnTo>
                  <a:pt x="14175" y="50"/>
                </a:lnTo>
                <a:lnTo>
                  <a:pt x="13981" y="25"/>
                </a:lnTo>
                <a:lnTo>
                  <a:pt x="13761" y="1"/>
                </a:lnTo>
                <a:lnTo>
                  <a:pt x="13761" y="1"/>
                </a:lnTo>
                <a:lnTo>
                  <a:pt x="13494" y="25"/>
                </a:lnTo>
                <a:lnTo>
                  <a:pt x="13250" y="98"/>
                </a:lnTo>
                <a:lnTo>
                  <a:pt x="13031" y="196"/>
                </a:lnTo>
                <a:lnTo>
                  <a:pt x="12836" y="366"/>
                </a:lnTo>
                <a:lnTo>
                  <a:pt x="12836" y="366"/>
                </a:lnTo>
                <a:lnTo>
                  <a:pt x="12665" y="561"/>
                </a:lnTo>
                <a:lnTo>
                  <a:pt x="12544" y="780"/>
                </a:lnTo>
                <a:lnTo>
                  <a:pt x="12471" y="975"/>
                </a:lnTo>
                <a:lnTo>
                  <a:pt x="12422" y="1194"/>
                </a:lnTo>
                <a:lnTo>
                  <a:pt x="12349" y="1413"/>
                </a:lnTo>
                <a:lnTo>
                  <a:pt x="12276" y="1608"/>
                </a:lnTo>
                <a:lnTo>
                  <a:pt x="12178" y="1827"/>
                </a:lnTo>
                <a:lnTo>
                  <a:pt x="12008" y="1998"/>
                </a:lnTo>
                <a:lnTo>
                  <a:pt x="12008" y="1998"/>
                </a:lnTo>
                <a:lnTo>
                  <a:pt x="11740" y="2266"/>
                </a:lnTo>
                <a:lnTo>
                  <a:pt x="11496" y="2436"/>
                </a:lnTo>
                <a:lnTo>
                  <a:pt x="11277" y="2534"/>
                </a:lnTo>
                <a:lnTo>
                  <a:pt x="11082" y="2582"/>
                </a:lnTo>
                <a:lnTo>
                  <a:pt x="10888" y="2582"/>
                </a:lnTo>
                <a:lnTo>
                  <a:pt x="10717" y="2534"/>
                </a:lnTo>
                <a:lnTo>
                  <a:pt x="10547" y="2412"/>
                </a:lnTo>
                <a:lnTo>
                  <a:pt x="10376" y="2290"/>
                </a:lnTo>
                <a:lnTo>
                  <a:pt x="10206" y="2095"/>
                </a:lnTo>
                <a:lnTo>
                  <a:pt x="10035" y="1901"/>
                </a:lnTo>
                <a:lnTo>
                  <a:pt x="9670" y="1413"/>
                </a:lnTo>
                <a:lnTo>
                  <a:pt x="9231" y="878"/>
                </a:lnTo>
                <a:lnTo>
                  <a:pt x="8988" y="585"/>
                </a:lnTo>
                <a:lnTo>
                  <a:pt x="8720" y="293"/>
                </a:lnTo>
                <a:lnTo>
                  <a:pt x="8720" y="293"/>
                </a:lnTo>
                <a:lnTo>
                  <a:pt x="8574" y="171"/>
                </a:lnTo>
                <a:lnTo>
                  <a:pt x="8379" y="74"/>
                </a:lnTo>
                <a:lnTo>
                  <a:pt x="8209" y="25"/>
                </a:lnTo>
                <a:lnTo>
                  <a:pt x="8014" y="1"/>
                </a:lnTo>
                <a:lnTo>
                  <a:pt x="8014" y="1"/>
                </a:lnTo>
                <a:lnTo>
                  <a:pt x="7916" y="25"/>
                </a:lnTo>
                <a:lnTo>
                  <a:pt x="7770" y="98"/>
                </a:lnTo>
                <a:lnTo>
                  <a:pt x="7307" y="366"/>
                </a:lnTo>
                <a:lnTo>
                  <a:pt x="7039" y="537"/>
                </a:lnTo>
                <a:lnTo>
                  <a:pt x="6747" y="756"/>
                </a:lnTo>
                <a:lnTo>
                  <a:pt x="6431" y="975"/>
                </a:lnTo>
                <a:lnTo>
                  <a:pt x="6138" y="1243"/>
                </a:lnTo>
                <a:lnTo>
                  <a:pt x="5870" y="1511"/>
                </a:lnTo>
                <a:lnTo>
                  <a:pt x="5627" y="1803"/>
                </a:lnTo>
                <a:lnTo>
                  <a:pt x="5432" y="2095"/>
                </a:lnTo>
                <a:lnTo>
                  <a:pt x="5359" y="2242"/>
                </a:lnTo>
                <a:lnTo>
                  <a:pt x="5310" y="2412"/>
                </a:lnTo>
                <a:lnTo>
                  <a:pt x="5262" y="2558"/>
                </a:lnTo>
                <a:lnTo>
                  <a:pt x="5237" y="2704"/>
                </a:lnTo>
                <a:lnTo>
                  <a:pt x="5237" y="2850"/>
                </a:lnTo>
                <a:lnTo>
                  <a:pt x="5262" y="3021"/>
                </a:lnTo>
                <a:lnTo>
                  <a:pt x="5310" y="3167"/>
                </a:lnTo>
                <a:lnTo>
                  <a:pt x="5383" y="3313"/>
                </a:lnTo>
                <a:lnTo>
                  <a:pt x="5481" y="3459"/>
                </a:lnTo>
                <a:lnTo>
                  <a:pt x="5603" y="3605"/>
                </a:lnTo>
                <a:lnTo>
                  <a:pt x="5603" y="3605"/>
                </a:lnTo>
                <a:lnTo>
                  <a:pt x="5797" y="3752"/>
                </a:lnTo>
                <a:lnTo>
                  <a:pt x="5992" y="3849"/>
                </a:lnTo>
                <a:lnTo>
                  <a:pt x="6187" y="3946"/>
                </a:lnTo>
                <a:lnTo>
                  <a:pt x="6406" y="3995"/>
                </a:lnTo>
                <a:lnTo>
                  <a:pt x="6625" y="4044"/>
                </a:lnTo>
                <a:lnTo>
                  <a:pt x="6845" y="4141"/>
                </a:lnTo>
                <a:lnTo>
                  <a:pt x="7039" y="4239"/>
                </a:lnTo>
                <a:lnTo>
                  <a:pt x="7234" y="4409"/>
                </a:lnTo>
                <a:lnTo>
                  <a:pt x="7234" y="4409"/>
                </a:lnTo>
                <a:lnTo>
                  <a:pt x="7405" y="4604"/>
                </a:lnTo>
                <a:lnTo>
                  <a:pt x="7502" y="4823"/>
                </a:lnTo>
                <a:lnTo>
                  <a:pt x="7575" y="5067"/>
                </a:lnTo>
                <a:lnTo>
                  <a:pt x="7600" y="5359"/>
                </a:lnTo>
                <a:lnTo>
                  <a:pt x="7600" y="5359"/>
                </a:lnTo>
                <a:lnTo>
                  <a:pt x="7575" y="5554"/>
                </a:lnTo>
                <a:lnTo>
                  <a:pt x="7551" y="5773"/>
                </a:lnTo>
                <a:lnTo>
                  <a:pt x="7478" y="5968"/>
                </a:lnTo>
                <a:lnTo>
                  <a:pt x="7405" y="6163"/>
                </a:lnTo>
                <a:lnTo>
                  <a:pt x="7307" y="6357"/>
                </a:lnTo>
                <a:lnTo>
                  <a:pt x="7186" y="6552"/>
                </a:lnTo>
                <a:lnTo>
                  <a:pt x="7039" y="6723"/>
                </a:lnTo>
                <a:lnTo>
                  <a:pt x="6893" y="6893"/>
                </a:lnTo>
                <a:lnTo>
                  <a:pt x="6893" y="6893"/>
                </a:lnTo>
                <a:lnTo>
                  <a:pt x="6723" y="7039"/>
                </a:lnTo>
                <a:lnTo>
                  <a:pt x="6552" y="7186"/>
                </a:lnTo>
                <a:lnTo>
                  <a:pt x="6382" y="7283"/>
                </a:lnTo>
                <a:lnTo>
                  <a:pt x="6187" y="7405"/>
                </a:lnTo>
                <a:lnTo>
                  <a:pt x="5992" y="7478"/>
                </a:lnTo>
                <a:lnTo>
                  <a:pt x="5773" y="7551"/>
                </a:lnTo>
                <a:lnTo>
                  <a:pt x="5554" y="7575"/>
                </a:lnTo>
                <a:lnTo>
                  <a:pt x="5359" y="7600"/>
                </a:lnTo>
                <a:lnTo>
                  <a:pt x="5359" y="7600"/>
                </a:lnTo>
                <a:lnTo>
                  <a:pt x="5091" y="7575"/>
                </a:lnTo>
                <a:lnTo>
                  <a:pt x="4848" y="7502"/>
                </a:lnTo>
                <a:lnTo>
                  <a:pt x="4604" y="7405"/>
                </a:lnTo>
                <a:lnTo>
                  <a:pt x="4409" y="7234"/>
                </a:lnTo>
                <a:lnTo>
                  <a:pt x="4409" y="7234"/>
                </a:lnTo>
                <a:lnTo>
                  <a:pt x="4239" y="7039"/>
                </a:lnTo>
                <a:lnTo>
                  <a:pt x="4117" y="6820"/>
                </a:lnTo>
                <a:lnTo>
                  <a:pt x="4044" y="6601"/>
                </a:lnTo>
                <a:lnTo>
                  <a:pt x="3971" y="6382"/>
                </a:lnTo>
                <a:lnTo>
                  <a:pt x="3922" y="6187"/>
                </a:lnTo>
                <a:lnTo>
                  <a:pt x="3849" y="5992"/>
                </a:lnTo>
                <a:lnTo>
                  <a:pt x="3752" y="5797"/>
                </a:lnTo>
                <a:lnTo>
                  <a:pt x="3605" y="5602"/>
                </a:lnTo>
                <a:lnTo>
                  <a:pt x="3605" y="5602"/>
                </a:lnTo>
                <a:lnTo>
                  <a:pt x="3459" y="5481"/>
                </a:lnTo>
                <a:lnTo>
                  <a:pt x="3313" y="5383"/>
                </a:lnTo>
                <a:lnTo>
                  <a:pt x="3167" y="5310"/>
                </a:lnTo>
                <a:lnTo>
                  <a:pt x="3021" y="5262"/>
                </a:lnTo>
                <a:lnTo>
                  <a:pt x="2850" y="5237"/>
                </a:lnTo>
                <a:lnTo>
                  <a:pt x="2704" y="5237"/>
                </a:lnTo>
                <a:lnTo>
                  <a:pt x="2558" y="5262"/>
                </a:lnTo>
                <a:lnTo>
                  <a:pt x="2412" y="5310"/>
                </a:lnTo>
                <a:lnTo>
                  <a:pt x="2242" y="5359"/>
                </a:lnTo>
                <a:lnTo>
                  <a:pt x="2095" y="5432"/>
                </a:lnTo>
                <a:lnTo>
                  <a:pt x="1803" y="5627"/>
                </a:lnTo>
                <a:lnTo>
                  <a:pt x="1511" y="5870"/>
                </a:lnTo>
                <a:lnTo>
                  <a:pt x="1243" y="6138"/>
                </a:lnTo>
                <a:lnTo>
                  <a:pt x="975" y="6431"/>
                </a:lnTo>
                <a:lnTo>
                  <a:pt x="756" y="6747"/>
                </a:lnTo>
                <a:lnTo>
                  <a:pt x="537" y="7039"/>
                </a:lnTo>
                <a:lnTo>
                  <a:pt x="366" y="7307"/>
                </a:lnTo>
                <a:lnTo>
                  <a:pt x="98" y="7770"/>
                </a:lnTo>
                <a:lnTo>
                  <a:pt x="25" y="7916"/>
                </a:lnTo>
                <a:lnTo>
                  <a:pt x="1" y="8014"/>
                </a:lnTo>
                <a:lnTo>
                  <a:pt x="1" y="8014"/>
                </a:lnTo>
                <a:lnTo>
                  <a:pt x="25" y="8208"/>
                </a:lnTo>
                <a:lnTo>
                  <a:pt x="74" y="8379"/>
                </a:lnTo>
                <a:lnTo>
                  <a:pt x="171" y="8574"/>
                </a:lnTo>
                <a:lnTo>
                  <a:pt x="293" y="8720"/>
                </a:lnTo>
                <a:lnTo>
                  <a:pt x="293" y="8720"/>
                </a:lnTo>
                <a:lnTo>
                  <a:pt x="585" y="8988"/>
                </a:lnTo>
                <a:lnTo>
                  <a:pt x="878" y="9231"/>
                </a:lnTo>
                <a:lnTo>
                  <a:pt x="1413" y="9670"/>
                </a:lnTo>
                <a:lnTo>
                  <a:pt x="1901" y="10035"/>
                </a:lnTo>
                <a:lnTo>
                  <a:pt x="2095" y="10206"/>
                </a:lnTo>
                <a:lnTo>
                  <a:pt x="2290" y="10376"/>
                </a:lnTo>
                <a:lnTo>
                  <a:pt x="2412" y="10547"/>
                </a:lnTo>
                <a:lnTo>
                  <a:pt x="2534" y="10717"/>
                </a:lnTo>
                <a:lnTo>
                  <a:pt x="2583" y="10888"/>
                </a:lnTo>
                <a:lnTo>
                  <a:pt x="2583" y="11082"/>
                </a:lnTo>
                <a:lnTo>
                  <a:pt x="2534" y="11277"/>
                </a:lnTo>
                <a:lnTo>
                  <a:pt x="2436" y="11496"/>
                </a:lnTo>
                <a:lnTo>
                  <a:pt x="2266" y="11740"/>
                </a:lnTo>
                <a:lnTo>
                  <a:pt x="1998" y="12008"/>
                </a:lnTo>
                <a:lnTo>
                  <a:pt x="1998" y="12008"/>
                </a:lnTo>
                <a:lnTo>
                  <a:pt x="1828" y="12178"/>
                </a:lnTo>
                <a:lnTo>
                  <a:pt x="1633" y="12276"/>
                </a:lnTo>
                <a:lnTo>
                  <a:pt x="1413" y="12349"/>
                </a:lnTo>
                <a:lnTo>
                  <a:pt x="1219" y="12398"/>
                </a:lnTo>
                <a:lnTo>
                  <a:pt x="999" y="12446"/>
                </a:lnTo>
                <a:lnTo>
                  <a:pt x="780" y="12544"/>
                </a:lnTo>
                <a:lnTo>
                  <a:pt x="585" y="12665"/>
                </a:lnTo>
                <a:lnTo>
                  <a:pt x="366" y="12836"/>
                </a:lnTo>
                <a:lnTo>
                  <a:pt x="366" y="12836"/>
                </a:lnTo>
                <a:lnTo>
                  <a:pt x="196" y="13031"/>
                </a:lnTo>
                <a:lnTo>
                  <a:pt x="98" y="13250"/>
                </a:lnTo>
                <a:lnTo>
                  <a:pt x="25" y="13493"/>
                </a:lnTo>
                <a:lnTo>
                  <a:pt x="1" y="13761"/>
                </a:lnTo>
                <a:lnTo>
                  <a:pt x="1" y="13761"/>
                </a:lnTo>
                <a:lnTo>
                  <a:pt x="25" y="13981"/>
                </a:lnTo>
                <a:lnTo>
                  <a:pt x="50" y="14200"/>
                </a:lnTo>
                <a:lnTo>
                  <a:pt x="123" y="14395"/>
                </a:lnTo>
                <a:lnTo>
                  <a:pt x="220" y="14614"/>
                </a:lnTo>
                <a:lnTo>
                  <a:pt x="318" y="14784"/>
                </a:lnTo>
                <a:lnTo>
                  <a:pt x="439" y="14979"/>
                </a:lnTo>
                <a:lnTo>
                  <a:pt x="561" y="15150"/>
                </a:lnTo>
                <a:lnTo>
                  <a:pt x="707" y="15320"/>
                </a:lnTo>
                <a:lnTo>
                  <a:pt x="707" y="15320"/>
                </a:lnTo>
                <a:lnTo>
                  <a:pt x="878" y="15466"/>
                </a:lnTo>
                <a:lnTo>
                  <a:pt x="1048" y="15588"/>
                </a:lnTo>
                <a:lnTo>
                  <a:pt x="1243" y="15710"/>
                </a:lnTo>
                <a:lnTo>
                  <a:pt x="1438" y="15832"/>
                </a:lnTo>
                <a:lnTo>
                  <a:pt x="1633" y="15905"/>
                </a:lnTo>
                <a:lnTo>
                  <a:pt x="1852" y="15978"/>
                </a:lnTo>
                <a:lnTo>
                  <a:pt x="2047" y="16002"/>
                </a:lnTo>
                <a:lnTo>
                  <a:pt x="2266" y="16026"/>
                </a:lnTo>
                <a:lnTo>
                  <a:pt x="2266" y="16026"/>
                </a:lnTo>
                <a:lnTo>
                  <a:pt x="2534" y="16002"/>
                </a:lnTo>
                <a:lnTo>
                  <a:pt x="2777" y="15929"/>
                </a:lnTo>
                <a:lnTo>
                  <a:pt x="2997" y="15832"/>
                </a:lnTo>
                <a:lnTo>
                  <a:pt x="3191" y="15661"/>
                </a:lnTo>
                <a:lnTo>
                  <a:pt x="3191" y="15661"/>
                </a:lnTo>
                <a:lnTo>
                  <a:pt x="3362" y="15466"/>
                </a:lnTo>
                <a:lnTo>
                  <a:pt x="3484" y="15247"/>
                </a:lnTo>
                <a:lnTo>
                  <a:pt x="3557" y="15052"/>
                </a:lnTo>
                <a:lnTo>
                  <a:pt x="3605" y="14833"/>
                </a:lnTo>
                <a:lnTo>
                  <a:pt x="3679" y="14614"/>
                </a:lnTo>
                <a:lnTo>
                  <a:pt x="3752" y="14419"/>
                </a:lnTo>
                <a:lnTo>
                  <a:pt x="3849" y="14200"/>
                </a:lnTo>
                <a:lnTo>
                  <a:pt x="4019" y="14029"/>
                </a:lnTo>
                <a:lnTo>
                  <a:pt x="4019" y="14029"/>
                </a:lnTo>
                <a:lnTo>
                  <a:pt x="4287" y="13786"/>
                </a:lnTo>
                <a:lnTo>
                  <a:pt x="4531" y="13591"/>
                </a:lnTo>
                <a:lnTo>
                  <a:pt x="4750" y="13493"/>
                </a:lnTo>
                <a:lnTo>
                  <a:pt x="4945" y="13445"/>
                </a:lnTo>
                <a:lnTo>
                  <a:pt x="5140" y="13445"/>
                </a:lnTo>
                <a:lnTo>
                  <a:pt x="5310" y="13493"/>
                </a:lnTo>
                <a:lnTo>
                  <a:pt x="5481" y="13615"/>
                </a:lnTo>
                <a:lnTo>
                  <a:pt x="5651" y="13737"/>
                </a:lnTo>
                <a:lnTo>
                  <a:pt x="5822" y="13932"/>
                </a:lnTo>
                <a:lnTo>
                  <a:pt x="5992" y="14127"/>
                </a:lnTo>
                <a:lnTo>
                  <a:pt x="6358" y="14614"/>
                </a:lnTo>
                <a:lnTo>
                  <a:pt x="6796" y="15150"/>
                </a:lnTo>
                <a:lnTo>
                  <a:pt x="7039" y="15442"/>
                </a:lnTo>
                <a:lnTo>
                  <a:pt x="7307" y="15734"/>
                </a:lnTo>
                <a:lnTo>
                  <a:pt x="7307" y="15734"/>
                </a:lnTo>
                <a:lnTo>
                  <a:pt x="7454" y="15856"/>
                </a:lnTo>
                <a:lnTo>
                  <a:pt x="7648" y="15953"/>
                </a:lnTo>
                <a:lnTo>
                  <a:pt x="7819" y="16002"/>
                </a:lnTo>
                <a:lnTo>
                  <a:pt x="8014" y="16026"/>
                </a:lnTo>
                <a:lnTo>
                  <a:pt x="8014" y="16026"/>
                </a:lnTo>
                <a:lnTo>
                  <a:pt x="8111" y="16002"/>
                </a:lnTo>
                <a:lnTo>
                  <a:pt x="8257" y="15929"/>
                </a:lnTo>
                <a:lnTo>
                  <a:pt x="8720" y="15661"/>
                </a:lnTo>
                <a:lnTo>
                  <a:pt x="8988" y="15491"/>
                </a:lnTo>
                <a:lnTo>
                  <a:pt x="9280" y="15271"/>
                </a:lnTo>
                <a:lnTo>
                  <a:pt x="9597" y="15052"/>
                </a:lnTo>
                <a:lnTo>
                  <a:pt x="9889" y="14784"/>
                </a:lnTo>
                <a:lnTo>
                  <a:pt x="10157" y="14516"/>
                </a:lnTo>
                <a:lnTo>
                  <a:pt x="10400" y="14224"/>
                </a:lnTo>
                <a:lnTo>
                  <a:pt x="10595" y="13932"/>
                </a:lnTo>
                <a:lnTo>
                  <a:pt x="10668" y="13786"/>
                </a:lnTo>
                <a:lnTo>
                  <a:pt x="10717" y="13615"/>
                </a:lnTo>
                <a:lnTo>
                  <a:pt x="10766" y="13469"/>
                </a:lnTo>
                <a:lnTo>
                  <a:pt x="10790" y="13323"/>
                </a:lnTo>
                <a:lnTo>
                  <a:pt x="10790" y="13177"/>
                </a:lnTo>
                <a:lnTo>
                  <a:pt x="10766" y="13006"/>
                </a:lnTo>
                <a:lnTo>
                  <a:pt x="10717" y="12860"/>
                </a:lnTo>
                <a:lnTo>
                  <a:pt x="10644" y="12714"/>
                </a:lnTo>
                <a:lnTo>
                  <a:pt x="10547" y="12568"/>
                </a:lnTo>
                <a:lnTo>
                  <a:pt x="10425" y="12422"/>
                </a:lnTo>
                <a:lnTo>
                  <a:pt x="10425" y="12422"/>
                </a:lnTo>
                <a:lnTo>
                  <a:pt x="10230" y="12276"/>
                </a:lnTo>
                <a:lnTo>
                  <a:pt x="10035" y="12178"/>
                </a:lnTo>
                <a:lnTo>
                  <a:pt x="9840" y="12105"/>
                </a:lnTo>
                <a:lnTo>
                  <a:pt x="9621" y="12032"/>
                </a:lnTo>
                <a:lnTo>
                  <a:pt x="9402" y="11983"/>
                </a:lnTo>
                <a:lnTo>
                  <a:pt x="9183" y="11886"/>
                </a:lnTo>
                <a:lnTo>
                  <a:pt x="8988" y="11789"/>
                </a:lnTo>
                <a:lnTo>
                  <a:pt x="8793" y="11618"/>
                </a:lnTo>
                <a:lnTo>
                  <a:pt x="8793" y="11618"/>
                </a:lnTo>
                <a:lnTo>
                  <a:pt x="8623" y="11423"/>
                </a:lnTo>
                <a:lnTo>
                  <a:pt x="8525" y="11204"/>
                </a:lnTo>
                <a:lnTo>
                  <a:pt x="8452" y="10961"/>
                </a:lnTo>
                <a:lnTo>
                  <a:pt x="8428" y="10668"/>
                </a:lnTo>
                <a:lnTo>
                  <a:pt x="8428" y="10668"/>
                </a:lnTo>
                <a:lnTo>
                  <a:pt x="8452" y="10473"/>
                </a:lnTo>
                <a:lnTo>
                  <a:pt x="8476" y="10254"/>
                </a:lnTo>
                <a:lnTo>
                  <a:pt x="8549" y="10059"/>
                </a:lnTo>
                <a:lnTo>
                  <a:pt x="8623" y="9865"/>
                </a:lnTo>
                <a:lnTo>
                  <a:pt x="8720" y="9670"/>
                </a:lnTo>
                <a:lnTo>
                  <a:pt x="8842" y="9475"/>
                </a:lnTo>
                <a:lnTo>
                  <a:pt x="8988" y="9304"/>
                </a:lnTo>
                <a:lnTo>
                  <a:pt x="9134" y="9134"/>
                </a:lnTo>
                <a:lnTo>
                  <a:pt x="9134" y="9134"/>
                </a:lnTo>
                <a:lnTo>
                  <a:pt x="9304" y="8988"/>
                </a:lnTo>
                <a:lnTo>
                  <a:pt x="9475" y="8866"/>
                </a:lnTo>
                <a:lnTo>
                  <a:pt x="9645" y="8744"/>
                </a:lnTo>
                <a:lnTo>
                  <a:pt x="9840" y="8622"/>
                </a:lnTo>
                <a:lnTo>
                  <a:pt x="10035" y="8549"/>
                </a:lnTo>
                <a:lnTo>
                  <a:pt x="10254" y="8476"/>
                </a:lnTo>
                <a:lnTo>
                  <a:pt x="10474" y="8452"/>
                </a:lnTo>
                <a:lnTo>
                  <a:pt x="10668" y="8428"/>
                </a:lnTo>
                <a:lnTo>
                  <a:pt x="10668" y="8428"/>
                </a:lnTo>
                <a:lnTo>
                  <a:pt x="10936" y="8452"/>
                </a:lnTo>
                <a:lnTo>
                  <a:pt x="11180" y="8525"/>
                </a:lnTo>
                <a:lnTo>
                  <a:pt x="11423" y="8622"/>
                </a:lnTo>
                <a:lnTo>
                  <a:pt x="11618" y="8793"/>
                </a:lnTo>
                <a:lnTo>
                  <a:pt x="11618" y="8793"/>
                </a:lnTo>
                <a:lnTo>
                  <a:pt x="11789" y="8988"/>
                </a:lnTo>
                <a:lnTo>
                  <a:pt x="11910" y="9207"/>
                </a:lnTo>
                <a:lnTo>
                  <a:pt x="11984" y="9426"/>
                </a:lnTo>
                <a:lnTo>
                  <a:pt x="12057" y="9645"/>
                </a:lnTo>
                <a:lnTo>
                  <a:pt x="12105" y="9840"/>
                </a:lnTo>
                <a:lnTo>
                  <a:pt x="12178" y="10035"/>
                </a:lnTo>
                <a:lnTo>
                  <a:pt x="12276" y="10230"/>
                </a:lnTo>
                <a:lnTo>
                  <a:pt x="12422" y="10425"/>
                </a:lnTo>
                <a:lnTo>
                  <a:pt x="12422" y="10425"/>
                </a:lnTo>
                <a:lnTo>
                  <a:pt x="12568" y="10547"/>
                </a:lnTo>
                <a:lnTo>
                  <a:pt x="12714" y="10644"/>
                </a:lnTo>
                <a:lnTo>
                  <a:pt x="12860" y="10717"/>
                </a:lnTo>
                <a:lnTo>
                  <a:pt x="13006" y="10766"/>
                </a:lnTo>
                <a:lnTo>
                  <a:pt x="13177" y="10790"/>
                </a:lnTo>
                <a:lnTo>
                  <a:pt x="13323" y="10790"/>
                </a:lnTo>
                <a:lnTo>
                  <a:pt x="13469" y="10766"/>
                </a:lnTo>
                <a:lnTo>
                  <a:pt x="13615" y="10717"/>
                </a:lnTo>
                <a:lnTo>
                  <a:pt x="13786" y="10668"/>
                </a:lnTo>
                <a:lnTo>
                  <a:pt x="13932" y="10595"/>
                </a:lnTo>
                <a:lnTo>
                  <a:pt x="14224" y="10400"/>
                </a:lnTo>
                <a:lnTo>
                  <a:pt x="14516" y="10157"/>
                </a:lnTo>
                <a:lnTo>
                  <a:pt x="14784" y="9889"/>
                </a:lnTo>
                <a:lnTo>
                  <a:pt x="15052" y="9597"/>
                </a:lnTo>
                <a:lnTo>
                  <a:pt x="15271" y="9280"/>
                </a:lnTo>
                <a:lnTo>
                  <a:pt x="15491" y="8988"/>
                </a:lnTo>
                <a:lnTo>
                  <a:pt x="15661" y="8720"/>
                </a:lnTo>
                <a:lnTo>
                  <a:pt x="15929" y="8257"/>
                </a:lnTo>
                <a:lnTo>
                  <a:pt x="16002" y="8111"/>
                </a:lnTo>
                <a:lnTo>
                  <a:pt x="16026" y="8014"/>
                </a:lnTo>
                <a:lnTo>
                  <a:pt x="16026" y="8014"/>
                </a:lnTo>
                <a:lnTo>
                  <a:pt x="16002" y="7819"/>
                </a:lnTo>
                <a:lnTo>
                  <a:pt x="15953" y="7648"/>
                </a:lnTo>
                <a:lnTo>
                  <a:pt x="15856" y="7453"/>
                </a:lnTo>
                <a:lnTo>
                  <a:pt x="15734" y="7307"/>
                </a:lnTo>
                <a:lnTo>
                  <a:pt x="15734" y="7307"/>
                </a:lnTo>
                <a:lnTo>
                  <a:pt x="15442" y="7039"/>
                </a:lnTo>
                <a:lnTo>
                  <a:pt x="15150" y="6796"/>
                </a:lnTo>
                <a:lnTo>
                  <a:pt x="14614" y="6357"/>
                </a:lnTo>
                <a:lnTo>
                  <a:pt x="14127" y="5992"/>
                </a:lnTo>
                <a:lnTo>
                  <a:pt x="13932" y="5822"/>
                </a:lnTo>
                <a:lnTo>
                  <a:pt x="13737" y="5651"/>
                </a:lnTo>
                <a:lnTo>
                  <a:pt x="13615" y="5481"/>
                </a:lnTo>
                <a:lnTo>
                  <a:pt x="13494" y="5310"/>
                </a:lnTo>
                <a:lnTo>
                  <a:pt x="13445" y="5140"/>
                </a:lnTo>
                <a:lnTo>
                  <a:pt x="13445" y="4945"/>
                </a:lnTo>
                <a:lnTo>
                  <a:pt x="13494" y="4750"/>
                </a:lnTo>
                <a:lnTo>
                  <a:pt x="13591" y="4531"/>
                </a:lnTo>
                <a:lnTo>
                  <a:pt x="13761" y="4287"/>
                </a:lnTo>
                <a:lnTo>
                  <a:pt x="14029" y="4019"/>
                </a:lnTo>
                <a:lnTo>
                  <a:pt x="14029" y="4019"/>
                </a:lnTo>
                <a:close/>
              </a:path>
            </a:pathLst>
          </a:custGeom>
          <a:noFill/>
          <a:ln w="12175" cap="rnd" cmpd="sng">
            <a:solidFill>
              <a:srgbClr val="02BDC7"/>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05" name="Google Shape;205;p8"/>
          <p:cNvGrpSpPr/>
          <p:nvPr/>
        </p:nvGrpSpPr>
        <p:grpSpPr>
          <a:xfrm>
            <a:off x="10856509" y="5970102"/>
            <a:ext cx="678468" cy="638281"/>
            <a:chOff x="5972700" y="2330200"/>
            <a:chExt cx="411625" cy="387275"/>
          </a:xfrm>
        </p:grpSpPr>
        <p:sp>
          <p:nvSpPr>
            <p:cNvPr id="206" name="Google Shape;206;p8"/>
            <p:cNvSpPr/>
            <p:nvPr/>
          </p:nvSpPr>
          <p:spPr>
            <a:xfrm>
              <a:off x="5972700" y="2476950"/>
              <a:ext cx="98050" cy="219825"/>
            </a:xfrm>
            <a:custGeom>
              <a:avLst/>
              <a:gdLst/>
              <a:ahLst/>
              <a:cxnLst/>
              <a:rect l="l" t="t" r="r" b="b"/>
              <a:pathLst>
                <a:path w="3922" h="8793" fill="none" extrusionOk="0">
                  <a:moveTo>
                    <a:pt x="0" y="0"/>
                  </a:moveTo>
                  <a:lnTo>
                    <a:pt x="0" y="8792"/>
                  </a:lnTo>
                  <a:lnTo>
                    <a:pt x="3921" y="8792"/>
                  </a:lnTo>
                  <a:lnTo>
                    <a:pt x="3921" y="0"/>
                  </a:lnTo>
                  <a:lnTo>
                    <a:pt x="0" y="0"/>
                  </a:lnTo>
                  <a:close/>
                  <a:moveTo>
                    <a:pt x="2411" y="2411"/>
                  </a:moveTo>
                  <a:lnTo>
                    <a:pt x="2411" y="2411"/>
                  </a:lnTo>
                  <a:lnTo>
                    <a:pt x="2265" y="2387"/>
                  </a:lnTo>
                  <a:lnTo>
                    <a:pt x="2143" y="2363"/>
                  </a:lnTo>
                  <a:lnTo>
                    <a:pt x="2022" y="2290"/>
                  </a:lnTo>
                  <a:lnTo>
                    <a:pt x="1924" y="2216"/>
                  </a:lnTo>
                  <a:lnTo>
                    <a:pt x="1827" y="2095"/>
                  </a:lnTo>
                  <a:lnTo>
                    <a:pt x="1754" y="1973"/>
                  </a:lnTo>
                  <a:lnTo>
                    <a:pt x="1729" y="1851"/>
                  </a:lnTo>
                  <a:lnTo>
                    <a:pt x="1705" y="1705"/>
                  </a:lnTo>
                  <a:lnTo>
                    <a:pt x="1705" y="1705"/>
                  </a:lnTo>
                  <a:lnTo>
                    <a:pt x="1729" y="1559"/>
                  </a:lnTo>
                  <a:lnTo>
                    <a:pt x="1754" y="1437"/>
                  </a:lnTo>
                  <a:lnTo>
                    <a:pt x="1827" y="1315"/>
                  </a:lnTo>
                  <a:lnTo>
                    <a:pt x="1924" y="1218"/>
                  </a:lnTo>
                  <a:lnTo>
                    <a:pt x="2022" y="1120"/>
                  </a:lnTo>
                  <a:lnTo>
                    <a:pt x="2143" y="1072"/>
                  </a:lnTo>
                  <a:lnTo>
                    <a:pt x="2265" y="1023"/>
                  </a:lnTo>
                  <a:lnTo>
                    <a:pt x="2411" y="999"/>
                  </a:lnTo>
                  <a:lnTo>
                    <a:pt x="2411" y="999"/>
                  </a:lnTo>
                  <a:lnTo>
                    <a:pt x="2557" y="1023"/>
                  </a:lnTo>
                  <a:lnTo>
                    <a:pt x="2679" y="1072"/>
                  </a:lnTo>
                  <a:lnTo>
                    <a:pt x="2801" y="1120"/>
                  </a:lnTo>
                  <a:lnTo>
                    <a:pt x="2898" y="1218"/>
                  </a:lnTo>
                  <a:lnTo>
                    <a:pt x="2996" y="1315"/>
                  </a:lnTo>
                  <a:lnTo>
                    <a:pt x="3069" y="1437"/>
                  </a:lnTo>
                  <a:lnTo>
                    <a:pt x="3093" y="1559"/>
                  </a:lnTo>
                  <a:lnTo>
                    <a:pt x="3118" y="1705"/>
                  </a:lnTo>
                  <a:lnTo>
                    <a:pt x="3118" y="1705"/>
                  </a:lnTo>
                  <a:lnTo>
                    <a:pt x="3093" y="1851"/>
                  </a:lnTo>
                  <a:lnTo>
                    <a:pt x="3069" y="1973"/>
                  </a:lnTo>
                  <a:lnTo>
                    <a:pt x="2996" y="2095"/>
                  </a:lnTo>
                  <a:lnTo>
                    <a:pt x="2898" y="2216"/>
                  </a:lnTo>
                  <a:lnTo>
                    <a:pt x="2801" y="2290"/>
                  </a:lnTo>
                  <a:lnTo>
                    <a:pt x="2679" y="2363"/>
                  </a:lnTo>
                  <a:lnTo>
                    <a:pt x="2557" y="2387"/>
                  </a:lnTo>
                  <a:lnTo>
                    <a:pt x="2411" y="2411"/>
                  </a:lnTo>
                  <a:lnTo>
                    <a:pt x="2411" y="2411"/>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7" name="Google Shape;207;p8"/>
            <p:cNvSpPr/>
            <p:nvPr/>
          </p:nvSpPr>
          <p:spPr>
            <a:xfrm>
              <a:off x="6078025" y="2330200"/>
              <a:ext cx="306300" cy="387275"/>
            </a:xfrm>
            <a:custGeom>
              <a:avLst/>
              <a:gdLst/>
              <a:ahLst/>
              <a:cxnLst/>
              <a:rect l="l" t="t" r="r" b="b"/>
              <a:pathLst>
                <a:path w="12252" h="15491" fill="none" extrusionOk="0">
                  <a:moveTo>
                    <a:pt x="1" y="13396"/>
                  </a:moveTo>
                  <a:lnTo>
                    <a:pt x="1511" y="13396"/>
                  </a:lnTo>
                  <a:lnTo>
                    <a:pt x="1511" y="13396"/>
                  </a:lnTo>
                  <a:lnTo>
                    <a:pt x="1998" y="13639"/>
                  </a:lnTo>
                  <a:lnTo>
                    <a:pt x="2680" y="13932"/>
                  </a:lnTo>
                  <a:lnTo>
                    <a:pt x="3556" y="14273"/>
                  </a:lnTo>
                  <a:lnTo>
                    <a:pt x="4531" y="14638"/>
                  </a:lnTo>
                  <a:lnTo>
                    <a:pt x="5578" y="14955"/>
                  </a:lnTo>
                  <a:lnTo>
                    <a:pt x="6114" y="15101"/>
                  </a:lnTo>
                  <a:lnTo>
                    <a:pt x="6650" y="15222"/>
                  </a:lnTo>
                  <a:lnTo>
                    <a:pt x="7161" y="15344"/>
                  </a:lnTo>
                  <a:lnTo>
                    <a:pt x="7672" y="15417"/>
                  </a:lnTo>
                  <a:lnTo>
                    <a:pt x="8135" y="15466"/>
                  </a:lnTo>
                  <a:lnTo>
                    <a:pt x="8598" y="15490"/>
                  </a:lnTo>
                  <a:lnTo>
                    <a:pt x="8598" y="15490"/>
                  </a:lnTo>
                  <a:lnTo>
                    <a:pt x="9377" y="15490"/>
                  </a:lnTo>
                  <a:lnTo>
                    <a:pt x="9791" y="15466"/>
                  </a:lnTo>
                  <a:lnTo>
                    <a:pt x="10181" y="15417"/>
                  </a:lnTo>
                  <a:lnTo>
                    <a:pt x="10522" y="15320"/>
                  </a:lnTo>
                  <a:lnTo>
                    <a:pt x="10692" y="15271"/>
                  </a:lnTo>
                  <a:lnTo>
                    <a:pt x="10814" y="15222"/>
                  </a:lnTo>
                  <a:lnTo>
                    <a:pt x="10936" y="15149"/>
                  </a:lnTo>
                  <a:lnTo>
                    <a:pt x="11033" y="15052"/>
                  </a:lnTo>
                  <a:lnTo>
                    <a:pt x="11082" y="14955"/>
                  </a:lnTo>
                  <a:lnTo>
                    <a:pt x="11131" y="14833"/>
                  </a:lnTo>
                  <a:lnTo>
                    <a:pt x="11204" y="14126"/>
                  </a:lnTo>
                  <a:lnTo>
                    <a:pt x="11204" y="14126"/>
                  </a:lnTo>
                  <a:lnTo>
                    <a:pt x="11180" y="13956"/>
                  </a:lnTo>
                  <a:lnTo>
                    <a:pt x="11131" y="13810"/>
                  </a:lnTo>
                  <a:lnTo>
                    <a:pt x="11033" y="13664"/>
                  </a:lnTo>
                  <a:lnTo>
                    <a:pt x="10887" y="13542"/>
                  </a:lnTo>
                  <a:lnTo>
                    <a:pt x="10887" y="13542"/>
                  </a:lnTo>
                  <a:lnTo>
                    <a:pt x="11009" y="13518"/>
                  </a:lnTo>
                  <a:lnTo>
                    <a:pt x="11131" y="13469"/>
                  </a:lnTo>
                  <a:lnTo>
                    <a:pt x="11253" y="13420"/>
                  </a:lnTo>
                  <a:lnTo>
                    <a:pt x="11350" y="13323"/>
                  </a:lnTo>
                  <a:lnTo>
                    <a:pt x="11423" y="13225"/>
                  </a:lnTo>
                  <a:lnTo>
                    <a:pt x="11496" y="13104"/>
                  </a:lnTo>
                  <a:lnTo>
                    <a:pt x="11545" y="12957"/>
                  </a:lnTo>
                  <a:lnTo>
                    <a:pt x="11569" y="12836"/>
                  </a:lnTo>
                  <a:lnTo>
                    <a:pt x="11642" y="11959"/>
                  </a:lnTo>
                  <a:lnTo>
                    <a:pt x="11642" y="11959"/>
                  </a:lnTo>
                  <a:lnTo>
                    <a:pt x="11642" y="11837"/>
                  </a:lnTo>
                  <a:lnTo>
                    <a:pt x="11642" y="11740"/>
                  </a:lnTo>
                  <a:lnTo>
                    <a:pt x="11618" y="11618"/>
                  </a:lnTo>
                  <a:lnTo>
                    <a:pt x="11569" y="11521"/>
                  </a:lnTo>
                  <a:lnTo>
                    <a:pt x="11447" y="11350"/>
                  </a:lnTo>
                  <a:lnTo>
                    <a:pt x="11374" y="11277"/>
                  </a:lnTo>
                  <a:lnTo>
                    <a:pt x="11301" y="11204"/>
                  </a:lnTo>
                  <a:lnTo>
                    <a:pt x="11301" y="11204"/>
                  </a:lnTo>
                  <a:lnTo>
                    <a:pt x="11423" y="11180"/>
                  </a:lnTo>
                  <a:lnTo>
                    <a:pt x="11521" y="11131"/>
                  </a:lnTo>
                  <a:lnTo>
                    <a:pt x="11618" y="11058"/>
                  </a:lnTo>
                  <a:lnTo>
                    <a:pt x="11715" y="10960"/>
                  </a:lnTo>
                  <a:lnTo>
                    <a:pt x="11788" y="10863"/>
                  </a:lnTo>
                  <a:lnTo>
                    <a:pt x="11837" y="10766"/>
                  </a:lnTo>
                  <a:lnTo>
                    <a:pt x="11886" y="10644"/>
                  </a:lnTo>
                  <a:lnTo>
                    <a:pt x="11910" y="10498"/>
                  </a:lnTo>
                  <a:lnTo>
                    <a:pt x="11983" y="9645"/>
                  </a:lnTo>
                  <a:lnTo>
                    <a:pt x="11983" y="9645"/>
                  </a:lnTo>
                  <a:lnTo>
                    <a:pt x="11983" y="9523"/>
                  </a:lnTo>
                  <a:lnTo>
                    <a:pt x="11983" y="9402"/>
                  </a:lnTo>
                  <a:lnTo>
                    <a:pt x="11959" y="9280"/>
                  </a:lnTo>
                  <a:lnTo>
                    <a:pt x="11910" y="9182"/>
                  </a:lnTo>
                  <a:lnTo>
                    <a:pt x="11861" y="9085"/>
                  </a:lnTo>
                  <a:lnTo>
                    <a:pt x="11788" y="9012"/>
                  </a:lnTo>
                  <a:lnTo>
                    <a:pt x="11715" y="8939"/>
                  </a:lnTo>
                  <a:lnTo>
                    <a:pt x="11618" y="8866"/>
                  </a:lnTo>
                  <a:lnTo>
                    <a:pt x="11618" y="8866"/>
                  </a:lnTo>
                  <a:lnTo>
                    <a:pt x="11715" y="8841"/>
                  </a:lnTo>
                  <a:lnTo>
                    <a:pt x="11813" y="8768"/>
                  </a:lnTo>
                  <a:lnTo>
                    <a:pt x="11910" y="8695"/>
                  </a:lnTo>
                  <a:lnTo>
                    <a:pt x="11983" y="8622"/>
                  </a:lnTo>
                  <a:lnTo>
                    <a:pt x="12056" y="8525"/>
                  </a:lnTo>
                  <a:lnTo>
                    <a:pt x="12105" y="8427"/>
                  </a:lnTo>
                  <a:lnTo>
                    <a:pt x="12129" y="8306"/>
                  </a:lnTo>
                  <a:lnTo>
                    <a:pt x="12154" y="8184"/>
                  </a:lnTo>
                  <a:lnTo>
                    <a:pt x="12251" y="7307"/>
                  </a:lnTo>
                  <a:lnTo>
                    <a:pt x="12251" y="7307"/>
                  </a:lnTo>
                  <a:lnTo>
                    <a:pt x="12227" y="7185"/>
                  </a:lnTo>
                  <a:lnTo>
                    <a:pt x="12202" y="7064"/>
                  </a:lnTo>
                  <a:lnTo>
                    <a:pt x="12154" y="6966"/>
                  </a:lnTo>
                  <a:lnTo>
                    <a:pt x="12105" y="6869"/>
                  </a:lnTo>
                  <a:lnTo>
                    <a:pt x="12032" y="6771"/>
                  </a:lnTo>
                  <a:lnTo>
                    <a:pt x="11935" y="6698"/>
                  </a:lnTo>
                  <a:lnTo>
                    <a:pt x="11715" y="6552"/>
                  </a:lnTo>
                  <a:lnTo>
                    <a:pt x="11472" y="6430"/>
                  </a:lnTo>
                  <a:lnTo>
                    <a:pt x="11180" y="6333"/>
                  </a:lnTo>
                  <a:lnTo>
                    <a:pt x="10863" y="6260"/>
                  </a:lnTo>
                  <a:lnTo>
                    <a:pt x="10546" y="6211"/>
                  </a:lnTo>
                  <a:lnTo>
                    <a:pt x="10546" y="6211"/>
                  </a:lnTo>
                  <a:lnTo>
                    <a:pt x="9864" y="6114"/>
                  </a:lnTo>
                  <a:lnTo>
                    <a:pt x="8817" y="6016"/>
                  </a:lnTo>
                  <a:lnTo>
                    <a:pt x="7575" y="5943"/>
                  </a:lnTo>
                  <a:lnTo>
                    <a:pt x="6309" y="5870"/>
                  </a:lnTo>
                  <a:lnTo>
                    <a:pt x="6309" y="5870"/>
                  </a:lnTo>
                  <a:lnTo>
                    <a:pt x="6479" y="5578"/>
                  </a:lnTo>
                  <a:lnTo>
                    <a:pt x="6625" y="5237"/>
                  </a:lnTo>
                  <a:lnTo>
                    <a:pt x="6771" y="4872"/>
                  </a:lnTo>
                  <a:lnTo>
                    <a:pt x="6869" y="4482"/>
                  </a:lnTo>
                  <a:lnTo>
                    <a:pt x="6966" y="4092"/>
                  </a:lnTo>
                  <a:lnTo>
                    <a:pt x="7064" y="3678"/>
                  </a:lnTo>
                  <a:lnTo>
                    <a:pt x="7161" y="2875"/>
                  </a:lnTo>
                  <a:lnTo>
                    <a:pt x="7234" y="2144"/>
                  </a:lnTo>
                  <a:lnTo>
                    <a:pt x="7283" y="1535"/>
                  </a:lnTo>
                  <a:lnTo>
                    <a:pt x="7283" y="975"/>
                  </a:lnTo>
                  <a:lnTo>
                    <a:pt x="7283" y="975"/>
                  </a:lnTo>
                  <a:lnTo>
                    <a:pt x="7283" y="804"/>
                  </a:lnTo>
                  <a:lnTo>
                    <a:pt x="7210" y="609"/>
                  </a:lnTo>
                  <a:lnTo>
                    <a:pt x="7137" y="463"/>
                  </a:lnTo>
                  <a:lnTo>
                    <a:pt x="7015" y="317"/>
                  </a:lnTo>
                  <a:lnTo>
                    <a:pt x="6869" y="171"/>
                  </a:lnTo>
                  <a:lnTo>
                    <a:pt x="6698" y="98"/>
                  </a:lnTo>
                  <a:lnTo>
                    <a:pt x="6503" y="25"/>
                  </a:lnTo>
                  <a:lnTo>
                    <a:pt x="6309" y="1"/>
                  </a:lnTo>
                  <a:lnTo>
                    <a:pt x="6309" y="1"/>
                  </a:lnTo>
                  <a:lnTo>
                    <a:pt x="5943" y="25"/>
                  </a:lnTo>
                  <a:lnTo>
                    <a:pt x="5700" y="74"/>
                  </a:lnTo>
                  <a:lnTo>
                    <a:pt x="5505" y="147"/>
                  </a:lnTo>
                  <a:lnTo>
                    <a:pt x="5359" y="220"/>
                  </a:lnTo>
                  <a:lnTo>
                    <a:pt x="5359" y="220"/>
                  </a:lnTo>
                  <a:lnTo>
                    <a:pt x="4969" y="1462"/>
                  </a:lnTo>
                  <a:lnTo>
                    <a:pt x="4774" y="2022"/>
                  </a:lnTo>
                  <a:lnTo>
                    <a:pt x="4579" y="2534"/>
                  </a:lnTo>
                  <a:lnTo>
                    <a:pt x="4385" y="2996"/>
                  </a:lnTo>
                  <a:lnTo>
                    <a:pt x="4190" y="3386"/>
                  </a:lnTo>
                  <a:lnTo>
                    <a:pt x="4019" y="3678"/>
                  </a:lnTo>
                  <a:lnTo>
                    <a:pt x="3873" y="3922"/>
                  </a:lnTo>
                  <a:lnTo>
                    <a:pt x="3873" y="3922"/>
                  </a:lnTo>
                  <a:lnTo>
                    <a:pt x="3654" y="4141"/>
                  </a:lnTo>
                  <a:lnTo>
                    <a:pt x="3313" y="4482"/>
                  </a:lnTo>
                  <a:lnTo>
                    <a:pt x="2509" y="5237"/>
                  </a:lnTo>
                  <a:lnTo>
                    <a:pt x="1438" y="6211"/>
                  </a:lnTo>
                  <a:lnTo>
                    <a:pt x="1" y="621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08" name="Google Shape;208;p8"/>
          <p:cNvGrpSpPr/>
          <p:nvPr/>
        </p:nvGrpSpPr>
        <p:grpSpPr>
          <a:xfrm>
            <a:off x="2853161" y="643387"/>
            <a:ext cx="531544" cy="842560"/>
            <a:chOff x="6718575" y="2318625"/>
            <a:chExt cx="256950" cy="407375"/>
          </a:xfrm>
        </p:grpSpPr>
        <p:sp>
          <p:nvSpPr>
            <p:cNvPr id="209" name="Google Shape;209;p8"/>
            <p:cNvSpPr/>
            <p:nvPr/>
          </p:nvSpPr>
          <p:spPr>
            <a:xfrm>
              <a:off x="6795900" y="2673600"/>
              <a:ext cx="102300" cy="22550"/>
            </a:xfrm>
            <a:custGeom>
              <a:avLst/>
              <a:gdLst/>
              <a:ahLst/>
              <a:cxnLst/>
              <a:rect l="l" t="t" r="r" b="b"/>
              <a:pathLst>
                <a:path w="4092" h="902" fill="none" extrusionOk="0">
                  <a:moveTo>
                    <a:pt x="4092" y="902"/>
                  </a:moveTo>
                  <a:lnTo>
                    <a:pt x="4092" y="1"/>
                  </a:lnTo>
                  <a:lnTo>
                    <a:pt x="0" y="1"/>
                  </a:lnTo>
                  <a:lnTo>
                    <a:pt x="0" y="902"/>
                  </a:lnTo>
                  <a:lnTo>
                    <a:pt x="4092" y="902"/>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0" name="Google Shape;210;p8"/>
            <p:cNvSpPr/>
            <p:nvPr/>
          </p:nvSpPr>
          <p:spPr>
            <a:xfrm>
              <a:off x="6795900" y="2650475"/>
              <a:ext cx="102300" cy="22550"/>
            </a:xfrm>
            <a:custGeom>
              <a:avLst/>
              <a:gdLst/>
              <a:ahLst/>
              <a:cxnLst/>
              <a:rect l="l" t="t" r="r" b="b"/>
              <a:pathLst>
                <a:path w="4092" h="902" fill="none" extrusionOk="0">
                  <a:moveTo>
                    <a:pt x="4092" y="901"/>
                  </a:moveTo>
                  <a:lnTo>
                    <a:pt x="4092" y="0"/>
                  </a:lnTo>
                  <a:lnTo>
                    <a:pt x="0" y="0"/>
                  </a:lnTo>
                  <a:lnTo>
                    <a:pt x="0" y="901"/>
                  </a:lnTo>
                  <a:lnTo>
                    <a:pt x="4092" y="901"/>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1" name="Google Shape;211;p8"/>
            <p:cNvSpPr/>
            <p:nvPr/>
          </p:nvSpPr>
          <p:spPr>
            <a:xfrm>
              <a:off x="6795900" y="2696125"/>
              <a:ext cx="102300" cy="29875"/>
            </a:xfrm>
            <a:custGeom>
              <a:avLst/>
              <a:gdLst/>
              <a:ahLst/>
              <a:cxnLst/>
              <a:rect l="l" t="t" r="r" b="b"/>
              <a:pathLst>
                <a:path w="4092" h="1195" fill="none" extrusionOk="0">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2" name="Google Shape;212;p8"/>
            <p:cNvSpPr/>
            <p:nvPr/>
          </p:nvSpPr>
          <p:spPr>
            <a:xfrm>
              <a:off x="6784925" y="2459275"/>
              <a:ext cx="35350" cy="166875"/>
            </a:xfrm>
            <a:custGeom>
              <a:avLst/>
              <a:gdLst/>
              <a:ahLst/>
              <a:cxnLst/>
              <a:rect l="l" t="t" r="r" b="b"/>
              <a:pathLst>
                <a:path w="1414" h="6675" fill="none" extrusionOk="0">
                  <a:moveTo>
                    <a:pt x="1413" y="6674"/>
                  </a:moveTo>
                  <a:lnTo>
                    <a:pt x="1413" y="6674"/>
                  </a:lnTo>
                  <a:lnTo>
                    <a:pt x="585" y="2850"/>
                  </a:lnTo>
                  <a:lnTo>
                    <a:pt x="1" y="1"/>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3" name="Google Shape;213;p8"/>
            <p:cNvSpPr/>
            <p:nvPr/>
          </p:nvSpPr>
          <p:spPr>
            <a:xfrm>
              <a:off x="6718575" y="2318625"/>
              <a:ext cx="256950" cy="307525"/>
            </a:xfrm>
            <a:custGeom>
              <a:avLst/>
              <a:gdLst/>
              <a:ahLst/>
              <a:cxnLst/>
              <a:rect l="l" t="t" r="r" b="b"/>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4" name="Google Shape;214;p8"/>
            <p:cNvSpPr/>
            <p:nvPr/>
          </p:nvSpPr>
          <p:spPr>
            <a:xfrm>
              <a:off x="6873825" y="2459275"/>
              <a:ext cx="35350" cy="166875"/>
            </a:xfrm>
            <a:custGeom>
              <a:avLst/>
              <a:gdLst/>
              <a:ahLst/>
              <a:cxnLst/>
              <a:rect l="l" t="t" r="r" b="b"/>
              <a:pathLst>
                <a:path w="1414" h="6675" fill="none" extrusionOk="0">
                  <a:moveTo>
                    <a:pt x="1413" y="1"/>
                  </a:moveTo>
                  <a:lnTo>
                    <a:pt x="1413" y="1"/>
                  </a:lnTo>
                  <a:lnTo>
                    <a:pt x="829" y="2850"/>
                  </a:lnTo>
                  <a:lnTo>
                    <a:pt x="1" y="6674"/>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5" name="Google Shape;215;p8"/>
            <p:cNvSpPr/>
            <p:nvPr/>
          </p:nvSpPr>
          <p:spPr>
            <a:xfrm>
              <a:off x="6801975" y="2453200"/>
              <a:ext cx="90150" cy="19500"/>
            </a:xfrm>
            <a:custGeom>
              <a:avLst/>
              <a:gdLst/>
              <a:ahLst/>
              <a:cxnLst/>
              <a:rect l="l" t="t" r="r" b="b"/>
              <a:pathLst>
                <a:path w="3606" h="780" fill="none" extrusionOk="0">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6" name="Google Shape;216;p8"/>
            <p:cNvSpPr/>
            <p:nvPr/>
          </p:nvSpPr>
          <p:spPr>
            <a:xfrm>
              <a:off x="6795900" y="2628550"/>
              <a:ext cx="102300" cy="25"/>
            </a:xfrm>
            <a:custGeom>
              <a:avLst/>
              <a:gdLst/>
              <a:ahLst/>
              <a:cxnLst/>
              <a:rect l="l" t="t" r="r" b="b"/>
              <a:pathLst>
                <a:path w="4092" h="1" fill="none" extrusionOk="0">
                  <a:moveTo>
                    <a:pt x="0" y="1"/>
                  </a:moveTo>
                  <a:lnTo>
                    <a:pt x="4092" y="1"/>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17" name="Google Shape;217;p8"/>
          <p:cNvSpPr txBox="1">
            <a:spLocks noGrp="1"/>
          </p:cNvSpPr>
          <p:nvPr>
            <p:ph type="title"/>
          </p:nvPr>
        </p:nvSpPr>
        <p:spPr>
          <a:xfrm>
            <a:off x="192100" y="745967"/>
            <a:ext cx="2856000" cy="3507200"/>
          </a:xfrm>
          <a:prstGeom prst="rect">
            <a:avLst/>
          </a:prstGeom>
        </p:spPr>
        <p:txBody>
          <a:bodyPr spcFirstLastPara="1" wrap="square" lIns="91425" tIns="91425" rIns="91425" bIns="91425" anchor="ctr" anchorCtr="0">
            <a:noAutofit/>
          </a:bodyPr>
          <a:lstStyle>
            <a:lvl1pPr lvl="0">
              <a:spcBef>
                <a:spcPts val="0"/>
              </a:spcBef>
              <a:spcAft>
                <a:spcPts val="0"/>
              </a:spcAft>
              <a:buSzPts val="2000"/>
              <a:buNone/>
              <a:defRPr/>
            </a:lvl1pPr>
            <a:lvl2pPr lvl="1">
              <a:spcBef>
                <a:spcPts val="0"/>
              </a:spcBef>
              <a:spcAft>
                <a:spcPts val="0"/>
              </a:spcAft>
              <a:buSzPts val="2000"/>
              <a:buNone/>
              <a:defRPr/>
            </a:lvl2pPr>
            <a:lvl3pPr lvl="2">
              <a:spcBef>
                <a:spcPts val="0"/>
              </a:spcBef>
              <a:spcAft>
                <a:spcPts val="0"/>
              </a:spcAft>
              <a:buSzPts val="2000"/>
              <a:buNone/>
              <a:defRPr/>
            </a:lvl3pPr>
            <a:lvl4pPr lvl="3">
              <a:spcBef>
                <a:spcPts val="0"/>
              </a:spcBef>
              <a:spcAft>
                <a:spcPts val="0"/>
              </a:spcAft>
              <a:buSzPts val="2000"/>
              <a:buNone/>
              <a:defRPr/>
            </a:lvl4pPr>
            <a:lvl5pPr lvl="4">
              <a:spcBef>
                <a:spcPts val="0"/>
              </a:spcBef>
              <a:spcAft>
                <a:spcPts val="0"/>
              </a:spcAft>
              <a:buSzPts val="2000"/>
              <a:buNone/>
              <a:defRPr/>
            </a:lvl5pPr>
            <a:lvl6pPr lvl="5">
              <a:spcBef>
                <a:spcPts val="0"/>
              </a:spcBef>
              <a:spcAft>
                <a:spcPts val="0"/>
              </a:spcAft>
              <a:buSzPts val="2000"/>
              <a:buNone/>
              <a:defRPr/>
            </a:lvl6pPr>
            <a:lvl7pPr lvl="6">
              <a:spcBef>
                <a:spcPts val="0"/>
              </a:spcBef>
              <a:spcAft>
                <a:spcPts val="0"/>
              </a:spcAft>
              <a:buSzPts val="2000"/>
              <a:buNone/>
              <a:defRPr/>
            </a:lvl7pPr>
            <a:lvl8pPr lvl="7">
              <a:spcBef>
                <a:spcPts val="0"/>
              </a:spcBef>
              <a:spcAft>
                <a:spcPts val="0"/>
              </a:spcAft>
              <a:buSzPts val="2000"/>
              <a:buNone/>
              <a:defRPr/>
            </a:lvl8pPr>
            <a:lvl9pPr lvl="8">
              <a:spcBef>
                <a:spcPts val="0"/>
              </a:spcBef>
              <a:spcAft>
                <a:spcPts val="0"/>
              </a:spcAft>
              <a:buSzPts val="2000"/>
              <a:buNone/>
              <a:defRPr/>
            </a:lvl9pPr>
          </a:lstStyle>
          <a:p>
            <a:endParaRPr/>
          </a:p>
        </p:txBody>
      </p:sp>
      <p:sp>
        <p:nvSpPr>
          <p:cNvPr id="218" name="Google Shape;218;p8"/>
          <p:cNvSpPr txBox="1">
            <a:spLocks noGrp="1"/>
          </p:cNvSpPr>
          <p:nvPr>
            <p:ph type="sldNum" idx="12"/>
          </p:nvPr>
        </p:nvSpPr>
        <p:spPr>
          <a:xfrm>
            <a:off x="10823979" y="557417"/>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A6BCC9"/>
                </a:solidFill>
              </a:rPr>
              <a:pPr defTabSz="1219170">
                <a:buClr>
                  <a:srgbClr val="000000"/>
                </a:buClr>
              </a:pPr>
              <a:t>‹#›</a:t>
            </a:fld>
            <a:endParaRPr lang="en" kern="0">
              <a:solidFill>
                <a:srgbClr val="A6BCC9"/>
              </a:solidFill>
            </a:endParaRPr>
          </a:p>
        </p:txBody>
      </p:sp>
    </p:spTree>
    <p:extLst>
      <p:ext uri="{BB962C8B-B14F-4D97-AF65-F5344CB8AC3E}">
        <p14:creationId xmlns:p14="http://schemas.microsoft.com/office/powerpoint/2010/main" val="112321615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Magenta">
  <p:cSld name="Blank Magenta">
    <p:spTree>
      <p:nvGrpSpPr>
        <p:cNvPr id="1" name="Shape 357"/>
        <p:cNvGrpSpPr/>
        <p:nvPr/>
      </p:nvGrpSpPr>
      <p:grpSpPr>
        <a:xfrm>
          <a:off x="0" y="0"/>
          <a:ext cx="0" cy="0"/>
          <a:chOff x="0" y="0"/>
          <a:chExt cx="0" cy="0"/>
        </a:xfrm>
      </p:grpSpPr>
      <p:sp>
        <p:nvSpPr>
          <p:cNvPr id="358" name="Google Shape;358;p14"/>
          <p:cNvSpPr/>
          <p:nvPr/>
        </p:nvSpPr>
        <p:spPr>
          <a:xfrm>
            <a:off x="542867" y="542767"/>
            <a:ext cx="11106400" cy="5772400"/>
          </a:xfrm>
          <a:prstGeom prst="rect">
            <a:avLst/>
          </a:pr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9" name="Google Shape;359;p14"/>
          <p:cNvSpPr/>
          <p:nvPr/>
        </p:nvSpPr>
        <p:spPr>
          <a:xfrm>
            <a:off x="290467" y="228333"/>
            <a:ext cx="1405600" cy="1405600"/>
          </a:xfrm>
          <a:prstGeom prst="ellipse">
            <a:avLst/>
          </a:prstGeom>
          <a:solidFill>
            <a:srgbClr val="FFB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0" name="Google Shape;360;p14"/>
          <p:cNvSpPr/>
          <p:nvPr/>
        </p:nvSpPr>
        <p:spPr>
          <a:xfrm>
            <a:off x="1542635" y="-183032"/>
            <a:ext cx="531600" cy="531600"/>
          </a:xfrm>
          <a:prstGeom prst="ellipse">
            <a:avLst/>
          </a:prstGeom>
          <a:solidFill>
            <a:srgbClr val="FF975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1" name="Google Shape;361;p14"/>
          <p:cNvSpPr/>
          <p:nvPr/>
        </p:nvSpPr>
        <p:spPr>
          <a:xfrm>
            <a:off x="1862967" y="450019"/>
            <a:ext cx="182400" cy="182400"/>
          </a:xfrm>
          <a:prstGeom prst="ellipse">
            <a:avLst/>
          </a:prstGeom>
          <a:solidFill>
            <a:srgbClr val="02BDC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2" name="Google Shape;362;p14"/>
          <p:cNvSpPr/>
          <p:nvPr/>
        </p:nvSpPr>
        <p:spPr>
          <a:xfrm>
            <a:off x="650837" y="1779313"/>
            <a:ext cx="284000" cy="2840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3" name="Google Shape;363;p14"/>
          <p:cNvSpPr/>
          <p:nvPr/>
        </p:nvSpPr>
        <p:spPr>
          <a:xfrm>
            <a:off x="10463933" y="5557439"/>
            <a:ext cx="1463600" cy="1463600"/>
          </a:xfrm>
          <a:prstGeom prst="ellipse">
            <a:avLst/>
          </a:prstGeom>
          <a:solidFill>
            <a:srgbClr val="02BDC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4" name="Google Shape;364;p14"/>
          <p:cNvSpPr/>
          <p:nvPr/>
        </p:nvSpPr>
        <p:spPr>
          <a:xfrm>
            <a:off x="11343325" y="3974861"/>
            <a:ext cx="1032800" cy="1032800"/>
          </a:xfrm>
          <a:prstGeom prst="ellipse">
            <a:avLst/>
          </a:prstGeom>
          <a:solidFill>
            <a:srgbClr val="FFB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5" name="Google Shape;365;p14"/>
          <p:cNvSpPr/>
          <p:nvPr/>
        </p:nvSpPr>
        <p:spPr>
          <a:xfrm>
            <a:off x="10792135" y="5298587"/>
            <a:ext cx="551200" cy="5512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6" name="Google Shape;366;p14"/>
          <p:cNvSpPr/>
          <p:nvPr/>
        </p:nvSpPr>
        <p:spPr>
          <a:xfrm>
            <a:off x="11496065" y="5163513"/>
            <a:ext cx="284000" cy="284000"/>
          </a:xfrm>
          <a:prstGeom prst="ellipse">
            <a:avLst/>
          </a:prstGeom>
          <a:solidFill>
            <a:srgbClr val="FF975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7" name="Google Shape;367;p14"/>
          <p:cNvSpPr/>
          <p:nvPr/>
        </p:nvSpPr>
        <p:spPr>
          <a:xfrm>
            <a:off x="10066696" y="6402211"/>
            <a:ext cx="284000" cy="284000"/>
          </a:xfrm>
          <a:prstGeom prst="ellipse">
            <a:avLst/>
          </a:prstGeom>
          <a:solidFill>
            <a:srgbClr val="FFB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8" name="Google Shape;368;p14"/>
          <p:cNvSpPr/>
          <p:nvPr/>
        </p:nvSpPr>
        <p:spPr>
          <a:xfrm>
            <a:off x="9767548" y="6232889"/>
            <a:ext cx="125200" cy="125200"/>
          </a:xfrm>
          <a:prstGeom prst="ellipse">
            <a:avLst/>
          </a:prstGeom>
          <a:solidFill>
            <a:srgbClr val="02BDC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9" name="Google Shape;369;p14"/>
          <p:cNvSpPr/>
          <p:nvPr/>
        </p:nvSpPr>
        <p:spPr>
          <a:xfrm>
            <a:off x="344385" y="2102800"/>
            <a:ext cx="125200" cy="125200"/>
          </a:xfrm>
          <a:prstGeom prst="ellipse">
            <a:avLst/>
          </a:prstGeom>
          <a:solidFill>
            <a:srgbClr val="FFB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0" name="Google Shape;370;p14"/>
          <p:cNvSpPr/>
          <p:nvPr/>
        </p:nvSpPr>
        <p:spPr>
          <a:xfrm>
            <a:off x="11635223" y="4266758"/>
            <a:ext cx="449023" cy="449023"/>
          </a:xfrm>
          <a:custGeom>
            <a:avLst/>
            <a:gdLst/>
            <a:ahLst/>
            <a:cxnLst/>
            <a:rect l="l" t="t" r="r" b="b"/>
            <a:pathLst>
              <a:path w="16027" h="16027" fill="none" extrusionOk="0">
                <a:moveTo>
                  <a:pt x="14029" y="4019"/>
                </a:moveTo>
                <a:lnTo>
                  <a:pt x="14029" y="4019"/>
                </a:lnTo>
                <a:lnTo>
                  <a:pt x="14200" y="3849"/>
                </a:lnTo>
                <a:lnTo>
                  <a:pt x="14395" y="3752"/>
                </a:lnTo>
                <a:lnTo>
                  <a:pt x="14614" y="3678"/>
                </a:lnTo>
                <a:lnTo>
                  <a:pt x="14809" y="3630"/>
                </a:lnTo>
                <a:lnTo>
                  <a:pt x="15028" y="3581"/>
                </a:lnTo>
                <a:lnTo>
                  <a:pt x="15247" y="3484"/>
                </a:lnTo>
                <a:lnTo>
                  <a:pt x="15442" y="3362"/>
                </a:lnTo>
                <a:lnTo>
                  <a:pt x="15661" y="3191"/>
                </a:lnTo>
                <a:lnTo>
                  <a:pt x="15661" y="3191"/>
                </a:lnTo>
                <a:lnTo>
                  <a:pt x="15832" y="2997"/>
                </a:lnTo>
                <a:lnTo>
                  <a:pt x="15929" y="2777"/>
                </a:lnTo>
                <a:lnTo>
                  <a:pt x="16002" y="2534"/>
                </a:lnTo>
                <a:lnTo>
                  <a:pt x="16026" y="2266"/>
                </a:lnTo>
                <a:lnTo>
                  <a:pt x="16026" y="2266"/>
                </a:lnTo>
                <a:lnTo>
                  <a:pt x="16002" y="2047"/>
                </a:lnTo>
                <a:lnTo>
                  <a:pt x="15978" y="1827"/>
                </a:lnTo>
                <a:lnTo>
                  <a:pt x="15905" y="1633"/>
                </a:lnTo>
                <a:lnTo>
                  <a:pt x="15807" y="1413"/>
                </a:lnTo>
                <a:lnTo>
                  <a:pt x="15710" y="1243"/>
                </a:lnTo>
                <a:lnTo>
                  <a:pt x="15588" y="1048"/>
                </a:lnTo>
                <a:lnTo>
                  <a:pt x="15466" y="878"/>
                </a:lnTo>
                <a:lnTo>
                  <a:pt x="15320" y="707"/>
                </a:lnTo>
                <a:lnTo>
                  <a:pt x="15320" y="707"/>
                </a:lnTo>
                <a:lnTo>
                  <a:pt x="15150" y="561"/>
                </a:lnTo>
                <a:lnTo>
                  <a:pt x="14979" y="439"/>
                </a:lnTo>
                <a:lnTo>
                  <a:pt x="14784" y="317"/>
                </a:lnTo>
                <a:lnTo>
                  <a:pt x="14590" y="196"/>
                </a:lnTo>
                <a:lnTo>
                  <a:pt x="14395" y="123"/>
                </a:lnTo>
                <a:lnTo>
                  <a:pt x="14175" y="50"/>
                </a:lnTo>
                <a:lnTo>
                  <a:pt x="13981" y="25"/>
                </a:lnTo>
                <a:lnTo>
                  <a:pt x="13761" y="1"/>
                </a:lnTo>
                <a:lnTo>
                  <a:pt x="13761" y="1"/>
                </a:lnTo>
                <a:lnTo>
                  <a:pt x="13494" y="25"/>
                </a:lnTo>
                <a:lnTo>
                  <a:pt x="13250" y="98"/>
                </a:lnTo>
                <a:lnTo>
                  <a:pt x="13031" y="196"/>
                </a:lnTo>
                <a:lnTo>
                  <a:pt x="12836" y="366"/>
                </a:lnTo>
                <a:lnTo>
                  <a:pt x="12836" y="366"/>
                </a:lnTo>
                <a:lnTo>
                  <a:pt x="12665" y="561"/>
                </a:lnTo>
                <a:lnTo>
                  <a:pt x="12544" y="780"/>
                </a:lnTo>
                <a:lnTo>
                  <a:pt x="12471" y="975"/>
                </a:lnTo>
                <a:lnTo>
                  <a:pt x="12422" y="1194"/>
                </a:lnTo>
                <a:lnTo>
                  <a:pt x="12349" y="1413"/>
                </a:lnTo>
                <a:lnTo>
                  <a:pt x="12276" y="1608"/>
                </a:lnTo>
                <a:lnTo>
                  <a:pt x="12178" y="1827"/>
                </a:lnTo>
                <a:lnTo>
                  <a:pt x="12008" y="1998"/>
                </a:lnTo>
                <a:lnTo>
                  <a:pt x="12008" y="1998"/>
                </a:lnTo>
                <a:lnTo>
                  <a:pt x="11740" y="2266"/>
                </a:lnTo>
                <a:lnTo>
                  <a:pt x="11496" y="2436"/>
                </a:lnTo>
                <a:lnTo>
                  <a:pt x="11277" y="2534"/>
                </a:lnTo>
                <a:lnTo>
                  <a:pt x="11082" y="2582"/>
                </a:lnTo>
                <a:lnTo>
                  <a:pt x="10888" y="2582"/>
                </a:lnTo>
                <a:lnTo>
                  <a:pt x="10717" y="2534"/>
                </a:lnTo>
                <a:lnTo>
                  <a:pt x="10547" y="2412"/>
                </a:lnTo>
                <a:lnTo>
                  <a:pt x="10376" y="2290"/>
                </a:lnTo>
                <a:lnTo>
                  <a:pt x="10206" y="2095"/>
                </a:lnTo>
                <a:lnTo>
                  <a:pt x="10035" y="1901"/>
                </a:lnTo>
                <a:lnTo>
                  <a:pt x="9670" y="1413"/>
                </a:lnTo>
                <a:lnTo>
                  <a:pt x="9231" y="878"/>
                </a:lnTo>
                <a:lnTo>
                  <a:pt x="8988" y="585"/>
                </a:lnTo>
                <a:lnTo>
                  <a:pt x="8720" y="293"/>
                </a:lnTo>
                <a:lnTo>
                  <a:pt x="8720" y="293"/>
                </a:lnTo>
                <a:lnTo>
                  <a:pt x="8574" y="171"/>
                </a:lnTo>
                <a:lnTo>
                  <a:pt x="8379" y="74"/>
                </a:lnTo>
                <a:lnTo>
                  <a:pt x="8209" y="25"/>
                </a:lnTo>
                <a:lnTo>
                  <a:pt x="8014" y="1"/>
                </a:lnTo>
                <a:lnTo>
                  <a:pt x="8014" y="1"/>
                </a:lnTo>
                <a:lnTo>
                  <a:pt x="7916" y="25"/>
                </a:lnTo>
                <a:lnTo>
                  <a:pt x="7770" y="98"/>
                </a:lnTo>
                <a:lnTo>
                  <a:pt x="7307" y="366"/>
                </a:lnTo>
                <a:lnTo>
                  <a:pt x="7039" y="537"/>
                </a:lnTo>
                <a:lnTo>
                  <a:pt x="6747" y="756"/>
                </a:lnTo>
                <a:lnTo>
                  <a:pt x="6431" y="975"/>
                </a:lnTo>
                <a:lnTo>
                  <a:pt x="6138" y="1243"/>
                </a:lnTo>
                <a:lnTo>
                  <a:pt x="5870" y="1511"/>
                </a:lnTo>
                <a:lnTo>
                  <a:pt x="5627" y="1803"/>
                </a:lnTo>
                <a:lnTo>
                  <a:pt x="5432" y="2095"/>
                </a:lnTo>
                <a:lnTo>
                  <a:pt x="5359" y="2242"/>
                </a:lnTo>
                <a:lnTo>
                  <a:pt x="5310" y="2412"/>
                </a:lnTo>
                <a:lnTo>
                  <a:pt x="5262" y="2558"/>
                </a:lnTo>
                <a:lnTo>
                  <a:pt x="5237" y="2704"/>
                </a:lnTo>
                <a:lnTo>
                  <a:pt x="5237" y="2850"/>
                </a:lnTo>
                <a:lnTo>
                  <a:pt x="5262" y="3021"/>
                </a:lnTo>
                <a:lnTo>
                  <a:pt x="5310" y="3167"/>
                </a:lnTo>
                <a:lnTo>
                  <a:pt x="5383" y="3313"/>
                </a:lnTo>
                <a:lnTo>
                  <a:pt x="5481" y="3459"/>
                </a:lnTo>
                <a:lnTo>
                  <a:pt x="5603" y="3605"/>
                </a:lnTo>
                <a:lnTo>
                  <a:pt x="5603" y="3605"/>
                </a:lnTo>
                <a:lnTo>
                  <a:pt x="5797" y="3752"/>
                </a:lnTo>
                <a:lnTo>
                  <a:pt x="5992" y="3849"/>
                </a:lnTo>
                <a:lnTo>
                  <a:pt x="6187" y="3946"/>
                </a:lnTo>
                <a:lnTo>
                  <a:pt x="6406" y="3995"/>
                </a:lnTo>
                <a:lnTo>
                  <a:pt x="6625" y="4044"/>
                </a:lnTo>
                <a:lnTo>
                  <a:pt x="6845" y="4141"/>
                </a:lnTo>
                <a:lnTo>
                  <a:pt x="7039" y="4239"/>
                </a:lnTo>
                <a:lnTo>
                  <a:pt x="7234" y="4409"/>
                </a:lnTo>
                <a:lnTo>
                  <a:pt x="7234" y="4409"/>
                </a:lnTo>
                <a:lnTo>
                  <a:pt x="7405" y="4604"/>
                </a:lnTo>
                <a:lnTo>
                  <a:pt x="7502" y="4823"/>
                </a:lnTo>
                <a:lnTo>
                  <a:pt x="7575" y="5067"/>
                </a:lnTo>
                <a:lnTo>
                  <a:pt x="7600" y="5359"/>
                </a:lnTo>
                <a:lnTo>
                  <a:pt x="7600" y="5359"/>
                </a:lnTo>
                <a:lnTo>
                  <a:pt x="7575" y="5554"/>
                </a:lnTo>
                <a:lnTo>
                  <a:pt x="7551" y="5773"/>
                </a:lnTo>
                <a:lnTo>
                  <a:pt x="7478" y="5968"/>
                </a:lnTo>
                <a:lnTo>
                  <a:pt x="7405" y="6163"/>
                </a:lnTo>
                <a:lnTo>
                  <a:pt x="7307" y="6357"/>
                </a:lnTo>
                <a:lnTo>
                  <a:pt x="7186" y="6552"/>
                </a:lnTo>
                <a:lnTo>
                  <a:pt x="7039" y="6723"/>
                </a:lnTo>
                <a:lnTo>
                  <a:pt x="6893" y="6893"/>
                </a:lnTo>
                <a:lnTo>
                  <a:pt x="6893" y="6893"/>
                </a:lnTo>
                <a:lnTo>
                  <a:pt x="6723" y="7039"/>
                </a:lnTo>
                <a:lnTo>
                  <a:pt x="6552" y="7186"/>
                </a:lnTo>
                <a:lnTo>
                  <a:pt x="6382" y="7283"/>
                </a:lnTo>
                <a:lnTo>
                  <a:pt x="6187" y="7405"/>
                </a:lnTo>
                <a:lnTo>
                  <a:pt x="5992" y="7478"/>
                </a:lnTo>
                <a:lnTo>
                  <a:pt x="5773" y="7551"/>
                </a:lnTo>
                <a:lnTo>
                  <a:pt x="5554" y="7575"/>
                </a:lnTo>
                <a:lnTo>
                  <a:pt x="5359" y="7600"/>
                </a:lnTo>
                <a:lnTo>
                  <a:pt x="5359" y="7600"/>
                </a:lnTo>
                <a:lnTo>
                  <a:pt x="5091" y="7575"/>
                </a:lnTo>
                <a:lnTo>
                  <a:pt x="4848" y="7502"/>
                </a:lnTo>
                <a:lnTo>
                  <a:pt x="4604" y="7405"/>
                </a:lnTo>
                <a:lnTo>
                  <a:pt x="4409" y="7234"/>
                </a:lnTo>
                <a:lnTo>
                  <a:pt x="4409" y="7234"/>
                </a:lnTo>
                <a:lnTo>
                  <a:pt x="4239" y="7039"/>
                </a:lnTo>
                <a:lnTo>
                  <a:pt x="4117" y="6820"/>
                </a:lnTo>
                <a:lnTo>
                  <a:pt x="4044" y="6601"/>
                </a:lnTo>
                <a:lnTo>
                  <a:pt x="3971" y="6382"/>
                </a:lnTo>
                <a:lnTo>
                  <a:pt x="3922" y="6187"/>
                </a:lnTo>
                <a:lnTo>
                  <a:pt x="3849" y="5992"/>
                </a:lnTo>
                <a:lnTo>
                  <a:pt x="3752" y="5797"/>
                </a:lnTo>
                <a:lnTo>
                  <a:pt x="3605" y="5602"/>
                </a:lnTo>
                <a:lnTo>
                  <a:pt x="3605" y="5602"/>
                </a:lnTo>
                <a:lnTo>
                  <a:pt x="3459" y="5481"/>
                </a:lnTo>
                <a:lnTo>
                  <a:pt x="3313" y="5383"/>
                </a:lnTo>
                <a:lnTo>
                  <a:pt x="3167" y="5310"/>
                </a:lnTo>
                <a:lnTo>
                  <a:pt x="3021" y="5262"/>
                </a:lnTo>
                <a:lnTo>
                  <a:pt x="2850" y="5237"/>
                </a:lnTo>
                <a:lnTo>
                  <a:pt x="2704" y="5237"/>
                </a:lnTo>
                <a:lnTo>
                  <a:pt x="2558" y="5262"/>
                </a:lnTo>
                <a:lnTo>
                  <a:pt x="2412" y="5310"/>
                </a:lnTo>
                <a:lnTo>
                  <a:pt x="2242" y="5359"/>
                </a:lnTo>
                <a:lnTo>
                  <a:pt x="2095" y="5432"/>
                </a:lnTo>
                <a:lnTo>
                  <a:pt x="1803" y="5627"/>
                </a:lnTo>
                <a:lnTo>
                  <a:pt x="1511" y="5870"/>
                </a:lnTo>
                <a:lnTo>
                  <a:pt x="1243" y="6138"/>
                </a:lnTo>
                <a:lnTo>
                  <a:pt x="975" y="6431"/>
                </a:lnTo>
                <a:lnTo>
                  <a:pt x="756" y="6747"/>
                </a:lnTo>
                <a:lnTo>
                  <a:pt x="537" y="7039"/>
                </a:lnTo>
                <a:lnTo>
                  <a:pt x="366" y="7307"/>
                </a:lnTo>
                <a:lnTo>
                  <a:pt x="98" y="7770"/>
                </a:lnTo>
                <a:lnTo>
                  <a:pt x="25" y="7916"/>
                </a:lnTo>
                <a:lnTo>
                  <a:pt x="1" y="8014"/>
                </a:lnTo>
                <a:lnTo>
                  <a:pt x="1" y="8014"/>
                </a:lnTo>
                <a:lnTo>
                  <a:pt x="25" y="8208"/>
                </a:lnTo>
                <a:lnTo>
                  <a:pt x="74" y="8379"/>
                </a:lnTo>
                <a:lnTo>
                  <a:pt x="171" y="8574"/>
                </a:lnTo>
                <a:lnTo>
                  <a:pt x="293" y="8720"/>
                </a:lnTo>
                <a:lnTo>
                  <a:pt x="293" y="8720"/>
                </a:lnTo>
                <a:lnTo>
                  <a:pt x="585" y="8988"/>
                </a:lnTo>
                <a:lnTo>
                  <a:pt x="878" y="9231"/>
                </a:lnTo>
                <a:lnTo>
                  <a:pt x="1413" y="9670"/>
                </a:lnTo>
                <a:lnTo>
                  <a:pt x="1901" y="10035"/>
                </a:lnTo>
                <a:lnTo>
                  <a:pt x="2095" y="10206"/>
                </a:lnTo>
                <a:lnTo>
                  <a:pt x="2290" y="10376"/>
                </a:lnTo>
                <a:lnTo>
                  <a:pt x="2412" y="10547"/>
                </a:lnTo>
                <a:lnTo>
                  <a:pt x="2534" y="10717"/>
                </a:lnTo>
                <a:lnTo>
                  <a:pt x="2583" y="10888"/>
                </a:lnTo>
                <a:lnTo>
                  <a:pt x="2583" y="11082"/>
                </a:lnTo>
                <a:lnTo>
                  <a:pt x="2534" y="11277"/>
                </a:lnTo>
                <a:lnTo>
                  <a:pt x="2436" y="11496"/>
                </a:lnTo>
                <a:lnTo>
                  <a:pt x="2266" y="11740"/>
                </a:lnTo>
                <a:lnTo>
                  <a:pt x="1998" y="12008"/>
                </a:lnTo>
                <a:lnTo>
                  <a:pt x="1998" y="12008"/>
                </a:lnTo>
                <a:lnTo>
                  <a:pt x="1828" y="12178"/>
                </a:lnTo>
                <a:lnTo>
                  <a:pt x="1633" y="12276"/>
                </a:lnTo>
                <a:lnTo>
                  <a:pt x="1413" y="12349"/>
                </a:lnTo>
                <a:lnTo>
                  <a:pt x="1219" y="12398"/>
                </a:lnTo>
                <a:lnTo>
                  <a:pt x="999" y="12446"/>
                </a:lnTo>
                <a:lnTo>
                  <a:pt x="780" y="12544"/>
                </a:lnTo>
                <a:lnTo>
                  <a:pt x="585" y="12665"/>
                </a:lnTo>
                <a:lnTo>
                  <a:pt x="366" y="12836"/>
                </a:lnTo>
                <a:lnTo>
                  <a:pt x="366" y="12836"/>
                </a:lnTo>
                <a:lnTo>
                  <a:pt x="196" y="13031"/>
                </a:lnTo>
                <a:lnTo>
                  <a:pt x="98" y="13250"/>
                </a:lnTo>
                <a:lnTo>
                  <a:pt x="25" y="13493"/>
                </a:lnTo>
                <a:lnTo>
                  <a:pt x="1" y="13761"/>
                </a:lnTo>
                <a:lnTo>
                  <a:pt x="1" y="13761"/>
                </a:lnTo>
                <a:lnTo>
                  <a:pt x="25" y="13981"/>
                </a:lnTo>
                <a:lnTo>
                  <a:pt x="50" y="14200"/>
                </a:lnTo>
                <a:lnTo>
                  <a:pt x="123" y="14395"/>
                </a:lnTo>
                <a:lnTo>
                  <a:pt x="220" y="14614"/>
                </a:lnTo>
                <a:lnTo>
                  <a:pt x="318" y="14784"/>
                </a:lnTo>
                <a:lnTo>
                  <a:pt x="439" y="14979"/>
                </a:lnTo>
                <a:lnTo>
                  <a:pt x="561" y="15150"/>
                </a:lnTo>
                <a:lnTo>
                  <a:pt x="707" y="15320"/>
                </a:lnTo>
                <a:lnTo>
                  <a:pt x="707" y="15320"/>
                </a:lnTo>
                <a:lnTo>
                  <a:pt x="878" y="15466"/>
                </a:lnTo>
                <a:lnTo>
                  <a:pt x="1048" y="15588"/>
                </a:lnTo>
                <a:lnTo>
                  <a:pt x="1243" y="15710"/>
                </a:lnTo>
                <a:lnTo>
                  <a:pt x="1438" y="15832"/>
                </a:lnTo>
                <a:lnTo>
                  <a:pt x="1633" y="15905"/>
                </a:lnTo>
                <a:lnTo>
                  <a:pt x="1852" y="15978"/>
                </a:lnTo>
                <a:lnTo>
                  <a:pt x="2047" y="16002"/>
                </a:lnTo>
                <a:lnTo>
                  <a:pt x="2266" y="16026"/>
                </a:lnTo>
                <a:lnTo>
                  <a:pt x="2266" y="16026"/>
                </a:lnTo>
                <a:lnTo>
                  <a:pt x="2534" y="16002"/>
                </a:lnTo>
                <a:lnTo>
                  <a:pt x="2777" y="15929"/>
                </a:lnTo>
                <a:lnTo>
                  <a:pt x="2997" y="15832"/>
                </a:lnTo>
                <a:lnTo>
                  <a:pt x="3191" y="15661"/>
                </a:lnTo>
                <a:lnTo>
                  <a:pt x="3191" y="15661"/>
                </a:lnTo>
                <a:lnTo>
                  <a:pt x="3362" y="15466"/>
                </a:lnTo>
                <a:lnTo>
                  <a:pt x="3484" y="15247"/>
                </a:lnTo>
                <a:lnTo>
                  <a:pt x="3557" y="15052"/>
                </a:lnTo>
                <a:lnTo>
                  <a:pt x="3605" y="14833"/>
                </a:lnTo>
                <a:lnTo>
                  <a:pt x="3679" y="14614"/>
                </a:lnTo>
                <a:lnTo>
                  <a:pt x="3752" y="14419"/>
                </a:lnTo>
                <a:lnTo>
                  <a:pt x="3849" y="14200"/>
                </a:lnTo>
                <a:lnTo>
                  <a:pt x="4019" y="14029"/>
                </a:lnTo>
                <a:lnTo>
                  <a:pt x="4019" y="14029"/>
                </a:lnTo>
                <a:lnTo>
                  <a:pt x="4287" y="13786"/>
                </a:lnTo>
                <a:lnTo>
                  <a:pt x="4531" y="13591"/>
                </a:lnTo>
                <a:lnTo>
                  <a:pt x="4750" y="13493"/>
                </a:lnTo>
                <a:lnTo>
                  <a:pt x="4945" y="13445"/>
                </a:lnTo>
                <a:lnTo>
                  <a:pt x="5140" y="13445"/>
                </a:lnTo>
                <a:lnTo>
                  <a:pt x="5310" y="13493"/>
                </a:lnTo>
                <a:lnTo>
                  <a:pt x="5481" y="13615"/>
                </a:lnTo>
                <a:lnTo>
                  <a:pt x="5651" y="13737"/>
                </a:lnTo>
                <a:lnTo>
                  <a:pt x="5822" y="13932"/>
                </a:lnTo>
                <a:lnTo>
                  <a:pt x="5992" y="14127"/>
                </a:lnTo>
                <a:lnTo>
                  <a:pt x="6358" y="14614"/>
                </a:lnTo>
                <a:lnTo>
                  <a:pt x="6796" y="15150"/>
                </a:lnTo>
                <a:lnTo>
                  <a:pt x="7039" y="15442"/>
                </a:lnTo>
                <a:lnTo>
                  <a:pt x="7307" y="15734"/>
                </a:lnTo>
                <a:lnTo>
                  <a:pt x="7307" y="15734"/>
                </a:lnTo>
                <a:lnTo>
                  <a:pt x="7454" y="15856"/>
                </a:lnTo>
                <a:lnTo>
                  <a:pt x="7648" y="15953"/>
                </a:lnTo>
                <a:lnTo>
                  <a:pt x="7819" y="16002"/>
                </a:lnTo>
                <a:lnTo>
                  <a:pt x="8014" y="16026"/>
                </a:lnTo>
                <a:lnTo>
                  <a:pt x="8014" y="16026"/>
                </a:lnTo>
                <a:lnTo>
                  <a:pt x="8111" y="16002"/>
                </a:lnTo>
                <a:lnTo>
                  <a:pt x="8257" y="15929"/>
                </a:lnTo>
                <a:lnTo>
                  <a:pt x="8720" y="15661"/>
                </a:lnTo>
                <a:lnTo>
                  <a:pt x="8988" y="15491"/>
                </a:lnTo>
                <a:lnTo>
                  <a:pt x="9280" y="15271"/>
                </a:lnTo>
                <a:lnTo>
                  <a:pt x="9597" y="15052"/>
                </a:lnTo>
                <a:lnTo>
                  <a:pt x="9889" y="14784"/>
                </a:lnTo>
                <a:lnTo>
                  <a:pt x="10157" y="14516"/>
                </a:lnTo>
                <a:lnTo>
                  <a:pt x="10400" y="14224"/>
                </a:lnTo>
                <a:lnTo>
                  <a:pt x="10595" y="13932"/>
                </a:lnTo>
                <a:lnTo>
                  <a:pt x="10668" y="13786"/>
                </a:lnTo>
                <a:lnTo>
                  <a:pt x="10717" y="13615"/>
                </a:lnTo>
                <a:lnTo>
                  <a:pt x="10766" y="13469"/>
                </a:lnTo>
                <a:lnTo>
                  <a:pt x="10790" y="13323"/>
                </a:lnTo>
                <a:lnTo>
                  <a:pt x="10790" y="13177"/>
                </a:lnTo>
                <a:lnTo>
                  <a:pt x="10766" y="13006"/>
                </a:lnTo>
                <a:lnTo>
                  <a:pt x="10717" y="12860"/>
                </a:lnTo>
                <a:lnTo>
                  <a:pt x="10644" y="12714"/>
                </a:lnTo>
                <a:lnTo>
                  <a:pt x="10547" y="12568"/>
                </a:lnTo>
                <a:lnTo>
                  <a:pt x="10425" y="12422"/>
                </a:lnTo>
                <a:lnTo>
                  <a:pt x="10425" y="12422"/>
                </a:lnTo>
                <a:lnTo>
                  <a:pt x="10230" y="12276"/>
                </a:lnTo>
                <a:lnTo>
                  <a:pt x="10035" y="12178"/>
                </a:lnTo>
                <a:lnTo>
                  <a:pt x="9840" y="12105"/>
                </a:lnTo>
                <a:lnTo>
                  <a:pt x="9621" y="12032"/>
                </a:lnTo>
                <a:lnTo>
                  <a:pt x="9402" y="11983"/>
                </a:lnTo>
                <a:lnTo>
                  <a:pt x="9183" y="11886"/>
                </a:lnTo>
                <a:lnTo>
                  <a:pt x="8988" y="11789"/>
                </a:lnTo>
                <a:lnTo>
                  <a:pt x="8793" y="11618"/>
                </a:lnTo>
                <a:lnTo>
                  <a:pt x="8793" y="11618"/>
                </a:lnTo>
                <a:lnTo>
                  <a:pt x="8623" y="11423"/>
                </a:lnTo>
                <a:lnTo>
                  <a:pt x="8525" y="11204"/>
                </a:lnTo>
                <a:lnTo>
                  <a:pt x="8452" y="10961"/>
                </a:lnTo>
                <a:lnTo>
                  <a:pt x="8428" y="10668"/>
                </a:lnTo>
                <a:lnTo>
                  <a:pt x="8428" y="10668"/>
                </a:lnTo>
                <a:lnTo>
                  <a:pt x="8452" y="10473"/>
                </a:lnTo>
                <a:lnTo>
                  <a:pt x="8476" y="10254"/>
                </a:lnTo>
                <a:lnTo>
                  <a:pt x="8549" y="10059"/>
                </a:lnTo>
                <a:lnTo>
                  <a:pt x="8623" y="9865"/>
                </a:lnTo>
                <a:lnTo>
                  <a:pt x="8720" y="9670"/>
                </a:lnTo>
                <a:lnTo>
                  <a:pt x="8842" y="9475"/>
                </a:lnTo>
                <a:lnTo>
                  <a:pt x="8988" y="9304"/>
                </a:lnTo>
                <a:lnTo>
                  <a:pt x="9134" y="9134"/>
                </a:lnTo>
                <a:lnTo>
                  <a:pt x="9134" y="9134"/>
                </a:lnTo>
                <a:lnTo>
                  <a:pt x="9304" y="8988"/>
                </a:lnTo>
                <a:lnTo>
                  <a:pt x="9475" y="8866"/>
                </a:lnTo>
                <a:lnTo>
                  <a:pt x="9645" y="8744"/>
                </a:lnTo>
                <a:lnTo>
                  <a:pt x="9840" y="8622"/>
                </a:lnTo>
                <a:lnTo>
                  <a:pt x="10035" y="8549"/>
                </a:lnTo>
                <a:lnTo>
                  <a:pt x="10254" y="8476"/>
                </a:lnTo>
                <a:lnTo>
                  <a:pt x="10474" y="8452"/>
                </a:lnTo>
                <a:lnTo>
                  <a:pt x="10668" y="8428"/>
                </a:lnTo>
                <a:lnTo>
                  <a:pt x="10668" y="8428"/>
                </a:lnTo>
                <a:lnTo>
                  <a:pt x="10936" y="8452"/>
                </a:lnTo>
                <a:lnTo>
                  <a:pt x="11180" y="8525"/>
                </a:lnTo>
                <a:lnTo>
                  <a:pt x="11423" y="8622"/>
                </a:lnTo>
                <a:lnTo>
                  <a:pt x="11618" y="8793"/>
                </a:lnTo>
                <a:lnTo>
                  <a:pt x="11618" y="8793"/>
                </a:lnTo>
                <a:lnTo>
                  <a:pt x="11789" y="8988"/>
                </a:lnTo>
                <a:lnTo>
                  <a:pt x="11910" y="9207"/>
                </a:lnTo>
                <a:lnTo>
                  <a:pt x="11984" y="9426"/>
                </a:lnTo>
                <a:lnTo>
                  <a:pt x="12057" y="9645"/>
                </a:lnTo>
                <a:lnTo>
                  <a:pt x="12105" y="9840"/>
                </a:lnTo>
                <a:lnTo>
                  <a:pt x="12178" y="10035"/>
                </a:lnTo>
                <a:lnTo>
                  <a:pt x="12276" y="10230"/>
                </a:lnTo>
                <a:lnTo>
                  <a:pt x="12422" y="10425"/>
                </a:lnTo>
                <a:lnTo>
                  <a:pt x="12422" y="10425"/>
                </a:lnTo>
                <a:lnTo>
                  <a:pt x="12568" y="10547"/>
                </a:lnTo>
                <a:lnTo>
                  <a:pt x="12714" y="10644"/>
                </a:lnTo>
                <a:lnTo>
                  <a:pt x="12860" y="10717"/>
                </a:lnTo>
                <a:lnTo>
                  <a:pt x="13006" y="10766"/>
                </a:lnTo>
                <a:lnTo>
                  <a:pt x="13177" y="10790"/>
                </a:lnTo>
                <a:lnTo>
                  <a:pt x="13323" y="10790"/>
                </a:lnTo>
                <a:lnTo>
                  <a:pt x="13469" y="10766"/>
                </a:lnTo>
                <a:lnTo>
                  <a:pt x="13615" y="10717"/>
                </a:lnTo>
                <a:lnTo>
                  <a:pt x="13786" y="10668"/>
                </a:lnTo>
                <a:lnTo>
                  <a:pt x="13932" y="10595"/>
                </a:lnTo>
                <a:lnTo>
                  <a:pt x="14224" y="10400"/>
                </a:lnTo>
                <a:lnTo>
                  <a:pt x="14516" y="10157"/>
                </a:lnTo>
                <a:lnTo>
                  <a:pt x="14784" y="9889"/>
                </a:lnTo>
                <a:lnTo>
                  <a:pt x="15052" y="9597"/>
                </a:lnTo>
                <a:lnTo>
                  <a:pt x="15271" y="9280"/>
                </a:lnTo>
                <a:lnTo>
                  <a:pt x="15491" y="8988"/>
                </a:lnTo>
                <a:lnTo>
                  <a:pt x="15661" y="8720"/>
                </a:lnTo>
                <a:lnTo>
                  <a:pt x="15929" y="8257"/>
                </a:lnTo>
                <a:lnTo>
                  <a:pt x="16002" y="8111"/>
                </a:lnTo>
                <a:lnTo>
                  <a:pt x="16026" y="8014"/>
                </a:lnTo>
                <a:lnTo>
                  <a:pt x="16026" y="8014"/>
                </a:lnTo>
                <a:lnTo>
                  <a:pt x="16002" y="7819"/>
                </a:lnTo>
                <a:lnTo>
                  <a:pt x="15953" y="7648"/>
                </a:lnTo>
                <a:lnTo>
                  <a:pt x="15856" y="7453"/>
                </a:lnTo>
                <a:lnTo>
                  <a:pt x="15734" y="7307"/>
                </a:lnTo>
                <a:lnTo>
                  <a:pt x="15734" y="7307"/>
                </a:lnTo>
                <a:lnTo>
                  <a:pt x="15442" y="7039"/>
                </a:lnTo>
                <a:lnTo>
                  <a:pt x="15150" y="6796"/>
                </a:lnTo>
                <a:lnTo>
                  <a:pt x="14614" y="6357"/>
                </a:lnTo>
                <a:lnTo>
                  <a:pt x="14127" y="5992"/>
                </a:lnTo>
                <a:lnTo>
                  <a:pt x="13932" y="5822"/>
                </a:lnTo>
                <a:lnTo>
                  <a:pt x="13737" y="5651"/>
                </a:lnTo>
                <a:lnTo>
                  <a:pt x="13615" y="5481"/>
                </a:lnTo>
                <a:lnTo>
                  <a:pt x="13494" y="5310"/>
                </a:lnTo>
                <a:lnTo>
                  <a:pt x="13445" y="5140"/>
                </a:lnTo>
                <a:lnTo>
                  <a:pt x="13445" y="4945"/>
                </a:lnTo>
                <a:lnTo>
                  <a:pt x="13494" y="4750"/>
                </a:lnTo>
                <a:lnTo>
                  <a:pt x="13591" y="4531"/>
                </a:lnTo>
                <a:lnTo>
                  <a:pt x="13761" y="4287"/>
                </a:lnTo>
                <a:lnTo>
                  <a:pt x="14029" y="4019"/>
                </a:lnTo>
                <a:lnTo>
                  <a:pt x="14029" y="4019"/>
                </a:lnTo>
                <a:close/>
              </a:path>
            </a:pathLst>
          </a:custGeom>
          <a:noFill/>
          <a:ln w="12175" cap="rnd" cmpd="sng">
            <a:solidFill>
              <a:srgbClr val="FC4067"/>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371" name="Google Shape;371;p14"/>
          <p:cNvGrpSpPr/>
          <p:nvPr/>
        </p:nvGrpSpPr>
        <p:grpSpPr>
          <a:xfrm>
            <a:off x="10856509" y="5970102"/>
            <a:ext cx="678468" cy="638281"/>
            <a:chOff x="5972700" y="2330200"/>
            <a:chExt cx="411625" cy="387275"/>
          </a:xfrm>
        </p:grpSpPr>
        <p:sp>
          <p:nvSpPr>
            <p:cNvPr id="372" name="Google Shape;372;p14"/>
            <p:cNvSpPr/>
            <p:nvPr/>
          </p:nvSpPr>
          <p:spPr>
            <a:xfrm>
              <a:off x="5972700" y="2476950"/>
              <a:ext cx="98050" cy="219825"/>
            </a:xfrm>
            <a:custGeom>
              <a:avLst/>
              <a:gdLst/>
              <a:ahLst/>
              <a:cxnLst/>
              <a:rect l="l" t="t" r="r" b="b"/>
              <a:pathLst>
                <a:path w="3922" h="8793" fill="none" extrusionOk="0">
                  <a:moveTo>
                    <a:pt x="0" y="0"/>
                  </a:moveTo>
                  <a:lnTo>
                    <a:pt x="0" y="8792"/>
                  </a:lnTo>
                  <a:lnTo>
                    <a:pt x="3921" y="8792"/>
                  </a:lnTo>
                  <a:lnTo>
                    <a:pt x="3921" y="0"/>
                  </a:lnTo>
                  <a:lnTo>
                    <a:pt x="0" y="0"/>
                  </a:lnTo>
                  <a:close/>
                  <a:moveTo>
                    <a:pt x="2411" y="2411"/>
                  </a:moveTo>
                  <a:lnTo>
                    <a:pt x="2411" y="2411"/>
                  </a:lnTo>
                  <a:lnTo>
                    <a:pt x="2265" y="2387"/>
                  </a:lnTo>
                  <a:lnTo>
                    <a:pt x="2143" y="2363"/>
                  </a:lnTo>
                  <a:lnTo>
                    <a:pt x="2022" y="2290"/>
                  </a:lnTo>
                  <a:lnTo>
                    <a:pt x="1924" y="2216"/>
                  </a:lnTo>
                  <a:lnTo>
                    <a:pt x="1827" y="2095"/>
                  </a:lnTo>
                  <a:lnTo>
                    <a:pt x="1754" y="1973"/>
                  </a:lnTo>
                  <a:lnTo>
                    <a:pt x="1729" y="1851"/>
                  </a:lnTo>
                  <a:lnTo>
                    <a:pt x="1705" y="1705"/>
                  </a:lnTo>
                  <a:lnTo>
                    <a:pt x="1705" y="1705"/>
                  </a:lnTo>
                  <a:lnTo>
                    <a:pt x="1729" y="1559"/>
                  </a:lnTo>
                  <a:lnTo>
                    <a:pt x="1754" y="1437"/>
                  </a:lnTo>
                  <a:lnTo>
                    <a:pt x="1827" y="1315"/>
                  </a:lnTo>
                  <a:lnTo>
                    <a:pt x="1924" y="1218"/>
                  </a:lnTo>
                  <a:lnTo>
                    <a:pt x="2022" y="1120"/>
                  </a:lnTo>
                  <a:lnTo>
                    <a:pt x="2143" y="1072"/>
                  </a:lnTo>
                  <a:lnTo>
                    <a:pt x="2265" y="1023"/>
                  </a:lnTo>
                  <a:lnTo>
                    <a:pt x="2411" y="999"/>
                  </a:lnTo>
                  <a:lnTo>
                    <a:pt x="2411" y="999"/>
                  </a:lnTo>
                  <a:lnTo>
                    <a:pt x="2557" y="1023"/>
                  </a:lnTo>
                  <a:lnTo>
                    <a:pt x="2679" y="1072"/>
                  </a:lnTo>
                  <a:lnTo>
                    <a:pt x="2801" y="1120"/>
                  </a:lnTo>
                  <a:lnTo>
                    <a:pt x="2898" y="1218"/>
                  </a:lnTo>
                  <a:lnTo>
                    <a:pt x="2996" y="1315"/>
                  </a:lnTo>
                  <a:lnTo>
                    <a:pt x="3069" y="1437"/>
                  </a:lnTo>
                  <a:lnTo>
                    <a:pt x="3093" y="1559"/>
                  </a:lnTo>
                  <a:lnTo>
                    <a:pt x="3118" y="1705"/>
                  </a:lnTo>
                  <a:lnTo>
                    <a:pt x="3118" y="1705"/>
                  </a:lnTo>
                  <a:lnTo>
                    <a:pt x="3093" y="1851"/>
                  </a:lnTo>
                  <a:lnTo>
                    <a:pt x="3069" y="1973"/>
                  </a:lnTo>
                  <a:lnTo>
                    <a:pt x="2996" y="2095"/>
                  </a:lnTo>
                  <a:lnTo>
                    <a:pt x="2898" y="2216"/>
                  </a:lnTo>
                  <a:lnTo>
                    <a:pt x="2801" y="2290"/>
                  </a:lnTo>
                  <a:lnTo>
                    <a:pt x="2679" y="2363"/>
                  </a:lnTo>
                  <a:lnTo>
                    <a:pt x="2557" y="2387"/>
                  </a:lnTo>
                  <a:lnTo>
                    <a:pt x="2411" y="2411"/>
                  </a:lnTo>
                  <a:lnTo>
                    <a:pt x="2411" y="2411"/>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3" name="Google Shape;373;p14"/>
            <p:cNvSpPr/>
            <p:nvPr/>
          </p:nvSpPr>
          <p:spPr>
            <a:xfrm>
              <a:off x="6078025" y="2330200"/>
              <a:ext cx="306300" cy="387275"/>
            </a:xfrm>
            <a:custGeom>
              <a:avLst/>
              <a:gdLst/>
              <a:ahLst/>
              <a:cxnLst/>
              <a:rect l="l" t="t" r="r" b="b"/>
              <a:pathLst>
                <a:path w="12252" h="15491" fill="none" extrusionOk="0">
                  <a:moveTo>
                    <a:pt x="1" y="13396"/>
                  </a:moveTo>
                  <a:lnTo>
                    <a:pt x="1511" y="13396"/>
                  </a:lnTo>
                  <a:lnTo>
                    <a:pt x="1511" y="13396"/>
                  </a:lnTo>
                  <a:lnTo>
                    <a:pt x="1998" y="13639"/>
                  </a:lnTo>
                  <a:lnTo>
                    <a:pt x="2680" y="13932"/>
                  </a:lnTo>
                  <a:lnTo>
                    <a:pt x="3556" y="14273"/>
                  </a:lnTo>
                  <a:lnTo>
                    <a:pt x="4531" y="14638"/>
                  </a:lnTo>
                  <a:lnTo>
                    <a:pt x="5578" y="14955"/>
                  </a:lnTo>
                  <a:lnTo>
                    <a:pt x="6114" y="15101"/>
                  </a:lnTo>
                  <a:lnTo>
                    <a:pt x="6650" y="15222"/>
                  </a:lnTo>
                  <a:lnTo>
                    <a:pt x="7161" y="15344"/>
                  </a:lnTo>
                  <a:lnTo>
                    <a:pt x="7672" y="15417"/>
                  </a:lnTo>
                  <a:lnTo>
                    <a:pt x="8135" y="15466"/>
                  </a:lnTo>
                  <a:lnTo>
                    <a:pt x="8598" y="15490"/>
                  </a:lnTo>
                  <a:lnTo>
                    <a:pt x="8598" y="15490"/>
                  </a:lnTo>
                  <a:lnTo>
                    <a:pt x="9377" y="15490"/>
                  </a:lnTo>
                  <a:lnTo>
                    <a:pt x="9791" y="15466"/>
                  </a:lnTo>
                  <a:lnTo>
                    <a:pt x="10181" y="15417"/>
                  </a:lnTo>
                  <a:lnTo>
                    <a:pt x="10522" y="15320"/>
                  </a:lnTo>
                  <a:lnTo>
                    <a:pt x="10692" y="15271"/>
                  </a:lnTo>
                  <a:lnTo>
                    <a:pt x="10814" y="15222"/>
                  </a:lnTo>
                  <a:lnTo>
                    <a:pt x="10936" y="15149"/>
                  </a:lnTo>
                  <a:lnTo>
                    <a:pt x="11033" y="15052"/>
                  </a:lnTo>
                  <a:lnTo>
                    <a:pt x="11082" y="14955"/>
                  </a:lnTo>
                  <a:lnTo>
                    <a:pt x="11131" y="14833"/>
                  </a:lnTo>
                  <a:lnTo>
                    <a:pt x="11204" y="14126"/>
                  </a:lnTo>
                  <a:lnTo>
                    <a:pt x="11204" y="14126"/>
                  </a:lnTo>
                  <a:lnTo>
                    <a:pt x="11180" y="13956"/>
                  </a:lnTo>
                  <a:lnTo>
                    <a:pt x="11131" y="13810"/>
                  </a:lnTo>
                  <a:lnTo>
                    <a:pt x="11033" y="13664"/>
                  </a:lnTo>
                  <a:lnTo>
                    <a:pt x="10887" y="13542"/>
                  </a:lnTo>
                  <a:lnTo>
                    <a:pt x="10887" y="13542"/>
                  </a:lnTo>
                  <a:lnTo>
                    <a:pt x="11009" y="13518"/>
                  </a:lnTo>
                  <a:lnTo>
                    <a:pt x="11131" y="13469"/>
                  </a:lnTo>
                  <a:lnTo>
                    <a:pt x="11253" y="13420"/>
                  </a:lnTo>
                  <a:lnTo>
                    <a:pt x="11350" y="13323"/>
                  </a:lnTo>
                  <a:lnTo>
                    <a:pt x="11423" y="13225"/>
                  </a:lnTo>
                  <a:lnTo>
                    <a:pt x="11496" y="13104"/>
                  </a:lnTo>
                  <a:lnTo>
                    <a:pt x="11545" y="12957"/>
                  </a:lnTo>
                  <a:lnTo>
                    <a:pt x="11569" y="12836"/>
                  </a:lnTo>
                  <a:lnTo>
                    <a:pt x="11642" y="11959"/>
                  </a:lnTo>
                  <a:lnTo>
                    <a:pt x="11642" y="11959"/>
                  </a:lnTo>
                  <a:lnTo>
                    <a:pt x="11642" y="11837"/>
                  </a:lnTo>
                  <a:lnTo>
                    <a:pt x="11642" y="11740"/>
                  </a:lnTo>
                  <a:lnTo>
                    <a:pt x="11618" y="11618"/>
                  </a:lnTo>
                  <a:lnTo>
                    <a:pt x="11569" y="11521"/>
                  </a:lnTo>
                  <a:lnTo>
                    <a:pt x="11447" y="11350"/>
                  </a:lnTo>
                  <a:lnTo>
                    <a:pt x="11374" y="11277"/>
                  </a:lnTo>
                  <a:lnTo>
                    <a:pt x="11301" y="11204"/>
                  </a:lnTo>
                  <a:lnTo>
                    <a:pt x="11301" y="11204"/>
                  </a:lnTo>
                  <a:lnTo>
                    <a:pt x="11423" y="11180"/>
                  </a:lnTo>
                  <a:lnTo>
                    <a:pt x="11521" y="11131"/>
                  </a:lnTo>
                  <a:lnTo>
                    <a:pt x="11618" y="11058"/>
                  </a:lnTo>
                  <a:lnTo>
                    <a:pt x="11715" y="10960"/>
                  </a:lnTo>
                  <a:lnTo>
                    <a:pt x="11788" y="10863"/>
                  </a:lnTo>
                  <a:lnTo>
                    <a:pt x="11837" y="10766"/>
                  </a:lnTo>
                  <a:lnTo>
                    <a:pt x="11886" y="10644"/>
                  </a:lnTo>
                  <a:lnTo>
                    <a:pt x="11910" y="10498"/>
                  </a:lnTo>
                  <a:lnTo>
                    <a:pt x="11983" y="9645"/>
                  </a:lnTo>
                  <a:lnTo>
                    <a:pt x="11983" y="9645"/>
                  </a:lnTo>
                  <a:lnTo>
                    <a:pt x="11983" y="9523"/>
                  </a:lnTo>
                  <a:lnTo>
                    <a:pt x="11983" y="9402"/>
                  </a:lnTo>
                  <a:lnTo>
                    <a:pt x="11959" y="9280"/>
                  </a:lnTo>
                  <a:lnTo>
                    <a:pt x="11910" y="9182"/>
                  </a:lnTo>
                  <a:lnTo>
                    <a:pt x="11861" y="9085"/>
                  </a:lnTo>
                  <a:lnTo>
                    <a:pt x="11788" y="9012"/>
                  </a:lnTo>
                  <a:lnTo>
                    <a:pt x="11715" y="8939"/>
                  </a:lnTo>
                  <a:lnTo>
                    <a:pt x="11618" y="8866"/>
                  </a:lnTo>
                  <a:lnTo>
                    <a:pt x="11618" y="8866"/>
                  </a:lnTo>
                  <a:lnTo>
                    <a:pt x="11715" y="8841"/>
                  </a:lnTo>
                  <a:lnTo>
                    <a:pt x="11813" y="8768"/>
                  </a:lnTo>
                  <a:lnTo>
                    <a:pt x="11910" y="8695"/>
                  </a:lnTo>
                  <a:lnTo>
                    <a:pt x="11983" y="8622"/>
                  </a:lnTo>
                  <a:lnTo>
                    <a:pt x="12056" y="8525"/>
                  </a:lnTo>
                  <a:lnTo>
                    <a:pt x="12105" y="8427"/>
                  </a:lnTo>
                  <a:lnTo>
                    <a:pt x="12129" y="8306"/>
                  </a:lnTo>
                  <a:lnTo>
                    <a:pt x="12154" y="8184"/>
                  </a:lnTo>
                  <a:lnTo>
                    <a:pt x="12251" y="7307"/>
                  </a:lnTo>
                  <a:lnTo>
                    <a:pt x="12251" y="7307"/>
                  </a:lnTo>
                  <a:lnTo>
                    <a:pt x="12227" y="7185"/>
                  </a:lnTo>
                  <a:lnTo>
                    <a:pt x="12202" y="7064"/>
                  </a:lnTo>
                  <a:lnTo>
                    <a:pt x="12154" y="6966"/>
                  </a:lnTo>
                  <a:lnTo>
                    <a:pt x="12105" y="6869"/>
                  </a:lnTo>
                  <a:lnTo>
                    <a:pt x="12032" y="6771"/>
                  </a:lnTo>
                  <a:lnTo>
                    <a:pt x="11935" y="6698"/>
                  </a:lnTo>
                  <a:lnTo>
                    <a:pt x="11715" y="6552"/>
                  </a:lnTo>
                  <a:lnTo>
                    <a:pt x="11472" y="6430"/>
                  </a:lnTo>
                  <a:lnTo>
                    <a:pt x="11180" y="6333"/>
                  </a:lnTo>
                  <a:lnTo>
                    <a:pt x="10863" y="6260"/>
                  </a:lnTo>
                  <a:lnTo>
                    <a:pt x="10546" y="6211"/>
                  </a:lnTo>
                  <a:lnTo>
                    <a:pt x="10546" y="6211"/>
                  </a:lnTo>
                  <a:lnTo>
                    <a:pt x="9864" y="6114"/>
                  </a:lnTo>
                  <a:lnTo>
                    <a:pt x="8817" y="6016"/>
                  </a:lnTo>
                  <a:lnTo>
                    <a:pt x="7575" y="5943"/>
                  </a:lnTo>
                  <a:lnTo>
                    <a:pt x="6309" y="5870"/>
                  </a:lnTo>
                  <a:lnTo>
                    <a:pt x="6309" y="5870"/>
                  </a:lnTo>
                  <a:lnTo>
                    <a:pt x="6479" y="5578"/>
                  </a:lnTo>
                  <a:lnTo>
                    <a:pt x="6625" y="5237"/>
                  </a:lnTo>
                  <a:lnTo>
                    <a:pt x="6771" y="4872"/>
                  </a:lnTo>
                  <a:lnTo>
                    <a:pt x="6869" y="4482"/>
                  </a:lnTo>
                  <a:lnTo>
                    <a:pt x="6966" y="4092"/>
                  </a:lnTo>
                  <a:lnTo>
                    <a:pt x="7064" y="3678"/>
                  </a:lnTo>
                  <a:lnTo>
                    <a:pt x="7161" y="2875"/>
                  </a:lnTo>
                  <a:lnTo>
                    <a:pt x="7234" y="2144"/>
                  </a:lnTo>
                  <a:lnTo>
                    <a:pt x="7283" y="1535"/>
                  </a:lnTo>
                  <a:lnTo>
                    <a:pt x="7283" y="975"/>
                  </a:lnTo>
                  <a:lnTo>
                    <a:pt x="7283" y="975"/>
                  </a:lnTo>
                  <a:lnTo>
                    <a:pt x="7283" y="804"/>
                  </a:lnTo>
                  <a:lnTo>
                    <a:pt x="7210" y="609"/>
                  </a:lnTo>
                  <a:lnTo>
                    <a:pt x="7137" y="463"/>
                  </a:lnTo>
                  <a:lnTo>
                    <a:pt x="7015" y="317"/>
                  </a:lnTo>
                  <a:lnTo>
                    <a:pt x="6869" y="171"/>
                  </a:lnTo>
                  <a:lnTo>
                    <a:pt x="6698" y="98"/>
                  </a:lnTo>
                  <a:lnTo>
                    <a:pt x="6503" y="25"/>
                  </a:lnTo>
                  <a:lnTo>
                    <a:pt x="6309" y="1"/>
                  </a:lnTo>
                  <a:lnTo>
                    <a:pt x="6309" y="1"/>
                  </a:lnTo>
                  <a:lnTo>
                    <a:pt x="5943" y="25"/>
                  </a:lnTo>
                  <a:lnTo>
                    <a:pt x="5700" y="74"/>
                  </a:lnTo>
                  <a:lnTo>
                    <a:pt x="5505" y="147"/>
                  </a:lnTo>
                  <a:lnTo>
                    <a:pt x="5359" y="220"/>
                  </a:lnTo>
                  <a:lnTo>
                    <a:pt x="5359" y="220"/>
                  </a:lnTo>
                  <a:lnTo>
                    <a:pt x="4969" y="1462"/>
                  </a:lnTo>
                  <a:lnTo>
                    <a:pt x="4774" y="2022"/>
                  </a:lnTo>
                  <a:lnTo>
                    <a:pt x="4579" y="2534"/>
                  </a:lnTo>
                  <a:lnTo>
                    <a:pt x="4385" y="2996"/>
                  </a:lnTo>
                  <a:lnTo>
                    <a:pt x="4190" y="3386"/>
                  </a:lnTo>
                  <a:lnTo>
                    <a:pt x="4019" y="3678"/>
                  </a:lnTo>
                  <a:lnTo>
                    <a:pt x="3873" y="3922"/>
                  </a:lnTo>
                  <a:lnTo>
                    <a:pt x="3873" y="3922"/>
                  </a:lnTo>
                  <a:lnTo>
                    <a:pt x="3654" y="4141"/>
                  </a:lnTo>
                  <a:lnTo>
                    <a:pt x="3313" y="4482"/>
                  </a:lnTo>
                  <a:lnTo>
                    <a:pt x="2509" y="5237"/>
                  </a:lnTo>
                  <a:lnTo>
                    <a:pt x="1438" y="6211"/>
                  </a:lnTo>
                  <a:lnTo>
                    <a:pt x="1" y="621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74" name="Google Shape;374;p14"/>
          <p:cNvGrpSpPr/>
          <p:nvPr/>
        </p:nvGrpSpPr>
        <p:grpSpPr>
          <a:xfrm>
            <a:off x="727495" y="509853"/>
            <a:ext cx="531544" cy="842560"/>
            <a:chOff x="6718575" y="2318625"/>
            <a:chExt cx="256950" cy="407375"/>
          </a:xfrm>
        </p:grpSpPr>
        <p:sp>
          <p:nvSpPr>
            <p:cNvPr id="375" name="Google Shape;375;p14"/>
            <p:cNvSpPr/>
            <p:nvPr/>
          </p:nvSpPr>
          <p:spPr>
            <a:xfrm>
              <a:off x="6795900" y="2673600"/>
              <a:ext cx="102300" cy="22550"/>
            </a:xfrm>
            <a:custGeom>
              <a:avLst/>
              <a:gdLst/>
              <a:ahLst/>
              <a:cxnLst/>
              <a:rect l="l" t="t" r="r" b="b"/>
              <a:pathLst>
                <a:path w="4092" h="902" fill="none" extrusionOk="0">
                  <a:moveTo>
                    <a:pt x="4092" y="902"/>
                  </a:moveTo>
                  <a:lnTo>
                    <a:pt x="4092" y="1"/>
                  </a:lnTo>
                  <a:lnTo>
                    <a:pt x="0" y="1"/>
                  </a:lnTo>
                  <a:lnTo>
                    <a:pt x="0" y="902"/>
                  </a:lnTo>
                  <a:lnTo>
                    <a:pt x="4092" y="902"/>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6" name="Google Shape;376;p14"/>
            <p:cNvSpPr/>
            <p:nvPr/>
          </p:nvSpPr>
          <p:spPr>
            <a:xfrm>
              <a:off x="6795900" y="2650475"/>
              <a:ext cx="102300" cy="22550"/>
            </a:xfrm>
            <a:custGeom>
              <a:avLst/>
              <a:gdLst/>
              <a:ahLst/>
              <a:cxnLst/>
              <a:rect l="l" t="t" r="r" b="b"/>
              <a:pathLst>
                <a:path w="4092" h="902" fill="none" extrusionOk="0">
                  <a:moveTo>
                    <a:pt x="4092" y="901"/>
                  </a:moveTo>
                  <a:lnTo>
                    <a:pt x="4092" y="0"/>
                  </a:lnTo>
                  <a:lnTo>
                    <a:pt x="0" y="0"/>
                  </a:lnTo>
                  <a:lnTo>
                    <a:pt x="0" y="901"/>
                  </a:lnTo>
                  <a:lnTo>
                    <a:pt x="4092" y="901"/>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7" name="Google Shape;377;p14"/>
            <p:cNvSpPr/>
            <p:nvPr/>
          </p:nvSpPr>
          <p:spPr>
            <a:xfrm>
              <a:off x="6795900" y="2696125"/>
              <a:ext cx="102300" cy="29875"/>
            </a:xfrm>
            <a:custGeom>
              <a:avLst/>
              <a:gdLst/>
              <a:ahLst/>
              <a:cxnLst/>
              <a:rect l="l" t="t" r="r" b="b"/>
              <a:pathLst>
                <a:path w="4092" h="1195" fill="none" extrusionOk="0">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8" name="Google Shape;378;p14"/>
            <p:cNvSpPr/>
            <p:nvPr/>
          </p:nvSpPr>
          <p:spPr>
            <a:xfrm>
              <a:off x="6784925" y="2459275"/>
              <a:ext cx="35350" cy="166875"/>
            </a:xfrm>
            <a:custGeom>
              <a:avLst/>
              <a:gdLst/>
              <a:ahLst/>
              <a:cxnLst/>
              <a:rect l="l" t="t" r="r" b="b"/>
              <a:pathLst>
                <a:path w="1414" h="6675" fill="none" extrusionOk="0">
                  <a:moveTo>
                    <a:pt x="1413" y="6674"/>
                  </a:moveTo>
                  <a:lnTo>
                    <a:pt x="1413" y="6674"/>
                  </a:lnTo>
                  <a:lnTo>
                    <a:pt x="585" y="2850"/>
                  </a:lnTo>
                  <a:lnTo>
                    <a:pt x="1" y="1"/>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9" name="Google Shape;379;p14"/>
            <p:cNvSpPr/>
            <p:nvPr/>
          </p:nvSpPr>
          <p:spPr>
            <a:xfrm>
              <a:off x="6718575" y="2318625"/>
              <a:ext cx="256950" cy="307525"/>
            </a:xfrm>
            <a:custGeom>
              <a:avLst/>
              <a:gdLst/>
              <a:ahLst/>
              <a:cxnLst/>
              <a:rect l="l" t="t" r="r" b="b"/>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0" name="Google Shape;380;p14"/>
            <p:cNvSpPr/>
            <p:nvPr/>
          </p:nvSpPr>
          <p:spPr>
            <a:xfrm>
              <a:off x="6873825" y="2459275"/>
              <a:ext cx="35350" cy="166875"/>
            </a:xfrm>
            <a:custGeom>
              <a:avLst/>
              <a:gdLst/>
              <a:ahLst/>
              <a:cxnLst/>
              <a:rect l="l" t="t" r="r" b="b"/>
              <a:pathLst>
                <a:path w="1414" h="6675" fill="none" extrusionOk="0">
                  <a:moveTo>
                    <a:pt x="1413" y="1"/>
                  </a:moveTo>
                  <a:lnTo>
                    <a:pt x="1413" y="1"/>
                  </a:lnTo>
                  <a:lnTo>
                    <a:pt x="829" y="2850"/>
                  </a:lnTo>
                  <a:lnTo>
                    <a:pt x="1" y="6674"/>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1" name="Google Shape;381;p14"/>
            <p:cNvSpPr/>
            <p:nvPr/>
          </p:nvSpPr>
          <p:spPr>
            <a:xfrm>
              <a:off x="6801975" y="2453200"/>
              <a:ext cx="90150" cy="19500"/>
            </a:xfrm>
            <a:custGeom>
              <a:avLst/>
              <a:gdLst/>
              <a:ahLst/>
              <a:cxnLst/>
              <a:rect l="l" t="t" r="r" b="b"/>
              <a:pathLst>
                <a:path w="3606" h="780" fill="none" extrusionOk="0">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2" name="Google Shape;382;p14"/>
            <p:cNvSpPr/>
            <p:nvPr/>
          </p:nvSpPr>
          <p:spPr>
            <a:xfrm>
              <a:off x="6795900" y="2628550"/>
              <a:ext cx="102300" cy="25"/>
            </a:xfrm>
            <a:custGeom>
              <a:avLst/>
              <a:gdLst/>
              <a:ahLst/>
              <a:cxnLst/>
              <a:rect l="l" t="t" r="r" b="b"/>
              <a:pathLst>
                <a:path w="4092" h="1" fill="none" extrusionOk="0">
                  <a:moveTo>
                    <a:pt x="0" y="1"/>
                  </a:moveTo>
                  <a:lnTo>
                    <a:pt x="4092" y="1"/>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83" name="Google Shape;383;p14"/>
          <p:cNvSpPr/>
          <p:nvPr/>
        </p:nvSpPr>
        <p:spPr>
          <a:xfrm>
            <a:off x="-156367" y="1129676"/>
            <a:ext cx="807200" cy="807200"/>
          </a:xfrm>
          <a:prstGeom prst="ellipse">
            <a:avLst/>
          </a:prstGeom>
          <a:solidFill>
            <a:srgbClr val="02BDC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4" name="Google Shape;384;p14"/>
          <p:cNvSpPr txBox="1">
            <a:spLocks noGrp="1"/>
          </p:cNvSpPr>
          <p:nvPr>
            <p:ph type="sldNum" idx="12"/>
          </p:nvPr>
        </p:nvSpPr>
        <p:spPr>
          <a:xfrm>
            <a:off x="10823979" y="557417"/>
            <a:ext cx="731600" cy="524800"/>
          </a:xfrm>
          <a:prstGeom prst="rect">
            <a:avLst/>
          </a:prstGeom>
        </p:spPr>
        <p:txBody>
          <a:bodyPr spcFirstLastPara="1" wrap="square" lIns="91425" tIns="91425" rIns="91425" bIns="91425" anchor="ctr" anchorCtr="0">
            <a:noAutofit/>
          </a:bodyPr>
          <a:lstStyle>
            <a:lvl1pPr lvl="0">
              <a:buNone/>
              <a:defRPr>
                <a:solidFill>
                  <a:srgbClr val="FFFFFF"/>
                </a:solidFill>
              </a:defRPr>
            </a:lvl1pPr>
            <a:lvl2pPr lvl="1">
              <a:buNone/>
              <a:defRPr>
                <a:solidFill>
                  <a:srgbClr val="FFFFFF"/>
                </a:solidFill>
              </a:defRPr>
            </a:lvl2pPr>
            <a:lvl3pPr lvl="2">
              <a:buNone/>
              <a:defRPr>
                <a:solidFill>
                  <a:srgbClr val="FFFFFF"/>
                </a:solidFill>
              </a:defRPr>
            </a:lvl3pPr>
            <a:lvl4pPr lvl="3">
              <a:buNone/>
              <a:defRPr>
                <a:solidFill>
                  <a:srgbClr val="FFFFFF"/>
                </a:solidFill>
              </a:defRPr>
            </a:lvl4pPr>
            <a:lvl5pPr lvl="4">
              <a:buNone/>
              <a:defRPr>
                <a:solidFill>
                  <a:srgbClr val="FFFFFF"/>
                </a:solidFill>
              </a:defRPr>
            </a:lvl5pPr>
            <a:lvl6pPr lvl="5">
              <a:buNone/>
              <a:defRPr>
                <a:solidFill>
                  <a:srgbClr val="FFFFFF"/>
                </a:solidFill>
              </a:defRPr>
            </a:lvl6pPr>
            <a:lvl7pPr lvl="6">
              <a:buNone/>
              <a:defRPr>
                <a:solidFill>
                  <a:srgbClr val="FFFFFF"/>
                </a:solidFill>
              </a:defRPr>
            </a:lvl7pPr>
            <a:lvl8pPr lvl="7">
              <a:buNone/>
              <a:defRPr>
                <a:solidFill>
                  <a:srgbClr val="FFFFFF"/>
                </a:solidFill>
              </a:defRPr>
            </a:lvl8pPr>
            <a:lvl9pPr lvl="8">
              <a:buNone/>
              <a:defRPr>
                <a:solidFill>
                  <a:srgbClr val="FFFFFF"/>
                </a:solidFill>
              </a:defRPr>
            </a:lvl9pPr>
          </a:lstStyle>
          <a:p>
            <a:pPr defTabSz="1219170">
              <a:buClr>
                <a:srgbClr val="000000"/>
              </a:buClr>
            </a:pPr>
            <a:fld id="{00000000-1234-1234-1234-123412341234}" type="slidenum">
              <a:rPr lang="en" kern="0" smtClean="0"/>
              <a:pPr defTabSz="1219170">
                <a:buClr>
                  <a:srgbClr val="000000"/>
                </a:buClr>
              </a:pPr>
              <a:t>‹#›</a:t>
            </a:fld>
            <a:endParaRPr lang="en" kern="0"/>
          </a:p>
        </p:txBody>
      </p:sp>
    </p:spTree>
    <p:extLst>
      <p:ext uri="{BB962C8B-B14F-4D97-AF65-F5344CB8AC3E}">
        <p14:creationId xmlns:p14="http://schemas.microsoft.com/office/powerpoint/2010/main" val="32924161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1A1C3F-F90A-43A4-9ECD-F00719B5653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C48D4E4-35F0-4517-A710-16EC966268E6}"/>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D82627A-5DA8-42DB-A0E5-883D1EDEEB33}"/>
              </a:ext>
            </a:extLst>
          </p:cNvPr>
          <p:cNvSpPr>
            <a:spLocks noGrp="1"/>
          </p:cNvSpPr>
          <p:nvPr>
            <p:ph type="dt" sz="half" idx="10"/>
          </p:nvPr>
        </p:nvSpPr>
        <p:spPr/>
        <p:txBody>
          <a:bodyPr/>
          <a:lstStyle/>
          <a:p>
            <a:fld id="{F86BAB08-D03A-4FEF-8092-001CB785BBAB}" type="datetimeFigureOut">
              <a:rPr lang="zh-CN" altLang="en-US" smtClean="0"/>
              <a:t>2025/6/28</a:t>
            </a:fld>
            <a:endParaRPr lang="zh-CN" altLang="en-US"/>
          </a:p>
        </p:txBody>
      </p:sp>
      <p:sp>
        <p:nvSpPr>
          <p:cNvPr id="5" name="页脚占位符 4">
            <a:extLst>
              <a:ext uri="{FF2B5EF4-FFF2-40B4-BE49-F238E27FC236}">
                <a16:creationId xmlns:a16="http://schemas.microsoft.com/office/drawing/2014/main" id="{6709759C-075D-43BD-B60D-906336D3312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E769EA7-A4C8-47A7-9F4D-3E4EF4FEB31E}"/>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97920956"/>
      </p:ext>
    </p:extLst>
  </p:cSld>
  <p:clrMapOvr>
    <a:masterClrMapping/>
  </p:clrMapOvr>
  <p:transition spd="slow" advClick="0" advTm="1000">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0"/>
          <p:cNvSpPr>
            <a:spLocks noGrp="1" noChangeArrowheads="1"/>
          </p:cNvSpPr>
          <p:nvPr>
            <p:ph type="dt" sz="half" idx="10"/>
          </p:nvPr>
        </p:nvSpPr>
        <p:spPr>
          <a:xfrm>
            <a:off x="609600" y="6243639"/>
            <a:ext cx="2844800" cy="457200"/>
          </a:xfrm>
          <a:prstGeom prst="rect">
            <a:avLst/>
          </a:prstGeom>
          <a:ln/>
        </p:spPr>
        <p:txBody>
          <a:bodyPr/>
          <a:lstStyle>
            <a:lvl1pPr>
              <a:defRPr/>
            </a:lvl1pPr>
          </a:lstStyle>
          <a:p>
            <a:pPr defTabSz="1219170">
              <a:buClr>
                <a:srgbClr val="000000"/>
              </a:buClr>
              <a:defRPr/>
            </a:pPr>
            <a:endParaRPr lang="af-ZA" sz="1867" kern="0">
              <a:solidFill>
                <a:srgbClr val="000000"/>
              </a:solidFill>
              <a:cs typeface="Arial"/>
              <a:sym typeface="Arial"/>
            </a:endParaRPr>
          </a:p>
        </p:txBody>
      </p:sp>
      <p:sp>
        <p:nvSpPr>
          <p:cNvPr id="3" name="Rectangle 41"/>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defTabSz="1219170">
              <a:buClr>
                <a:srgbClr val="000000"/>
              </a:buClr>
              <a:defRPr/>
            </a:pPr>
            <a:endParaRPr lang="af-ZA" sz="1867" kern="0">
              <a:solidFill>
                <a:srgbClr val="000000"/>
              </a:solidFill>
              <a:cs typeface="Arial"/>
              <a:sym typeface="Arial"/>
            </a:endParaRPr>
          </a:p>
        </p:txBody>
      </p:sp>
      <p:sp>
        <p:nvSpPr>
          <p:cNvPr id="4" name="Rectangle 42"/>
          <p:cNvSpPr>
            <a:spLocks noGrp="1" noChangeArrowheads="1"/>
          </p:cNvSpPr>
          <p:nvPr>
            <p:ph type="sldNum" sz="quarter" idx="12"/>
          </p:nvPr>
        </p:nvSpPr>
        <p:spPr>
          <a:ln/>
        </p:spPr>
        <p:txBody>
          <a:bodyPr/>
          <a:lstStyle>
            <a:lvl1pPr>
              <a:defRPr/>
            </a:lvl1pPr>
          </a:lstStyle>
          <a:p>
            <a:pPr defTabSz="1219170">
              <a:buClr>
                <a:srgbClr val="000000"/>
              </a:buClr>
              <a:defRPr/>
            </a:pPr>
            <a:fld id="{44A15C98-42E1-41AE-A93D-C2FE0E6B3A3E}" type="slidenum">
              <a:rPr lang="af-ZA" kern="0" smtClean="0">
                <a:solidFill>
                  <a:srgbClr val="A6BCC9"/>
                </a:solidFill>
              </a:rPr>
              <a:pPr defTabSz="1219170">
                <a:buClr>
                  <a:srgbClr val="000000"/>
                </a:buClr>
                <a:defRPr/>
              </a:pPr>
              <a:t>‹#›</a:t>
            </a:fld>
            <a:endParaRPr lang="af-ZA" kern="0">
              <a:solidFill>
                <a:srgbClr val="A6BCC9"/>
              </a:solidFill>
            </a:endParaRPr>
          </a:p>
        </p:txBody>
      </p:sp>
    </p:spTree>
    <p:extLst>
      <p:ext uri="{BB962C8B-B14F-4D97-AF65-F5344CB8AC3E}">
        <p14:creationId xmlns:p14="http://schemas.microsoft.com/office/powerpoint/2010/main" val="4753860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lt2"/>
        </a:solidFill>
        <a:effectLst/>
      </p:bgPr>
    </p:bg>
    <p:spTree>
      <p:nvGrpSpPr>
        <p:cNvPr id="1" name="Shape 82"/>
        <p:cNvGrpSpPr/>
        <p:nvPr/>
      </p:nvGrpSpPr>
      <p:grpSpPr>
        <a:xfrm>
          <a:off x="0" y="0"/>
          <a:ext cx="0" cy="0"/>
          <a:chOff x="0" y="0"/>
          <a:chExt cx="0" cy="0"/>
        </a:xfrm>
      </p:grpSpPr>
      <p:pic>
        <p:nvPicPr>
          <p:cNvPr id="83" name="Google Shape;83;p15"/>
          <p:cNvPicPr preferRelativeResize="0"/>
          <p:nvPr/>
        </p:nvPicPr>
        <p:blipFill>
          <a:blip r:embed="rId2">
            <a:alphaModFix amt="35000"/>
          </a:blip>
          <a:stretch>
            <a:fillRect/>
          </a:stretch>
        </p:blipFill>
        <p:spPr>
          <a:xfrm>
            <a:off x="1568451" y="1543051"/>
            <a:ext cx="9055100" cy="3771900"/>
          </a:xfrm>
          <a:prstGeom prst="rect">
            <a:avLst/>
          </a:prstGeom>
          <a:noFill/>
          <a:ln>
            <a:noFill/>
          </a:ln>
        </p:spPr>
      </p:pic>
      <p:sp>
        <p:nvSpPr>
          <p:cNvPr id="84" name="Google Shape;84;p15"/>
          <p:cNvSpPr txBox="1">
            <a:spLocks noGrp="1"/>
          </p:cNvSpPr>
          <p:nvPr>
            <p:ph type="subTitle" idx="1"/>
          </p:nvPr>
        </p:nvSpPr>
        <p:spPr>
          <a:xfrm>
            <a:off x="2213484" y="2777517"/>
            <a:ext cx="3120000" cy="487600"/>
          </a:xfrm>
          <a:prstGeom prst="rect">
            <a:avLst/>
          </a:prstGeom>
        </p:spPr>
        <p:txBody>
          <a:bodyPr spcFirstLastPara="1" wrap="square" lIns="68569" tIns="68569" rIns="68569" bIns="68569" anchor="ctr" anchorCtr="0">
            <a:noAutofit/>
          </a:bodyPr>
          <a:lstStyle>
            <a:lvl1pPr lvl="0" rtl="0">
              <a:spcBef>
                <a:spcPts val="0"/>
              </a:spcBef>
              <a:spcAft>
                <a:spcPts val="0"/>
              </a:spcAft>
              <a:buNone/>
              <a:defRPr sz="1867"/>
            </a:lvl1pPr>
            <a:lvl2pPr lvl="1" rtl="0">
              <a:spcBef>
                <a:spcPts val="0"/>
              </a:spcBef>
              <a:spcAft>
                <a:spcPts val="0"/>
              </a:spcAft>
              <a:buNone/>
              <a:defRPr sz="1867"/>
            </a:lvl2pPr>
            <a:lvl3pPr lvl="2" rtl="0">
              <a:spcBef>
                <a:spcPts val="0"/>
              </a:spcBef>
              <a:spcAft>
                <a:spcPts val="0"/>
              </a:spcAft>
              <a:buNone/>
              <a:defRPr sz="1867"/>
            </a:lvl3pPr>
            <a:lvl4pPr lvl="3" rtl="0">
              <a:spcBef>
                <a:spcPts val="0"/>
              </a:spcBef>
              <a:spcAft>
                <a:spcPts val="0"/>
              </a:spcAft>
              <a:buNone/>
              <a:defRPr sz="1867"/>
            </a:lvl4pPr>
            <a:lvl5pPr lvl="4" rtl="0">
              <a:spcBef>
                <a:spcPts val="0"/>
              </a:spcBef>
              <a:spcAft>
                <a:spcPts val="0"/>
              </a:spcAft>
              <a:buNone/>
              <a:defRPr sz="1867"/>
            </a:lvl5pPr>
            <a:lvl6pPr lvl="5" rtl="0">
              <a:spcBef>
                <a:spcPts val="0"/>
              </a:spcBef>
              <a:spcAft>
                <a:spcPts val="0"/>
              </a:spcAft>
              <a:buNone/>
              <a:defRPr sz="1867"/>
            </a:lvl6pPr>
            <a:lvl7pPr lvl="6" rtl="0">
              <a:spcBef>
                <a:spcPts val="0"/>
              </a:spcBef>
              <a:spcAft>
                <a:spcPts val="0"/>
              </a:spcAft>
              <a:buNone/>
              <a:defRPr sz="1867"/>
            </a:lvl7pPr>
            <a:lvl8pPr lvl="7" rtl="0">
              <a:spcBef>
                <a:spcPts val="0"/>
              </a:spcBef>
              <a:spcAft>
                <a:spcPts val="0"/>
              </a:spcAft>
              <a:buNone/>
              <a:defRPr sz="1867"/>
            </a:lvl8pPr>
            <a:lvl9pPr lvl="8" rtl="0">
              <a:spcBef>
                <a:spcPts val="0"/>
              </a:spcBef>
              <a:spcAft>
                <a:spcPts val="0"/>
              </a:spcAft>
              <a:buNone/>
              <a:defRPr sz="1867"/>
            </a:lvl9pPr>
          </a:lstStyle>
          <a:p>
            <a:r>
              <a:rPr lang="en-US"/>
              <a:t>Click to edit Master subtitle style</a:t>
            </a:r>
            <a:endParaRPr/>
          </a:p>
        </p:txBody>
      </p:sp>
      <p:sp>
        <p:nvSpPr>
          <p:cNvPr id="85" name="Google Shape;85;p15"/>
          <p:cNvSpPr txBox="1">
            <a:spLocks noGrp="1"/>
          </p:cNvSpPr>
          <p:nvPr>
            <p:ph type="title"/>
          </p:nvPr>
        </p:nvSpPr>
        <p:spPr>
          <a:xfrm>
            <a:off x="2213503" y="2121833"/>
            <a:ext cx="2892000" cy="487600"/>
          </a:xfrm>
          <a:prstGeom prst="rect">
            <a:avLst/>
          </a:prstGeom>
        </p:spPr>
        <p:txBody>
          <a:bodyPr spcFirstLastPara="1" wrap="square" lIns="68569" tIns="68569" rIns="68569" bIns="68569" anchor="ctr" anchorCtr="0">
            <a:noAutofit/>
          </a:bodyPr>
          <a:lstStyle>
            <a:lvl1pPr lvl="0" rtl="0">
              <a:spcBef>
                <a:spcPts val="0"/>
              </a:spcBef>
              <a:spcAft>
                <a:spcPts val="0"/>
              </a:spcAft>
              <a:buClr>
                <a:schemeClr val="lt1"/>
              </a:buClr>
              <a:buSzPts val="1800"/>
              <a:buNone/>
              <a:defRPr sz="2667" b="1">
                <a:solidFill>
                  <a:schemeClr val="dk2"/>
                </a:solidFill>
                <a:latin typeface="Libre Baskerville"/>
                <a:ea typeface="Libre Baskerville"/>
                <a:cs typeface="Libre Baskerville"/>
                <a:sym typeface="Libre Baskerville"/>
              </a:defRPr>
            </a:lvl1pPr>
            <a:lvl2pPr lvl="1" algn="ctr" rtl="0">
              <a:spcBef>
                <a:spcPts val="0"/>
              </a:spcBef>
              <a:spcAft>
                <a:spcPts val="0"/>
              </a:spcAft>
              <a:buClr>
                <a:schemeClr val="lt1"/>
              </a:buClr>
              <a:buSzPts val="3600"/>
              <a:buNone/>
              <a:defRPr sz="4800">
                <a:solidFill>
                  <a:schemeClr val="lt1"/>
                </a:solidFill>
              </a:defRPr>
            </a:lvl2pPr>
            <a:lvl3pPr lvl="2" algn="ctr" rtl="0">
              <a:spcBef>
                <a:spcPts val="0"/>
              </a:spcBef>
              <a:spcAft>
                <a:spcPts val="0"/>
              </a:spcAft>
              <a:buClr>
                <a:schemeClr val="lt1"/>
              </a:buClr>
              <a:buSzPts val="3600"/>
              <a:buNone/>
              <a:defRPr sz="4800">
                <a:solidFill>
                  <a:schemeClr val="lt1"/>
                </a:solidFill>
              </a:defRPr>
            </a:lvl3pPr>
            <a:lvl4pPr lvl="3" algn="ctr" rtl="0">
              <a:spcBef>
                <a:spcPts val="0"/>
              </a:spcBef>
              <a:spcAft>
                <a:spcPts val="0"/>
              </a:spcAft>
              <a:buClr>
                <a:schemeClr val="lt1"/>
              </a:buClr>
              <a:buSzPts val="3600"/>
              <a:buNone/>
              <a:defRPr sz="4800">
                <a:solidFill>
                  <a:schemeClr val="lt1"/>
                </a:solidFill>
              </a:defRPr>
            </a:lvl4pPr>
            <a:lvl5pPr lvl="4" algn="ctr" rtl="0">
              <a:spcBef>
                <a:spcPts val="0"/>
              </a:spcBef>
              <a:spcAft>
                <a:spcPts val="0"/>
              </a:spcAft>
              <a:buClr>
                <a:schemeClr val="lt1"/>
              </a:buClr>
              <a:buSzPts val="3600"/>
              <a:buNone/>
              <a:defRPr sz="4800">
                <a:solidFill>
                  <a:schemeClr val="lt1"/>
                </a:solidFill>
              </a:defRPr>
            </a:lvl5pPr>
            <a:lvl6pPr lvl="5" algn="ctr" rtl="0">
              <a:spcBef>
                <a:spcPts val="0"/>
              </a:spcBef>
              <a:spcAft>
                <a:spcPts val="0"/>
              </a:spcAft>
              <a:buClr>
                <a:schemeClr val="lt1"/>
              </a:buClr>
              <a:buSzPts val="3600"/>
              <a:buNone/>
              <a:defRPr sz="4800">
                <a:solidFill>
                  <a:schemeClr val="lt1"/>
                </a:solidFill>
              </a:defRPr>
            </a:lvl6pPr>
            <a:lvl7pPr lvl="6" algn="ctr" rtl="0">
              <a:spcBef>
                <a:spcPts val="0"/>
              </a:spcBef>
              <a:spcAft>
                <a:spcPts val="0"/>
              </a:spcAft>
              <a:buClr>
                <a:schemeClr val="lt1"/>
              </a:buClr>
              <a:buSzPts val="3600"/>
              <a:buNone/>
              <a:defRPr sz="4800">
                <a:solidFill>
                  <a:schemeClr val="lt1"/>
                </a:solidFill>
              </a:defRPr>
            </a:lvl7pPr>
            <a:lvl8pPr lvl="7" algn="ctr" rtl="0">
              <a:spcBef>
                <a:spcPts val="0"/>
              </a:spcBef>
              <a:spcAft>
                <a:spcPts val="0"/>
              </a:spcAft>
              <a:buClr>
                <a:schemeClr val="lt1"/>
              </a:buClr>
              <a:buSzPts val="3600"/>
              <a:buNone/>
              <a:defRPr sz="4800">
                <a:solidFill>
                  <a:schemeClr val="lt1"/>
                </a:solidFill>
              </a:defRPr>
            </a:lvl8pPr>
            <a:lvl9pPr lvl="8" algn="ctr" rtl="0">
              <a:spcBef>
                <a:spcPts val="0"/>
              </a:spcBef>
              <a:spcAft>
                <a:spcPts val="0"/>
              </a:spcAft>
              <a:buClr>
                <a:schemeClr val="lt1"/>
              </a:buClr>
              <a:buSzPts val="3600"/>
              <a:buNone/>
              <a:defRPr sz="4800">
                <a:solidFill>
                  <a:schemeClr val="lt1"/>
                </a:solidFill>
              </a:defRPr>
            </a:lvl9pPr>
          </a:lstStyle>
          <a:p>
            <a:r>
              <a:rPr lang="en-US"/>
              <a:t>Click to edit Master title style</a:t>
            </a:r>
            <a:endParaRPr/>
          </a:p>
        </p:txBody>
      </p:sp>
      <p:sp>
        <p:nvSpPr>
          <p:cNvPr id="86" name="Google Shape;86;p15"/>
          <p:cNvSpPr txBox="1">
            <a:spLocks noGrp="1"/>
          </p:cNvSpPr>
          <p:nvPr>
            <p:ph type="title" idx="2" hasCustomPrompt="1"/>
          </p:nvPr>
        </p:nvSpPr>
        <p:spPr>
          <a:xfrm>
            <a:off x="1093984" y="2033617"/>
            <a:ext cx="1216800" cy="664000"/>
          </a:xfrm>
          <a:prstGeom prst="rect">
            <a:avLst/>
          </a:prstGeom>
        </p:spPr>
        <p:txBody>
          <a:bodyPr spcFirstLastPara="1" wrap="square" lIns="68569" tIns="68569" rIns="68569" bIns="68569" anchor="ctr" anchorCtr="0">
            <a:noAutofit/>
          </a:bodyPr>
          <a:lstStyle>
            <a:lvl1pPr lvl="0" algn="r" rtl="0">
              <a:spcBef>
                <a:spcPts val="0"/>
              </a:spcBef>
              <a:spcAft>
                <a:spcPts val="0"/>
              </a:spcAft>
              <a:buClr>
                <a:schemeClr val="accent5"/>
              </a:buClr>
              <a:buSzPts val="3600"/>
              <a:buNone/>
              <a:defRPr sz="4533" b="1">
                <a:solidFill>
                  <a:schemeClr val="dk2"/>
                </a:solidFill>
                <a:latin typeface="Libre Baskerville"/>
                <a:ea typeface="Libre Baskerville"/>
                <a:cs typeface="Libre Baskerville"/>
                <a:sym typeface="Libre Baskerville"/>
              </a:defRPr>
            </a:lvl1pPr>
            <a:lvl2pPr lvl="1" algn="ctr" rtl="0">
              <a:spcBef>
                <a:spcPts val="0"/>
              </a:spcBef>
              <a:spcAft>
                <a:spcPts val="0"/>
              </a:spcAft>
              <a:buClr>
                <a:schemeClr val="accent5"/>
              </a:buClr>
              <a:buSzPts val="3600"/>
              <a:buNone/>
              <a:defRPr sz="4800">
                <a:solidFill>
                  <a:schemeClr val="accent5"/>
                </a:solidFill>
              </a:defRPr>
            </a:lvl2pPr>
            <a:lvl3pPr lvl="2" algn="ctr" rtl="0">
              <a:spcBef>
                <a:spcPts val="0"/>
              </a:spcBef>
              <a:spcAft>
                <a:spcPts val="0"/>
              </a:spcAft>
              <a:buClr>
                <a:schemeClr val="accent5"/>
              </a:buClr>
              <a:buSzPts val="3600"/>
              <a:buNone/>
              <a:defRPr sz="4800">
                <a:solidFill>
                  <a:schemeClr val="accent5"/>
                </a:solidFill>
              </a:defRPr>
            </a:lvl3pPr>
            <a:lvl4pPr lvl="3" algn="ctr" rtl="0">
              <a:spcBef>
                <a:spcPts val="0"/>
              </a:spcBef>
              <a:spcAft>
                <a:spcPts val="0"/>
              </a:spcAft>
              <a:buClr>
                <a:schemeClr val="accent5"/>
              </a:buClr>
              <a:buSzPts val="3600"/>
              <a:buNone/>
              <a:defRPr sz="4800">
                <a:solidFill>
                  <a:schemeClr val="accent5"/>
                </a:solidFill>
              </a:defRPr>
            </a:lvl4pPr>
            <a:lvl5pPr lvl="4" algn="ctr" rtl="0">
              <a:spcBef>
                <a:spcPts val="0"/>
              </a:spcBef>
              <a:spcAft>
                <a:spcPts val="0"/>
              </a:spcAft>
              <a:buClr>
                <a:schemeClr val="accent5"/>
              </a:buClr>
              <a:buSzPts val="3600"/>
              <a:buNone/>
              <a:defRPr sz="4800">
                <a:solidFill>
                  <a:schemeClr val="accent5"/>
                </a:solidFill>
              </a:defRPr>
            </a:lvl5pPr>
            <a:lvl6pPr lvl="5" algn="ctr" rtl="0">
              <a:spcBef>
                <a:spcPts val="0"/>
              </a:spcBef>
              <a:spcAft>
                <a:spcPts val="0"/>
              </a:spcAft>
              <a:buClr>
                <a:schemeClr val="accent5"/>
              </a:buClr>
              <a:buSzPts val="3600"/>
              <a:buNone/>
              <a:defRPr sz="4800">
                <a:solidFill>
                  <a:schemeClr val="accent5"/>
                </a:solidFill>
              </a:defRPr>
            </a:lvl6pPr>
            <a:lvl7pPr lvl="6" algn="ctr" rtl="0">
              <a:spcBef>
                <a:spcPts val="0"/>
              </a:spcBef>
              <a:spcAft>
                <a:spcPts val="0"/>
              </a:spcAft>
              <a:buClr>
                <a:schemeClr val="accent5"/>
              </a:buClr>
              <a:buSzPts val="3600"/>
              <a:buNone/>
              <a:defRPr sz="4800">
                <a:solidFill>
                  <a:schemeClr val="accent5"/>
                </a:solidFill>
              </a:defRPr>
            </a:lvl7pPr>
            <a:lvl8pPr lvl="7" algn="ctr" rtl="0">
              <a:spcBef>
                <a:spcPts val="0"/>
              </a:spcBef>
              <a:spcAft>
                <a:spcPts val="0"/>
              </a:spcAft>
              <a:buClr>
                <a:schemeClr val="accent5"/>
              </a:buClr>
              <a:buSzPts val="3600"/>
              <a:buNone/>
              <a:defRPr sz="4800">
                <a:solidFill>
                  <a:schemeClr val="accent5"/>
                </a:solidFill>
              </a:defRPr>
            </a:lvl8pPr>
            <a:lvl9pPr lvl="8" algn="ctr" rtl="0">
              <a:spcBef>
                <a:spcPts val="0"/>
              </a:spcBef>
              <a:spcAft>
                <a:spcPts val="0"/>
              </a:spcAft>
              <a:buClr>
                <a:schemeClr val="accent5"/>
              </a:buClr>
              <a:buSzPts val="3600"/>
              <a:buNone/>
              <a:defRPr sz="4800">
                <a:solidFill>
                  <a:schemeClr val="accent5"/>
                </a:solidFill>
              </a:defRPr>
            </a:lvl9pPr>
          </a:lstStyle>
          <a:p>
            <a:r>
              <a:t>xx%</a:t>
            </a:r>
          </a:p>
        </p:txBody>
      </p:sp>
      <p:sp>
        <p:nvSpPr>
          <p:cNvPr id="87" name="Google Shape;87;p15"/>
          <p:cNvSpPr txBox="1">
            <a:spLocks noGrp="1"/>
          </p:cNvSpPr>
          <p:nvPr>
            <p:ph type="subTitle" idx="3"/>
          </p:nvPr>
        </p:nvSpPr>
        <p:spPr>
          <a:xfrm>
            <a:off x="2213484" y="5047984"/>
            <a:ext cx="3120000" cy="487600"/>
          </a:xfrm>
          <a:prstGeom prst="rect">
            <a:avLst/>
          </a:prstGeom>
        </p:spPr>
        <p:txBody>
          <a:bodyPr spcFirstLastPara="1" wrap="square" lIns="68569" tIns="68569" rIns="68569" bIns="68569" anchor="ctr" anchorCtr="0">
            <a:noAutofit/>
          </a:bodyPr>
          <a:lstStyle>
            <a:lvl1pPr lvl="0" rtl="0">
              <a:spcBef>
                <a:spcPts val="0"/>
              </a:spcBef>
              <a:spcAft>
                <a:spcPts val="0"/>
              </a:spcAft>
              <a:buNone/>
              <a:defRPr sz="1867"/>
            </a:lvl1pPr>
            <a:lvl2pPr lvl="1" rtl="0">
              <a:spcBef>
                <a:spcPts val="0"/>
              </a:spcBef>
              <a:spcAft>
                <a:spcPts val="0"/>
              </a:spcAft>
              <a:buNone/>
              <a:defRPr sz="1867"/>
            </a:lvl2pPr>
            <a:lvl3pPr lvl="2" rtl="0">
              <a:spcBef>
                <a:spcPts val="0"/>
              </a:spcBef>
              <a:spcAft>
                <a:spcPts val="0"/>
              </a:spcAft>
              <a:buNone/>
              <a:defRPr sz="1867"/>
            </a:lvl3pPr>
            <a:lvl4pPr lvl="3" rtl="0">
              <a:spcBef>
                <a:spcPts val="0"/>
              </a:spcBef>
              <a:spcAft>
                <a:spcPts val="0"/>
              </a:spcAft>
              <a:buNone/>
              <a:defRPr sz="1867"/>
            </a:lvl4pPr>
            <a:lvl5pPr lvl="4" rtl="0">
              <a:spcBef>
                <a:spcPts val="0"/>
              </a:spcBef>
              <a:spcAft>
                <a:spcPts val="0"/>
              </a:spcAft>
              <a:buNone/>
              <a:defRPr sz="1867"/>
            </a:lvl5pPr>
            <a:lvl6pPr lvl="5" rtl="0">
              <a:spcBef>
                <a:spcPts val="0"/>
              </a:spcBef>
              <a:spcAft>
                <a:spcPts val="0"/>
              </a:spcAft>
              <a:buNone/>
              <a:defRPr sz="1867"/>
            </a:lvl6pPr>
            <a:lvl7pPr lvl="6" rtl="0">
              <a:spcBef>
                <a:spcPts val="0"/>
              </a:spcBef>
              <a:spcAft>
                <a:spcPts val="0"/>
              </a:spcAft>
              <a:buNone/>
              <a:defRPr sz="1867"/>
            </a:lvl7pPr>
            <a:lvl8pPr lvl="7" rtl="0">
              <a:spcBef>
                <a:spcPts val="0"/>
              </a:spcBef>
              <a:spcAft>
                <a:spcPts val="0"/>
              </a:spcAft>
              <a:buNone/>
              <a:defRPr sz="1867"/>
            </a:lvl8pPr>
            <a:lvl9pPr lvl="8" rtl="0">
              <a:spcBef>
                <a:spcPts val="0"/>
              </a:spcBef>
              <a:spcAft>
                <a:spcPts val="0"/>
              </a:spcAft>
              <a:buNone/>
              <a:defRPr sz="1867"/>
            </a:lvl9pPr>
          </a:lstStyle>
          <a:p>
            <a:r>
              <a:rPr lang="en-US"/>
              <a:t>Click to edit Master subtitle style</a:t>
            </a:r>
            <a:endParaRPr/>
          </a:p>
        </p:txBody>
      </p:sp>
      <p:sp>
        <p:nvSpPr>
          <p:cNvPr id="88" name="Google Shape;88;p15"/>
          <p:cNvSpPr txBox="1">
            <a:spLocks noGrp="1"/>
          </p:cNvSpPr>
          <p:nvPr>
            <p:ph type="title" idx="4"/>
          </p:nvPr>
        </p:nvSpPr>
        <p:spPr>
          <a:xfrm>
            <a:off x="2213503" y="4386867"/>
            <a:ext cx="2892000" cy="487600"/>
          </a:xfrm>
          <a:prstGeom prst="rect">
            <a:avLst/>
          </a:prstGeom>
        </p:spPr>
        <p:txBody>
          <a:bodyPr spcFirstLastPara="1" wrap="square" lIns="68569" tIns="68569" rIns="68569" bIns="68569" anchor="ctr" anchorCtr="0">
            <a:noAutofit/>
          </a:bodyPr>
          <a:lstStyle>
            <a:lvl1pPr lvl="0" rtl="0">
              <a:spcBef>
                <a:spcPts val="0"/>
              </a:spcBef>
              <a:spcAft>
                <a:spcPts val="0"/>
              </a:spcAft>
              <a:buClr>
                <a:schemeClr val="lt1"/>
              </a:buClr>
              <a:buSzPts val="1800"/>
              <a:buNone/>
              <a:defRPr sz="2667" b="1">
                <a:solidFill>
                  <a:schemeClr val="dk2"/>
                </a:solidFill>
                <a:latin typeface="Libre Baskerville"/>
                <a:ea typeface="Libre Baskerville"/>
                <a:cs typeface="Libre Baskerville"/>
                <a:sym typeface="Libre Baskerville"/>
              </a:defRPr>
            </a:lvl1pPr>
            <a:lvl2pPr lvl="1" algn="ctr" rtl="0">
              <a:spcBef>
                <a:spcPts val="0"/>
              </a:spcBef>
              <a:spcAft>
                <a:spcPts val="0"/>
              </a:spcAft>
              <a:buClr>
                <a:schemeClr val="lt1"/>
              </a:buClr>
              <a:buSzPts val="3600"/>
              <a:buNone/>
              <a:defRPr sz="4800">
                <a:solidFill>
                  <a:schemeClr val="lt1"/>
                </a:solidFill>
              </a:defRPr>
            </a:lvl2pPr>
            <a:lvl3pPr lvl="2" algn="ctr" rtl="0">
              <a:spcBef>
                <a:spcPts val="0"/>
              </a:spcBef>
              <a:spcAft>
                <a:spcPts val="0"/>
              </a:spcAft>
              <a:buClr>
                <a:schemeClr val="lt1"/>
              </a:buClr>
              <a:buSzPts val="3600"/>
              <a:buNone/>
              <a:defRPr sz="4800">
                <a:solidFill>
                  <a:schemeClr val="lt1"/>
                </a:solidFill>
              </a:defRPr>
            </a:lvl3pPr>
            <a:lvl4pPr lvl="3" algn="ctr" rtl="0">
              <a:spcBef>
                <a:spcPts val="0"/>
              </a:spcBef>
              <a:spcAft>
                <a:spcPts val="0"/>
              </a:spcAft>
              <a:buClr>
                <a:schemeClr val="lt1"/>
              </a:buClr>
              <a:buSzPts val="3600"/>
              <a:buNone/>
              <a:defRPr sz="4800">
                <a:solidFill>
                  <a:schemeClr val="lt1"/>
                </a:solidFill>
              </a:defRPr>
            </a:lvl4pPr>
            <a:lvl5pPr lvl="4" algn="ctr" rtl="0">
              <a:spcBef>
                <a:spcPts val="0"/>
              </a:spcBef>
              <a:spcAft>
                <a:spcPts val="0"/>
              </a:spcAft>
              <a:buClr>
                <a:schemeClr val="lt1"/>
              </a:buClr>
              <a:buSzPts val="3600"/>
              <a:buNone/>
              <a:defRPr sz="4800">
                <a:solidFill>
                  <a:schemeClr val="lt1"/>
                </a:solidFill>
              </a:defRPr>
            </a:lvl5pPr>
            <a:lvl6pPr lvl="5" algn="ctr" rtl="0">
              <a:spcBef>
                <a:spcPts val="0"/>
              </a:spcBef>
              <a:spcAft>
                <a:spcPts val="0"/>
              </a:spcAft>
              <a:buClr>
                <a:schemeClr val="lt1"/>
              </a:buClr>
              <a:buSzPts val="3600"/>
              <a:buNone/>
              <a:defRPr sz="4800">
                <a:solidFill>
                  <a:schemeClr val="lt1"/>
                </a:solidFill>
              </a:defRPr>
            </a:lvl6pPr>
            <a:lvl7pPr lvl="6" algn="ctr" rtl="0">
              <a:spcBef>
                <a:spcPts val="0"/>
              </a:spcBef>
              <a:spcAft>
                <a:spcPts val="0"/>
              </a:spcAft>
              <a:buClr>
                <a:schemeClr val="lt1"/>
              </a:buClr>
              <a:buSzPts val="3600"/>
              <a:buNone/>
              <a:defRPr sz="4800">
                <a:solidFill>
                  <a:schemeClr val="lt1"/>
                </a:solidFill>
              </a:defRPr>
            </a:lvl7pPr>
            <a:lvl8pPr lvl="7" algn="ctr" rtl="0">
              <a:spcBef>
                <a:spcPts val="0"/>
              </a:spcBef>
              <a:spcAft>
                <a:spcPts val="0"/>
              </a:spcAft>
              <a:buClr>
                <a:schemeClr val="lt1"/>
              </a:buClr>
              <a:buSzPts val="3600"/>
              <a:buNone/>
              <a:defRPr sz="4800">
                <a:solidFill>
                  <a:schemeClr val="lt1"/>
                </a:solidFill>
              </a:defRPr>
            </a:lvl8pPr>
            <a:lvl9pPr lvl="8" algn="ctr" rtl="0">
              <a:spcBef>
                <a:spcPts val="0"/>
              </a:spcBef>
              <a:spcAft>
                <a:spcPts val="0"/>
              </a:spcAft>
              <a:buClr>
                <a:schemeClr val="lt1"/>
              </a:buClr>
              <a:buSzPts val="3600"/>
              <a:buNone/>
              <a:defRPr sz="4800">
                <a:solidFill>
                  <a:schemeClr val="lt1"/>
                </a:solidFill>
              </a:defRPr>
            </a:lvl9pPr>
          </a:lstStyle>
          <a:p>
            <a:r>
              <a:rPr lang="en-US"/>
              <a:t>Click to edit Master title style</a:t>
            </a:r>
            <a:endParaRPr/>
          </a:p>
        </p:txBody>
      </p:sp>
      <p:sp>
        <p:nvSpPr>
          <p:cNvPr id="89" name="Google Shape;89;p15"/>
          <p:cNvSpPr txBox="1">
            <a:spLocks noGrp="1"/>
          </p:cNvSpPr>
          <p:nvPr>
            <p:ph type="title" idx="5" hasCustomPrompt="1"/>
          </p:nvPr>
        </p:nvSpPr>
        <p:spPr>
          <a:xfrm>
            <a:off x="1091584" y="4298651"/>
            <a:ext cx="1219200" cy="664000"/>
          </a:xfrm>
          <a:prstGeom prst="rect">
            <a:avLst/>
          </a:prstGeom>
        </p:spPr>
        <p:txBody>
          <a:bodyPr spcFirstLastPara="1" wrap="square" lIns="68569" tIns="68569" rIns="68569" bIns="68569" anchor="ctr" anchorCtr="0">
            <a:noAutofit/>
          </a:bodyPr>
          <a:lstStyle>
            <a:lvl1pPr lvl="0" algn="r" rtl="0">
              <a:spcBef>
                <a:spcPts val="0"/>
              </a:spcBef>
              <a:spcAft>
                <a:spcPts val="0"/>
              </a:spcAft>
              <a:buClr>
                <a:schemeClr val="accent5"/>
              </a:buClr>
              <a:buSzPts val="3600"/>
              <a:buNone/>
              <a:defRPr sz="4533" b="1">
                <a:solidFill>
                  <a:schemeClr val="dk2"/>
                </a:solidFill>
                <a:latin typeface="Libre Baskerville"/>
                <a:ea typeface="Libre Baskerville"/>
                <a:cs typeface="Libre Baskerville"/>
                <a:sym typeface="Libre Baskerville"/>
              </a:defRPr>
            </a:lvl1pPr>
            <a:lvl2pPr lvl="1" algn="ctr" rtl="0">
              <a:spcBef>
                <a:spcPts val="0"/>
              </a:spcBef>
              <a:spcAft>
                <a:spcPts val="0"/>
              </a:spcAft>
              <a:buClr>
                <a:schemeClr val="accent5"/>
              </a:buClr>
              <a:buSzPts val="3600"/>
              <a:buNone/>
              <a:defRPr sz="4800">
                <a:solidFill>
                  <a:schemeClr val="accent5"/>
                </a:solidFill>
              </a:defRPr>
            </a:lvl2pPr>
            <a:lvl3pPr lvl="2" algn="ctr" rtl="0">
              <a:spcBef>
                <a:spcPts val="0"/>
              </a:spcBef>
              <a:spcAft>
                <a:spcPts val="0"/>
              </a:spcAft>
              <a:buClr>
                <a:schemeClr val="accent5"/>
              </a:buClr>
              <a:buSzPts val="3600"/>
              <a:buNone/>
              <a:defRPr sz="4800">
                <a:solidFill>
                  <a:schemeClr val="accent5"/>
                </a:solidFill>
              </a:defRPr>
            </a:lvl3pPr>
            <a:lvl4pPr lvl="3" algn="ctr" rtl="0">
              <a:spcBef>
                <a:spcPts val="0"/>
              </a:spcBef>
              <a:spcAft>
                <a:spcPts val="0"/>
              </a:spcAft>
              <a:buClr>
                <a:schemeClr val="accent5"/>
              </a:buClr>
              <a:buSzPts val="3600"/>
              <a:buNone/>
              <a:defRPr sz="4800">
                <a:solidFill>
                  <a:schemeClr val="accent5"/>
                </a:solidFill>
              </a:defRPr>
            </a:lvl4pPr>
            <a:lvl5pPr lvl="4" algn="ctr" rtl="0">
              <a:spcBef>
                <a:spcPts val="0"/>
              </a:spcBef>
              <a:spcAft>
                <a:spcPts val="0"/>
              </a:spcAft>
              <a:buClr>
                <a:schemeClr val="accent5"/>
              </a:buClr>
              <a:buSzPts val="3600"/>
              <a:buNone/>
              <a:defRPr sz="4800">
                <a:solidFill>
                  <a:schemeClr val="accent5"/>
                </a:solidFill>
              </a:defRPr>
            </a:lvl5pPr>
            <a:lvl6pPr lvl="5" algn="ctr" rtl="0">
              <a:spcBef>
                <a:spcPts val="0"/>
              </a:spcBef>
              <a:spcAft>
                <a:spcPts val="0"/>
              </a:spcAft>
              <a:buClr>
                <a:schemeClr val="accent5"/>
              </a:buClr>
              <a:buSzPts val="3600"/>
              <a:buNone/>
              <a:defRPr sz="4800">
                <a:solidFill>
                  <a:schemeClr val="accent5"/>
                </a:solidFill>
              </a:defRPr>
            </a:lvl6pPr>
            <a:lvl7pPr lvl="6" algn="ctr" rtl="0">
              <a:spcBef>
                <a:spcPts val="0"/>
              </a:spcBef>
              <a:spcAft>
                <a:spcPts val="0"/>
              </a:spcAft>
              <a:buClr>
                <a:schemeClr val="accent5"/>
              </a:buClr>
              <a:buSzPts val="3600"/>
              <a:buNone/>
              <a:defRPr sz="4800">
                <a:solidFill>
                  <a:schemeClr val="accent5"/>
                </a:solidFill>
              </a:defRPr>
            </a:lvl7pPr>
            <a:lvl8pPr lvl="7" algn="ctr" rtl="0">
              <a:spcBef>
                <a:spcPts val="0"/>
              </a:spcBef>
              <a:spcAft>
                <a:spcPts val="0"/>
              </a:spcAft>
              <a:buClr>
                <a:schemeClr val="accent5"/>
              </a:buClr>
              <a:buSzPts val="3600"/>
              <a:buNone/>
              <a:defRPr sz="4800">
                <a:solidFill>
                  <a:schemeClr val="accent5"/>
                </a:solidFill>
              </a:defRPr>
            </a:lvl8pPr>
            <a:lvl9pPr lvl="8" algn="ctr" rtl="0">
              <a:spcBef>
                <a:spcPts val="0"/>
              </a:spcBef>
              <a:spcAft>
                <a:spcPts val="0"/>
              </a:spcAft>
              <a:buClr>
                <a:schemeClr val="accent5"/>
              </a:buClr>
              <a:buSzPts val="3600"/>
              <a:buNone/>
              <a:defRPr sz="4800">
                <a:solidFill>
                  <a:schemeClr val="accent5"/>
                </a:solidFill>
              </a:defRPr>
            </a:lvl9pPr>
          </a:lstStyle>
          <a:p>
            <a:r>
              <a:t>xx%</a:t>
            </a:r>
          </a:p>
        </p:txBody>
      </p:sp>
      <p:sp>
        <p:nvSpPr>
          <p:cNvPr id="90" name="Google Shape;90;p15"/>
          <p:cNvSpPr txBox="1">
            <a:spLocks noGrp="1"/>
          </p:cNvSpPr>
          <p:nvPr>
            <p:ph type="subTitle" idx="6"/>
          </p:nvPr>
        </p:nvSpPr>
        <p:spPr>
          <a:xfrm>
            <a:off x="7980417" y="2777517"/>
            <a:ext cx="3120000" cy="487600"/>
          </a:xfrm>
          <a:prstGeom prst="rect">
            <a:avLst/>
          </a:prstGeom>
        </p:spPr>
        <p:txBody>
          <a:bodyPr spcFirstLastPara="1" wrap="square" lIns="68569" tIns="68569" rIns="68569" bIns="68569" anchor="ctr" anchorCtr="0">
            <a:noAutofit/>
          </a:bodyPr>
          <a:lstStyle>
            <a:lvl1pPr lvl="0" rtl="0">
              <a:spcBef>
                <a:spcPts val="0"/>
              </a:spcBef>
              <a:spcAft>
                <a:spcPts val="0"/>
              </a:spcAft>
              <a:buNone/>
              <a:defRPr sz="1867"/>
            </a:lvl1pPr>
            <a:lvl2pPr lvl="1" rtl="0">
              <a:spcBef>
                <a:spcPts val="0"/>
              </a:spcBef>
              <a:spcAft>
                <a:spcPts val="0"/>
              </a:spcAft>
              <a:buNone/>
              <a:defRPr sz="1867"/>
            </a:lvl2pPr>
            <a:lvl3pPr lvl="2" rtl="0">
              <a:spcBef>
                <a:spcPts val="0"/>
              </a:spcBef>
              <a:spcAft>
                <a:spcPts val="0"/>
              </a:spcAft>
              <a:buNone/>
              <a:defRPr sz="1867"/>
            </a:lvl3pPr>
            <a:lvl4pPr lvl="3" rtl="0">
              <a:spcBef>
                <a:spcPts val="0"/>
              </a:spcBef>
              <a:spcAft>
                <a:spcPts val="0"/>
              </a:spcAft>
              <a:buNone/>
              <a:defRPr sz="1867"/>
            </a:lvl4pPr>
            <a:lvl5pPr lvl="4" rtl="0">
              <a:spcBef>
                <a:spcPts val="0"/>
              </a:spcBef>
              <a:spcAft>
                <a:spcPts val="0"/>
              </a:spcAft>
              <a:buNone/>
              <a:defRPr sz="1867"/>
            </a:lvl5pPr>
            <a:lvl6pPr lvl="5" rtl="0">
              <a:spcBef>
                <a:spcPts val="0"/>
              </a:spcBef>
              <a:spcAft>
                <a:spcPts val="0"/>
              </a:spcAft>
              <a:buNone/>
              <a:defRPr sz="1867"/>
            </a:lvl6pPr>
            <a:lvl7pPr lvl="6" rtl="0">
              <a:spcBef>
                <a:spcPts val="0"/>
              </a:spcBef>
              <a:spcAft>
                <a:spcPts val="0"/>
              </a:spcAft>
              <a:buNone/>
              <a:defRPr sz="1867"/>
            </a:lvl7pPr>
            <a:lvl8pPr lvl="7" rtl="0">
              <a:spcBef>
                <a:spcPts val="0"/>
              </a:spcBef>
              <a:spcAft>
                <a:spcPts val="0"/>
              </a:spcAft>
              <a:buNone/>
              <a:defRPr sz="1867"/>
            </a:lvl8pPr>
            <a:lvl9pPr lvl="8" rtl="0">
              <a:spcBef>
                <a:spcPts val="0"/>
              </a:spcBef>
              <a:spcAft>
                <a:spcPts val="0"/>
              </a:spcAft>
              <a:buNone/>
              <a:defRPr sz="1867"/>
            </a:lvl9pPr>
          </a:lstStyle>
          <a:p>
            <a:r>
              <a:rPr lang="en-US"/>
              <a:t>Click to edit Master subtitle style</a:t>
            </a:r>
            <a:endParaRPr/>
          </a:p>
        </p:txBody>
      </p:sp>
      <p:sp>
        <p:nvSpPr>
          <p:cNvPr id="91" name="Google Shape;91;p15"/>
          <p:cNvSpPr txBox="1">
            <a:spLocks noGrp="1"/>
          </p:cNvSpPr>
          <p:nvPr>
            <p:ph type="title" idx="7"/>
          </p:nvPr>
        </p:nvSpPr>
        <p:spPr>
          <a:xfrm>
            <a:off x="7980436" y="2121833"/>
            <a:ext cx="2892000" cy="487600"/>
          </a:xfrm>
          <a:prstGeom prst="rect">
            <a:avLst/>
          </a:prstGeom>
        </p:spPr>
        <p:txBody>
          <a:bodyPr spcFirstLastPara="1" wrap="square" lIns="68569" tIns="68569" rIns="68569" bIns="68569" anchor="ctr" anchorCtr="0">
            <a:noAutofit/>
          </a:bodyPr>
          <a:lstStyle>
            <a:lvl1pPr lvl="0" rtl="0">
              <a:spcBef>
                <a:spcPts val="0"/>
              </a:spcBef>
              <a:spcAft>
                <a:spcPts val="0"/>
              </a:spcAft>
              <a:buClr>
                <a:schemeClr val="lt1"/>
              </a:buClr>
              <a:buSzPts val="1800"/>
              <a:buNone/>
              <a:defRPr sz="2667" b="1">
                <a:solidFill>
                  <a:schemeClr val="dk2"/>
                </a:solidFill>
                <a:latin typeface="Libre Baskerville"/>
                <a:ea typeface="Libre Baskerville"/>
                <a:cs typeface="Libre Baskerville"/>
                <a:sym typeface="Libre Baskerville"/>
              </a:defRPr>
            </a:lvl1pPr>
            <a:lvl2pPr lvl="1" algn="ctr" rtl="0">
              <a:spcBef>
                <a:spcPts val="0"/>
              </a:spcBef>
              <a:spcAft>
                <a:spcPts val="0"/>
              </a:spcAft>
              <a:buClr>
                <a:schemeClr val="lt1"/>
              </a:buClr>
              <a:buSzPts val="3600"/>
              <a:buNone/>
              <a:defRPr sz="4800">
                <a:solidFill>
                  <a:schemeClr val="lt1"/>
                </a:solidFill>
              </a:defRPr>
            </a:lvl2pPr>
            <a:lvl3pPr lvl="2" algn="ctr" rtl="0">
              <a:spcBef>
                <a:spcPts val="0"/>
              </a:spcBef>
              <a:spcAft>
                <a:spcPts val="0"/>
              </a:spcAft>
              <a:buClr>
                <a:schemeClr val="lt1"/>
              </a:buClr>
              <a:buSzPts val="3600"/>
              <a:buNone/>
              <a:defRPr sz="4800">
                <a:solidFill>
                  <a:schemeClr val="lt1"/>
                </a:solidFill>
              </a:defRPr>
            </a:lvl3pPr>
            <a:lvl4pPr lvl="3" algn="ctr" rtl="0">
              <a:spcBef>
                <a:spcPts val="0"/>
              </a:spcBef>
              <a:spcAft>
                <a:spcPts val="0"/>
              </a:spcAft>
              <a:buClr>
                <a:schemeClr val="lt1"/>
              </a:buClr>
              <a:buSzPts val="3600"/>
              <a:buNone/>
              <a:defRPr sz="4800">
                <a:solidFill>
                  <a:schemeClr val="lt1"/>
                </a:solidFill>
              </a:defRPr>
            </a:lvl4pPr>
            <a:lvl5pPr lvl="4" algn="ctr" rtl="0">
              <a:spcBef>
                <a:spcPts val="0"/>
              </a:spcBef>
              <a:spcAft>
                <a:spcPts val="0"/>
              </a:spcAft>
              <a:buClr>
                <a:schemeClr val="lt1"/>
              </a:buClr>
              <a:buSzPts val="3600"/>
              <a:buNone/>
              <a:defRPr sz="4800">
                <a:solidFill>
                  <a:schemeClr val="lt1"/>
                </a:solidFill>
              </a:defRPr>
            </a:lvl5pPr>
            <a:lvl6pPr lvl="5" algn="ctr" rtl="0">
              <a:spcBef>
                <a:spcPts val="0"/>
              </a:spcBef>
              <a:spcAft>
                <a:spcPts val="0"/>
              </a:spcAft>
              <a:buClr>
                <a:schemeClr val="lt1"/>
              </a:buClr>
              <a:buSzPts val="3600"/>
              <a:buNone/>
              <a:defRPr sz="4800">
                <a:solidFill>
                  <a:schemeClr val="lt1"/>
                </a:solidFill>
              </a:defRPr>
            </a:lvl6pPr>
            <a:lvl7pPr lvl="6" algn="ctr" rtl="0">
              <a:spcBef>
                <a:spcPts val="0"/>
              </a:spcBef>
              <a:spcAft>
                <a:spcPts val="0"/>
              </a:spcAft>
              <a:buClr>
                <a:schemeClr val="lt1"/>
              </a:buClr>
              <a:buSzPts val="3600"/>
              <a:buNone/>
              <a:defRPr sz="4800">
                <a:solidFill>
                  <a:schemeClr val="lt1"/>
                </a:solidFill>
              </a:defRPr>
            </a:lvl7pPr>
            <a:lvl8pPr lvl="7" algn="ctr" rtl="0">
              <a:spcBef>
                <a:spcPts val="0"/>
              </a:spcBef>
              <a:spcAft>
                <a:spcPts val="0"/>
              </a:spcAft>
              <a:buClr>
                <a:schemeClr val="lt1"/>
              </a:buClr>
              <a:buSzPts val="3600"/>
              <a:buNone/>
              <a:defRPr sz="4800">
                <a:solidFill>
                  <a:schemeClr val="lt1"/>
                </a:solidFill>
              </a:defRPr>
            </a:lvl8pPr>
            <a:lvl9pPr lvl="8" algn="ctr" rtl="0">
              <a:spcBef>
                <a:spcPts val="0"/>
              </a:spcBef>
              <a:spcAft>
                <a:spcPts val="0"/>
              </a:spcAft>
              <a:buClr>
                <a:schemeClr val="lt1"/>
              </a:buClr>
              <a:buSzPts val="3600"/>
              <a:buNone/>
              <a:defRPr sz="4800">
                <a:solidFill>
                  <a:schemeClr val="lt1"/>
                </a:solidFill>
              </a:defRPr>
            </a:lvl9pPr>
          </a:lstStyle>
          <a:p>
            <a:r>
              <a:rPr lang="en-US"/>
              <a:t>Click to edit Master title style</a:t>
            </a:r>
            <a:endParaRPr/>
          </a:p>
        </p:txBody>
      </p:sp>
      <p:sp>
        <p:nvSpPr>
          <p:cNvPr id="92" name="Google Shape;92;p15"/>
          <p:cNvSpPr txBox="1">
            <a:spLocks noGrp="1"/>
          </p:cNvSpPr>
          <p:nvPr>
            <p:ph type="title" idx="8" hasCustomPrompt="1"/>
          </p:nvPr>
        </p:nvSpPr>
        <p:spPr>
          <a:xfrm>
            <a:off x="6841217" y="2033617"/>
            <a:ext cx="1219200" cy="664000"/>
          </a:xfrm>
          <a:prstGeom prst="rect">
            <a:avLst/>
          </a:prstGeom>
        </p:spPr>
        <p:txBody>
          <a:bodyPr spcFirstLastPara="1" wrap="square" lIns="68569" tIns="68569" rIns="68569" bIns="68569" anchor="ctr" anchorCtr="0">
            <a:noAutofit/>
          </a:bodyPr>
          <a:lstStyle>
            <a:lvl1pPr lvl="0" algn="r" rtl="0">
              <a:spcBef>
                <a:spcPts val="0"/>
              </a:spcBef>
              <a:spcAft>
                <a:spcPts val="0"/>
              </a:spcAft>
              <a:buClr>
                <a:schemeClr val="accent5"/>
              </a:buClr>
              <a:buSzPts val="3600"/>
              <a:buNone/>
              <a:defRPr sz="4533" b="1">
                <a:solidFill>
                  <a:schemeClr val="dk2"/>
                </a:solidFill>
                <a:latin typeface="Libre Baskerville"/>
                <a:ea typeface="Libre Baskerville"/>
                <a:cs typeface="Libre Baskerville"/>
                <a:sym typeface="Libre Baskerville"/>
              </a:defRPr>
            </a:lvl1pPr>
            <a:lvl2pPr lvl="1" algn="ctr" rtl="0">
              <a:spcBef>
                <a:spcPts val="0"/>
              </a:spcBef>
              <a:spcAft>
                <a:spcPts val="0"/>
              </a:spcAft>
              <a:buClr>
                <a:schemeClr val="accent5"/>
              </a:buClr>
              <a:buSzPts val="3600"/>
              <a:buNone/>
              <a:defRPr sz="4800">
                <a:solidFill>
                  <a:schemeClr val="accent5"/>
                </a:solidFill>
              </a:defRPr>
            </a:lvl2pPr>
            <a:lvl3pPr lvl="2" algn="ctr" rtl="0">
              <a:spcBef>
                <a:spcPts val="0"/>
              </a:spcBef>
              <a:spcAft>
                <a:spcPts val="0"/>
              </a:spcAft>
              <a:buClr>
                <a:schemeClr val="accent5"/>
              </a:buClr>
              <a:buSzPts val="3600"/>
              <a:buNone/>
              <a:defRPr sz="4800">
                <a:solidFill>
                  <a:schemeClr val="accent5"/>
                </a:solidFill>
              </a:defRPr>
            </a:lvl3pPr>
            <a:lvl4pPr lvl="3" algn="ctr" rtl="0">
              <a:spcBef>
                <a:spcPts val="0"/>
              </a:spcBef>
              <a:spcAft>
                <a:spcPts val="0"/>
              </a:spcAft>
              <a:buClr>
                <a:schemeClr val="accent5"/>
              </a:buClr>
              <a:buSzPts val="3600"/>
              <a:buNone/>
              <a:defRPr sz="4800">
                <a:solidFill>
                  <a:schemeClr val="accent5"/>
                </a:solidFill>
              </a:defRPr>
            </a:lvl4pPr>
            <a:lvl5pPr lvl="4" algn="ctr" rtl="0">
              <a:spcBef>
                <a:spcPts val="0"/>
              </a:spcBef>
              <a:spcAft>
                <a:spcPts val="0"/>
              </a:spcAft>
              <a:buClr>
                <a:schemeClr val="accent5"/>
              </a:buClr>
              <a:buSzPts val="3600"/>
              <a:buNone/>
              <a:defRPr sz="4800">
                <a:solidFill>
                  <a:schemeClr val="accent5"/>
                </a:solidFill>
              </a:defRPr>
            </a:lvl5pPr>
            <a:lvl6pPr lvl="5" algn="ctr" rtl="0">
              <a:spcBef>
                <a:spcPts val="0"/>
              </a:spcBef>
              <a:spcAft>
                <a:spcPts val="0"/>
              </a:spcAft>
              <a:buClr>
                <a:schemeClr val="accent5"/>
              </a:buClr>
              <a:buSzPts val="3600"/>
              <a:buNone/>
              <a:defRPr sz="4800">
                <a:solidFill>
                  <a:schemeClr val="accent5"/>
                </a:solidFill>
              </a:defRPr>
            </a:lvl6pPr>
            <a:lvl7pPr lvl="6" algn="ctr" rtl="0">
              <a:spcBef>
                <a:spcPts val="0"/>
              </a:spcBef>
              <a:spcAft>
                <a:spcPts val="0"/>
              </a:spcAft>
              <a:buClr>
                <a:schemeClr val="accent5"/>
              </a:buClr>
              <a:buSzPts val="3600"/>
              <a:buNone/>
              <a:defRPr sz="4800">
                <a:solidFill>
                  <a:schemeClr val="accent5"/>
                </a:solidFill>
              </a:defRPr>
            </a:lvl7pPr>
            <a:lvl8pPr lvl="7" algn="ctr" rtl="0">
              <a:spcBef>
                <a:spcPts val="0"/>
              </a:spcBef>
              <a:spcAft>
                <a:spcPts val="0"/>
              </a:spcAft>
              <a:buClr>
                <a:schemeClr val="accent5"/>
              </a:buClr>
              <a:buSzPts val="3600"/>
              <a:buNone/>
              <a:defRPr sz="4800">
                <a:solidFill>
                  <a:schemeClr val="accent5"/>
                </a:solidFill>
              </a:defRPr>
            </a:lvl8pPr>
            <a:lvl9pPr lvl="8" algn="ctr" rtl="0">
              <a:spcBef>
                <a:spcPts val="0"/>
              </a:spcBef>
              <a:spcAft>
                <a:spcPts val="0"/>
              </a:spcAft>
              <a:buClr>
                <a:schemeClr val="accent5"/>
              </a:buClr>
              <a:buSzPts val="3600"/>
              <a:buNone/>
              <a:defRPr sz="4800">
                <a:solidFill>
                  <a:schemeClr val="accent5"/>
                </a:solidFill>
              </a:defRPr>
            </a:lvl9pPr>
          </a:lstStyle>
          <a:p>
            <a:r>
              <a:t>xx%</a:t>
            </a:r>
          </a:p>
        </p:txBody>
      </p:sp>
      <p:sp>
        <p:nvSpPr>
          <p:cNvPr id="93" name="Google Shape;93;p15"/>
          <p:cNvSpPr txBox="1">
            <a:spLocks noGrp="1"/>
          </p:cNvSpPr>
          <p:nvPr>
            <p:ph type="subTitle" idx="9"/>
          </p:nvPr>
        </p:nvSpPr>
        <p:spPr>
          <a:xfrm>
            <a:off x="7980417" y="5047984"/>
            <a:ext cx="3120000" cy="487600"/>
          </a:xfrm>
          <a:prstGeom prst="rect">
            <a:avLst/>
          </a:prstGeom>
        </p:spPr>
        <p:txBody>
          <a:bodyPr spcFirstLastPara="1" wrap="square" lIns="68569" tIns="68569" rIns="68569" bIns="68569" anchor="ctr" anchorCtr="0">
            <a:noAutofit/>
          </a:bodyPr>
          <a:lstStyle>
            <a:lvl1pPr lvl="0" rtl="0">
              <a:spcBef>
                <a:spcPts val="0"/>
              </a:spcBef>
              <a:spcAft>
                <a:spcPts val="0"/>
              </a:spcAft>
              <a:buNone/>
              <a:defRPr sz="1867"/>
            </a:lvl1pPr>
            <a:lvl2pPr lvl="1" rtl="0">
              <a:spcBef>
                <a:spcPts val="0"/>
              </a:spcBef>
              <a:spcAft>
                <a:spcPts val="0"/>
              </a:spcAft>
              <a:buNone/>
              <a:defRPr sz="1867"/>
            </a:lvl2pPr>
            <a:lvl3pPr lvl="2" rtl="0">
              <a:spcBef>
                <a:spcPts val="0"/>
              </a:spcBef>
              <a:spcAft>
                <a:spcPts val="0"/>
              </a:spcAft>
              <a:buNone/>
              <a:defRPr sz="1867"/>
            </a:lvl3pPr>
            <a:lvl4pPr lvl="3" rtl="0">
              <a:spcBef>
                <a:spcPts val="0"/>
              </a:spcBef>
              <a:spcAft>
                <a:spcPts val="0"/>
              </a:spcAft>
              <a:buNone/>
              <a:defRPr sz="1867"/>
            </a:lvl4pPr>
            <a:lvl5pPr lvl="4" rtl="0">
              <a:spcBef>
                <a:spcPts val="0"/>
              </a:spcBef>
              <a:spcAft>
                <a:spcPts val="0"/>
              </a:spcAft>
              <a:buNone/>
              <a:defRPr sz="1867"/>
            </a:lvl5pPr>
            <a:lvl6pPr lvl="5" rtl="0">
              <a:spcBef>
                <a:spcPts val="0"/>
              </a:spcBef>
              <a:spcAft>
                <a:spcPts val="0"/>
              </a:spcAft>
              <a:buNone/>
              <a:defRPr sz="1867"/>
            </a:lvl6pPr>
            <a:lvl7pPr lvl="6" rtl="0">
              <a:spcBef>
                <a:spcPts val="0"/>
              </a:spcBef>
              <a:spcAft>
                <a:spcPts val="0"/>
              </a:spcAft>
              <a:buNone/>
              <a:defRPr sz="1867"/>
            </a:lvl7pPr>
            <a:lvl8pPr lvl="7" rtl="0">
              <a:spcBef>
                <a:spcPts val="0"/>
              </a:spcBef>
              <a:spcAft>
                <a:spcPts val="0"/>
              </a:spcAft>
              <a:buNone/>
              <a:defRPr sz="1867"/>
            </a:lvl8pPr>
            <a:lvl9pPr lvl="8" rtl="0">
              <a:spcBef>
                <a:spcPts val="0"/>
              </a:spcBef>
              <a:spcAft>
                <a:spcPts val="0"/>
              </a:spcAft>
              <a:buNone/>
              <a:defRPr sz="1867"/>
            </a:lvl9pPr>
          </a:lstStyle>
          <a:p>
            <a:r>
              <a:rPr lang="en-US"/>
              <a:t>Click to edit Master subtitle style</a:t>
            </a:r>
            <a:endParaRPr/>
          </a:p>
        </p:txBody>
      </p:sp>
      <p:sp>
        <p:nvSpPr>
          <p:cNvPr id="94" name="Google Shape;94;p15"/>
          <p:cNvSpPr txBox="1">
            <a:spLocks noGrp="1"/>
          </p:cNvSpPr>
          <p:nvPr>
            <p:ph type="title" idx="13"/>
          </p:nvPr>
        </p:nvSpPr>
        <p:spPr>
          <a:xfrm>
            <a:off x="7980436" y="4386867"/>
            <a:ext cx="2892000" cy="487600"/>
          </a:xfrm>
          <a:prstGeom prst="rect">
            <a:avLst/>
          </a:prstGeom>
        </p:spPr>
        <p:txBody>
          <a:bodyPr spcFirstLastPara="1" wrap="square" lIns="68569" tIns="68569" rIns="68569" bIns="68569" anchor="ctr" anchorCtr="0">
            <a:noAutofit/>
          </a:bodyPr>
          <a:lstStyle>
            <a:lvl1pPr lvl="0" rtl="0">
              <a:spcBef>
                <a:spcPts val="0"/>
              </a:spcBef>
              <a:spcAft>
                <a:spcPts val="0"/>
              </a:spcAft>
              <a:buClr>
                <a:schemeClr val="lt1"/>
              </a:buClr>
              <a:buSzPts val="1800"/>
              <a:buNone/>
              <a:defRPr sz="2667" b="1">
                <a:solidFill>
                  <a:schemeClr val="dk2"/>
                </a:solidFill>
                <a:latin typeface="Libre Baskerville"/>
                <a:ea typeface="Libre Baskerville"/>
                <a:cs typeface="Libre Baskerville"/>
                <a:sym typeface="Libre Baskerville"/>
              </a:defRPr>
            </a:lvl1pPr>
            <a:lvl2pPr lvl="1" algn="ctr" rtl="0">
              <a:spcBef>
                <a:spcPts val="0"/>
              </a:spcBef>
              <a:spcAft>
                <a:spcPts val="0"/>
              </a:spcAft>
              <a:buClr>
                <a:schemeClr val="lt1"/>
              </a:buClr>
              <a:buSzPts val="3600"/>
              <a:buNone/>
              <a:defRPr sz="4800">
                <a:solidFill>
                  <a:schemeClr val="lt1"/>
                </a:solidFill>
              </a:defRPr>
            </a:lvl2pPr>
            <a:lvl3pPr lvl="2" algn="ctr" rtl="0">
              <a:spcBef>
                <a:spcPts val="0"/>
              </a:spcBef>
              <a:spcAft>
                <a:spcPts val="0"/>
              </a:spcAft>
              <a:buClr>
                <a:schemeClr val="lt1"/>
              </a:buClr>
              <a:buSzPts val="3600"/>
              <a:buNone/>
              <a:defRPr sz="4800">
                <a:solidFill>
                  <a:schemeClr val="lt1"/>
                </a:solidFill>
              </a:defRPr>
            </a:lvl3pPr>
            <a:lvl4pPr lvl="3" algn="ctr" rtl="0">
              <a:spcBef>
                <a:spcPts val="0"/>
              </a:spcBef>
              <a:spcAft>
                <a:spcPts val="0"/>
              </a:spcAft>
              <a:buClr>
                <a:schemeClr val="lt1"/>
              </a:buClr>
              <a:buSzPts val="3600"/>
              <a:buNone/>
              <a:defRPr sz="4800">
                <a:solidFill>
                  <a:schemeClr val="lt1"/>
                </a:solidFill>
              </a:defRPr>
            </a:lvl4pPr>
            <a:lvl5pPr lvl="4" algn="ctr" rtl="0">
              <a:spcBef>
                <a:spcPts val="0"/>
              </a:spcBef>
              <a:spcAft>
                <a:spcPts val="0"/>
              </a:spcAft>
              <a:buClr>
                <a:schemeClr val="lt1"/>
              </a:buClr>
              <a:buSzPts val="3600"/>
              <a:buNone/>
              <a:defRPr sz="4800">
                <a:solidFill>
                  <a:schemeClr val="lt1"/>
                </a:solidFill>
              </a:defRPr>
            </a:lvl5pPr>
            <a:lvl6pPr lvl="5" algn="ctr" rtl="0">
              <a:spcBef>
                <a:spcPts val="0"/>
              </a:spcBef>
              <a:spcAft>
                <a:spcPts val="0"/>
              </a:spcAft>
              <a:buClr>
                <a:schemeClr val="lt1"/>
              </a:buClr>
              <a:buSzPts val="3600"/>
              <a:buNone/>
              <a:defRPr sz="4800">
                <a:solidFill>
                  <a:schemeClr val="lt1"/>
                </a:solidFill>
              </a:defRPr>
            </a:lvl6pPr>
            <a:lvl7pPr lvl="6" algn="ctr" rtl="0">
              <a:spcBef>
                <a:spcPts val="0"/>
              </a:spcBef>
              <a:spcAft>
                <a:spcPts val="0"/>
              </a:spcAft>
              <a:buClr>
                <a:schemeClr val="lt1"/>
              </a:buClr>
              <a:buSzPts val="3600"/>
              <a:buNone/>
              <a:defRPr sz="4800">
                <a:solidFill>
                  <a:schemeClr val="lt1"/>
                </a:solidFill>
              </a:defRPr>
            </a:lvl7pPr>
            <a:lvl8pPr lvl="7" algn="ctr" rtl="0">
              <a:spcBef>
                <a:spcPts val="0"/>
              </a:spcBef>
              <a:spcAft>
                <a:spcPts val="0"/>
              </a:spcAft>
              <a:buClr>
                <a:schemeClr val="lt1"/>
              </a:buClr>
              <a:buSzPts val="3600"/>
              <a:buNone/>
              <a:defRPr sz="4800">
                <a:solidFill>
                  <a:schemeClr val="lt1"/>
                </a:solidFill>
              </a:defRPr>
            </a:lvl8pPr>
            <a:lvl9pPr lvl="8" algn="ctr" rtl="0">
              <a:spcBef>
                <a:spcPts val="0"/>
              </a:spcBef>
              <a:spcAft>
                <a:spcPts val="0"/>
              </a:spcAft>
              <a:buClr>
                <a:schemeClr val="lt1"/>
              </a:buClr>
              <a:buSzPts val="3600"/>
              <a:buNone/>
              <a:defRPr sz="4800">
                <a:solidFill>
                  <a:schemeClr val="lt1"/>
                </a:solidFill>
              </a:defRPr>
            </a:lvl9pPr>
          </a:lstStyle>
          <a:p>
            <a:r>
              <a:rPr lang="en-US"/>
              <a:t>Click to edit Master title style</a:t>
            </a:r>
            <a:endParaRPr/>
          </a:p>
        </p:txBody>
      </p:sp>
      <p:sp>
        <p:nvSpPr>
          <p:cNvPr id="95" name="Google Shape;95;p15"/>
          <p:cNvSpPr txBox="1">
            <a:spLocks noGrp="1"/>
          </p:cNvSpPr>
          <p:nvPr>
            <p:ph type="title" idx="14" hasCustomPrompt="1"/>
          </p:nvPr>
        </p:nvSpPr>
        <p:spPr>
          <a:xfrm>
            <a:off x="6841217" y="4298651"/>
            <a:ext cx="1219200" cy="664000"/>
          </a:xfrm>
          <a:prstGeom prst="rect">
            <a:avLst/>
          </a:prstGeom>
        </p:spPr>
        <p:txBody>
          <a:bodyPr spcFirstLastPara="1" wrap="square" lIns="68569" tIns="68569" rIns="68569" bIns="68569" anchor="ctr" anchorCtr="0">
            <a:noAutofit/>
          </a:bodyPr>
          <a:lstStyle>
            <a:lvl1pPr lvl="0" algn="r" rtl="0">
              <a:spcBef>
                <a:spcPts val="0"/>
              </a:spcBef>
              <a:spcAft>
                <a:spcPts val="0"/>
              </a:spcAft>
              <a:buClr>
                <a:schemeClr val="accent5"/>
              </a:buClr>
              <a:buSzPts val="3600"/>
              <a:buNone/>
              <a:defRPr sz="4533" b="1">
                <a:solidFill>
                  <a:schemeClr val="dk2"/>
                </a:solidFill>
                <a:latin typeface="Libre Baskerville"/>
                <a:ea typeface="Libre Baskerville"/>
                <a:cs typeface="Libre Baskerville"/>
                <a:sym typeface="Libre Baskerville"/>
              </a:defRPr>
            </a:lvl1pPr>
            <a:lvl2pPr lvl="1" algn="ctr" rtl="0">
              <a:spcBef>
                <a:spcPts val="0"/>
              </a:spcBef>
              <a:spcAft>
                <a:spcPts val="0"/>
              </a:spcAft>
              <a:buClr>
                <a:schemeClr val="accent5"/>
              </a:buClr>
              <a:buSzPts val="3600"/>
              <a:buNone/>
              <a:defRPr sz="4800">
                <a:solidFill>
                  <a:schemeClr val="accent5"/>
                </a:solidFill>
              </a:defRPr>
            </a:lvl2pPr>
            <a:lvl3pPr lvl="2" algn="ctr" rtl="0">
              <a:spcBef>
                <a:spcPts val="0"/>
              </a:spcBef>
              <a:spcAft>
                <a:spcPts val="0"/>
              </a:spcAft>
              <a:buClr>
                <a:schemeClr val="accent5"/>
              </a:buClr>
              <a:buSzPts val="3600"/>
              <a:buNone/>
              <a:defRPr sz="4800">
                <a:solidFill>
                  <a:schemeClr val="accent5"/>
                </a:solidFill>
              </a:defRPr>
            </a:lvl3pPr>
            <a:lvl4pPr lvl="3" algn="ctr" rtl="0">
              <a:spcBef>
                <a:spcPts val="0"/>
              </a:spcBef>
              <a:spcAft>
                <a:spcPts val="0"/>
              </a:spcAft>
              <a:buClr>
                <a:schemeClr val="accent5"/>
              </a:buClr>
              <a:buSzPts val="3600"/>
              <a:buNone/>
              <a:defRPr sz="4800">
                <a:solidFill>
                  <a:schemeClr val="accent5"/>
                </a:solidFill>
              </a:defRPr>
            </a:lvl4pPr>
            <a:lvl5pPr lvl="4" algn="ctr" rtl="0">
              <a:spcBef>
                <a:spcPts val="0"/>
              </a:spcBef>
              <a:spcAft>
                <a:spcPts val="0"/>
              </a:spcAft>
              <a:buClr>
                <a:schemeClr val="accent5"/>
              </a:buClr>
              <a:buSzPts val="3600"/>
              <a:buNone/>
              <a:defRPr sz="4800">
                <a:solidFill>
                  <a:schemeClr val="accent5"/>
                </a:solidFill>
              </a:defRPr>
            </a:lvl5pPr>
            <a:lvl6pPr lvl="5" algn="ctr" rtl="0">
              <a:spcBef>
                <a:spcPts val="0"/>
              </a:spcBef>
              <a:spcAft>
                <a:spcPts val="0"/>
              </a:spcAft>
              <a:buClr>
                <a:schemeClr val="accent5"/>
              </a:buClr>
              <a:buSzPts val="3600"/>
              <a:buNone/>
              <a:defRPr sz="4800">
                <a:solidFill>
                  <a:schemeClr val="accent5"/>
                </a:solidFill>
              </a:defRPr>
            </a:lvl6pPr>
            <a:lvl7pPr lvl="6" algn="ctr" rtl="0">
              <a:spcBef>
                <a:spcPts val="0"/>
              </a:spcBef>
              <a:spcAft>
                <a:spcPts val="0"/>
              </a:spcAft>
              <a:buClr>
                <a:schemeClr val="accent5"/>
              </a:buClr>
              <a:buSzPts val="3600"/>
              <a:buNone/>
              <a:defRPr sz="4800">
                <a:solidFill>
                  <a:schemeClr val="accent5"/>
                </a:solidFill>
              </a:defRPr>
            </a:lvl7pPr>
            <a:lvl8pPr lvl="7" algn="ctr" rtl="0">
              <a:spcBef>
                <a:spcPts val="0"/>
              </a:spcBef>
              <a:spcAft>
                <a:spcPts val="0"/>
              </a:spcAft>
              <a:buClr>
                <a:schemeClr val="accent5"/>
              </a:buClr>
              <a:buSzPts val="3600"/>
              <a:buNone/>
              <a:defRPr sz="4800">
                <a:solidFill>
                  <a:schemeClr val="accent5"/>
                </a:solidFill>
              </a:defRPr>
            </a:lvl8pPr>
            <a:lvl9pPr lvl="8" algn="ctr" rtl="0">
              <a:spcBef>
                <a:spcPts val="0"/>
              </a:spcBef>
              <a:spcAft>
                <a:spcPts val="0"/>
              </a:spcAft>
              <a:buClr>
                <a:schemeClr val="accent5"/>
              </a:buClr>
              <a:buSzPts val="3600"/>
              <a:buNone/>
              <a:defRPr sz="4800">
                <a:solidFill>
                  <a:schemeClr val="accent5"/>
                </a:solidFill>
              </a:defRPr>
            </a:lvl9pPr>
          </a:lstStyle>
          <a:p>
            <a:r>
              <a:t>xx%</a:t>
            </a:r>
          </a:p>
        </p:txBody>
      </p:sp>
      <p:sp>
        <p:nvSpPr>
          <p:cNvPr id="96" name="Google Shape;96;p15"/>
          <p:cNvSpPr txBox="1">
            <a:spLocks noGrp="1"/>
          </p:cNvSpPr>
          <p:nvPr>
            <p:ph type="title" idx="15"/>
          </p:nvPr>
        </p:nvSpPr>
        <p:spPr>
          <a:xfrm>
            <a:off x="952167" y="729100"/>
            <a:ext cx="10287600" cy="487600"/>
          </a:xfrm>
          <a:prstGeom prst="rect">
            <a:avLst/>
          </a:prstGeom>
        </p:spPr>
        <p:txBody>
          <a:bodyPr spcFirstLastPara="1" wrap="square" lIns="68569" tIns="68569" rIns="68569" bIns="68569" anchor="ctr" anchorCtr="0">
            <a:noAutofit/>
          </a:bodyPr>
          <a:lstStyle>
            <a:lvl1pPr lvl="0" algn="ctr" rtl="0">
              <a:spcBef>
                <a:spcPts val="0"/>
              </a:spcBef>
              <a:spcAft>
                <a:spcPts val="0"/>
              </a:spcAft>
              <a:buClr>
                <a:schemeClr val="lt1"/>
              </a:buClr>
              <a:buSzPts val="2400"/>
              <a:buNone/>
              <a:defRPr sz="4000" b="1">
                <a:latin typeface="Libre Baskerville"/>
                <a:ea typeface="Libre Baskerville"/>
                <a:cs typeface="Libre Baskerville"/>
                <a:sym typeface="Libre Baskerville"/>
              </a:defRPr>
            </a:lvl1pPr>
            <a:lvl2pPr lvl="1" algn="ctr" rtl="0">
              <a:spcBef>
                <a:spcPts val="0"/>
              </a:spcBef>
              <a:spcAft>
                <a:spcPts val="0"/>
              </a:spcAft>
              <a:buClr>
                <a:schemeClr val="lt1"/>
              </a:buClr>
              <a:buSzPts val="3600"/>
              <a:buNone/>
              <a:defRPr sz="4800">
                <a:solidFill>
                  <a:schemeClr val="lt1"/>
                </a:solidFill>
              </a:defRPr>
            </a:lvl2pPr>
            <a:lvl3pPr lvl="2" algn="ctr" rtl="0">
              <a:spcBef>
                <a:spcPts val="0"/>
              </a:spcBef>
              <a:spcAft>
                <a:spcPts val="0"/>
              </a:spcAft>
              <a:buClr>
                <a:schemeClr val="lt1"/>
              </a:buClr>
              <a:buSzPts val="3600"/>
              <a:buNone/>
              <a:defRPr sz="4800">
                <a:solidFill>
                  <a:schemeClr val="lt1"/>
                </a:solidFill>
              </a:defRPr>
            </a:lvl3pPr>
            <a:lvl4pPr lvl="3" algn="ctr" rtl="0">
              <a:spcBef>
                <a:spcPts val="0"/>
              </a:spcBef>
              <a:spcAft>
                <a:spcPts val="0"/>
              </a:spcAft>
              <a:buClr>
                <a:schemeClr val="lt1"/>
              </a:buClr>
              <a:buSzPts val="3600"/>
              <a:buNone/>
              <a:defRPr sz="4800">
                <a:solidFill>
                  <a:schemeClr val="lt1"/>
                </a:solidFill>
              </a:defRPr>
            </a:lvl4pPr>
            <a:lvl5pPr lvl="4" algn="ctr" rtl="0">
              <a:spcBef>
                <a:spcPts val="0"/>
              </a:spcBef>
              <a:spcAft>
                <a:spcPts val="0"/>
              </a:spcAft>
              <a:buClr>
                <a:schemeClr val="lt1"/>
              </a:buClr>
              <a:buSzPts val="3600"/>
              <a:buNone/>
              <a:defRPr sz="4800">
                <a:solidFill>
                  <a:schemeClr val="lt1"/>
                </a:solidFill>
              </a:defRPr>
            </a:lvl5pPr>
            <a:lvl6pPr lvl="5" algn="ctr" rtl="0">
              <a:spcBef>
                <a:spcPts val="0"/>
              </a:spcBef>
              <a:spcAft>
                <a:spcPts val="0"/>
              </a:spcAft>
              <a:buClr>
                <a:schemeClr val="lt1"/>
              </a:buClr>
              <a:buSzPts val="3600"/>
              <a:buNone/>
              <a:defRPr sz="4800">
                <a:solidFill>
                  <a:schemeClr val="lt1"/>
                </a:solidFill>
              </a:defRPr>
            </a:lvl6pPr>
            <a:lvl7pPr lvl="6" algn="ctr" rtl="0">
              <a:spcBef>
                <a:spcPts val="0"/>
              </a:spcBef>
              <a:spcAft>
                <a:spcPts val="0"/>
              </a:spcAft>
              <a:buClr>
                <a:schemeClr val="lt1"/>
              </a:buClr>
              <a:buSzPts val="3600"/>
              <a:buNone/>
              <a:defRPr sz="4800">
                <a:solidFill>
                  <a:schemeClr val="lt1"/>
                </a:solidFill>
              </a:defRPr>
            </a:lvl7pPr>
            <a:lvl8pPr lvl="7" algn="ctr" rtl="0">
              <a:spcBef>
                <a:spcPts val="0"/>
              </a:spcBef>
              <a:spcAft>
                <a:spcPts val="0"/>
              </a:spcAft>
              <a:buClr>
                <a:schemeClr val="lt1"/>
              </a:buClr>
              <a:buSzPts val="3600"/>
              <a:buNone/>
              <a:defRPr sz="4800">
                <a:solidFill>
                  <a:schemeClr val="lt1"/>
                </a:solidFill>
              </a:defRPr>
            </a:lvl8pPr>
            <a:lvl9pPr lvl="8" algn="ctr" rtl="0">
              <a:spcBef>
                <a:spcPts val="0"/>
              </a:spcBef>
              <a:spcAft>
                <a:spcPts val="0"/>
              </a:spcAft>
              <a:buClr>
                <a:schemeClr val="lt1"/>
              </a:buClr>
              <a:buSzPts val="3600"/>
              <a:buNone/>
              <a:defRPr sz="4800">
                <a:solidFill>
                  <a:schemeClr val="lt1"/>
                </a:solidFill>
              </a:defRPr>
            </a:lvl9pPr>
          </a:lstStyle>
          <a:p>
            <a:r>
              <a:rPr lang="en-US"/>
              <a:t>Click to edit Master title style</a:t>
            </a:r>
            <a:endParaRPr/>
          </a:p>
        </p:txBody>
      </p:sp>
      <p:sp>
        <p:nvSpPr>
          <p:cNvPr id="97" name="Google Shape;97;p15"/>
          <p:cNvSpPr/>
          <p:nvPr/>
        </p:nvSpPr>
        <p:spPr>
          <a:xfrm flipH="1">
            <a:off x="302647" y="275920"/>
            <a:ext cx="11586708" cy="6306160"/>
          </a:xfrm>
          <a:custGeom>
            <a:avLst/>
            <a:gdLst/>
            <a:ahLst/>
            <a:cxnLst/>
            <a:rect l="l" t="t" r="r" b="b"/>
            <a:pathLst>
              <a:path w="284476" h="182031" fill="none" extrusionOk="0">
                <a:moveTo>
                  <a:pt x="284476" y="174380"/>
                </a:moveTo>
                <a:lnTo>
                  <a:pt x="284476" y="7619"/>
                </a:lnTo>
                <a:cubicBezTo>
                  <a:pt x="280258" y="7619"/>
                  <a:pt x="276824" y="4219"/>
                  <a:pt x="276824" y="1"/>
                </a:cubicBezTo>
                <a:lnTo>
                  <a:pt x="7620" y="1"/>
                </a:lnTo>
                <a:cubicBezTo>
                  <a:pt x="7620" y="4219"/>
                  <a:pt x="4219" y="7619"/>
                  <a:pt x="1" y="7619"/>
                </a:cubicBezTo>
                <a:lnTo>
                  <a:pt x="1" y="174380"/>
                </a:lnTo>
                <a:cubicBezTo>
                  <a:pt x="4219" y="174380"/>
                  <a:pt x="7620" y="177780"/>
                  <a:pt x="7620" y="182031"/>
                </a:cubicBezTo>
                <a:lnTo>
                  <a:pt x="276824" y="182031"/>
                </a:lnTo>
                <a:cubicBezTo>
                  <a:pt x="276824" y="177780"/>
                  <a:pt x="280258" y="174380"/>
                  <a:pt x="284476" y="174380"/>
                </a:cubicBezTo>
                <a:close/>
              </a:path>
            </a:pathLst>
          </a:custGeom>
          <a:noFill/>
          <a:ln w="26975" cap="rnd"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28774944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 3 columns">
  <p:cSld name="Title + 3 columns">
    <p:spTree>
      <p:nvGrpSpPr>
        <p:cNvPr id="1" name="Shape 158"/>
        <p:cNvGrpSpPr/>
        <p:nvPr/>
      </p:nvGrpSpPr>
      <p:grpSpPr>
        <a:xfrm>
          <a:off x="0" y="0"/>
          <a:ext cx="0" cy="0"/>
          <a:chOff x="0" y="0"/>
          <a:chExt cx="0" cy="0"/>
        </a:xfrm>
      </p:grpSpPr>
      <p:sp>
        <p:nvSpPr>
          <p:cNvPr id="159" name="Google Shape;159;p7"/>
          <p:cNvSpPr/>
          <p:nvPr/>
        </p:nvSpPr>
        <p:spPr>
          <a:xfrm>
            <a:off x="542867" y="542767"/>
            <a:ext cx="11106400" cy="57724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0" name="Google Shape;160;p7"/>
          <p:cNvSpPr/>
          <p:nvPr/>
        </p:nvSpPr>
        <p:spPr>
          <a:xfrm>
            <a:off x="-222700" y="745967"/>
            <a:ext cx="3507200" cy="3507200"/>
          </a:xfrm>
          <a:prstGeom prst="ellipse">
            <a:avLst/>
          </a:prstGeom>
          <a:solidFill>
            <a:srgbClr val="02BDC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1" name="Google Shape;161;p7"/>
          <p:cNvSpPr/>
          <p:nvPr/>
        </p:nvSpPr>
        <p:spPr>
          <a:xfrm>
            <a:off x="2416133" y="361867"/>
            <a:ext cx="1405600" cy="1405600"/>
          </a:xfrm>
          <a:prstGeom prst="ellipse">
            <a:avLst/>
          </a:prstGeom>
          <a:solidFill>
            <a:srgbClr val="FFB600">
              <a:alpha val="796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2" name="Google Shape;162;p7"/>
          <p:cNvSpPr/>
          <p:nvPr/>
        </p:nvSpPr>
        <p:spPr>
          <a:xfrm>
            <a:off x="2272796" y="-172873"/>
            <a:ext cx="401200" cy="401200"/>
          </a:xfrm>
          <a:prstGeom prst="ellipse">
            <a:avLst/>
          </a:prstGeom>
          <a:solidFill>
            <a:srgbClr val="FF975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3" name="Google Shape;163;p7"/>
          <p:cNvSpPr/>
          <p:nvPr/>
        </p:nvSpPr>
        <p:spPr>
          <a:xfrm>
            <a:off x="304800" y="3849667"/>
            <a:ext cx="807200" cy="807200"/>
          </a:xfrm>
          <a:prstGeom prst="ellipse">
            <a:avLst/>
          </a:prstGeom>
          <a:solidFill>
            <a:srgbClr val="FC4540">
              <a:alpha val="7885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4" name="Google Shape;164;p7"/>
          <p:cNvSpPr/>
          <p:nvPr/>
        </p:nvSpPr>
        <p:spPr>
          <a:xfrm>
            <a:off x="2030537" y="421713"/>
            <a:ext cx="284000" cy="284000"/>
          </a:xfrm>
          <a:prstGeom prst="ellipse">
            <a:avLst/>
          </a:prstGeom>
          <a:solidFill>
            <a:srgbClr val="FC406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5" name="Google Shape;165;p7"/>
          <p:cNvSpPr/>
          <p:nvPr/>
        </p:nvSpPr>
        <p:spPr>
          <a:xfrm>
            <a:off x="10463933" y="5557439"/>
            <a:ext cx="1463600" cy="1463600"/>
          </a:xfrm>
          <a:prstGeom prst="ellipse">
            <a:avLst/>
          </a:prstGeom>
          <a:solidFill>
            <a:srgbClr val="02BDC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6" name="Google Shape;166;p7"/>
          <p:cNvSpPr/>
          <p:nvPr/>
        </p:nvSpPr>
        <p:spPr>
          <a:xfrm>
            <a:off x="11343325" y="3974861"/>
            <a:ext cx="1032800" cy="1032800"/>
          </a:xfrm>
          <a:prstGeom prst="ellipse">
            <a:avLst/>
          </a:prstGeom>
          <a:solidFill>
            <a:srgbClr val="FFB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7" name="Google Shape;167;p7"/>
          <p:cNvSpPr/>
          <p:nvPr/>
        </p:nvSpPr>
        <p:spPr>
          <a:xfrm>
            <a:off x="10792135" y="5298587"/>
            <a:ext cx="551200" cy="551200"/>
          </a:xfrm>
          <a:prstGeom prst="ellipse">
            <a:avLst/>
          </a:prstGeom>
          <a:solidFill>
            <a:srgbClr val="FC4540">
              <a:alpha val="7885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8" name="Google Shape;168;p7"/>
          <p:cNvSpPr/>
          <p:nvPr/>
        </p:nvSpPr>
        <p:spPr>
          <a:xfrm>
            <a:off x="11496065" y="5163513"/>
            <a:ext cx="284000" cy="284000"/>
          </a:xfrm>
          <a:prstGeom prst="ellipse">
            <a:avLst/>
          </a:prstGeom>
          <a:solidFill>
            <a:srgbClr val="FF975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9" name="Google Shape;169;p7"/>
          <p:cNvSpPr/>
          <p:nvPr/>
        </p:nvSpPr>
        <p:spPr>
          <a:xfrm>
            <a:off x="10066696" y="6402211"/>
            <a:ext cx="284000" cy="284000"/>
          </a:xfrm>
          <a:prstGeom prst="ellipse">
            <a:avLst/>
          </a:prstGeom>
          <a:solidFill>
            <a:srgbClr val="FFB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0" name="Google Shape;170;p7"/>
          <p:cNvSpPr/>
          <p:nvPr/>
        </p:nvSpPr>
        <p:spPr>
          <a:xfrm>
            <a:off x="9767548" y="6232889"/>
            <a:ext cx="125200" cy="125200"/>
          </a:xfrm>
          <a:prstGeom prst="ellipse">
            <a:avLst/>
          </a:prstGeom>
          <a:solidFill>
            <a:srgbClr val="02BDC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1" name="Google Shape;171;p7"/>
          <p:cNvSpPr/>
          <p:nvPr/>
        </p:nvSpPr>
        <p:spPr>
          <a:xfrm>
            <a:off x="122585" y="3849667"/>
            <a:ext cx="125200" cy="125200"/>
          </a:xfrm>
          <a:prstGeom prst="ellipse">
            <a:avLst/>
          </a:prstGeom>
          <a:solidFill>
            <a:srgbClr val="FFB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2" name="Google Shape;172;p7"/>
          <p:cNvSpPr/>
          <p:nvPr/>
        </p:nvSpPr>
        <p:spPr>
          <a:xfrm>
            <a:off x="11635223" y="4266758"/>
            <a:ext cx="449023" cy="449023"/>
          </a:xfrm>
          <a:custGeom>
            <a:avLst/>
            <a:gdLst/>
            <a:ahLst/>
            <a:cxnLst/>
            <a:rect l="l" t="t" r="r" b="b"/>
            <a:pathLst>
              <a:path w="16027" h="16027" fill="none" extrusionOk="0">
                <a:moveTo>
                  <a:pt x="14029" y="4019"/>
                </a:moveTo>
                <a:lnTo>
                  <a:pt x="14029" y="4019"/>
                </a:lnTo>
                <a:lnTo>
                  <a:pt x="14200" y="3849"/>
                </a:lnTo>
                <a:lnTo>
                  <a:pt x="14395" y="3752"/>
                </a:lnTo>
                <a:lnTo>
                  <a:pt x="14614" y="3678"/>
                </a:lnTo>
                <a:lnTo>
                  <a:pt x="14809" y="3630"/>
                </a:lnTo>
                <a:lnTo>
                  <a:pt x="15028" y="3581"/>
                </a:lnTo>
                <a:lnTo>
                  <a:pt x="15247" y="3484"/>
                </a:lnTo>
                <a:lnTo>
                  <a:pt x="15442" y="3362"/>
                </a:lnTo>
                <a:lnTo>
                  <a:pt x="15661" y="3191"/>
                </a:lnTo>
                <a:lnTo>
                  <a:pt x="15661" y="3191"/>
                </a:lnTo>
                <a:lnTo>
                  <a:pt x="15832" y="2997"/>
                </a:lnTo>
                <a:lnTo>
                  <a:pt x="15929" y="2777"/>
                </a:lnTo>
                <a:lnTo>
                  <a:pt x="16002" y="2534"/>
                </a:lnTo>
                <a:lnTo>
                  <a:pt x="16026" y="2266"/>
                </a:lnTo>
                <a:lnTo>
                  <a:pt x="16026" y="2266"/>
                </a:lnTo>
                <a:lnTo>
                  <a:pt x="16002" y="2047"/>
                </a:lnTo>
                <a:lnTo>
                  <a:pt x="15978" y="1827"/>
                </a:lnTo>
                <a:lnTo>
                  <a:pt x="15905" y="1633"/>
                </a:lnTo>
                <a:lnTo>
                  <a:pt x="15807" y="1413"/>
                </a:lnTo>
                <a:lnTo>
                  <a:pt x="15710" y="1243"/>
                </a:lnTo>
                <a:lnTo>
                  <a:pt x="15588" y="1048"/>
                </a:lnTo>
                <a:lnTo>
                  <a:pt x="15466" y="878"/>
                </a:lnTo>
                <a:lnTo>
                  <a:pt x="15320" y="707"/>
                </a:lnTo>
                <a:lnTo>
                  <a:pt x="15320" y="707"/>
                </a:lnTo>
                <a:lnTo>
                  <a:pt x="15150" y="561"/>
                </a:lnTo>
                <a:lnTo>
                  <a:pt x="14979" y="439"/>
                </a:lnTo>
                <a:lnTo>
                  <a:pt x="14784" y="317"/>
                </a:lnTo>
                <a:lnTo>
                  <a:pt x="14590" y="196"/>
                </a:lnTo>
                <a:lnTo>
                  <a:pt x="14395" y="123"/>
                </a:lnTo>
                <a:lnTo>
                  <a:pt x="14175" y="50"/>
                </a:lnTo>
                <a:lnTo>
                  <a:pt x="13981" y="25"/>
                </a:lnTo>
                <a:lnTo>
                  <a:pt x="13761" y="1"/>
                </a:lnTo>
                <a:lnTo>
                  <a:pt x="13761" y="1"/>
                </a:lnTo>
                <a:lnTo>
                  <a:pt x="13494" y="25"/>
                </a:lnTo>
                <a:lnTo>
                  <a:pt x="13250" y="98"/>
                </a:lnTo>
                <a:lnTo>
                  <a:pt x="13031" y="196"/>
                </a:lnTo>
                <a:lnTo>
                  <a:pt x="12836" y="366"/>
                </a:lnTo>
                <a:lnTo>
                  <a:pt x="12836" y="366"/>
                </a:lnTo>
                <a:lnTo>
                  <a:pt x="12665" y="561"/>
                </a:lnTo>
                <a:lnTo>
                  <a:pt x="12544" y="780"/>
                </a:lnTo>
                <a:lnTo>
                  <a:pt x="12471" y="975"/>
                </a:lnTo>
                <a:lnTo>
                  <a:pt x="12422" y="1194"/>
                </a:lnTo>
                <a:lnTo>
                  <a:pt x="12349" y="1413"/>
                </a:lnTo>
                <a:lnTo>
                  <a:pt x="12276" y="1608"/>
                </a:lnTo>
                <a:lnTo>
                  <a:pt x="12178" y="1827"/>
                </a:lnTo>
                <a:lnTo>
                  <a:pt x="12008" y="1998"/>
                </a:lnTo>
                <a:lnTo>
                  <a:pt x="12008" y="1998"/>
                </a:lnTo>
                <a:lnTo>
                  <a:pt x="11740" y="2266"/>
                </a:lnTo>
                <a:lnTo>
                  <a:pt x="11496" y="2436"/>
                </a:lnTo>
                <a:lnTo>
                  <a:pt x="11277" y="2534"/>
                </a:lnTo>
                <a:lnTo>
                  <a:pt x="11082" y="2582"/>
                </a:lnTo>
                <a:lnTo>
                  <a:pt x="10888" y="2582"/>
                </a:lnTo>
                <a:lnTo>
                  <a:pt x="10717" y="2534"/>
                </a:lnTo>
                <a:lnTo>
                  <a:pt x="10547" y="2412"/>
                </a:lnTo>
                <a:lnTo>
                  <a:pt x="10376" y="2290"/>
                </a:lnTo>
                <a:lnTo>
                  <a:pt x="10206" y="2095"/>
                </a:lnTo>
                <a:lnTo>
                  <a:pt x="10035" y="1901"/>
                </a:lnTo>
                <a:lnTo>
                  <a:pt x="9670" y="1413"/>
                </a:lnTo>
                <a:lnTo>
                  <a:pt x="9231" y="878"/>
                </a:lnTo>
                <a:lnTo>
                  <a:pt x="8988" y="585"/>
                </a:lnTo>
                <a:lnTo>
                  <a:pt x="8720" y="293"/>
                </a:lnTo>
                <a:lnTo>
                  <a:pt x="8720" y="293"/>
                </a:lnTo>
                <a:lnTo>
                  <a:pt x="8574" y="171"/>
                </a:lnTo>
                <a:lnTo>
                  <a:pt x="8379" y="74"/>
                </a:lnTo>
                <a:lnTo>
                  <a:pt x="8209" y="25"/>
                </a:lnTo>
                <a:lnTo>
                  <a:pt x="8014" y="1"/>
                </a:lnTo>
                <a:lnTo>
                  <a:pt x="8014" y="1"/>
                </a:lnTo>
                <a:lnTo>
                  <a:pt x="7916" y="25"/>
                </a:lnTo>
                <a:lnTo>
                  <a:pt x="7770" y="98"/>
                </a:lnTo>
                <a:lnTo>
                  <a:pt x="7307" y="366"/>
                </a:lnTo>
                <a:lnTo>
                  <a:pt x="7039" y="537"/>
                </a:lnTo>
                <a:lnTo>
                  <a:pt x="6747" y="756"/>
                </a:lnTo>
                <a:lnTo>
                  <a:pt x="6431" y="975"/>
                </a:lnTo>
                <a:lnTo>
                  <a:pt x="6138" y="1243"/>
                </a:lnTo>
                <a:lnTo>
                  <a:pt x="5870" y="1511"/>
                </a:lnTo>
                <a:lnTo>
                  <a:pt x="5627" y="1803"/>
                </a:lnTo>
                <a:lnTo>
                  <a:pt x="5432" y="2095"/>
                </a:lnTo>
                <a:lnTo>
                  <a:pt x="5359" y="2242"/>
                </a:lnTo>
                <a:lnTo>
                  <a:pt x="5310" y="2412"/>
                </a:lnTo>
                <a:lnTo>
                  <a:pt x="5262" y="2558"/>
                </a:lnTo>
                <a:lnTo>
                  <a:pt x="5237" y="2704"/>
                </a:lnTo>
                <a:lnTo>
                  <a:pt x="5237" y="2850"/>
                </a:lnTo>
                <a:lnTo>
                  <a:pt x="5262" y="3021"/>
                </a:lnTo>
                <a:lnTo>
                  <a:pt x="5310" y="3167"/>
                </a:lnTo>
                <a:lnTo>
                  <a:pt x="5383" y="3313"/>
                </a:lnTo>
                <a:lnTo>
                  <a:pt x="5481" y="3459"/>
                </a:lnTo>
                <a:lnTo>
                  <a:pt x="5603" y="3605"/>
                </a:lnTo>
                <a:lnTo>
                  <a:pt x="5603" y="3605"/>
                </a:lnTo>
                <a:lnTo>
                  <a:pt x="5797" y="3752"/>
                </a:lnTo>
                <a:lnTo>
                  <a:pt x="5992" y="3849"/>
                </a:lnTo>
                <a:lnTo>
                  <a:pt x="6187" y="3946"/>
                </a:lnTo>
                <a:lnTo>
                  <a:pt x="6406" y="3995"/>
                </a:lnTo>
                <a:lnTo>
                  <a:pt x="6625" y="4044"/>
                </a:lnTo>
                <a:lnTo>
                  <a:pt x="6845" y="4141"/>
                </a:lnTo>
                <a:lnTo>
                  <a:pt x="7039" y="4239"/>
                </a:lnTo>
                <a:lnTo>
                  <a:pt x="7234" y="4409"/>
                </a:lnTo>
                <a:lnTo>
                  <a:pt x="7234" y="4409"/>
                </a:lnTo>
                <a:lnTo>
                  <a:pt x="7405" y="4604"/>
                </a:lnTo>
                <a:lnTo>
                  <a:pt x="7502" y="4823"/>
                </a:lnTo>
                <a:lnTo>
                  <a:pt x="7575" y="5067"/>
                </a:lnTo>
                <a:lnTo>
                  <a:pt x="7600" y="5359"/>
                </a:lnTo>
                <a:lnTo>
                  <a:pt x="7600" y="5359"/>
                </a:lnTo>
                <a:lnTo>
                  <a:pt x="7575" y="5554"/>
                </a:lnTo>
                <a:lnTo>
                  <a:pt x="7551" y="5773"/>
                </a:lnTo>
                <a:lnTo>
                  <a:pt x="7478" y="5968"/>
                </a:lnTo>
                <a:lnTo>
                  <a:pt x="7405" y="6163"/>
                </a:lnTo>
                <a:lnTo>
                  <a:pt x="7307" y="6357"/>
                </a:lnTo>
                <a:lnTo>
                  <a:pt x="7186" y="6552"/>
                </a:lnTo>
                <a:lnTo>
                  <a:pt x="7039" y="6723"/>
                </a:lnTo>
                <a:lnTo>
                  <a:pt x="6893" y="6893"/>
                </a:lnTo>
                <a:lnTo>
                  <a:pt x="6893" y="6893"/>
                </a:lnTo>
                <a:lnTo>
                  <a:pt x="6723" y="7039"/>
                </a:lnTo>
                <a:lnTo>
                  <a:pt x="6552" y="7186"/>
                </a:lnTo>
                <a:lnTo>
                  <a:pt x="6382" y="7283"/>
                </a:lnTo>
                <a:lnTo>
                  <a:pt x="6187" y="7405"/>
                </a:lnTo>
                <a:lnTo>
                  <a:pt x="5992" y="7478"/>
                </a:lnTo>
                <a:lnTo>
                  <a:pt x="5773" y="7551"/>
                </a:lnTo>
                <a:lnTo>
                  <a:pt x="5554" y="7575"/>
                </a:lnTo>
                <a:lnTo>
                  <a:pt x="5359" y="7600"/>
                </a:lnTo>
                <a:lnTo>
                  <a:pt x="5359" y="7600"/>
                </a:lnTo>
                <a:lnTo>
                  <a:pt x="5091" y="7575"/>
                </a:lnTo>
                <a:lnTo>
                  <a:pt x="4848" y="7502"/>
                </a:lnTo>
                <a:lnTo>
                  <a:pt x="4604" y="7405"/>
                </a:lnTo>
                <a:lnTo>
                  <a:pt x="4409" y="7234"/>
                </a:lnTo>
                <a:lnTo>
                  <a:pt x="4409" y="7234"/>
                </a:lnTo>
                <a:lnTo>
                  <a:pt x="4239" y="7039"/>
                </a:lnTo>
                <a:lnTo>
                  <a:pt x="4117" y="6820"/>
                </a:lnTo>
                <a:lnTo>
                  <a:pt x="4044" y="6601"/>
                </a:lnTo>
                <a:lnTo>
                  <a:pt x="3971" y="6382"/>
                </a:lnTo>
                <a:lnTo>
                  <a:pt x="3922" y="6187"/>
                </a:lnTo>
                <a:lnTo>
                  <a:pt x="3849" y="5992"/>
                </a:lnTo>
                <a:lnTo>
                  <a:pt x="3752" y="5797"/>
                </a:lnTo>
                <a:lnTo>
                  <a:pt x="3605" y="5602"/>
                </a:lnTo>
                <a:lnTo>
                  <a:pt x="3605" y="5602"/>
                </a:lnTo>
                <a:lnTo>
                  <a:pt x="3459" y="5481"/>
                </a:lnTo>
                <a:lnTo>
                  <a:pt x="3313" y="5383"/>
                </a:lnTo>
                <a:lnTo>
                  <a:pt x="3167" y="5310"/>
                </a:lnTo>
                <a:lnTo>
                  <a:pt x="3021" y="5262"/>
                </a:lnTo>
                <a:lnTo>
                  <a:pt x="2850" y="5237"/>
                </a:lnTo>
                <a:lnTo>
                  <a:pt x="2704" y="5237"/>
                </a:lnTo>
                <a:lnTo>
                  <a:pt x="2558" y="5262"/>
                </a:lnTo>
                <a:lnTo>
                  <a:pt x="2412" y="5310"/>
                </a:lnTo>
                <a:lnTo>
                  <a:pt x="2242" y="5359"/>
                </a:lnTo>
                <a:lnTo>
                  <a:pt x="2095" y="5432"/>
                </a:lnTo>
                <a:lnTo>
                  <a:pt x="1803" y="5627"/>
                </a:lnTo>
                <a:lnTo>
                  <a:pt x="1511" y="5870"/>
                </a:lnTo>
                <a:lnTo>
                  <a:pt x="1243" y="6138"/>
                </a:lnTo>
                <a:lnTo>
                  <a:pt x="975" y="6431"/>
                </a:lnTo>
                <a:lnTo>
                  <a:pt x="756" y="6747"/>
                </a:lnTo>
                <a:lnTo>
                  <a:pt x="537" y="7039"/>
                </a:lnTo>
                <a:lnTo>
                  <a:pt x="366" y="7307"/>
                </a:lnTo>
                <a:lnTo>
                  <a:pt x="98" y="7770"/>
                </a:lnTo>
                <a:lnTo>
                  <a:pt x="25" y="7916"/>
                </a:lnTo>
                <a:lnTo>
                  <a:pt x="1" y="8014"/>
                </a:lnTo>
                <a:lnTo>
                  <a:pt x="1" y="8014"/>
                </a:lnTo>
                <a:lnTo>
                  <a:pt x="25" y="8208"/>
                </a:lnTo>
                <a:lnTo>
                  <a:pt x="74" y="8379"/>
                </a:lnTo>
                <a:lnTo>
                  <a:pt x="171" y="8574"/>
                </a:lnTo>
                <a:lnTo>
                  <a:pt x="293" y="8720"/>
                </a:lnTo>
                <a:lnTo>
                  <a:pt x="293" y="8720"/>
                </a:lnTo>
                <a:lnTo>
                  <a:pt x="585" y="8988"/>
                </a:lnTo>
                <a:lnTo>
                  <a:pt x="878" y="9231"/>
                </a:lnTo>
                <a:lnTo>
                  <a:pt x="1413" y="9670"/>
                </a:lnTo>
                <a:lnTo>
                  <a:pt x="1901" y="10035"/>
                </a:lnTo>
                <a:lnTo>
                  <a:pt x="2095" y="10206"/>
                </a:lnTo>
                <a:lnTo>
                  <a:pt x="2290" y="10376"/>
                </a:lnTo>
                <a:lnTo>
                  <a:pt x="2412" y="10547"/>
                </a:lnTo>
                <a:lnTo>
                  <a:pt x="2534" y="10717"/>
                </a:lnTo>
                <a:lnTo>
                  <a:pt x="2583" y="10888"/>
                </a:lnTo>
                <a:lnTo>
                  <a:pt x="2583" y="11082"/>
                </a:lnTo>
                <a:lnTo>
                  <a:pt x="2534" y="11277"/>
                </a:lnTo>
                <a:lnTo>
                  <a:pt x="2436" y="11496"/>
                </a:lnTo>
                <a:lnTo>
                  <a:pt x="2266" y="11740"/>
                </a:lnTo>
                <a:lnTo>
                  <a:pt x="1998" y="12008"/>
                </a:lnTo>
                <a:lnTo>
                  <a:pt x="1998" y="12008"/>
                </a:lnTo>
                <a:lnTo>
                  <a:pt x="1828" y="12178"/>
                </a:lnTo>
                <a:lnTo>
                  <a:pt x="1633" y="12276"/>
                </a:lnTo>
                <a:lnTo>
                  <a:pt x="1413" y="12349"/>
                </a:lnTo>
                <a:lnTo>
                  <a:pt x="1219" y="12398"/>
                </a:lnTo>
                <a:lnTo>
                  <a:pt x="999" y="12446"/>
                </a:lnTo>
                <a:lnTo>
                  <a:pt x="780" y="12544"/>
                </a:lnTo>
                <a:lnTo>
                  <a:pt x="585" y="12665"/>
                </a:lnTo>
                <a:lnTo>
                  <a:pt x="366" y="12836"/>
                </a:lnTo>
                <a:lnTo>
                  <a:pt x="366" y="12836"/>
                </a:lnTo>
                <a:lnTo>
                  <a:pt x="196" y="13031"/>
                </a:lnTo>
                <a:lnTo>
                  <a:pt x="98" y="13250"/>
                </a:lnTo>
                <a:lnTo>
                  <a:pt x="25" y="13493"/>
                </a:lnTo>
                <a:lnTo>
                  <a:pt x="1" y="13761"/>
                </a:lnTo>
                <a:lnTo>
                  <a:pt x="1" y="13761"/>
                </a:lnTo>
                <a:lnTo>
                  <a:pt x="25" y="13981"/>
                </a:lnTo>
                <a:lnTo>
                  <a:pt x="50" y="14200"/>
                </a:lnTo>
                <a:lnTo>
                  <a:pt x="123" y="14395"/>
                </a:lnTo>
                <a:lnTo>
                  <a:pt x="220" y="14614"/>
                </a:lnTo>
                <a:lnTo>
                  <a:pt x="318" y="14784"/>
                </a:lnTo>
                <a:lnTo>
                  <a:pt x="439" y="14979"/>
                </a:lnTo>
                <a:lnTo>
                  <a:pt x="561" y="15150"/>
                </a:lnTo>
                <a:lnTo>
                  <a:pt x="707" y="15320"/>
                </a:lnTo>
                <a:lnTo>
                  <a:pt x="707" y="15320"/>
                </a:lnTo>
                <a:lnTo>
                  <a:pt x="878" y="15466"/>
                </a:lnTo>
                <a:lnTo>
                  <a:pt x="1048" y="15588"/>
                </a:lnTo>
                <a:lnTo>
                  <a:pt x="1243" y="15710"/>
                </a:lnTo>
                <a:lnTo>
                  <a:pt x="1438" y="15832"/>
                </a:lnTo>
                <a:lnTo>
                  <a:pt x="1633" y="15905"/>
                </a:lnTo>
                <a:lnTo>
                  <a:pt x="1852" y="15978"/>
                </a:lnTo>
                <a:lnTo>
                  <a:pt x="2047" y="16002"/>
                </a:lnTo>
                <a:lnTo>
                  <a:pt x="2266" y="16026"/>
                </a:lnTo>
                <a:lnTo>
                  <a:pt x="2266" y="16026"/>
                </a:lnTo>
                <a:lnTo>
                  <a:pt x="2534" y="16002"/>
                </a:lnTo>
                <a:lnTo>
                  <a:pt x="2777" y="15929"/>
                </a:lnTo>
                <a:lnTo>
                  <a:pt x="2997" y="15832"/>
                </a:lnTo>
                <a:lnTo>
                  <a:pt x="3191" y="15661"/>
                </a:lnTo>
                <a:lnTo>
                  <a:pt x="3191" y="15661"/>
                </a:lnTo>
                <a:lnTo>
                  <a:pt x="3362" y="15466"/>
                </a:lnTo>
                <a:lnTo>
                  <a:pt x="3484" y="15247"/>
                </a:lnTo>
                <a:lnTo>
                  <a:pt x="3557" y="15052"/>
                </a:lnTo>
                <a:lnTo>
                  <a:pt x="3605" y="14833"/>
                </a:lnTo>
                <a:lnTo>
                  <a:pt x="3679" y="14614"/>
                </a:lnTo>
                <a:lnTo>
                  <a:pt x="3752" y="14419"/>
                </a:lnTo>
                <a:lnTo>
                  <a:pt x="3849" y="14200"/>
                </a:lnTo>
                <a:lnTo>
                  <a:pt x="4019" y="14029"/>
                </a:lnTo>
                <a:lnTo>
                  <a:pt x="4019" y="14029"/>
                </a:lnTo>
                <a:lnTo>
                  <a:pt x="4287" y="13786"/>
                </a:lnTo>
                <a:lnTo>
                  <a:pt x="4531" y="13591"/>
                </a:lnTo>
                <a:lnTo>
                  <a:pt x="4750" y="13493"/>
                </a:lnTo>
                <a:lnTo>
                  <a:pt x="4945" y="13445"/>
                </a:lnTo>
                <a:lnTo>
                  <a:pt x="5140" y="13445"/>
                </a:lnTo>
                <a:lnTo>
                  <a:pt x="5310" y="13493"/>
                </a:lnTo>
                <a:lnTo>
                  <a:pt x="5481" y="13615"/>
                </a:lnTo>
                <a:lnTo>
                  <a:pt x="5651" y="13737"/>
                </a:lnTo>
                <a:lnTo>
                  <a:pt x="5822" y="13932"/>
                </a:lnTo>
                <a:lnTo>
                  <a:pt x="5992" y="14127"/>
                </a:lnTo>
                <a:lnTo>
                  <a:pt x="6358" y="14614"/>
                </a:lnTo>
                <a:lnTo>
                  <a:pt x="6796" y="15150"/>
                </a:lnTo>
                <a:lnTo>
                  <a:pt x="7039" y="15442"/>
                </a:lnTo>
                <a:lnTo>
                  <a:pt x="7307" y="15734"/>
                </a:lnTo>
                <a:lnTo>
                  <a:pt x="7307" y="15734"/>
                </a:lnTo>
                <a:lnTo>
                  <a:pt x="7454" y="15856"/>
                </a:lnTo>
                <a:lnTo>
                  <a:pt x="7648" y="15953"/>
                </a:lnTo>
                <a:lnTo>
                  <a:pt x="7819" y="16002"/>
                </a:lnTo>
                <a:lnTo>
                  <a:pt x="8014" y="16026"/>
                </a:lnTo>
                <a:lnTo>
                  <a:pt x="8014" y="16026"/>
                </a:lnTo>
                <a:lnTo>
                  <a:pt x="8111" y="16002"/>
                </a:lnTo>
                <a:lnTo>
                  <a:pt x="8257" y="15929"/>
                </a:lnTo>
                <a:lnTo>
                  <a:pt x="8720" y="15661"/>
                </a:lnTo>
                <a:lnTo>
                  <a:pt x="8988" y="15491"/>
                </a:lnTo>
                <a:lnTo>
                  <a:pt x="9280" y="15271"/>
                </a:lnTo>
                <a:lnTo>
                  <a:pt x="9597" y="15052"/>
                </a:lnTo>
                <a:lnTo>
                  <a:pt x="9889" y="14784"/>
                </a:lnTo>
                <a:lnTo>
                  <a:pt x="10157" y="14516"/>
                </a:lnTo>
                <a:lnTo>
                  <a:pt x="10400" y="14224"/>
                </a:lnTo>
                <a:lnTo>
                  <a:pt x="10595" y="13932"/>
                </a:lnTo>
                <a:lnTo>
                  <a:pt x="10668" y="13786"/>
                </a:lnTo>
                <a:lnTo>
                  <a:pt x="10717" y="13615"/>
                </a:lnTo>
                <a:lnTo>
                  <a:pt x="10766" y="13469"/>
                </a:lnTo>
                <a:lnTo>
                  <a:pt x="10790" y="13323"/>
                </a:lnTo>
                <a:lnTo>
                  <a:pt x="10790" y="13177"/>
                </a:lnTo>
                <a:lnTo>
                  <a:pt x="10766" y="13006"/>
                </a:lnTo>
                <a:lnTo>
                  <a:pt x="10717" y="12860"/>
                </a:lnTo>
                <a:lnTo>
                  <a:pt x="10644" y="12714"/>
                </a:lnTo>
                <a:lnTo>
                  <a:pt x="10547" y="12568"/>
                </a:lnTo>
                <a:lnTo>
                  <a:pt x="10425" y="12422"/>
                </a:lnTo>
                <a:lnTo>
                  <a:pt x="10425" y="12422"/>
                </a:lnTo>
                <a:lnTo>
                  <a:pt x="10230" y="12276"/>
                </a:lnTo>
                <a:lnTo>
                  <a:pt x="10035" y="12178"/>
                </a:lnTo>
                <a:lnTo>
                  <a:pt x="9840" y="12105"/>
                </a:lnTo>
                <a:lnTo>
                  <a:pt x="9621" y="12032"/>
                </a:lnTo>
                <a:lnTo>
                  <a:pt x="9402" y="11983"/>
                </a:lnTo>
                <a:lnTo>
                  <a:pt x="9183" y="11886"/>
                </a:lnTo>
                <a:lnTo>
                  <a:pt x="8988" y="11789"/>
                </a:lnTo>
                <a:lnTo>
                  <a:pt x="8793" y="11618"/>
                </a:lnTo>
                <a:lnTo>
                  <a:pt x="8793" y="11618"/>
                </a:lnTo>
                <a:lnTo>
                  <a:pt x="8623" y="11423"/>
                </a:lnTo>
                <a:lnTo>
                  <a:pt x="8525" y="11204"/>
                </a:lnTo>
                <a:lnTo>
                  <a:pt x="8452" y="10961"/>
                </a:lnTo>
                <a:lnTo>
                  <a:pt x="8428" y="10668"/>
                </a:lnTo>
                <a:lnTo>
                  <a:pt x="8428" y="10668"/>
                </a:lnTo>
                <a:lnTo>
                  <a:pt x="8452" y="10473"/>
                </a:lnTo>
                <a:lnTo>
                  <a:pt x="8476" y="10254"/>
                </a:lnTo>
                <a:lnTo>
                  <a:pt x="8549" y="10059"/>
                </a:lnTo>
                <a:lnTo>
                  <a:pt x="8623" y="9865"/>
                </a:lnTo>
                <a:lnTo>
                  <a:pt x="8720" y="9670"/>
                </a:lnTo>
                <a:lnTo>
                  <a:pt x="8842" y="9475"/>
                </a:lnTo>
                <a:lnTo>
                  <a:pt x="8988" y="9304"/>
                </a:lnTo>
                <a:lnTo>
                  <a:pt x="9134" y="9134"/>
                </a:lnTo>
                <a:lnTo>
                  <a:pt x="9134" y="9134"/>
                </a:lnTo>
                <a:lnTo>
                  <a:pt x="9304" y="8988"/>
                </a:lnTo>
                <a:lnTo>
                  <a:pt x="9475" y="8866"/>
                </a:lnTo>
                <a:lnTo>
                  <a:pt x="9645" y="8744"/>
                </a:lnTo>
                <a:lnTo>
                  <a:pt x="9840" y="8622"/>
                </a:lnTo>
                <a:lnTo>
                  <a:pt x="10035" y="8549"/>
                </a:lnTo>
                <a:lnTo>
                  <a:pt x="10254" y="8476"/>
                </a:lnTo>
                <a:lnTo>
                  <a:pt x="10474" y="8452"/>
                </a:lnTo>
                <a:lnTo>
                  <a:pt x="10668" y="8428"/>
                </a:lnTo>
                <a:lnTo>
                  <a:pt x="10668" y="8428"/>
                </a:lnTo>
                <a:lnTo>
                  <a:pt x="10936" y="8452"/>
                </a:lnTo>
                <a:lnTo>
                  <a:pt x="11180" y="8525"/>
                </a:lnTo>
                <a:lnTo>
                  <a:pt x="11423" y="8622"/>
                </a:lnTo>
                <a:lnTo>
                  <a:pt x="11618" y="8793"/>
                </a:lnTo>
                <a:lnTo>
                  <a:pt x="11618" y="8793"/>
                </a:lnTo>
                <a:lnTo>
                  <a:pt x="11789" y="8988"/>
                </a:lnTo>
                <a:lnTo>
                  <a:pt x="11910" y="9207"/>
                </a:lnTo>
                <a:lnTo>
                  <a:pt x="11984" y="9426"/>
                </a:lnTo>
                <a:lnTo>
                  <a:pt x="12057" y="9645"/>
                </a:lnTo>
                <a:lnTo>
                  <a:pt x="12105" y="9840"/>
                </a:lnTo>
                <a:lnTo>
                  <a:pt x="12178" y="10035"/>
                </a:lnTo>
                <a:lnTo>
                  <a:pt x="12276" y="10230"/>
                </a:lnTo>
                <a:lnTo>
                  <a:pt x="12422" y="10425"/>
                </a:lnTo>
                <a:lnTo>
                  <a:pt x="12422" y="10425"/>
                </a:lnTo>
                <a:lnTo>
                  <a:pt x="12568" y="10547"/>
                </a:lnTo>
                <a:lnTo>
                  <a:pt x="12714" y="10644"/>
                </a:lnTo>
                <a:lnTo>
                  <a:pt x="12860" y="10717"/>
                </a:lnTo>
                <a:lnTo>
                  <a:pt x="13006" y="10766"/>
                </a:lnTo>
                <a:lnTo>
                  <a:pt x="13177" y="10790"/>
                </a:lnTo>
                <a:lnTo>
                  <a:pt x="13323" y="10790"/>
                </a:lnTo>
                <a:lnTo>
                  <a:pt x="13469" y="10766"/>
                </a:lnTo>
                <a:lnTo>
                  <a:pt x="13615" y="10717"/>
                </a:lnTo>
                <a:lnTo>
                  <a:pt x="13786" y="10668"/>
                </a:lnTo>
                <a:lnTo>
                  <a:pt x="13932" y="10595"/>
                </a:lnTo>
                <a:lnTo>
                  <a:pt x="14224" y="10400"/>
                </a:lnTo>
                <a:lnTo>
                  <a:pt x="14516" y="10157"/>
                </a:lnTo>
                <a:lnTo>
                  <a:pt x="14784" y="9889"/>
                </a:lnTo>
                <a:lnTo>
                  <a:pt x="15052" y="9597"/>
                </a:lnTo>
                <a:lnTo>
                  <a:pt x="15271" y="9280"/>
                </a:lnTo>
                <a:lnTo>
                  <a:pt x="15491" y="8988"/>
                </a:lnTo>
                <a:lnTo>
                  <a:pt x="15661" y="8720"/>
                </a:lnTo>
                <a:lnTo>
                  <a:pt x="15929" y="8257"/>
                </a:lnTo>
                <a:lnTo>
                  <a:pt x="16002" y="8111"/>
                </a:lnTo>
                <a:lnTo>
                  <a:pt x="16026" y="8014"/>
                </a:lnTo>
                <a:lnTo>
                  <a:pt x="16026" y="8014"/>
                </a:lnTo>
                <a:lnTo>
                  <a:pt x="16002" y="7819"/>
                </a:lnTo>
                <a:lnTo>
                  <a:pt x="15953" y="7648"/>
                </a:lnTo>
                <a:lnTo>
                  <a:pt x="15856" y="7453"/>
                </a:lnTo>
                <a:lnTo>
                  <a:pt x="15734" y="7307"/>
                </a:lnTo>
                <a:lnTo>
                  <a:pt x="15734" y="7307"/>
                </a:lnTo>
                <a:lnTo>
                  <a:pt x="15442" y="7039"/>
                </a:lnTo>
                <a:lnTo>
                  <a:pt x="15150" y="6796"/>
                </a:lnTo>
                <a:lnTo>
                  <a:pt x="14614" y="6357"/>
                </a:lnTo>
                <a:lnTo>
                  <a:pt x="14127" y="5992"/>
                </a:lnTo>
                <a:lnTo>
                  <a:pt x="13932" y="5822"/>
                </a:lnTo>
                <a:lnTo>
                  <a:pt x="13737" y="5651"/>
                </a:lnTo>
                <a:lnTo>
                  <a:pt x="13615" y="5481"/>
                </a:lnTo>
                <a:lnTo>
                  <a:pt x="13494" y="5310"/>
                </a:lnTo>
                <a:lnTo>
                  <a:pt x="13445" y="5140"/>
                </a:lnTo>
                <a:lnTo>
                  <a:pt x="13445" y="4945"/>
                </a:lnTo>
                <a:lnTo>
                  <a:pt x="13494" y="4750"/>
                </a:lnTo>
                <a:lnTo>
                  <a:pt x="13591" y="4531"/>
                </a:lnTo>
                <a:lnTo>
                  <a:pt x="13761" y="4287"/>
                </a:lnTo>
                <a:lnTo>
                  <a:pt x="14029" y="4019"/>
                </a:lnTo>
                <a:lnTo>
                  <a:pt x="14029" y="4019"/>
                </a:lnTo>
                <a:close/>
              </a:path>
            </a:pathLst>
          </a:custGeom>
          <a:noFill/>
          <a:ln w="12175" cap="rnd" cmpd="sng">
            <a:solidFill>
              <a:srgbClr val="02BDC7"/>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73" name="Google Shape;173;p7"/>
          <p:cNvGrpSpPr/>
          <p:nvPr/>
        </p:nvGrpSpPr>
        <p:grpSpPr>
          <a:xfrm>
            <a:off x="10856509" y="5970102"/>
            <a:ext cx="678468" cy="638281"/>
            <a:chOff x="5972700" y="2330200"/>
            <a:chExt cx="411625" cy="387275"/>
          </a:xfrm>
        </p:grpSpPr>
        <p:sp>
          <p:nvSpPr>
            <p:cNvPr id="174" name="Google Shape;174;p7"/>
            <p:cNvSpPr/>
            <p:nvPr/>
          </p:nvSpPr>
          <p:spPr>
            <a:xfrm>
              <a:off x="5972700" y="2476950"/>
              <a:ext cx="98050" cy="219825"/>
            </a:xfrm>
            <a:custGeom>
              <a:avLst/>
              <a:gdLst/>
              <a:ahLst/>
              <a:cxnLst/>
              <a:rect l="l" t="t" r="r" b="b"/>
              <a:pathLst>
                <a:path w="3922" h="8793" fill="none" extrusionOk="0">
                  <a:moveTo>
                    <a:pt x="0" y="0"/>
                  </a:moveTo>
                  <a:lnTo>
                    <a:pt x="0" y="8792"/>
                  </a:lnTo>
                  <a:lnTo>
                    <a:pt x="3921" y="8792"/>
                  </a:lnTo>
                  <a:lnTo>
                    <a:pt x="3921" y="0"/>
                  </a:lnTo>
                  <a:lnTo>
                    <a:pt x="0" y="0"/>
                  </a:lnTo>
                  <a:close/>
                  <a:moveTo>
                    <a:pt x="2411" y="2411"/>
                  </a:moveTo>
                  <a:lnTo>
                    <a:pt x="2411" y="2411"/>
                  </a:lnTo>
                  <a:lnTo>
                    <a:pt x="2265" y="2387"/>
                  </a:lnTo>
                  <a:lnTo>
                    <a:pt x="2143" y="2363"/>
                  </a:lnTo>
                  <a:lnTo>
                    <a:pt x="2022" y="2290"/>
                  </a:lnTo>
                  <a:lnTo>
                    <a:pt x="1924" y="2216"/>
                  </a:lnTo>
                  <a:lnTo>
                    <a:pt x="1827" y="2095"/>
                  </a:lnTo>
                  <a:lnTo>
                    <a:pt x="1754" y="1973"/>
                  </a:lnTo>
                  <a:lnTo>
                    <a:pt x="1729" y="1851"/>
                  </a:lnTo>
                  <a:lnTo>
                    <a:pt x="1705" y="1705"/>
                  </a:lnTo>
                  <a:lnTo>
                    <a:pt x="1705" y="1705"/>
                  </a:lnTo>
                  <a:lnTo>
                    <a:pt x="1729" y="1559"/>
                  </a:lnTo>
                  <a:lnTo>
                    <a:pt x="1754" y="1437"/>
                  </a:lnTo>
                  <a:lnTo>
                    <a:pt x="1827" y="1315"/>
                  </a:lnTo>
                  <a:lnTo>
                    <a:pt x="1924" y="1218"/>
                  </a:lnTo>
                  <a:lnTo>
                    <a:pt x="2022" y="1120"/>
                  </a:lnTo>
                  <a:lnTo>
                    <a:pt x="2143" y="1072"/>
                  </a:lnTo>
                  <a:lnTo>
                    <a:pt x="2265" y="1023"/>
                  </a:lnTo>
                  <a:lnTo>
                    <a:pt x="2411" y="999"/>
                  </a:lnTo>
                  <a:lnTo>
                    <a:pt x="2411" y="999"/>
                  </a:lnTo>
                  <a:lnTo>
                    <a:pt x="2557" y="1023"/>
                  </a:lnTo>
                  <a:lnTo>
                    <a:pt x="2679" y="1072"/>
                  </a:lnTo>
                  <a:lnTo>
                    <a:pt x="2801" y="1120"/>
                  </a:lnTo>
                  <a:lnTo>
                    <a:pt x="2898" y="1218"/>
                  </a:lnTo>
                  <a:lnTo>
                    <a:pt x="2996" y="1315"/>
                  </a:lnTo>
                  <a:lnTo>
                    <a:pt x="3069" y="1437"/>
                  </a:lnTo>
                  <a:lnTo>
                    <a:pt x="3093" y="1559"/>
                  </a:lnTo>
                  <a:lnTo>
                    <a:pt x="3118" y="1705"/>
                  </a:lnTo>
                  <a:lnTo>
                    <a:pt x="3118" y="1705"/>
                  </a:lnTo>
                  <a:lnTo>
                    <a:pt x="3093" y="1851"/>
                  </a:lnTo>
                  <a:lnTo>
                    <a:pt x="3069" y="1973"/>
                  </a:lnTo>
                  <a:lnTo>
                    <a:pt x="2996" y="2095"/>
                  </a:lnTo>
                  <a:lnTo>
                    <a:pt x="2898" y="2216"/>
                  </a:lnTo>
                  <a:lnTo>
                    <a:pt x="2801" y="2290"/>
                  </a:lnTo>
                  <a:lnTo>
                    <a:pt x="2679" y="2363"/>
                  </a:lnTo>
                  <a:lnTo>
                    <a:pt x="2557" y="2387"/>
                  </a:lnTo>
                  <a:lnTo>
                    <a:pt x="2411" y="2411"/>
                  </a:lnTo>
                  <a:lnTo>
                    <a:pt x="2411" y="2411"/>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5" name="Google Shape;175;p7"/>
            <p:cNvSpPr/>
            <p:nvPr/>
          </p:nvSpPr>
          <p:spPr>
            <a:xfrm>
              <a:off x="6078025" y="2330200"/>
              <a:ext cx="306300" cy="387275"/>
            </a:xfrm>
            <a:custGeom>
              <a:avLst/>
              <a:gdLst/>
              <a:ahLst/>
              <a:cxnLst/>
              <a:rect l="l" t="t" r="r" b="b"/>
              <a:pathLst>
                <a:path w="12252" h="15491" fill="none" extrusionOk="0">
                  <a:moveTo>
                    <a:pt x="1" y="13396"/>
                  </a:moveTo>
                  <a:lnTo>
                    <a:pt x="1511" y="13396"/>
                  </a:lnTo>
                  <a:lnTo>
                    <a:pt x="1511" y="13396"/>
                  </a:lnTo>
                  <a:lnTo>
                    <a:pt x="1998" y="13639"/>
                  </a:lnTo>
                  <a:lnTo>
                    <a:pt x="2680" y="13932"/>
                  </a:lnTo>
                  <a:lnTo>
                    <a:pt x="3556" y="14273"/>
                  </a:lnTo>
                  <a:lnTo>
                    <a:pt x="4531" y="14638"/>
                  </a:lnTo>
                  <a:lnTo>
                    <a:pt x="5578" y="14955"/>
                  </a:lnTo>
                  <a:lnTo>
                    <a:pt x="6114" y="15101"/>
                  </a:lnTo>
                  <a:lnTo>
                    <a:pt x="6650" y="15222"/>
                  </a:lnTo>
                  <a:lnTo>
                    <a:pt x="7161" y="15344"/>
                  </a:lnTo>
                  <a:lnTo>
                    <a:pt x="7672" y="15417"/>
                  </a:lnTo>
                  <a:lnTo>
                    <a:pt x="8135" y="15466"/>
                  </a:lnTo>
                  <a:lnTo>
                    <a:pt x="8598" y="15490"/>
                  </a:lnTo>
                  <a:lnTo>
                    <a:pt x="8598" y="15490"/>
                  </a:lnTo>
                  <a:lnTo>
                    <a:pt x="9377" y="15490"/>
                  </a:lnTo>
                  <a:lnTo>
                    <a:pt x="9791" y="15466"/>
                  </a:lnTo>
                  <a:lnTo>
                    <a:pt x="10181" y="15417"/>
                  </a:lnTo>
                  <a:lnTo>
                    <a:pt x="10522" y="15320"/>
                  </a:lnTo>
                  <a:lnTo>
                    <a:pt x="10692" y="15271"/>
                  </a:lnTo>
                  <a:lnTo>
                    <a:pt x="10814" y="15222"/>
                  </a:lnTo>
                  <a:lnTo>
                    <a:pt x="10936" y="15149"/>
                  </a:lnTo>
                  <a:lnTo>
                    <a:pt x="11033" y="15052"/>
                  </a:lnTo>
                  <a:lnTo>
                    <a:pt x="11082" y="14955"/>
                  </a:lnTo>
                  <a:lnTo>
                    <a:pt x="11131" y="14833"/>
                  </a:lnTo>
                  <a:lnTo>
                    <a:pt x="11204" y="14126"/>
                  </a:lnTo>
                  <a:lnTo>
                    <a:pt x="11204" y="14126"/>
                  </a:lnTo>
                  <a:lnTo>
                    <a:pt x="11180" y="13956"/>
                  </a:lnTo>
                  <a:lnTo>
                    <a:pt x="11131" y="13810"/>
                  </a:lnTo>
                  <a:lnTo>
                    <a:pt x="11033" y="13664"/>
                  </a:lnTo>
                  <a:lnTo>
                    <a:pt x="10887" y="13542"/>
                  </a:lnTo>
                  <a:lnTo>
                    <a:pt x="10887" y="13542"/>
                  </a:lnTo>
                  <a:lnTo>
                    <a:pt x="11009" y="13518"/>
                  </a:lnTo>
                  <a:lnTo>
                    <a:pt x="11131" y="13469"/>
                  </a:lnTo>
                  <a:lnTo>
                    <a:pt x="11253" y="13420"/>
                  </a:lnTo>
                  <a:lnTo>
                    <a:pt x="11350" y="13323"/>
                  </a:lnTo>
                  <a:lnTo>
                    <a:pt x="11423" y="13225"/>
                  </a:lnTo>
                  <a:lnTo>
                    <a:pt x="11496" y="13104"/>
                  </a:lnTo>
                  <a:lnTo>
                    <a:pt x="11545" y="12957"/>
                  </a:lnTo>
                  <a:lnTo>
                    <a:pt x="11569" y="12836"/>
                  </a:lnTo>
                  <a:lnTo>
                    <a:pt x="11642" y="11959"/>
                  </a:lnTo>
                  <a:lnTo>
                    <a:pt x="11642" y="11959"/>
                  </a:lnTo>
                  <a:lnTo>
                    <a:pt x="11642" y="11837"/>
                  </a:lnTo>
                  <a:lnTo>
                    <a:pt x="11642" y="11740"/>
                  </a:lnTo>
                  <a:lnTo>
                    <a:pt x="11618" y="11618"/>
                  </a:lnTo>
                  <a:lnTo>
                    <a:pt x="11569" y="11521"/>
                  </a:lnTo>
                  <a:lnTo>
                    <a:pt x="11447" y="11350"/>
                  </a:lnTo>
                  <a:lnTo>
                    <a:pt x="11374" y="11277"/>
                  </a:lnTo>
                  <a:lnTo>
                    <a:pt x="11301" y="11204"/>
                  </a:lnTo>
                  <a:lnTo>
                    <a:pt x="11301" y="11204"/>
                  </a:lnTo>
                  <a:lnTo>
                    <a:pt x="11423" y="11180"/>
                  </a:lnTo>
                  <a:lnTo>
                    <a:pt x="11521" y="11131"/>
                  </a:lnTo>
                  <a:lnTo>
                    <a:pt x="11618" y="11058"/>
                  </a:lnTo>
                  <a:lnTo>
                    <a:pt x="11715" y="10960"/>
                  </a:lnTo>
                  <a:lnTo>
                    <a:pt x="11788" y="10863"/>
                  </a:lnTo>
                  <a:lnTo>
                    <a:pt x="11837" y="10766"/>
                  </a:lnTo>
                  <a:lnTo>
                    <a:pt x="11886" y="10644"/>
                  </a:lnTo>
                  <a:lnTo>
                    <a:pt x="11910" y="10498"/>
                  </a:lnTo>
                  <a:lnTo>
                    <a:pt x="11983" y="9645"/>
                  </a:lnTo>
                  <a:lnTo>
                    <a:pt x="11983" y="9645"/>
                  </a:lnTo>
                  <a:lnTo>
                    <a:pt x="11983" y="9523"/>
                  </a:lnTo>
                  <a:lnTo>
                    <a:pt x="11983" y="9402"/>
                  </a:lnTo>
                  <a:lnTo>
                    <a:pt x="11959" y="9280"/>
                  </a:lnTo>
                  <a:lnTo>
                    <a:pt x="11910" y="9182"/>
                  </a:lnTo>
                  <a:lnTo>
                    <a:pt x="11861" y="9085"/>
                  </a:lnTo>
                  <a:lnTo>
                    <a:pt x="11788" y="9012"/>
                  </a:lnTo>
                  <a:lnTo>
                    <a:pt x="11715" y="8939"/>
                  </a:lnTo>
                  <a:lnTo>
                    <a:pt x="11618" y="8866"/>
                  </a:lnTo>
                  <a:lnTo>
                    <a:pt x="11618" y="8866"/>
                  </a:lnTo>
                  <a:lnTo>
                    <a:pt x="11715" y="8841"/>
                  </a:lnTo>
                  <a:lnTo>
                    <a:pt x="11813" y="8768"/>
                  </a:lnTo>
                  <a:lnTo>
                    <a:pt x="11910" y="8695"/>
                  </a:lnTo>
                  <a:lnTo>
                    <a:pt x="11983" y="8622"/>
                  </a:lnTo>
                  <a:lnTo>
                    <a:pt x="12056" y="8525"/>
                  </a:lnTo>
                  <a:lnTo>
                    <a:pt x="12105" y="8427"/>
                  </a:lnTo>
                  <a:lnTo>
                    <a:pt x="12129" y="8306"/>
                  </a:lnTo>
                  <a:lnTo>
                    <a:pt x="12154" y="8184"/>
                  </a:lnTo>
                  <a:lnTo>
                    <a:pt x="12251" y="7307"/>
                  </a:lnTo>
                  <a:lnTo>
                    <a:pt x="12251" y="7307"/>
                  </a:lnTo>
                  <a:lnTo>
                    <a:pt x="12227" y="7185"/>
                  </a:lnTo>
                  <a:lnTo>
                    <a:pt x="12202" y="7064"/>
                  </a:lnTo>
                  <a:lnTo>
                    <a:pt x="12154" y="6966"/>
                  </a:lnTo>
                  <a:lnTo>
                    <a:pt x="12105" y="6869"/>
                  </a:lnTo>
                  <a:lnTo>
                    <a:pt x="12032" y="6771"/>
                  </a:lnTo>
                  <a:lnTo>
                    <a:pt x="11935" y="6698"/>
                  </a:lnTo>
                  <a:lnTo>
                    <a:pt x="11715" y="6552"/>
                  </a:lnTo>
                  <a:lnTo>
                    <a:pt x="11472" y="6430"/>
                  </a:lnTo>
                  <a:lnTo>
                    <a:pt x="11180" y="6333"/>
                  </a:lnTo>
                  <a:lnTo>
                    <a:pt x="10863" y="6260"/>
                  </a:lnTo>
                  <a:lnTo>
                    <a:pt x="10546" y="6211"/>
                  </a:lnTo>
                  <a:lnTo>
                    <a:pt x="10546" y="6211"/>
                  </a:lnTo>
                  <a:lnTo>
                    <a:pt x="9864" y="6114"/>
                  </a:lnTo>
                  <a:lnTo>
                    <a:pt x="8817" y="6016"/>
                  </a:lnTo>
                  <a:lnTo>
                    <a:pt x="7575" y="5943"/>
                  </a:lnTo>
                  <a:lnTo>
                    <a:pt x="6309" y="5870"/>
                  </a:lnTo>
                  <a:lnTo>
                    <a:pt x="6309" y="5870"/>
                  </a:lnTo>
                  <a:lnTo>
                    <a:pt x="6479" y="5578"/>
                  </a:lnTo>
                  <a:lnTo>
                    <a:pt x="6625" y="5237"/>
                  </a:lnTo>
                  <a:lnTo>
                    <a:pt x="6771" y="4872"/>
                  </a:lnTo>
                  <a:lnTo>
                    <a:pt x="6869" y="4482"/>
                  </a:lnTo>
                  <a:lnTo>
                    <a:pt x="6966" y="4092"/>
                  </a:lnTo>
                  <a:lnTo>
                    <a:pt x="7064" y="3678"/>
                  </a:lnTo>
                  <a:lnTo>
                    <a:pt x="7161" y="2875"/>
                  </a:lnTo>
                  <a:lnTo>
                    <a:pt x="7234" y="2144"/>
                  </a:lnTo>
                  <a:lnTo>
                    <a:pt x="7283" y="1535"/>
                  </a:lnTo>
                  <a:lnTo>
                    <a:pt x="7283" y="975"/>
                  </a:lnTo>
                  <a:lnTo>
                    <a:pt x="7283" y="975"/>
                  </a:lnTo>
                  <a:lnTo>
                    <a:pt x="7283" y="804"/>
                  </a:lnTo>
                  <a:lnTo>
                    <a:pt x="7210" y="609"/>
                  </a:lnTo>
                  <a:lnTo>
                    <a:pt x="7137" y="463"/>
                  </a:lnTo>
                  <a:lnTo>
                    <a:pt x="7015" y="317"/>
                  </a:lnTo>
                  <a:lnTo>
                    <a:pt x="6869" y="171"/>
                  </a:lnTo>
                  <a:lnTo>
                    <a:pt x="6698" y="98"/>
                  </a:lnTo>
                  <a:lnTo>
                    <a:pt x="6503" y="25"/>
                  </a:lnTo>
                  <a:lnTo>
                    <a:pt x="6309" y="1"/>
                  </a:lnTo>
                  <a:lnTo>
                    <a:pt x="6309" y="1"/>
                  </a:lnTo>
                  <a:lnTo>
                    <a:pt x="5943" y="25"/>
                  </a:lnTo>
                  <a:lnTo>
                    <a:pt x="5700" y="74"/>
                  </a:lnTo>
                  <a:lnTo>
                    <a:pt x="5505" y="147"/>
                  </a:lnTo>
                  <a:lnTo>
                    <a:pt x="5359" y="220"/>
                  </a:lnTo>
                  <a:lnTo>
                    <a:pt x="5359" y="220"/>
                  </a:lnTo>
                  <a:lnTo>
                    <a:pt x="4969" y="1462"/>
                  </a:lnTo>
                  <a:lnTo>
                    <a:pt x="4774" y="2022"/>
                  </a:lnTo>
                  <a:lnTo>
                    <a:pt x="4579" y="2534"/>
                  </a:lnTo>
                  <a:lnTo>
                    <a:pt x="4385" y="2996"/>
                  </a:lnTo>
                  <a:lnTo>
                    <a:pt x="4190" y="3386"/>
                  </a:lnTo>
                  <a:lnTo>
                    <a:pt x="4019" y="3678"/>
                  </a:lnTo>
                  <a:lnTo>
                    <a:pt x="3873" y="3922"/>
                  </a:lnTo>
                  <a:lnTo>
                    <a:pt x="3873" y="3922"/>
                  </a:lnTo>
                  <a:lnTo>
                    <a:pt x="3654" y="4141"/>
                  </a:lnTo>
                  <a:lnTo>
                    <a:pt x="3313" y="4482"/>
                  </a:lnTo>
                  <a:lnTo>
                    <a:pt x="2509" y="5237"/>
                  </a:lnTo>
                  <a:lnTo>
                    <a:pt x="1438" y="6211"/>
                  </a:lnTo>
                  <a:lnTo>
                    <a:pt x="1" y="621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76" name="Google Shape;176;p7"/>
          <p:cNvGrpSpPr/>
          <p:nvPr/>
        </p:nvGrpSpPr>
        <p:grpSpPr>
          <a:xfrm>
            <a:off x="2853161" y="643387"/>
            <a:ext cx="531544" cy="842560"/>
            <a:chOff x="6718575" y="2318625"/>
            <a:chExt cx="256950" cy="407375"/>
          </a:xfrm>
        </p:grpSpPr>
        <p:sp>
          <p:nvSpPr>
            <p:cNvPr id="177" name="Google Shape;177;p7"/>
            <p:cNvSpPr/>
            <p:nvPr/>
          </p:nvSpPr>
          <p:spPr>
            <a:xfrm>
              <a:off x="6795900" y="2673600"/>
              <a:ext cx="102300" cy="22550"/>
            </a:xfrm>
            <a:custGeom>
              <a:avLst/>
              <a:gdLst/>
              <a:ahLst/>
              <a:cxnLst/>
              <a:rect l="l" t="t" r="r" b="b"/>
              <a:pathLst>
                <a:path w="4092" h="902" fill="none" extrusionOk="0">
                  <a:moveTo>
                    <a:pt x="4092" y="902"/>
                  </a:moveTo>
                  <a:lnTo>
                    <a:pt x="4092" y="1"/>
                  </a:lnTo>
                  <a:lnTo>
                    <a:pt x="0" y="1"/>
                  </a:lnTo>
                  <a:lnTo>
                    <a:pt x="0" y="902"/>
                  </a:lnTo>
                  <a:lnTo>
                    <a:pt x="4092" y="902"/>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8" name="Google Shape;178;p7"/>
            <p:cNvSpPr/>
            <p:nvPr/>
          </p:nvSpPr>
          <p:spPr>
            <a:xfrm>
              <a:off x="6795900" y="2650475"/>
              <a:ext cx="102300" cy="22550"/>
            </a:xfrm>
            <a:custGeom>
              <a:avLst/>
              <a:gdLst/>
              <a:ahLst/>
              <a:cxnLst/>
              <a:rect l="l" t="t" r="r" b="b"/>
              <a:pathLst>
                <a:path w="4092" h="902" fill="none" extrusionOk="0">
                  <a:moveTo>
                    <a:pt x="4092" y="901"/>
                  </a:moveTo>
                  <a:lnTo>
                    <a:pt x="4092" y="0"/>
                  </a:lnTo>
                  <a:lnTo>
                    <a:pt x="0" y="0"/>
                  </a:lnTo>
                  <a:lnTo>
                    <a:pt x="0" y="901"/>
                  </a:lnTo>
                  <a:lnTo>
                    <a:pt x="4092" y="901"/>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9" name="Google Shape;179;p7"/>
            <p:cNvSpPr/>
            <p:nvPr/>
          </p:nvSpPr>
          <p:spPr>
            <a:xfrm>
              <a:off x="6795900" y="2696125"/>
              <a:ext cx="102300" cy="29875"/>
            </a:xfrm>
            <a:custGeom>
              <a:avLst/>
              <a:gdLst/>
              <a:ahLst/>
              <a:cxnLst/>
              <a:rect l="l" t="t" r="r" b="b"/>
              <a:pathLst>
                <a:path w="4092" h="1195" fill="none" extrusionOk="0">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0" name="Google Shape;180;p7"/>
            <p:cNvSpPr/>
            <p:nvPr/>
          </p:nvSpPr>
          <p:spPr>
            <a:xfrm>
              <a:off x="6784925" y="2459275"/>
              <a:ext cx="35350" cy="166875"/>
            </a:xfrm>
            <a:custGeom>
              <a:avLst/>
              <a:gdLst/>
              <a:ahLst/>
              <a:cxnLst/>
              <a:rect l="l" t="t" r="r" b="b"/>
              <a:pathLst>
                <a:path w="1414" h="6675" fill="none" extrusionOk="0">
                  <a:moveTo>
                    <a:pt x="1413" y="6674"/>
                  </a:moveTo>
                  <a:lnTo>
                    <a:pt x="1413" y="6674"/>
                  </a:lnTo>
                  <a:lnTo>
                    <a:pt x="585" y="2850"/>
                  </a:lnTo>
                  <a:lnTo>
                    <a:pt x="1" y="1"/>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181;p7"/>
            <p:cNvSpPr/>
            <p:nvPr/>
          </p:nvSpPr>
          <p:spPr>
            <a:xfrm>
              <a:off x="6718575" y="2318625"/>
              <a:ext cx="256950" cy="307525"/>
            </a:xfrm>
            <a:custGeom>
              <a:avLst/>
              <a:gdLst/>
              <a:ahLst/>
              <a:cxnLst/>
              <a:rect l="l" t="t" r="r" b="b"/>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2" name="Google Shape;182;p7"/>
            <p:cNvSpPr/>
            <p:nvPr/>
          </p:nvSpPr>
          <p:spPr>
            <a:xfrm>
              <a:off x="6873825" y="2459275"/>
              <a:ext cx="35350" cy="166875"/>
            </a:xfrm>
            <a:custGeom>
              <a:avLst/>
              <a:gdLst/>
              <a:ahLst/>
              <a:cxnLst/>
              <a:rect l="l" t="t" r="r" b="b"/>
              <a:pathLst>
                <a:path w="1414" h="6675" fill="none" extrusionOk="0">
                  <a:moveTo>
                    <a:pt x="1413" y="1"/>
                  </a:moveTo>
                  <a:lnTo>
                    <a:pt x="1413" y="1"/>
                  </a:lnTo>
                  <a:lnTo>
                    <a:pt x="829" y="2850"/>
                  </a:lnTo>
                  <a:lnTo>
                    <a:pt x="1" y="6674"/>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3" name="Google Shape;183;p7"/>
            <p:cNvSpPr/>
            <p:nvPr/>
          </p:nvSpPr>
          <p:spPr>
            <a:xfrm>
              <a:off x="6801975" y="2453200"/>
              <a:ext cx="90150" cy="19500"/>
            </a:xfrm>
            <a:custGeom>
              <a:avLst/>
              <a:gdLst/>
              <a:ahLst/>
              <a:cxnLst/>
              <a:rect l="l" t="t" r="r" b="b"/>
              <a:pathLst>
                <a:path w="3606" h="780" fill="none" extrusionOk="0">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4" name="Google Shape;184;p7"/>
            <p:cNvSpPr/>
            <p:nvPr/>
          </p:nvSpPr>
          <p:spPr>
            <a:xfrm>
              <a:off x="6795900" y="2628550"/>
              <a:ext cx="102300" cy="25"/>
            </a:xfrm>
            <a:custGeom>
              <a:avLst/>
              <a:gdLst/>
              <a:ahLst/>
              <a:cxnLst/>
              <a:rect l="l" t="t" r="r" b="b"/>
              <a:pathLst>
                <a:path w="4092" h="1" fill="none" extrusionOk="0">
                  <a:moveTo>
                    <a:pt x="0" y="1"/>
                  </a:moveTo>
                  <a:lnTo>
                    <a:pt x="4092" y="1"/>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85" name="Google Shape;185;p7"/>
          <p:cNvSpPr txBox="1">
            <a:spLocks noGrp="1"/>
          </p:cNvSpPr>
          <p:nvPr>
            <p:ph type="title"/>
          </p:nvPr>
        </p:nvSpPr>
        <p:spPr>
          <a:xfrm>
            <a:off x="192100" y="745967"/>
            <a:ext cx="2856000" cy="35072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a:lvl1pPr>
            <a:lvl2pPr lvl="1" rtl="0">
              <a:spcBef>
                <a:spcPts val="0"/>
              </a:spcBef>
              <a:spcAft>
                <a:spcPts val="0"/>
              </a:spcAft>
              <a:buSzPts val="2000"/>
              <a:buNone/>
              <a:defRPr/>
            </a:lvl2pPr>
            <a:lvl3pPr lvl="2" rtl="0">
              <a:spcBef>
                <a:spcPts val="0"/>
              </a:spcBef>
              <a:spcAft>
                <a:spcPts val="0"/>
              </a:spcAft>
              <a:buSzPts val="2000"/>
              <a:buNone/>
              <a:defRPr/>
            </a:lvl3pPr>
            <a:lvl4pPr lvl="3" rtl="0">
              <a:spcBef>
                <a:spcPts val="0"/>
              </a:spcBef>
              <a:spcAft>
                <a:spcPts val="0"/>
              </a:spcAft>
              <a:buSzPts val="2000"/>
              <a:buNone/>
              <a:defRPr/>
            </a:lvl4pPr>
            <a:lvl5pPr lvl="4" rtl="0">
              <a:spcBef>
                <a:spcPts val="0"/>
              </a:spcBef>
              <a:spcAft>
                <a:spcPts val="0"/>
              </a:spcAft>
              <a:buSzPts val="2000"/>
              <a:buNone/>
              <a:defRPr/>
            </a:lvl5pPr>
            <a:lvl6pPr lvl="5" rtl="0">
              <a:spcBef>
                <a:spcPts val="0"/>
              </a:spcBef>
              <a:spcAft>
                <a:spcPts val="0"/>
              </a:spcAft>
              <a:buSzPts val="2000"/>
              <a:buNone/>
              <a:defRPr/>
            </a:lvl6pPr>
            <a:lvl7pPr lvl="6" rtl="0">
              <a:spcBef>
                <a:spcPts val="0"/>
              </a:spcBef>
              <a:spcAft>
                <a:spcPts val="0"/>
              </a:spcAft>
              <a:buSzPts val="2000"/>
              <a:buNone/>
              <a:defRPr/>
            </a:lvl7pPr>
            <a:lvl8pPr lvl="7" rtl="0">
              <a:spcBef>
                <a:spcPts val="0"/>
              </a:spcBef>
              <a:spcAft>
                <a:spcPts val="0"/>
              </a:spcAft>
              <a:buSzPts val="2000"/>
              <a:buNone/>
              <a:defRPr/>
            </a:lvl8pPr>
            <a:lvl9pPr lvl="8" rtl="0">
              <a:spcBef>
                <a:spcPts val="0"/>
              </a:spcBef>
              <a:spcAft>
                <a:spcPts val="0"/>
              </a:spcAft>
              <a:buSzPts val="2000"/>
              <a:buNone/>
              <a:defRPr/>
            </a:lvl9pPr>
          </a:lstStyle>
          <a:p>
            <a:endParaRPr/>
          </a:p>
        </p:txBody>
      </p:sp>
      <p:sp>
        <p:nvSpPr>
          <p:cNvPr id="186" name="Google Shape;186;p7"/>
          <p:cNvSpPr txBox="1">
            <a:spLocks noGrp="1"/>
          </p:cNvSpPr>
          <p:nvPr>
            <p:ph type="body" idx="1"/>
          </p:nvPr>
        </p:nvSpPr>
        <p:spPr>
          <a:xfrm>
            <a:off x="3577333" y="1905000"/>
            <a:ext cx="2478400" cy="3652400"/>
          </a:xfrm>
          <a:prstGeom prst="rect">
            <a:avLst/>
          </a:prstGeom>
        </p:spPr>
        <p:txBody>
          <a:bodyPr spcFirstLastPara="1" wrap="square" lIns="91425" tIns="91425" rIns="91425" bIns="91425" anchor="t" anchorCtr="0">
            <a:noAutofit/>
          </a:bodyPr>
          <a:lstStyle>
            <a:lvl1pPr marL="609585" lvl="0" indent="-414856" rtl="0">
              <a:spcBef>
                <a:spcPts val="800"/>
              </a:spcBef>
              <a:spcAft>
                <a:spcPts val="0"/>
              </a:spcAft>
              <a:buSzPts val="1300"/>
              <a:buChar char="○"/>
              <a:defRPr sz="1733"/>
            </a:lvl1pPr>
            <a:lvl2pPr marL="1219170" lvl="1" indent="-414856" rtl="0">
              <a:spcBef>
                <a:spcPts val="1333"/>
              </a:spcBef>
              <a:spcAft>
                <a:spcPts val="0"/>
              </a:spcAft>
              <a:buSzPts val="1300"/>
              <a:buChar char="◦"/>
              <a:defRPr sz="1733"/>
            </a:lvl2pPr>
            <a:lvl3pPr marL="1828754" lvl="2" indent="-414856" rtl="0">
              <a:spcBef>
                <a:spcPts val="1333"/>
              </a:spcBef>
              <a:spcAft>
                <a:spcPts val="0"/>
              </a:spcAft>
              <a:buSzPts val="1300"/>
              <a:buChar char="◦"/>
              <a:defRPr sz="1733"/>
            </a:lvl3pPr>
            <a:lvl4pPr marL="2438339" lvl="3" indent="-414856" rtl="0">
              <a:spcBef>
                <a:spcPts val="1333"/>
              </a:spcBef>
              <a:spcAft>
                <a:spcPts val="0"/>
              </a:spcAft>
              <a:buSzPts val="1300"/>
              <a:buChar char="◦"/>
              <a:defRPr sz="1733"/>
            </a:lvl4pPr>
            <a:lvl5pPr marL="3047924" lvl="4" indent="-414856" rtl="0">
              <a:spcBef>
                <a:spcPts val="1333"/>
              </a:spcBef>
              <a:spcAft>
                <a:spcPts val="0"/>
              </a:spcAft>
              <a:buSzPts val="1300"/>
              <a:buChar char="◦"/>
              <a:defRPr sz="1733"/>
            </a:lvl5pPr>
            <a:lvl6pPr marL="3657509" lvl="5" indent="-414856" rtl="0">
              <a:spcBef>
                <a:spcPts val="1333"/>
              </a:spcBef>
              <a:spcAft>
                <a:spcPts val="0"/>
              </a:spcAft>
              <a:buSzPts val="1300"/>
              <a:buChar char="◦"/>
              <a:defRPr sz="1733"/>
            </a:lvl6pPr>
            <a:lvl7pPr marL="4267093" lvl="6" indent="-414856" rtl="0">
              <a:spcBef>
                <a:spcPts val="1333"/>
              </a:spcBef>
              <a:spcAft>
                <a:spcPts val="0"/>
              </a:spcAft>
              <a:buSzPts val="1300"/>
              <a:buChar char="◦"/>
              <a:defRPr sz="1733"/>
            </a:lvl7pPr>
            <a:lvl8pPr marL="4876678" lvl="7" indent="-414856" rtl="0">
              <a:spcBef>
                <a:spcPts val="1333"/>
              </a:spcBef>
              <a:spcAft>
                <a:spcPts val="0"/>
              </a:spcAft>
              <a:buSzPts val="1300"/>
              <a:buChar char="◦"/>
              <a:defRPr sz="1733"/>
            </a:lvl8pPr>
            <a:lvl9pPr marL="5486263" lvl="8" indent="-414856" rtl="0">
              <a:spcBef>
                <a:spcPts val="1333"/>
              </a:spcBef>
              <a:spcAft>
                <a:spcPts val="1333"/>
              </a:spcAft>
              <a:buSzPts val="1300"/>
              <a:buChar char="◦"/>
              <a:defRPr sz="1733"/>
            </a:lvl9pPr>
          </a:lstStyle>
          <a:p>
            <a:endParaRPr/>
          </a:p>
        </p:txBody>
      </p:sp>
      <p:sp>
        <p:nvSpPr>
          <p:cNvPr id="187" name="Google Shape;187;p7"/>
          <p:cNvSpPr txBox="1">
            <a:spLocks noGrp="1"/>
          </p:cNvSpPr>
          <p:nvPr>
            <p:ph type="body" idx="2"/>
          </p:nvPr>
        </p:nvSpPr>
        <p:spPr>
          <a:xfrm>
            <a:off x="6182819" y="1905000"/>
            <a:ext cx="2478400" cy="3652400"/>
          </a:xfrm>
          <a:prstGeom prst="rect">
            <a:avLst/>
          </a:prstGeom>
        </p:spPr>
        <p:txBody>
          <a:bodyPr spcFirstLastPara="1" wrap="square" lIns="91425" tIns="91425" rIns="91425" bIns="91425" anchor="t" anchorCtr="0">
            <a:noAutofit/>
          </a:bodyPr>
          <a:lstStyle>
            <a:lvl1pPr marL="609585" lvl="0" indent="-414856" rtl="0">
              <a:spcBef>
                <a:spcPts val="800"/>
              </a:spcBef>
              <a:spcAft>
                <a:spcPts val="0"/>
              </a:spcAft>
              <a:buSzPts val="1300"/>
              <a:buChar char="○"/>
              <a:defRPr sz="1733"/>
            </a:lvl1pPr>
            <a:lvl2pPr marL="1219170" lvl="1" indent="-414856" rtl="0">
              <a:spcBef>
                <a:spcPts val="1333"/>
              </a:spcBef>
              <a:spcAft>
                <a:spcPts val="0"/>
              </a:spcAft>
              <a:buSzPts val="1300"/>
              <a:buChar char="◦"/>
              <a:defRPr sz="1733"/>
            </a:lvl2pPr>
            <a:lvl3pPr marL="1828754" lvl="2" indent="-414856" rtl="0">
              <a:spcBef>
                <a:spcPts val="1333"/>
              </a:spcBef>
              <a:spcAft>
                <a:spcPts val="0"/>
              </a:spcAft>
              <a:buSzPts val="1300"/>
              <a:buChar char="◦"/>
              <a:defRPr sz="1733"/>
            </a:lvl3pPr>
            <a:lvl4pPr marL="2438339" lvl="3" indent="-414856" rtl="0">
              <a:spcBef>
                <a:spcPts val="1333"/>
              </a:spcBef>
              <a:spcAft>
                <a:spcPts val="0"/>
              </a:spcAft>
              <a:buSzPts val="1300"/>
              <a:buChar char="◦"/>
              <a:defRPr sz="1733"/>
            </a:lvl4pPr>
            <a:lvl5pPr marL="3047924" lvl="4" indent="-414856" rtl="0">
              <a:spcBef>
                <a:spcPts val="1333"/>
              </a:spcBef>
              <a:spcAft>
                <a:spcPts val="0"/>
              </a:spcAft>
              <a:buSzPts val="1300"/>
              <a:buChar char="◦"/>
              <a:defRPr sz="1733"/>
            </a:lvl5pPr>
            <a:lvl6pPr marL="3657509" lvl="5" indent="-414856" rtl="0">
              <a:spcBef>
                <a:spcPts val="1333"/>
              </a:spcBef>
              <a:spcAft>
                <a:spcPts val="0"/>
              </a:spcAft>
              <a:buSzPts val="1300"/>
              <a:buChar char="◦"/>
              <a:defRPr sz="1733"/>
            </a:lvl6pPr>
            <a:lvl7pPr marL="4267093" lvl="6" indent="-414856" rtl="0">
              <a:spcBef>
                <a:spcPts val="1333"/>
              </a:spcBef>
              <a:spcAft>
                <a:spcPts val="0"/>
              </a:spcAft>
              <a:buSzPts val="1300"/>
              <a:buChar char="◦"/>
              <a:defRPr sz="1733"/>
            </a:lvl7pPr>
            <a:lvl8pPr marL="4876678" lvl="7" indent="-414856" rtl="0">
              <a:spcBef>
                <a:spcPts val="1333"/>
              </a:spcBef>
              <a:spcAft>
                <a:spcPts val="0"/>
              </a:spcAft>
              <a:buSzPts val="1300"/>
              <a:buChar char="◦"/>
              <a:defRPr sz="1733"/>
            </a:lvl8pPr>
            <a:lvl9pPr marL="5486263" lvl="8" indent="-414856" rtl="0">
              <a:spcBef>
                <a:spcPts val="1333"/>
              </a:spcBef>
              <a:spcAft>
                <a:spcPts val="1333"/>
              </a:spcAft>
              <a:buSzPts val="1300"/>
              <a:buChar char="◦"/>
              <a:defRPr sz="1733"/>
            </a:lvl9pPr>
          </a:lstStyle>
          <a:p>
            <a:endParaRPr/>
          </a:p>
        </p:txBody>
      </p:sp>
      <p:sp>
        <p:nvSpPr>
          <p:cNvPr id="188" name="Google Shape;188;p7"/>
          <p:cNvSpPr txBox="1">
            <a:spLocks noGrp="1"/>
          </p:cNvSpPr>
          <p:nvPr>
            <p:ph type="body" idx="3"/>
          </p:nvPr>
        </p:nvSpPr>
        <p:spPr>
          <a:xfrm>
            <a:off x="8788304" y="1905000"/>
            <a:ext cx="2478400" cy="3652400"/>
          </a:xfrm>
          <a:prstGeom prst="rect">
            <a:avLst/>
          </a:prstGeom>
        </p:spPr>
        <p:txBody>
          <a:bodyPr spcFirstLastPara="1" wrap="square" lIns="91425" tIns="91425" rIns="91425" bIns="91425" anchor="t" anchorCtr="0">
            <a:noAutofit/>
          </a:bodyPr>
          <a:lstStyle>
            <a:lvl1pPr marL="609585" lvl="0" indent="-414856" rtl="0">
              <a:spcBef>
                <a:spcPts val="800"/>
              </a:spcBef>
              <a:spcAft>
                <a:spcPts val="0"/>
              </a:spcAft>
              <a:buSzPts val="1300"/>
              <a:buChar char="○"/>
              <a:defRPr sz="1733"/>
            </a:lvl1pPr>
            <a:lvl2pPr marL="1219170" lvl="1" indent="-414856" rtl="0">
              <a:spcBef>
                <a:spcPts val="1333"/>
              </a:spcBef>
              <a:spcAft>
                <a:spcPts val="0"/>
              </a:spcAft>
              <a:buSzPts val="1300"/>
              <a:buChar char="◦"/>
              <a:defRPr sz="1733"/>
            </a:lvl2pPr>
            <a:lvl3pPr marL="1828754" lvl="2" indent="-414856" rtl="0">
              <a:spcBef>
                <a:spcPts val="1333"/>
              </a:spcBef>
              <a:spcAft>
                <a:spcPts val="0"/>
              </a:spcAft>
              <a:buSzPts val="1300"/>
              <a:buChar char="◦"/>
              <a:defRPr sz="1733"/>
            </a:lvl3pPr>
            <a:lvl4pPr marL="2438339" lvl="3" indent="-414856" rtl="0">
              <a:spcBef>
                <a:spcPts val="1333"/>
              </a:spcBef>
              <a:spcAft>
                <a:spcPts val="0"/>
              </a:spcAft>
              <a:buSzPts val="1300"/>
              <a:buChar char="◦"/>
              <a:defRPr sz="1733"/>
            </a:lvl4pPr>
            <a:lvl5pPr marL="3047924" lvl="4" indent="-414856" rtl="0">
              <a:spcBef>
                <a:spcPts val="1333"/>
              </a:spcBef>
              <a:spcAft>
                <a:spcPts val="0"/>
              </a:spcAft>
              <a:buSzPts val="1300"/>
              <a:buChar char="◦"/>
              <a:defRPr sz="1733"/>
            </a:lvl5pPr>
            <a:lvl6pPr marL="3657509" lvl="5" indent="-414856" rtl="0">
              <a:spcBef>
                <a:spcPts val="1333"/>
              </a:spcBef>
              <a:spcAft>
                <a:spcPts val="0"/>
              </a:spcAft>
              <a:buSzPts val="1300"/>
              <a:buChar char="◦"/>
              <a:defRPr sz="1733"/>
            </a:lvl6pPr>
            <a:lvl7pPr marL="4267093" lvl="6" indent="-414856" rtl="0">
              <a:spcBef>
                <a:spcPts val="1333"/>
              </a:spcBef>
              <a:spcAft>
                <a:spcPts val="0"/>
              </a:spcAft>
              <a:buSzPts val="1300"/>
              <a:buChar char="◦"/>
              <a:defRPr sz="1733"/>
            </a:lvl7pPr>
            <a:lvl8pPr marL="4876678" lvl="7" indent="-414856" rtl="0">
              <a:spcBef>
                <a:spcPts val="1333"/>
              </a:spcBef>
              <a:spcAft>
                <a:spcPts val="0"/>
              </a:spcAft>
              <a:buSzPts val="1300"/>
              <a:buChar char="◦"/>
              <a:defRPr sz="1733"/>
            </a:lvl8pPr>
            <a:lvl9pPr marL="5486263" lvl="8" indent="-414856" rtl="0">
              <a:spcBef>
                <a:spcPts val="1333"/>
              </a:spcBef>
              <a:spcAft>
                <a:spcPts val="1333"/>
              </a:spcAft>
              <a:buSzPts val="1300"/>
              <a:buChar char="◦"/>
              <a:defRPr sz="1733"/>
            </a:lvl9pPr>
          </a:lstStyle>
          <a:p>
            <a:endParaRPr/>
          </a:p>
        </p:txBody>
      </p:sp>
      <p:sp>
        <p:nvSpPr>
          <p:cNvPr id="189" name="Google Shape;189;p7"/>
          <p:cNvSpPr txBox="1">
            <a:spLocks noGrp="1"/>
          </p:cNvSpPr>
          <p:nvPr>
            <p:ph type="sldNum" idx="12"/>
          </p:nvPr>
        </p:nvSpPr>
        <p:spPr>
          <a:xfrm>
            <a:off x="10823979" y="557417"/>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A6BCC9"/>
                </a:solidFill>
              </a:rPr>
              <a:pPr defTabSz="1219170">
                <a:buClr>
                  <a:srgbClr val="000000"/>
                </a:buClr>
              </a:pPr>
              <a:t>‹#›</a:t>
            </a:fld>
            <a:endParaRPr lang="en" kern="0">
              <a:solidFill>
                <a:srgbClr val="A6BCC9"/>
              </a:solidFill>
            </a:endParaRPr>
          </a:p>
        </p:txBody>
      </p:sp>
    </p:spTree>
    <p:extLst>
      <p:ext uri="{BB962C8B-B14F-4D97-AF65-F5344CB8AC3E}">
        <p14:creationId xmlns:p14="http://schemas.microsoft.com/office/powerpoint/2010/main" val="412566279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609600" y="6356354"/>
            <a:ext cx="2844800" cy="365125"/>
          </a:xfrm>
          <a:prstGeom prst="rect">
            <a:avLst/>
          </a:prstGeom>
        </p:spPr>
        <p:txBody>
          <a:bodyPr/>
          <a:lstStyle/>
          <a:p>
            <a:pPr defTabSz="1219170">
              <a:buClr>
                <a:srgbClr val="000000"/>
              </a:buClr>
            </a:pPr>
            <a:fld id="{FD1176A7-B091-469C-82C8-89C693043C40}" type="datetimeFigureOut">
              <a:rPr lang="en-US" sz="1867" kern="0" smtClean="0">
                <a:solidFill>
                  <a:prstClr val="black">
                    <a:tint val="75000"/>
                  </a:prstClr>
                </a:solidFill>
                <a:cs typeface="Arial"/>
                <a:sym typeface="Arial"/>
              </a:rPr>
              <a:pPr defTabSz="1219170">
                <a:buClr>
                  <a:srgbClr val="000000"/>
                </a:buClr>
              </a:pPr>
              <a:t>6/28/2025</a:t>
            </a:fld>
            <a:endParaRPr lang="en-US" sz="1867" kern="0">
              <a:solidFill>
                <a:prstClr val="black">
                  <a:tint val="75000"/>
                </a:prstClr>
              </a:solidFill>
              <a:cs typeface="Arial"/>
              <a:sym typeface="Arial"/>
            </a:endParaRPr>
          </a:p>
        </p:txBody>
      </p:sp>
      <p:sp>
        <p:nvSpPr>
          <p:cNvPr id="4" name="Footer Placeholder 3"/>
          <p:cNvSpPr>
            <a:spLocks noGrp="1"/>
          </p:cNvSpPr>
          <p:nvPr>
            <p:ph type="ftr" sz="quarter" idx="11"/>
          </p:nvPr>
        </p:nvSpPr>
        <p:spPr>
          <a:xfrm>
            <a:off x="4165601" y="6356354"/>
            <a:ext cx="3860800" cy="365125"/>
          </a:xfrm>
          <a:prstGeom prst="rect">
            <a:avLst/>
          </a:prstGeom>
        </p:spPr>
        <p:txBody>
          <a:bodyPr/>
          <a:lstStyle/>
          <a:p>
            <a:pPr defTabSz="1219170">
              <a:buClr>
                <a:srgbClr val="000000"/>
              </a:buClr>
            </a:pPr>
            <a:endParaRPr lang="en-US" sz="1867" kern="0">
              <a:solidFill>
                <a:prstClr val="black">
                  <a:tint val="75000"/>
                </a:prstClr>
              </a:solidFill>
              <a:cs typeface="Arial"/>
              <a:sym typeface="Arial"/>
            </a:endParaRPr>
          </a:p>
        </p:txBody>
      </p:sp>
      <p:sp>
        <p:nvSpPr>
          <p:cNvPr id="5" name="Slide Number Placeholder 4"/>
          <p:cNvSpPr>
            <a:spLocks noGrp="1"/>
          </p:cNvSpPr>
          <p:nvPr>
            <p:ph type="sldNum" sz="quarter" idx="12"/>
          </p:nvPr>
        </p:nvSpPr>
        <p:spPr/>
        <p:txBody>
          <a:bodyPr/>
          <a:lstStyle/>
          <a:p>
            <a:pPr defTabSz="1219170">
              <a:buClr>
                <a:srgbClr val="000000"/>
              </a:buClr>
            </a:pPr>
            <a:fld id="{5939B1FA-81F2-4940-9AF3-5EAFB5D6669B}" type="slidenum">
              <a:rPr lang="en-US" kern="0" smtClean="0">
                <a:solidFill>
                  <a:prstClr val="black">
                    <a:tint val="75000"/>
                  </a:prstClr>
                </a:solidFill>
              </a:rPr>
              <a:pPr defTabSz="1219170">
                <a:buClr>
                  <a:srgbClr val="000000"/>
                </a:buClr>
              </a:pPr>
              <a:t>‹#›</a:t>
            </a:fld>
            <a:endParaRPr lang="en-US" kern="0">
              <a:solidFill>
                <a:prstClr val="black">
                  <a:tint val="75000"/>
                </a:prstClr>
              </a:solidFill>
            </a:endParaRPr>
          </a:p>
        </p:txBody>
      </p:sp>
      <p:sp>
        <p:nvSpPr>
          <p:cNvPr id="6" name="Title 1"/>
          <p:cNvSpPr>
            <a:spLocks noGrp="1"/>
          </p:cNvSpPr>
          <p:nvPr>
            <p:ph type="title"/>
          </p:nvPr>
        </p:nvSpPr>
        <p:spPr>
          <a:xfrm>
            <a:off x="609601" y="274642"/>
            <a:ext cx="10972801" cy="715961"/>
          </a:xfrm>
        </p:spPr>
        <p:txBody>
          <a:bodyPr>
            <a:normAutofit/>
          </a:bodyPr>
          <a:lstStyle>
            <a:lvl1pPr algn="l">
              <a:defRPr sz="3732">
                <a:solidFill>
                  <a:schemeClr val="tx1">
                    <a:lumMod val="65000"/>
                    <a:lumOff val="35000"/>
                  </a:schemeClr>
                </a:solidFill>
              </a:defRPr>
            </a:lvl1pPr>
          </a:lstStyle>
          <a:p>
            <a:r>
              <a:rPr lang="en-US"/>
              <a:t>Click to edit Master title style</a:t>
            </a:r>
          </a:p>
        </p:txBody>
      </p:sp>
    </p:spTree>
    <p:extLst>
      <p:ext uri="{BB962C8B-B14F-4D97-AF65-F5344CB8AC3E}">
        <p14:creationId xmlns:p14="http://schemas.microsoft.com/office/powerpoint/2010/main" val="245434731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a:xfrm>
            <a:off x="609600" y="6356351"/>
            <a:ext cx="2844800" cy="365125"/>
          </a:xfrm>
          <a:prstGeom prst="rect">
            <a:avLst/>
          </a:prstGeom>
        </p:spPr>
        <p:txBody>
          <a:bodyPr/>
          <a:lstStyle/>
          <a:p>
            <a:pPr defTabSz="1219170">
              <a:buClr>
                <a:srgbClr val="000000"/>
              </a:buClr>
            </a:pPr>
            <a:fld id="{AE62507D-BAAB-4979-ABC8-9B9C02BDE341}" type="datetimeFigureOut">
              <a:rPr lang="vi-VN" sz="1867" kern="0" smtClean="0">
                <a:solidFill>
                  <a:srgbClr val="000000"/>
                </a:solidFill>
                <a:cs typeface="Arial"/>
                <a:sym typeface="Arial"/>
              </a:rPr>
              <a:pPr defTabSz="1219170">
                <a:buClr>
                  <a:srgbClr val="000000"/>
                </a:buClr>
              </a:pPr>
              <a:t>28/06/2025</a:t>
            </a:fld>
            <a:endParaRPr lang="vi-VN" sz="1867" kern="0">
              <a:solidFill>
                <a:srgbClr val="000000"/>
              </a:solidFill>
              <a:cs typeface="Arial"/>
              <a:sym typeface="Aria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pPr defTabSz="1219170">
              <a:buClr>
                <a:srgbClr val="000000"/>
              </a:buClr>
            </a:pPr>
            <a:endParaRPr lang="vi-VN" sz="1867" kern="0">
              <a:solidFill>
                <a:srgbClr val="000000"/>
              </a:solidFill>
              <a:cs typeface="Arial"/>
              <a:sym typeface="Arial"/>
            </a:endParaRPr>
          </a:p>
        </p:txBody>
      </p:sp>
      <p:sp>
        <p:nvSpPr>
          <p:cNvPr id="6" name="Slide Number Placeholder 5"/>
          <p:cNvSpPr>
            <a:spLocks noGrp="1"/>
          </p:cNvSpPr>
          <p:nvPr>
            <p:ph type="sldNum" sz="quarter" idx="12"/>
          </p:nvPr>
        </p:nvSpPr>
        <p:spPr/>
        <p:txBody>
          <a:bodyPr/>
          <a:lstStyle/>
          <a:p>
            <a:pPr defTabSz="1219170">
              <a:buClr>
                <a:srgbClr val="000000"/>
              </a:buClr>
            </a:pPr>
            <a:fld id="{A6E37BE3-44FB-4D40-99DC-381809FAF387}" type="slidenum">
              <a:rPr lang="vi-VN" kern="0" smtClean="0">
                <a:solidFill>
                  <a:srgbClr val="A6BCC9"/>
                </a:solidFill>
              </a:rPr>
              <a:pPr defTabSz="1219170">
                <a:buClr>
                  <a:srgbClr val="000000"/>
                </a:buClr>
              </a:pPr>
              <a:t>‹#›</a:t>
            </a:fld>
            <a:endParaRPr lang="vi-VN" kern="0">
              <a:solidFill>
                <a:srgbClr val="A6BCC9"/>
              </a:solidFill>
            </a:endParaRPr>
          </a:p>
        </p:txBody>
      </p:sp>
    </p:spTree>
    <p:extLst>
      <p:ext uri="{BB962C8B-B14F-4D97-AF65-F5344CB8AC3E}">
        <p14:creationId xmlns:p14="http://schemas.microsoft.com/office/powerpoint/2010/main" val="418838240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type="title">
  <p:cSld name="Title">
    <p:bg>
      <p:bgPr>
        <a:blipFill>
          <a:blip r:embed="rId2">
            <a:alphaModFix/>
          </a:blip>
          <a:stretch>
            <a:fillRect/>
          </a:stretch>
        </a:blipFill>
        <a:effectLst/>
      </p:bgPr>
    </p:bg>
    <p:spTree>
      <p:nvGrpSpPr>
        <p:cNvPr id="1" name="Shape 9"/>
        <p:cNvGrpSpPr/>
        <p:nvPr/>
      </p:nvGrpSpPr>
      <p:grpSpPr>
        <a:xfrm>
          <a:off x="0" y="0"/>
          <a:ext cx="0" cy="0"/>
          <a:chOff x="0" y="0"/>
          <a:chExt cx="0" cy="0"/>
        </a:xfrm>
      </p:grpSpPr>
      <p:sp>
        <p:nvSpPr>
          <p:cNvPr id="10" name="Google Shape;10;p2"/>
          <p:cNvSpPr/>
          <p:nvPr/>
        </p:nvSpPr>
        <p:spPr>
          <a:xfrm>
            <a:off x="3507267" y="840200"/>
            <a:ext cx="5177600" cy="5177600"/>
          </a:xfrm>
          <a:prstGeom prst="ellipse">
            <a:avLst/>
          </a:pr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11;p2"/>
          <p:cNvSpPr/>
          <p:nvPr/>
        </p:nvSpPr>
        <p:spPr>
          <a:xfrm>
            <a:off x="7240467" y="304800"/>
            <a:ext cx="1850800" cy="1850800"/>
          </a:xfrm>
          <a:prstGeom prst="ellipse">
            <a:avLst/>
          </a:prstGeom>
          <a:solidFill>
            <a:srgbClr val="FFB600">
              <a:alpha val="796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12;p2"/>
          <p:cNvSpPr/>
          <p:nvPr/>
        </p:nvSpPr>
        <p:spPr>
          <a:xfrm>
            <a:off x="7877667" y="6214433"/>
            <a:ext cx="807200" cy="8072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a:off x="3608867" y="5163505"/>
            <a:ext cx="1463600" cy="1463600"/>
          </a:xfrm>
          <a:prstGeom prst="ellipse">
            <a:avLst/>
          </a:prstGeom>
          <a:solidFill>
            <a:srgbClr val="FC4540">
              <a:alpha val="7885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4;p2"/>
          <p:cNvSpPr/>
          <p:nvPr/>
        </p:nvSpPr>
        <p:spPr>
          <a:xfrm>
            <a:off x="2775592" y="1028361"/>
            <a:ext cx="1032800" cy="10328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5;p2"/>
          <p:cNvSpPr/>
          <p:nvPr/>
        </p:nvSpPr>
        <p:spPr>
          <a:xfrm>
            <a:off x="8684868" y="2155587"/>
            <a:ext cx="551200" cy="551200"/>
          </a:xfrm>
          <a:prstGeom prst="ellipse">
            <a:avLst/>
          </a:prstGeom>
          <a:solidFill>
            <a:srgbClr val="FC4540">
              <a:alpha val="7885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6;p2"/>
          <p:cNvSpPr/>
          <p:nvPr/>
        </p:nvSpPr>
        <p:spPr>
          <a:xfrm>
            <a:off x="3227301" y="4816059"/>
            <a:ext cx="449200" cy="449200"/>
          </a:xfrm>
          <a:prstGeom prst="ellipse">
            <a:avLst/>
          </a:prstGeom>
          <a:solidFill>
            <a:srgbClr val="FF975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7;p2"/>
          <p:cNvSpPr/>
          <p:nvPr/>
        </p:nvSpPr>
        <p:spPr>
          <a:xfrm>
            <a:off x="3149979" y="2226844"/>
            <a:ext cx="284000" cy="284000"/>
          </a:xfrm>
          <a:prstGeom prst="ellipse">
            <a:avLst/>
          </a:prstGeom>
          <a:solidFill>
            <a:srgbClr val="FFB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8;p2"/>
          <p:cNvSpPr/>
          <p:nvPr/>
        </p:nvSpPr>
        <p:spPr>
          <a:xfrm>
            <a:off x="9091281" y="1784923"/>
            <a:ext cx="125200" cy="125200"/>
          </a:xfrm>
          <a:prstGeom prst="ellipse">
            <a:avLst/>
          </a:prstGeom>
          <a:solidFill>
            <a:srgbClr val="02BDC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p:nvPr/>
        </p:nvSpPr>
        <p:spPr>
          <a:xfrm>
            <a:off x="8218652" y="5832700"/>
            <a:ext cx="125200" cy="125200"/>
          </a:xfrm>
          <a:prstGeom prst="ellipse">
            <a:avLst/>
          </a:prstGeom>
          <a:solidFill>
            <a:srgbClr val="FFB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3067490" y="1320258"/>
            <a:ext cx="449023" cy="449023"/>
          </a:xfrm>
          <a:custGeom>
            <a:avLst/>
            <a:gdLst/>
            <a:ahLst/>
            <a:cxnLst/>
            <a:rect l="l" t="t" r="r" b="b"/>
            <a:pathLst>
              <a:path w="16027" h="16027" fill="none" extrusionOk="0">
                <a:moveTo>
                  <a:pt x="14029" y="4019"/>
                </a:moveTo>
                <a:lnTo>
                  <a:pt x="14029" y="4019"/>
                </a:lnTo>
                <a:lnTo>
                  <a:pt x="14200" y="3849"/>
                </a:lnTo>
                <a:lnTo>
                  <a:pt x="14395" y="3752"/>
                </a:lnTo>
                <a:lnTo>
                  <a:pt x="14614" y="3678"/>
                </a:lnTo>
                <a:lnTo>
                  <a:pt x="14809" y="3630"/>
                </a:lnTo>
                <a:lnTo>
                  <a:pt x="15028" y="3581"/>
                </a:lnTo>
                <a:lnTo>
                  <a:pt x="15247" y="3484"/>
                </a:lnTo>
                <a:lnTo>
                  <a:pt x="15442" y="3362"/>
                </a:lnTo>
                <a:lnTo>
                  <a:pt x="15661" y="3191"/>
                </a:lnTo>
                <a:lnTo>
                  <a:pt x="15661" y="3191"/>
                </a:lnTo>
                <a:lnTo>
                  <a:pt x="15832" y="2997"/>
                </a:lnTo>
                <a:lnTo>
                  <a:pt x="15929" y="2777"/>
                </a:lnTo>
                <a:lnTo>
                  <a:pt x="16002" y="2534"/>
                </a:lnTo>
                <a:lnTo>
                  <a:pt x="16026" y="2266"/>
                </a:lnTo>
                <a:lnTo>
                  <a:pt x="16026" y="2266"/>
                </a:lnTo>
                <a:lnTo>
                  <a:pt x="16002" y="2047"/>
                </a:lnTo>
                <a:lnTo>
                  <a:pt x="15978" y="1827"/>
                </a:lnTo>
                <a:lnTo>
                  <a:pt x="15905" y="1633"/>
                </a:lnTo>
                <a:lnTo>
                  <a:pt x="15807" y="1413"/>
                </a:lnTo>
                <a:lnTo>
                  <a:pt x="15710" y="1243"/>
                </a:lnTo>
                <a:lnTo>
                  <a:pt x="15588" y="1048"/>
                </a:lnTo>
                <a:lnTo>
                  <a:pt x="15466" y="878"/>
                </a:lnTo>
                <a:lnTo>
                  <a:pt x="15320" y="707"/>
                </a:lnTo>
                <a:lnTo>
                  <a:pt x="15320" y="707"/>
                </a:lnTo>
                <a:lnTo>
                  <a:pt x="15150" y="561"/>
                </a:lnTo>
                <a:lnTo>
                  <a:pt x="14979" y="439"/>
                </a:lnTo>
                <a:lnTo>
                  <a:pt x="14784" y="317"/>
                </a:lnTo>
                <a:lnTo>
                  <a:pt x="14590" y="196"/>
                </a:lnTo>
                <a:lnTo>
                  <a:pt x="14395" y="123"/>
                </a:lnTo>
                <a:lnTo>
                  <a:pt x="14175" y="50"/>
                </a:lnTo>
                <a:lnTo>
                  <a:pt x="13981" y="25"/>
                </a:lnTo>
                <a:lnTo>
                  <a:pt x="13761" y="1"/>
                </a:lnTo>
                <a:lnTo>
                  <a:pt x="13761" y="1"/>
                </a:lnTo>
                <a:lnTo>
                  <a:pt x="13494" y="25"/>
                </a:lnTo>
                <a:lnTo>
                  <a:pt x="13250" y="98"/>
                </a:lnTo>
                <a:lnTo>
                  <a:pt x="13031" y="196"/>
                </a:lnTo>
                <a:lnTo>
                  <a:pt x="12836" y="366"/>
                </a:lnTo>
                <a:lnTo>
                  <a:pt x="12836" y="366"/>
                </a:lnTo>
                <a:lnTo>
                  <a:pt x="12665" y="561"/>
                </a:lnTo>
                <a:lnTo>
                  <a:pt x="12544" y="780"/>
                </a:lnTo>
                <a:lnTo>
                  <a:pt x="12471" y="975"/>
                </a:lnTo>
                <a:lnTo>
                  <a:pt x="12422" y="1194"/>
                </a:lnTo>
                <a:lnTo>
                  <a:pt x="12349" y="1413"/>
                </a:lnTo>
                <a:lnTo>
                  <a:pt x="12276" y="1608"/>
                </a:lnTo>
                <a:lnTo>
                  <a:pt x="12178" y="1827"/>
                </a:lnTo>
                <a:lnTo>
                  <a:pt x="12008" y="1998"/>
                </a:lnTo>
                <a:lnTo>
                  <a:pt x="12008" y="1998"/>
                </a:lnTo>
                <a:lnTo>
                  <a:pt x="11740" y="2266"/>
                </a:lnTo>
                <a:lnTo>
                  <a:pt x="11496" y="2436"/>
                </a:lnTo>
                <a:lnTo>
                  <a:pt x="11277" y="2534"/>
                </a:lnTo>
                <a:lnTo>
                  <a:pt x="11082" y="2582"/>
                </a:lnTo>
                <a:lnTo>
                  <a:pt x="10888" y="2582"/>
                </a:lnTo>
                <a:lnTo>
                  <a:pt x="10717" y="2534"/>
                </a:lnTo>
                <a:lnTo>
                  <a:pt x="10547" y="2412"/>
                </a:lnTo>
                <a:lnTo>
                  <a:pt x="10376" y="2290"/>
                </a:lnTo>
                <a:lnTo>
                  <a:pt x="10206" y="2095"/>
                </a:lnTo>
                <a:lnTo>
                  <a:pt x="10035" y="1901"/>
                </a:lnTo>
                <a:lnTo>
                  <a:pt x="9670" y="1413"/>
                </a:lnTo>
                <a:lnTo>
                  <a:pt x="9231" y="878"/>
                </a:lnTo>
                <a:lnTo>
                  <a:pt x="8988" y="585"/>
                </a:lnTo>
                <a:lnTo>
                  <a:pt x="8720" y="293"/>
                </a:lnTo>
                <a:lnTo>
                  <a:pt x="8720" y="293"/>
                </a:lnTo>
                <a:lnTo>
                  <a:pt x="8574" y="171"/>
                </a:lnTo>
                <a:lnTo>
                  <a:pt x="8379" y="74"/>
                </a:lnTo>
                <a:lnTo>
                  <a:pt x="8209" y="25"/>
                </a:lnTo>
                <a:lnTo>
                  <a:pt x="8014" y="1"/>
                </a:lnTo>
                <a:lnTo>
                  <a:pt x="8014" y="1"/>
                </a:lnTo>
                <a:lnTo>
                  <a:pt x="7916" y="25"/>
                </a:lnTo>
                <a:lnTo>
                  <a:pt x="7770" y="98"/>
                </a:lnTo>
                <a:lnTo>
                  <a:pt x="7307" y="366"/>
                </a:lnTo>
                <a:lnTo>
                  <a:pt x="7039" y="537"/>
                </a:lnTo>
                <a:lnTo>
                  <a:pt x="6747" y="756"/>
                </a:lnTo>
                <a:lnTo>
                  <a:pt x="6431" y="975"/>
                </a:lnTo>
                <a:lnTo>
                  <a:pt x="6138" y="1243"/>
                </a:lnTo>
                <a:lnTo>
                  <a:pt x="5870" y="1511"/>
                </a:lnTo>
                <a:lnTo>
                  <a:pt x="5627" y="1803"/>
                </a:lnTo>
                <a:lnTo>
                  <a:pt x="5432" y="2095"/>
                </a:lnTo>
                <a:lnTo>
                  <a:pt x="5359" y="2242"/>
                </a:lnTo>
                <a:lnTo>
                  <a:pt x="5310" y="2412"/>
                </a:lnTo>
                <a:lnTo>
                  <a:pt x="5262" y="2558"/>
                </a:lnTo>
                <a:lnTo>
                  <a:pt x="5237" y="2704"/>
                </a:lnTo>
                <a:lnTo>
                  <a:pt x="5237" y="2850"/>
                </a:lnTo>
                <a:lnTo>
                  <a:pt x="5262" y="3021"/>
                </a:lnTo>
                <a:lnTo>
                  <a:pt x="5310" y="3167"/>
                </a:lnTo>
                <a:lnTo>
                  <a:pt x="5383" y="3313"/>
                </a:lnTo>
                <a:lnTo>
                  <a:pt x="5481" y="3459"/>
                </a:lnTo>
                <a:lnTo>
                  <a:pt x="5603" y="3605"/>
                </a:lnTo>
                <a:lnTo>
                  <a:pt x="5603" y="3605"/>
                </a:lnTo>
                <a:lnTo>
                  <a:pt x="5797" y="3752"/>
                </a:lnTo>
                <a:lnTo>
                  <a:pt x="5992" y="3849"/>
                </a:lnTo>
                <a:lnTo>
                  <a:pt x="6187" y="3946"/>
                </a:lnTo>
                <a:lnTo>
                  <a:pt x="6406" y="3995"/>
                </a:lnTo>
                <a:lnTo>
                  <a:pt x="6625" y="4044"/>
                </a:lnTo>
                <a:lnTo>
                  <a:pt x="6845" y="4141"/>
                </a:lnTo>
                <a:lnTo>
                  <a:pt x="7039" y="4239"/>
                </a:lnTo>
                <a:lnTo>
                  <a:pt x="7234" y="4409"/>
                </a:lnTo>
                <a:lnTo>
                  <a:pt x="7234" y="4409"/>
                </a:lnTo>
                <a:lnTo>
                  <a:pt x="7405" y="4604"/>
                </a:lnTo>
                <a:lnTo>
                  <a:pt x="7502" y="4823"/>
                </a:lnTo>
                <a:lnTo>
                  <a:pt x="7575" y="5067"/>
                </a:lnTo>
                <a:lnTo>
                  <a:pt x="7600" y="5359"/>
                </a:lnTo>
                <a:lnTo>
                  <a:pt x="7600" y="5359"/>
                </a:lnTo>
                <a:lnTo>
                  <a:pt x="7575" y="5554"/>
                </a:lnTo>
                <a:lnTo>
                  <a:pt x="7551" y="5773"/>
                </a:lnTo>
                <a:lnTo>
                  <a:pt x="7478" y="5968"/>
                </a:lnTo>
                <a:lnTo>
                  <a:pt x="7405" y="6163"/>
                </a:lnTo>
                <a:lnTo>
                  <a:pt x="7307" y="6357"/>
                </a:lnTo>
                <a:lnTo>
                  <a:pt x="7186" y="6552"/>
                </a:lnTo>
                <a:lnTo>
                  <a:pt x="7039" y="6723"/>
                </a:lnTo>
                <a:lnTo>
                  <a:pt x="6893" y="6893"/>
                </a:lnTo>
                <a:lnTo>
                  <a:pt x="6893" y="6893"/>
                </a:lnTo>
                <a:lnTo>
                  <a:pt x="6723" y="7039"/>
                </a:lnTo>
                <a:lnTo>
                  <a:pt x="6552" y="7186"/>
                </a:lnTo>
                <a:lnTo>
                  <a:pt x="6382" y="7283"/>
                </a:lnTo>
                <a:lnTo>
                  <a:pt x="6187" y="7405"/>
                </a:lnTo>
                <a:lnTo>
                  <a:pt x="5992" y="7478"/>
                </a:lnTo>
                <a:lnTo>
                  <a:pt x="5773" y="7551"/>
                </a:lnTo>
                <a:lnTo>
                  <a:pt x="5554" y="7575"/>
                </a:lnTo>
                <a:lnTo>
                  <a:pt x="5359" y="7600"/>
                </a:lnTo>
                <a:lnTo>
                  <a:pt x="5359" y="7600"/>
                </a:lnTo>
                <a:lnTo>
                  <a:pt x="5091" y="7575"/>
                </a:lnTo>
                <a:lnTo>
                  <a:pt x="4848" y="7502"/>
                </a:lnTo>
                <a:lnTo>
                  <a:pt x="4604" y="7405"/>
                </a:lnTo>
                <a:lnTo>
                  <a:pt x="4409" y="7234"/>
                </a:lnTo>
                <a:lnTo>
                  <a:pt x="4409" y="7234"/>
                </a:lnTo>
                <a:lnTo>
                  <a:pt x="4239" y="7039"/>
                </a:lnTo>
                <a:lnTo>
                  <a:pt x="4117" y="6820"/>
                </a:lnTo>
                <a:lnTo>
                  <a:pt x="4044" y="6601"/>
                </a:lnTo>
                <a:lnTo>
                  <a:pt x="3971" y="6382"/>
                </a:lnTo>
                <a:lnTo>
                  <a:pt x="3922" y="6187"/>
                </a:lnTo>
                <a:lnTo>
                  <a:pt x="3849" y="5992"/>
                </a:lnTo>
                <a:lnTo>
                  <a:pt x="3752" y="5797"/>
                </a:lnTo>
                <a:lnTo>
                  <a:pt x="3605" y="5602"/>
                </a:lnTo>
                <a:lnTo>
                  <a:pt x="3605" y="5602"/>
                </a:lnTo>
                <a:lnTo>
                  <a:pt x="3459" y="5481"/>
                </a:lnTo>
                <a:lnTo>
                  <a:pt x="3313" y="5383"/>
                </a:lnTo>
                <a:lnTo>
                  <a:pt x="3167" y="5310"/>
                </a:lnTo>
                <a:lnTo>
                  <a:pt x="3021" y="5262"/>
                </a:lnTo>
                <a:lnTo>
                  <a:pt x="2850" y="5237"/>
                </a:lnTo>
                <a:lnTo>
                  <a:pt x="2704" y="5237"/>
                </a:lnTo>
                <a:lnTo>
                  <a:pt x="2558" y="5262"/>
                </a:lnTo>
                <a:lnTo>
                  <a:pt x="2412" y="5310"/>
                </a:lnTo>
                <a:lnTo>
                  <a:pt x="2242" y="5359"/>
                </a:lnTo>
                <a:lnTo>
                  <a:pt x="2095" y="5432"/>
                </a:lnTo>
                <a:lnTo>
                  <a:pt x="1803" y="5627"/>
                </a:lnTo>
                <a:lnTo>
                  <a:pt x="1511" y="5870"/>
                </a:lnTo>
                <a:lnTo>
                  <a:pt x="1243" y="6138"/>
                </a:lnTo>
                <a:lnTo>
                  <a:pt x="975" y="6431"/>
                </a:lnTo>
                <a:lnTo>
                  <a:pt x="756" y="6747"/>
                </a:lnTo>
                <a:lnTo>
                  <a:pt x="537" y="7039"/>
                </a:lnTo>
                <a:lnTo>
                  <a:pt x="366" y="7307"/>
                </a:lnTo>
                <a:lnTo>
                  <a:pt x="98" y="7770"/>
                </a:lnTo>
                <a:lnTo>
                  <a:pt x="25" y="7916"/>
                </a:lnTo>
                <a:lnTo>
                  <a:pt x="1" y="8014"/>
                </a:lnTo>
                <a:lnTo>
                  <a:pt x="1" y="8014"/>
                </a:lnTo>
                <a:lnTo>
                  <a:pt x="25" y="8208"/>
                </a:lnTo>
                <a:lnTo>
                  <a:pt x="74" y="8379"/>
                </a:lnTo>
                <a:lnTo>
                  <a:pt x="171" y="8574"/>
                </a:lnTo>
                <a:lnTo>
                  <a:pt x="293" y="8720"/>
                </a:lnTo>
                <a:lnTo>
                  <a:pt x="293" y="8720"/>
                </a:lnTo>
                <a:lnTo>
                  <a:pt x="585" y="8988"/>
                </a:lnTo>
                <a:lnTo>
                  <a:pt x="878" y="9231"/>
                </a:lnTo>
                <a:lnTo>
                  <a:pt x="1413" y="9670"/>
                </a:lnTo>
                <a:lnTo>
                  <a:pt x="1901" y="10035"/>
                </a:lnTo>
                <a:lnTo>
                  <a:pt x="2095" y="10206"/>
                </a:lnTo>
                <a:lnTo>
                  <a:pt x="2290" y="10376"/>
                </a:lnTo>
                <a:lnTo>
                  <a:pt x="2412" y="10547"/>
                </a:lnTo>
                <a:lnTo>
                  <a:pt x="2534" y="10717"/>
                </a:lnTo>
                <a:lnTo>
                  <a:pt x="2583" y="10888"/>
                </a:lnTo>
                <a:lnTo>
                  <a:pt x="2583" y="11082"/>
                </a:lnTo>
                <a:lnTo>
                  <a:pt x="2534" y="11277"/>
                </a:lnTo>
                <a:lnTo>
                  <a:pt x="2436" y="11496"/>
                </a:lnTo>
                <a:lnTo>
                  <a:pt x="2266" y="11740"/>
                </a:lnTo>
                <a:lnTo>
                  <a:pt x="1998" y="12008"/>
                </a:lnTo>
                <a:lnTo>
                  <a:pt x="1998" y="12008"/>
                </a:lnTo>
                <a:lnTo>
                  <a:pt x="1828" y="12178"/>
                </a:lnTo>
                <a:lnTo>
                  <a:pt x="1633" y="12276"/>
                </a:lnTo>
                <a:lnTo>
                  <a:pt x="1413" y="12349"/>
                </a:lnTo>
                <a:lnTo>
                  <a:pt x="1219" y="12398"/>
                </a:lnTo>
                <a:lnTo>
                  <a:pt x="999" y="12446"/>
                </a:lnTo>
                <a:lnTo>
                  <a:pt x="780" y="12544"/>
                </a:lnTo>
                <a:lnTo>
                  <a:pt x="585" y="12665"/>
                </a:lnTo>
                <a:lnTo>
                  <a:pt x="366" y="12836"/>
                </a:lnTo>
                <a:lnTo>
                  <a:pt x="366" y="12836"/>
                </a:lnTo>
                <a:lnTo>
                  <a:pt x="196" y="13031"/>
                </a:lnTo>
                <a:lnTo>
                  <a:pt x="98" y="13250"/>
                </a:lnTo>
                <a:lnTo>
                  <a:pt x="25" y="13493"/>
                </a:lnTo>
                <a:lnTo>
                  <a:pt x="1" y="13761"/>
                </a:lnTo>
                <a:lnTo>
                  <a:pt x="1" y="13761"/>
                </a:lnTo>
                <a:lnTo>
                  <a:pt x="25" y="13981"/>
                </a:lnTo>
                <a:lnTo>
                  <a:pt x="50" y="14200"/>
                </a:lnTo>
                <a:lnTo>
                  <a:pt x="123" y="14395"/>
                </a:lnTo>
                <a:lnTo>
                  <a:pt x="220" y="14614"/>
                </a:lnTo>
                <a:lnTo>
                  <a:pt x="318" y="14784"/>
                </a:lnTo>
                <a:lnTo>
                  <a:pt x="439" y="14979"/>
                </a:lnTo>
                <a:lnTo>
                  <a:pt x="561" y="15150"/>
                </a:lnTo>
                <a:lnTo>
                  <a:pt x="707" y="15320"/>
                </a:lnTo>
                <a:lnTo>
                  <a:pt x="707" y="15320"/>
                </a:lnTo>
                <a:lnTo>
                  <a:pt x="878" y="15466"/>
                </a:lnTo>
                <a:lnTo>
                  <a:pt x="1048" y="15588"/>
                </a:lnTo>
                <a:lnTo>
                  <a:pt x="1243" y="15710"/>
                </a:lnTo>
                <a:lnTo>
                  <a:pt x="1438" y="15832"/>
                </a:lnTo>
                <a:lnTo>
                  <a:pt x="1633" y="15905"/>
                </a:lnTo>
                <a:lnTo>
                  <a:pt x="1852" y="15978"/>
                </a:lnTo>
                <a:lnTo>
                  <a:pt x="2047" y="16002"/>
                </a:lnTo>
                <a:lnTo>
                  <a:pt x="2266" y="16026"/>
                </a:lnTo>
                <a:lnTo>
                  <a:pt x="2266" y="16026"/>
                </a:lnTo>
                <a:lnTo>
                  <a:pt x="2534" y="16002"/>
                </a:lnTo>
                <a:lnTo>
                  <a:pt x="2777" y="15929"/>
                </a:lnTo>
                <a:lnTo>
                  <a:pt x="2997" y="15832"/>
                </a:lnTo>
                <a:lnTo>
                  <a:pt x="3191" y="15661"/>
                </a:lnTo>
                <a:lnTo>
                  <a:pt x="3191" y="15661"/>
                </a:lnTo>
                <a:lnTo>
                  <a:pt x="3362" y="15466"/>
                </a:lnTo>
                <a:lnTo>
                  <a:pt x="3484" y="15247"/>
                </a:lnTo>
                <a:lnTo>
                  <a:pt x="3557" y="15052"/>
                </a:lnTo>
                <a:lnTo>
                  <a:pt x="3605" y="14833"/>
                </a:lnTo>
                <a:lnTo>
                  <a:pt x="3679" y="14614"/>
                </a:lnTo>
                <a:lnTo>
                  <a:pt x="3752" y="14419"/>
                </a:lnTo>
                <a:lnTo>
                  <a:pt x="3849" y="14200"/>
                </a:lnTo>
                <a:lnTo>
                  <a:pt x="4019" y="14029"/>
                </a:lnTo>
                <a:lnTo>
                  <a:pt x="4019" y="14029"/>
                </a:lnTo>
                <a:lnTo>
                  <a:pt x="4287" y="13786"/>
                </a:lnTo>
                <a:lnTo>
                  <a:pt x="4531" y="13591"/>
                </a:lnTo>
                <a:lnTo>
                  <a:pt x="4750" y="13493"/>
                </a:lnTo>
                <a:lnTo>
                  <a:pt x="4945" y="13445"/>
                </a:lnTo>
                <a:lnTo>
                  <a:pt x="5140" y="13445"/>
                </a:lnTo>
                <a:lnTo>
                  <a:pt x="5310" y="13493"/>
                </a:lnTo>
                <a:lnTo>
                  <a:pt x="5481" y="13615"/>
                </a:lnTo>
                <a:lnTo>
                  <a:pt x="5651" y="13737"/>
                </a:lnTo>
                <a:lnTo>
                  <a:pt x="5822" y="13932"/>
                </a:lnTo>
                <a:lnTo>
                  <a:pt x="5992" y="14127"/>
                </a:lnTo>
                <a:lnTo>
                  <a:pt x="6358" y="14614"/>
                </a:lnTo>
                <a:lnTo>
                  <a:pt x="6796" y="15150"/>
                </a:lnTo>
                <a:lnTo>
                  <a:pt x="7039" y="15442"/>
                </a:lnTo>
                <a:lnTo>
                  <a:pt x="7307" y="15734"/>
                </a:lnTo>
                <a:lnTo>
                  <a:pt x="7307" y="15734"/>
                </a:lnTo>
                <a:lnTo>
                  <a:pt x="7454" y="15856"/>
                </a:lnTo>
                <a:lnTo>
                  <a:pt x="7648" y="15953"/>
                </a:lnTo>
                <a:lnTo>
                  <a:pt x="7819" y="16002"/>
                </a:lnTo>
                <a:lnTo>
                  <a:pt x="8014" y="16026"/>
                </a:lnTo>
                <a:lnTo>
                  <a:pt x="8014" y="16026"/>
                </a:lnTo>
                <a:lnTo>
                  <a:pt x="8111" y="16002"/>
                </a:lnTo>
                <a:lnTo>
                  <a:pt x="8257" y="15929"/>
                </a:lnTo>
                <a:lnTo>
                  <a:pt x="8720" y="15661"/>
                </a:lnTo>
                <a:lnTo>
                  <a:pt x="8988" y="15491"/>
                </a:lnTo>
                <a:lnTo>
                  <a:pt x="9280" y="15271"/>
                </a:lnTo>
                <a:lnTo>
                  <a:pt x="9597" y="15052"/>
                </a:lnTo>
                <a:lnTo>
                  <a:pt x="9889" y="14784"/>
                </a:lnTo>
                <a:lnTo>
                  <a:pt x="10157" y="14516"/>
                </a:lnTo>
                <a:lnTo>
                  <a:pt x="10400" y="14224"/>
                </a:lnTo>
                <a:lnTo>
                  <a:pt x="10595" y="13932"/>
                </a:lnTo>
                <a:lnTo>
                  <a:pt x="10668" y="13786"/>
                </a:lnTo>
                <a:lnTo>
                  <a:pt x="10717" y="13615"/>
                </a:lnTo>
                <a:lnTo>
                  <a:pt x="10766" y="13469"/>
                </a:lnTo>
                <a:lnTo>
                  <a:pt x="10790" y="13323"/>
                </a:lnTo>
                <a:lnTo>
                  <a:pt x="10790" y="13177"/>
                </a:lnTo>
                <a:lnTo>
                  <a:pt x="10766" y="13006"/>
                </a:lnTo>
                <a:lnTo>
                  <a:pt x="10717" y="12860"/>
                </a:lnTo>
                <a:lnTo>
                  <a:pt x="10644" y="12714"/>
                </a:lnTo>
                <a:lnTo>
                  <a:pt x="10547" y="12568"/>
                </a:lnTo>
                <a:lnTo>
                  <a:pt x="10425" y="12422"/>
                </a:lnTo>
                <a:lnTo>
                  <a:pt x="10425" y="12422"/>
                </a:lnTo>
                <a:lnTo>
                  <a:pt x="10230" y="12276"/>
                </a:lnTo>
                <a:lnTo>
                  <a:pt x="10035" y="12178"/>
                </a:lnTo>
                <a:lnTo>
                  <a:pt x="9840" y="12105"/>
                </a:lnTo>
                <a:lnTo>
                  <a:pt x="9621" y="12032"/>
                </a:lnTo>
                <a:lnTo>
                  <a:pt x="9402" y="11983"/>
                </a:lnTo>
                <a:lnTo>
                  <a:pt x="9183" y="11886"/>
                </a:lnTo>
                <a:lnTo>
                  <a:pt x="8988" y="11789"/>
                </a:lnTo>
                <a:lnTo>
                  <a:pt x="8793" y="11618"/>
                </a:lnTo>
                <a:lnTo>
                  <a:pt x="8793" y="11618"/>
                </a:lnTo>
                <a:lnTo>
                  <a:pt x="8623" y="11423"/>
                </a:lnTo>
                <a:lnTo>
                  <a:pt x="8525" y="11204"/>
                </a:lnTo>
                <a:lnTo>
                  <a:pt x="8452" y="10961"/>
                </a:lnTo>
                <a:lnTo>
                  <a:pt x="8428" y="10668"/>
                </a:lnTo>
                <a:lnTo>
                  <a:pt x="8428" y="10668"/>
                </a:lnTo>
                <a:lnTo>
                  <a:pt x="8452" y="10473"/>
                </a:lnTo>
                <a:lnTo>
                  <a:pt x="8476" y="10254"/>
                </a:lnTo>
                <a:lnTo>
                  <a:pt x="8549" y="10059"/>
                </a:lnTo>
                <a:lnTo>
                  <a:pt x="8623" y="9865"/>
                </a:lnTo>
                <a:lnTo>
                  <a:pt x="8720" y="9670"/>
                </a:lnTo>
                <a:lnTo>
                  <a:pt x="8842" y="9475"/>
                </a:lnTo>
                <a:lnTo>
                  <a:pt x="8988" y="9304"/>
                </a:lnTo>
                <a:lnTo>
                  <a:pt x="9134" y="9134"/>
                </a:lnTo>
                <a:lnTo>
                  <a:pt x="9134" y="9134"/>
                </a:lnTo>
                <a:lnTo>
                  <a:pt x="9304" y="8988"/>
                </a:lnTo>
                <a:lnTo>
                  <a:pt x="9475" y="8866"/>
                </a:lnTo>
                <a:lnTo>
                  <a:pt x="9645" y="8744"/>
                </a:lnTo>
                <a:lnTo>
                  <a:pt x="9840" y="8622"/>
                </a:lnTo>
                <a:lnTo>
                  <a:pt x="10035" y="8549"/>
                </a:lnTo>
                <a:lnTo>
                  <a:pt x="10254" y="8476"/>
                </a:lnTo>
                <a:lnTo>
                  <a:pt x="10474" y="8452"/>
                </a:lnTo>
                <a:lnTo>
                  <a:pt x="10668" y="8428"/>
                </a:lnTo>
                <a:lnTo>
                  <a:pt x="10668" y="8428"/>
                </a:lnTo>
                <a:lnTo>
                  <a:pt x="10936" y="8452"/>
                </a:lnTo>
                <a:lnTo>
                  <a:pt x="11180" y="8525"/>
                </a:lnTo>
                <a:lnTo>
                  <a:pt x="11423" y="8622"/>
                </a:lnTo>
                <a:lnTo>
                  <a:pt x="11618" y="8793"/>
                </a:lnTo>
                <a:lnTo>
                  <a:pt x="11618" y="8793"/>
                </a:lnTo>
                <a:lnTo>
                  <a:pt x="11789" y="8988"/>
                </a:lnTo>
                <a:lnTo>
                  <a:pt x="11910" y="9207"/>
                </a:lnTo>
                <a:lnTo>
                  <a:pt x="11984" y="9426"/>
                </a:lnTo>
                <a:lnTo>
                  <a:pt x="12057" y="9645"/>
                </a:lnTo>
                <a:lnTo>
                  <a:pt x="12105" y="9840"/>
                </a:lnTo>
                <a:lnTo>
                  <a:pt x="12178" y="10035"/>
                </a:lnTo>
                <a:lnTo>
                  <a:pt x="12276" y="10230"/>
                </a:lnTo>
                <a:lnTo>
                  <a:pt x="12422" y="10425"/>
                </a:lnTo>
                <a:lnTo>
                  <a:pt x="12422" y="10425"/>
                </a:lnTo>
                <a:lnTo>
                  <a:pt x="12568" y="10547"/>
                </a:lnTo>
                <a:lnTo>
                  <a:pt x="12714" y="10644"/>
                </a:lnTo>
                <a:lnTo>
                  <a:pt x="12860" y="10717"/>
                </a:lnTo>
                <a:lnTo>
                  <a:pt x="13006" y="10766"/>
                </a:lnTo>
                <a:lnTo>
                  <a:pt x="13177" y="10790"/>
                </a:lnTo>
                <a:lnTo>
                  <a:pt x="13323" y="10790"/>
                </a:lnTo>
                <a:lnTo>
                  <a:pt x="13469" y="10766"/>
                </a:lnTo>
                <a:lnTo>
                  <a:pt x="13615" y="10717"/>
                </a:lnTo>
                <a:lnTo>
                  <a:pt x="13786" y="10668"/>
                </a:lnTo>
                <a:lnTo>
                  <a:pt x="13932" y="10595"/>
                </a:lnTo>
                <a:lnTo>
                  <a:pt x="14224" y="10400"/>
                </a:lnTo>
                <a:lnTo>
                  <a:pt x="14516" y="10157"/>
                </a:lnTo>
                <a:lnTo>
                  <a:pt x="14784" y="9889"/>
                </a:lnTo>
                <a:lnTo>
                  <a:pt x="15052" y="9597"/>
                </a:lnTo>
                <a:lnTo>
                  <a:pt x="15271" y="9280"/>
                </a:lnTo>
                <a:lnTo>
                  <a:pt x="15491" y="8988"/>
                </a:lnTo>
                <a:lnTo>
                  <a:pt x="15661" y="8720"/>
                </a:lnTo>
                <a:lnTo>
                  <a:pt x="15929" y="8257"/>
                </a:lnTo>
                <a:lnTo>
                  <a:pt x="16002" y="8111"/>
                </a:lnTo>
                <a:lnTo>
                  <a:pt x="16026" y="8014"/>
                </a:lnTo>
                <a:lnTo>
                  <a:pt x="16026" y="8014"/>
                </a:lnTo>
                <a:lnTo>
                  <a:pt x="16002" y="7819"/>
                </a:lnTo>
                <a:lnTo>
                  <a:pt x="15953" y="7648"/>
                </a:lnTo>
                <a:lnTo>
                  <a:pt x="15856" y="7453"/>
                </a:lnTo>
                <a:lnTo>
                  <a:pt x="15734" y="7307"/>
                </a:lnTo>
                <a:lnTo>
                  <a:pt x="15734" y="7307"/>
                </a:lnTo>
                <a:lnTo>
                  <a:pt x="15442" y="7039"/>
                </a:lnTo>
                <a:lnTo>
                  <a:pt x="15150" y="6796"/>
                </a:lnTo>
                <a:lnTo>
                  <a:pt x="14614" y="6357"/>
                </a:lnTo>
                <a:lnTo>
                  <a:pt x="14127" y="5992"/>
                </a:lnTo>
                <a:lnTo>
                  <a:pt x="13932" y="5822"/>
                </a:lnTo>
                <a:lnTo>
                  <a:pt x="13737" y="5651"/>
                </a:lnTo>
                <a:lnTo>
                  <a:pt x="13615" y="5481"/>
                </a:lnTo>
                <a:lnTo>
                  <a:pt x="13494" y="5310"/>
                </a:lnTo>
                <a:lnTo>
                  <a:pt x="13445" y="5140"/>
                </a:lnTo>
                <a:lnTo>
                  <a:pt x="13445" y="4945"/>
                </a:lnTo>
                <a:lnTo>
                  <a:pt x="13494" y="4750"/>
                </a:lnTo>
                <a:lnTo>
                  <a:pt x="13591" y="4531"/>
                </a:lnTo>
                <a:lnTo>
                  <a:pt x="13761" y="4287"/>
                </a:lnTo>
                <a:lnTo>
                  <a:pt x="14029" y="4019"/>
                </a:lnTo>
                <a:lnTo>
                  <a:pt x="14029" y="4019"/>
                </a:lnTo>
                <a:close/>
              </a:path>
            </a:pathLst>
          </a:custGeom>
          <a:noFill/>
          <a:ln w="12175" cap="rnd" cmpd="sng">
            <a:solidFill>
              <a:srgbClr val="02BDC7"/>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1" name="Google Shape;21;p2"/>
          <p:cNvGrpSpPr/>
          <p:nvPr/>
        </p:nvGrpSpPr>
        <p:grpSpPr>
          <a:xfrm>
            <a:off x="4001442" y="5576169"/>
            <a:ext cx="678468" cy="638281"/>
            <a:chOff x="5972700" y="2330200"/>
            <a:chExt cx="411625" cy="387275"/>
          </a:xfrm>
        </p:grpSpPr>
        <p:sp>
          <p:nvSpPr>
            <p:cNvPr id="22" name="Google Shape;22;p2"/>
            <p:cNvSpPr/>
            <p:nvPr/>
          </p:nvSpPr>
          <p:spPr>
            <a:xfrm>
              <a:off x="5972700" y="2476950"/>
              <a:ext cx="98050" cy="219825"/>
            </a:xfrm>
            <a:custGeom>
              <a:avLst/>
              <a:gdLst/>
              <a:ahLst/>
              <a:cxnLst/>
              <a:rect l="l" t="t" r="r" b="b"/>
              <a:pathLst>
                <a:path w="3922" h="8793" fill="none" extrusionOk="0">
                  <a:moveTo>
                    <a:pt x="0" y="0"/>
                  </a:moveTo>
                  <a:lnTo>
                    <a:pt x="0" y="8792"/>
                  </a:lnTo>
                  <a:lnTo>
                    <a:pt x="3921" y="8792"/>
                  </a:lnTo>
                  <a:lnTo>
                    <a:pt x="3921" y="0"/>
                  </a:lnTo>
                  <a:lnTo>
                    <a:pt x="0" y="0"/>
                  </a:lnTo>
                  <a:close/>
                  <a:moveTo>
                    <a:pt x="2411" y="2411"/>
                  </a:moveTo>
                  <a:lnTo>
                    <a:pt x="2411" y="2411"/>
                  </a:lnTo>
                  <a:lnTo>
                    <a:pt x="2265" y="2387"/>
                  </a:lnTo>
                  <a:lnTo>
                    <a:pt x="2143" y="2363"/>
                  </a:lnTo>
                  <a:lnTo>
                    <a:pt x="2022" y="2290"/>
                  </a:lnTo>
                  <a:lnTo>
                    <a:pt x="1924" y="2216"/>
                  </a:lnTo>
                  <a:lnTo>
                    <a:pt x="1827" y="2095"/>
                  </a:lnTo>
                  <a:lnTo>
                    <a:pt x="1754" y="1973"/>
                  </a:lnTo>
                  <a:lnTo>
                    <a:pt x="1729" y="1851"/>
                  </a:lnTo>
                  <a:lnTo>
                    <a:pt x="1705" y="1705"/>
                  </a:lnTo>
                  <a:lnTo>
                    <a:pt x="1705" y="1705"/>
                  </a:lnTo>
                  <a:lnTo>
                    <a:pt x="1729" y="1559"/>
                  </a:lnTo>
                  <a:lnTo>
                    <a:pt x="1754" y="1437"/>
                  </a:lnTo>
                  <a:lnTo>
                    <a:pt x="1827" y="1315"/>
                  </a:lnTo>
                  <a:lnTo>
                    <a:pt x="1924" y="1218"/>
                  </a:lnTo>
                  <a:lnTo>
                    <a:pt x="2022" y="1120"/>
                  </a:lnTo>
                  <a:lnTo>
                    <a:pt x="2143" y="1072"/>
                  </a:lnTo>
                  <a:lnTo>
                    <a:pt x="2265" y="1023"/>
                  </a:lnTo>
                  <a:lnTo>
                    <a:pt x="2411" y="999"/>
                  </a:lnTo>
                  <a:lnTo>
                    <a:pt x="2411" y="999"/>
                  </a:lnTo>
                  <a:lnTo>
                    <a:pt x="2557" y="1023"/>
                  </a:lnTo>
                  <a:lnTo>
                    <a:pt x="2679" y="1072"/>
                  </a:lnTo>
                  <a:lnTo>
                    <a:pt x="2801" y="1120"/>
                  </a:lnTo>
                  <a:lnTo>
                    <a:pt x="2898" y="1218"/>
                  </a:lnTo>
                  <a:lnTo>
                    <a:pt x="2996" y="1315"/>
                  </a:lnTo>
                  <a:lnTo>
                    <a:pt x="3069" y="1437"/>
                  </a:lnTo>
                  <a:lnTo>
                    <a:pt x="3093" y="1559"/>
                  </a:lnTo>
                  <a:lnTo>
                    <a:pt x="3118" y="1705"/>
                  </a:lnTo>
                  <a:lnTo>
                    <a:pt x="3118" y="1705"/>
                  </a:lnTo>
                  <a:lnTo>
                    <a:pt x="3093" y="1851"/>
                  </a:lnTo>
                  <a:lnTo>
                    <a:pt x="3069" y="1973"/>
                  </a:lnTo>
                  <a:lnTo>
                    <a:pt x="2996" y="2095"/>
                  </a:lnTo>
                  <a:lnTo>
                    <a:pt x="2898" y="2216"/>
                  </a:lnTo>
                  <a:lnTo>
                    <a:pt x="2801" y="2290"/>
                  </a:lnTo>
                  <a:lnTo>
                    <a:pt x="2679" y="2363"/>
                  </a:lnTo>
                  <a:lnTo>
                    <a:pt x="2557" y="2387"/>
                  </a:lnTo>
                  <a:lnTo>
                    <a:pt x="2411" y="2411"/>
                  </a:lnTo>
                  <a:lnTo>
                    <a:pt x="2411" y="2411"/>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2"/>
            <p:cNvSpPr/>
            <p:nvPr/>
          </p:nvSpPr>
          <p:spPr>
            <a:xfrm>
              <a:off x="6078025" y="2330200"/>
              <a:ext cx="306300" cy="387275"/>
            </a:xfrm>
            <a:custGeom>
              <a:avLst/>
              <a:gdLst/>
              <a:ahLst/>
              <a:cxnLst/>
              <a:rect l="l" t="t" r="r" b="b"/>
              <a:pathLst>
                <a:path w="12252" h="15491" fill="none" extrusionOk="0">
                  <a:moveTo>
                    <a:pt x="1" y="13396"/>
                  </a:moveTo>
                  <a:lnTo>
                    <a:pt x="1511" y="13396"/>
                  </a:lnTo>
                  <a:lnTo>
                    <a:pt x="1511" y="13396"/>
                  </a:lnTo>
                  <a:lnTo>
                    <a:pt x="1998" y="13639"/>
                  </a:lnTo>
                  <a:lnTo>
                    <a:pt x="2680" y="13932"/>
                  </a:lnTo>
                  <a:lnTo>
                    <a:pt x="3556" y="14273"/>
                  </a:lnTo>
                  <a:lnTo>
                    <a:pt x="4531" y="14638"/>
                  </a:lnTo>
                  <a:lnTo>
                    <a:pt x="5578" y="14955"/>
                  </a:lnTo>
                  <a:lnTo>
                    <a:pt x="6114" y="15101"/>
                  </a:lnTo>
                  <a:lnTo>
                    <a:pt x="6650" y="15222"/>
                  </a:lnTo>
                  <a:lnTo>
                    <a:pt x="7161" y="15344"/>
                  </a:lnTo>
                  <a:lnTo>
                    <a:pt x="7672" y="15417"/>
                  </a:lnTo>
                  <a:lnTo>
                    <a:pt x="8135" y="15466"/>
                  </a:lnTo>
                  <a:lnTo>
                    <a:pt x="8598" y="15490"/>
                  </a:lnTo>
                  <a:lnTo>
                    <a:pt x="8598" y="15490"/>
                  </a:lnTo>
                  <a:lnTo>
                    <a:pt x="9377" y="15490"/>
                  </a:lnTo>
                  <a:lnTo>
                    <a:pt x="9791" y="15466"/>
                  </a:lnTo>
                  <a:lnTo>
                    <a:pt x="10181" y="15417"/>
                  </a:lnTo>
                  <a:lnTo>
                    <a:pt x="10522" y="15320"/>
                  </a:lnTo>
                  <a:lnTo>
                    <a:pt x="10692" y="15271"/>
                  </a:lnTo>
                  <a:lnTo>
                    <a:pt x="10814" y="15222"/>
                  </a:lnTo>
                  <a:lnTo>
                    <a:pt x="10936" y="15149"/>
                  </a:lnTo>
                  <a:lnTo>
                    <a:pt x="11033" y="15052"/>
                  </a:lnTo>
                  <a:lnTo>
                    <a:pt x="11082" y="14955"/>
                  </a:lnTo>
                  <a:lnTo>
                    <a:pt x="11131" y="14833"/>
                  </a:lnTo>
                  <a:lnTo>
                    <a:pt x="11204" y="14126"/>
                  </a:lnTo>
                  <a:lnTo>
                    <a:pt x="11204" y="14126"/>
                  </a:lnTo>
                  <a:lnTo>
                    <a:pt x="11180" y="13956"/>
                  </a:lnTo>
                  <a:lnTo>
                    <a:pt x="11131" y="13810"/>
                  </a:lnTo>
                  <a:lnTo>
                    <a:pt x="11033" y="13664"/>
                  </a:lnTo>
                  <a:lnTo>
                    <a:pt x="10887" y="13542"/>
                  </a:lnTo>
                  <a:lnTo>
                    <a:pt x="10887" y="13542"/>
                  </a:lnTo>
                  <a:lnTo>
                    <a:pt x="11009" y="13518"/>
                  </a:lnTo>
                  <a:lnTo>
                    <a:pt x="11131" y="13469"/>
                  </a:lnTo>
                  <a:lnTo>
                    <a:pt x="11253" y="13420"/>
                  </a:lnTo>
                  <a:lnTo>
                    <a:pt x="11350" y="13323"/>
                  </a:lnTo>
                  <a:lnTo>
                    <a:pt x="11423" y="13225"/>
                  </a:lnTo>
                  <a:lnTo>
                    <a:pt x="11496" y="13104"/>
                  </a:lnTo>
                  <a:lnTo>
                    <a:pt x="11545" y="12957"/>
                  </a:lnTo>
                  <a:lnTo>
                    <a:pt x="11569" y="12836"/>
                  </a:lnTo>
                  <a:lnTo>
                    <a:pt x="11642" y="11959"/>
                  </a:lnTo>
                  <a:lnTo>
                    <a:pt x="11642" y="11959"/>
                  </a:lnTo>
                  <a:lnTo>
                    <a:pt x="11642" y="11837"/>
                  </a:lnTo>
                  <a:lnTo>
                    <a:pt x="11642" y="11740"/>
                  </a:lnTo>
                  <a:lnTo>
                    <a:pt x="11618" y="11618"/>
                  </a:lnTo>
                  <a:lnTo>
                    <a:pt x="11569" y="11521"/>
                  </a:lnTo>
                  <a:lnTo>
                    <a:pt x="11447" y="11350"/>
                  </a:lnTo>
                  <a:lnTo>
                    <a:pt x="11374" y="11277"/>
                  </a:lnTo>
                  <a:lnTo>
                    <a:pt x="11301" y="11204"/>
                  </a:lnTo>
                  <a:lnTo>
                    <a:pt x="11301" y="11204"/>
                  </a:lnTo>
                  <a:lnTo>
                    <a:pt x="11423" y="11180"/>
                  </a:lnTo>
                  <a:lnTo>
                    <a:pt x="11521" y="11131"/>
                  </a:lnTo>
                  <a:lnTo>
                    <a:pt x="11618" y="11058"/>
                  </a:lnTo>
                  <a:lnTo>
                    <a:pt x="11715" y="10960"/>
                  </a:lnTo>
                  <a:lnTo>
                    <a:pt x="11788" y="10863"/>
                  </a:lnTo>
                  <a:lnTo>
                    <a:pt x="11837" y="10766"/>
                  </a:lnTo>
                  <a:lnTo>
                    <a:pt x="11886" y="10644"/>
                  </a:lnTo>
                  <a:lnTo>
                    <a:pt x="11910" y="10498"/>
                  </a:lnTo>
                  <a:lnTo>
                    <a:pt x="11983" y="9645"/>
                  </a:lnTo>
                  <a:lnTo>
                    <a:pt x="11983" y="9645"/>
                  </a:lnTo>
                  <a:lnTo>
                    <a:pt x="11983" y="9523"/>
                  </a:lnTo>
                  <a:lnTo>
                    <a:pt x="11983" y="9402"/>
                  </a:lnTo>
                  <a:lnTo>
                    <a:pt x="11959" y="9280"/>
                  </a:lnTo>
                  <a:lnTo>
                    <a:pt x="11910" y="9182"/>
                  </a:lnTo>
                  <a:lnTo>
                    <a:pt x="11861" y="9085"/>
                  </a:lnTo>
                  <a:lnTo>
                    <a:pt x="11788" y="9012"/>
                  </a:lnTo>
                  <a:lnTo>
                    <a:pt x="11715" y="8939"/>
                  </a:lnTo>
                  <a:lnTo>
                    <a:pt x="11618" y="8866"/>
                  </a:lnTo>
                  <a:lnTo>
                    <a:pt x="11618" y="8866"/>
                  </a:lnTo>
                  <a:lnTo>
                    <a:pt x="11715" y="8841"/>
                  </a:lnTo>
                  <a:lnTo>
                    <a:pt x="11813" y="8768"/>
                  </a:lnTo>
                  <a:lnTo>
                    <a:pt x="11910" y="8695"/>
                  </a:lnTo>
                  <a:lnTo>
                    <a:pt x="11983" y="8622"/>
                  </a:lnTo>
                  <a:lnTo>
                    <a:pt x="12056" y="8525"/>
                  </a:lnTo>
                  <a:lnTo>
                    <a:pt x="12105" y="8427"/>
                  </a:lnTo>
                  <a:lnTo>
                    <a:pt x="12129" y="8306"/>
                  </a:lnTo>
                  <a:lnTo>
                    <a:pt x="12154" y="8184"/>
                  </a:lnTo>
                  <a:lnTo>
                    <a:pt x="12251" y="7307"/>
                  </a:lnTo>
                  <a:lnTo>
                    <a:pt x="12251" y="7307"/>
                  </a:lnTo>
                  <a:lnTo>
                    <a:pt x="12227" y="7185"/>
                  </a:lnTo>
                  <a:lnTo>
                    <a:pt x="12202" y="7064"/>
                  </a:lnTo>
                  <a:lnTo>
                    <a:pt x="12154" y="6966"/>
                  </a:lnTo>
                  <a:lnTo>
                    <a:pt x="12105" y="6869"/>
                  </a:lnTo>
                  <a:lnTo>
                    <a:pt x="12032" y="6771"/>
                  </a:lnTo>
                  <a:lnTo>
                    <a:pt x="11935" y="6698"/>
                  </a:lnTo>
                  <a:lnTo>
                    <a:pt x="11715" y="6552"/>
                  </a:lnTo>
                  <a:lnTo>
                    <a:pt x="11472" y="6430"/>
                  </a:lnTo>
                  <a:lnTo>
                    <a:pt x="11180" y="6333"/>
                  </a:lnTo>
                  <a:lnTo>
                    <a:pt x="10863" y="6260"/>
                  </a:lnTo>
                  <a:lnTo>
                    <a:pt x="10546" y="6211"/>
                  </a:lnTo>
                  <a:lnTo>
                    <a:pt x="10546" y="6211"/>
                  </a:lnTo>
                  <a:lnTo>
                    <a:pt x="9864" y="6114"/>
                  </a:lnTo>
                  <a:lnTo>
                    <a:pt x="8817" y="6016"/>
                  </a:lnTo>
                  <a:lnTo>
                    <a:pt x="7575" y="5943"/>
                  </a:lnTo>
                  <a:lnTo>
                    <a:pt x="6309" y="5870"/>
                  </a:lnTo>
                  <a:lnTo>
                    <a:pt x="6309" y="5870"/>
                  </a:lnTo>
                  <a:lnTo>
                    <a:pt x="6479" y="5578"/>
                  </a:lnTo>
                  <a:lnTo>
                    <a:pt x="6625" y="5237"/>
                  </a:lnTo>
                  <a:lnTo>
                    <a:pt x="6771" y="4872"/>
                  </a:lnTo>
                  <a:lnTo>
                    <a:pt x="6869" y="4482"/>
                  </a:lnTo>
                  <a:lnTo>
                    <a:pt x="6966" y="4092"/>
                  </a:lnTo>
                  <a:lnTo>
                    <a:pt x="7064" y="3678"/>
                  </a:lnTo>
                  <a:lnTo>
                    <a:pt x="7161" y="2875"/>
                  </a:lnTo>
                  <a:lnTo>
                    <a:pt x="7234" y="2144"/>
                  </a:lnTo>
                  <a:lnTo>
                    <a:pt x="7283" y="1535"/>
                  </a:lnTo>
                  <a:lnTo>
                    <a:pt x="7283" y="975"/>
                  </a:lnTo>
                  <a:lnTo>
                    <a:pt x="7283" y="975"/>
                  </a:lnTo>
                  <a:lnTo>
                    <a:pt x="7283" y="804"/>
                  </a:lnTo>
                  <a:lnTo>
                    <a:pt x="7210" y="609"/>
                  </a:lnTo>
                  <a:lnTo>
                    <a:pt x="7137" y="463"/>
                  </a:lnTo>
                  <a:lnTo>
                    <a:pt x="7015" y="317"/>
                  </a:lnTo>
                  <a:lnTo>
                    <a:pt x="6869" y="171"/>
                  </a:lnTo>
                  <a:lnTo>
                    <a:pt x="6698" y="98"/>
                  </a:lnTo>
                  <a:lnTo>
                    <a:pt x="6503" y="25"/>
                  </a:lnTo>
                  <a:lnTo>
                    <a:pt x="6309" y="1"/>
                  </a:lnTo>
                  <a:lnTo>
                    <a:pt x="6309" y="1"/>
                  </a:lnTo>
                  <a:lnTo>
                    <a:pt x="5943" y="25"/>
                  </a:lnTo>
                  <a:lnTo>
                    <a:pt x="5700" y="74"/>
                  </a:lnTo>
                  <a:lnTo>
                    <a:pt x="5505" y="147"/>
                  </a:lnTo>
                  <a:lnTo>
                    <a:pt x="5359" y="220"/>
                  </a:lnTo>
                  <a:lnTo>
                    <a:pt x="5359" y="220"/>
                  </a:lnTo>
                  <a:lnTo>
                    <a:pt x="4969" y="1462"/>
                  </a:lnTo>
                  <a:lnTo>
                    <a:pt x="4774" y="2022"/>
                  </a:lnTo>
                  <a:lnTo>
                    <a:pt x="4579" y="2534"/>
                  </a:lnTo>
                  <a:lnTo>
                    <a:pt x="4385" y="2996"/>
                  </a:lnTo>
                  <a:lnTo>
                    <a:pt x="4190" y="3386"/>
                  </a:lnTo>
                  <a:lnTo>
                    <a:pt x="4019" y="3678"/>
                  </a:lnTo>
                  <a:lnTo>
                    <a:pt x="3873" y="3922"/>
                  </a:lnTo>
                  <a:lnTo>
                    <a:pt x="3873" y="3922"/>
                  </a:lnTo>
                  <a:lnTo>
                    <a:pt x="3654" y="4141"/>
                  </a:lnTo>
                  <a:lnTo>
                    <a:pt x="3313" y="4482"/>
                  </a:lnTo>
                  <a:lnTo>
                    <a:pt x="2509" y="5237"/>
                  </a:lnTo>
                  <a:lnTo>
                    <a:pt x="1438" y="6211"/>
                  </a:lnTo>
                  <a:lnTo>
                    <a:pt x="1" y="621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 name="Google Shape;24;p2"/>
          <p:cNvGrpSpPr/>
          <p:nvPr/>
        </p:nvGrpSpPr>
        <p:grpSpPr>
          <a:xfrm>
            <a:off x="7815699" y="675417"/>
            <a:ext cx="699967" cy="1109527"/>
            <a:chOff x="6718575" y="2318625"/>
            <a:chExt cx="256950" cy="407375"/>
          </a:xfrm>
        </p:grpSpPr>
        <p:sp>
          <p:nvSpPr>
            <p:cNvPr id="25" name="Google Shape;25;p2"/>
            <p:cNvSpPr/>
            <p:nvPr/>
          </p:nvSpPr>
          <p:spPr>
            <a:xfrm>
              <a:off x="6795900" y="2673600"/>
              <a:ext cx="102300" cy="22550"/>
            </a:xfrm>
            <a:custGeom>
              <a:avLst/>
              <a:gdLst/>
              <a:ahLst/>
              <a:cxnLst/>
              <a:rect l="l" t="t" r="r" b="b"/>
              <a:pathLst>
                <a:path w="4092" h="902" fill="none" extrusionOk="0">
                  <a:moveTo>
                    <a:pt x="4092" y="902"/>
                  </a:moveTo>
                  <a:lnTo>
                    <a:pt x="4092" y="1"/>
                  </a:lnTo>
                  <a:lnTo>
                    <a:pt x="0" y="1"/>
                  </a:lnTo>
                  <a:lnTo>
                    <a:pt x="0" y="902"/>
                  </a:lnTo>
                  <a:lnTo>
                    <a:pt x="4092" y="902"/>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26" name="Google Shape;26;p2"/>
            <p:cNvSpPr/>
            <p:nvPr/>
          </p:nvSpPr>
          <p:spPr>
            <a:xfrm>
              <a:off x="6795900" y="2650475"/>
              <a:ext cx="102300" cy="22550"/>
            </a:xfrm>
            <a:custGeom>
              <a:avLst/>
              <a:gdLst/>
              <a:ahLst/>
              <a:cxnLst/>
              <a:rect l="l" t="t" r="r" b="b"/>
              <a:pathLst>
                <a:path w="4092" h="902" fill="none" extrusionOk="0">
                  <a:moveTo>
                    <a:pt x="4092" y="901"/>
                  </a:moveTo>
                  <a:lnTo>
                    <a:pt x="4092" y="0"/>
                  </a:lnTo>
                  <a:lnTo>
                    <a:pt x="0" y="0"/>
                  </a:lnTo>
                  <a:lnTo>
                    <a:pt x="0" y="901"/>
                  </a:lnTo>
                  <a:lnTo>
                    <a:pt x="4092" y="901"/>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27" name="Google Shape;27;p2"/>
            <p:cNvSpPr/>
            <p:nvPr/>
          </p:nvSpPr>
          <p:spPr>
            <a:xfrm>
              <a:off x="6795900" y="2696125"/>
              <a:ext cx="102300" cy="29875"/>
            </a:xfrm>
            <a:custGeom>
              <a:avLst/>
              <a:gdLst/>
              <a:ahLst/>
              <a:cxnLst/>
              <a:rect l="l" t="t" r="r" b="b"/>
              <a:pathLst>
                <a:path w="4092" h="1195" fill="none" extrusionOk="0">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28" name="Google Shape;28;p2"/>
            <p:cNvSpPr/>
            <p:nvPr/>
          </p:nvSpPr>
          <p:spPr>
            <a:xfrm>
              <a:off x="6784925" y="2459275"/>
              <a:ext cx="35350" cy="166875"/>
            </a:xfrm>
            <a:custGeom>
              <a:avLst/>
              <a:gdLst/>
              <a:ahLst/>
              <a:cxnLst/>
              <a:rect l="l" t="t" r="r" b="b"/>
              <a:pathLst>
                <a:path w="1414" h="6675" fill="none" extrusionOk="0">
                  <a:moveTo>
                    <a:pt x="1413" y="6674"/>
                  </a:moveTo>
                  <a:lnTo>
                    <a:pt x="1413" y="6674"/>
                  </a:lnTo>
                  <a:lnTo>
                    <a:pt x="585" y="2850"/>
                  </a:lnTo>
                  <a:lnTo>
                    <a:pt x="1" y="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29" name="Google Shape;29;p2"/>
            <p:cNvSpPr/>
            <p:nvPr/>
          </p:nvSpPr>
          <p:spPr>
            <a:xfrm>
              <a:off x="6718575" y="2318625"/>
              <a:ext cx="256950" cy="307525"/>
            </a:xfrm>
            <a:custGeom>
              <a:avLst/>
              <a:gdLst/>
              <a:ahLst/>
              <a:cxnLst/>
              <a:rect l="l" t="t" r="r" b="b"/>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0" name="Google Shape;30;p2"/>
            <p:cNvSpPr/>
            <p:nvPr/>
          </p:nvSpPr>
          <p:spPr>
            <a:xfrm>
              <a:off x="6873825" y="2459275"/>
              <a:ext cx="35350" cy="166875"/>
            </a:xfrm>
            <a:custGeom>
              <a:avLst/>
              <a:gdLst/>
              <a:ahLst/>
              <a:cxnLst/>
              <a:rect l="l" t="t" r="r" b="b"/>
              <a:pathLst>
                <a:path w="1414" h="6675" fill="none" extrusionOk="0">
                  <a:moveTo>
                    <a:pt x="1413" y="1"/>
                  </a:moveTo>
                  <a:lnTo>
                    <a:pt x="1413" y="1"/>
                  </a:lnTo>
                  <a:lnTo>
                    <a:pt x="829" y="2850"/>
                  </a:lnTo>
                  <a:lnTo>
                    <a:pt x="1" y="6674"/>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1" name="Google Shape;31;p2"/>
            <p:cNvSpPr/>
            <p:nvPr/>
          </p:nvSpPr>
          <p:spPr>
            <a:xfrm>
              <a:off x="6801975" y="2453200"/>
              <a:ext cx="90150" cy="19500"/>
            </a:xfrm>
            <a:custGeom>
              <a:avLst/>
              <a:gdLst/>
              <a:ahLst/>
              <a:cxnLst/>
              <a:rect l="l" t="t" r="r" b="b"/>
              <a:pathLst>
                <a:path w="3606" h="780" fill="none" extrusionOk="0">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2" name="Google Shape;32;p2"/>
            <p:cNvSpPr/>
            <p:nvPr/>
          </p:nvSpPr>
          <p:spPr>
            <a:xfrm>
              <a:off x="6795900" y="2628550"/>
              <a:ext cx="102300" cy="25"/>
            </a:xfrm>
            <a:custGeom>
              <a:avLst/>
              <a:gdLst/>
              <a:ahLst/>
              <a:cxnLst/>
              <a:rect l="l" t="t" r="r" b="b"/>
              <a:pathLst>
                <a:path w="4092" h="1" fill="none" extrusionOk="0">
                  <a:moveTo>
                    <a:pt x="0" y="1"/>
                  </a:moveTo>
                  <a:lnTo>
                    <a:pt x="4092" y="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grpSp>
      <p:sp>
        <p:nvSpPr>
          <p:cNvPr id="33" name="Google Shape;33;p2"/>
          <p:cNvSpPr txBox="1">
            <a:spLocks noGrp="1"/>
          </p:cNvSpPr>
          <p:nvPr>
            <p:ph type="ctrTitle"/>
          </p:nvPr>
        </p:nvSpPr>
        <p:spPr>
          <a:xfrm>
            <a:off x="3676333" y="1281800"/>
            <a:ext cx="4839200" cy="4294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34" name="Google Shape;34;p2"/>
          <p:cNvSpPr/>
          <p:nvPr/>
        </p:nvSpPr>
        <p:spPr>
          <a:xfrm>
            <a:off x="3676329" y="1149293"/>
            <a:ext cx="401200" cy="401200"/>
          </a:xfrm>
          <a:prstGeom prst="ellipse">
            <a:avLst/>
          </a:prstGeom>
          <a:solidFill>
            <a:srgbClr val="FF975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35;p2"/>
          <p:cNvSpPr/>
          <p:nvPr/>
        </p:nvSpPr>
        <p:spPr>
          <a:xfrm>
            <a:off x="4679904" y="6343113"/>
            <a:ext cx="284000" cy="284000"/>
          </a:xfrm>
          <a:prstGeom prst="ellipse">
            <a:avLst/>
          </a:prstGeom>
          <a:solidFill>
            <a:srgbClr val="02BDC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36;p2"/>
          <p:cNvSpPr/>
          <p:nvPr/>
        </p:nvSpPr>
        <p:spPr>
          <a:xfrm>
            <a:off x="7326468" y="5832703"/>
            <a:ext cx="551200" cy="551200"/>
          </a:xfrm>
          <a:prstGeom prst="ellipse">
            <a:avLst/>
          </a:prstGeom>
          <a:solidFill>
            <a:srgbClr val="FC406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74452523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ubtitle">
  <p:cSld name="Subtitle">
    <p:spTree>
      <p:nvGrpSpPr>
        <p:cNvPr id="1" name="Shape 37"/>
        <p:cNvGrpSpPr/>
        <p:nvPr/>
      </p:nvGrpSpPr>
      <p:grpSpPr>
        <a:xfrm>
          <a:off x="0" y="0"/>
          <a:ext cx="0" cy="0"/>
          <a:chOff x="0" y="0"/>
          <a:chExt cx="0" cy="0"/>
        </a:xfrm>
      </p:grpSpPr>
      <p:sp>
        <p:nvSpPr>
          <p:cNvPr id="38" name="Google Shape;38;p3"/>
          <p:cNvSpPr/>
          <p:nvPr/>
        </p:nvSpPr>
        <p:spPr>
          <a:xfrm>
            <a:off x="542867" y="542767"/>
            <a:ext cx="11106400" cy="5772400"/>
          </a:xfrm>
          <a:prstGeom prst="rect">
            <a:avLst/>
          </a:pr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3"/>
          <p:cNvSpPr/>
          <p:nvPr/>
        </p:nvSpPr>
        <p:spPr>
          <a:xfrm>
            <a:off x="3507267" y="840200"/>
            <a:ext cx="5177600" cy="517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3"/>
          <p:cNvSpPr/>
          <p:nvPr/>
        </p:nvSpPr>
        <p:spPr>
          <a:xfrm>
            <a:off x="7240467" y="304800"/>
            <a:ext cx="1850800" cy="1850800"/>
          </a:xfrm>
          <a:prstGeom prst="ellipse">
            <a:avLst/>
          </a:prstGeom>
          <a:solidFill>
            <a:srgbClr val="FFB600">
              <a:alpha val="796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41;p3"/>
          <p:cNvSpPr/>
          <p:nvPr/>
        </p:nvSpPr>
        <p:spPr>
          <a:xfrm>
            <a:off x="7877667" y="6214433"/>
            <a:ext cx="807200" cy="807200"/>
          </a:xfrm>
          <a:prstGeom prst="ellipse">
            <a:avLst/>
          </a:prstGeom>
          <a:solidFill>
            <a:srgbClr val="FF975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42;p3"/>
          <p:cNvSpPr/>
          <p:nvPr/>
        </p:nvSpPr>
        <p:spPr>
          <a:xfrm>
            <a:off x="3608867" y="5163505"/>
            <a:ext cx="1463600" cy="1463600"/>
          </a:xfrm>
          <a:prstGeom prst="ellipse">
            <a:avLst/>
          </a:prstGeom>
          <a:solidFill>
            <a:srgbClr val="FC4540">
              <a:alpha val="7885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43;p3"/>
          <p:cNvSpPr/>
          <p:nvPr/>
        </p:nvSpPr>
        <p:spPr>
          <a:xfrm>
            <a:off x="2775592" y="1028361"/>
            <a:ext cx="1032800" cy="1032800"/>
          </a:xfrm>
          <a:prstGeom prst="ellipse">
            <a:avLst/>
          </a:prstGeom>
          <a:solidFill>
            <a:srgbClr val="FFB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44;p3"/>
          <p:cNvSpPr/>
          <p:nvPr/>
        </p:nvSpPr>
        <p:spPr>
          <a:xfrm>
            <a:off x="8684868" y="2155587"/>
            <a:ext cx="551200" cy="551200"/>
          </a:xfrm>
          <a:prstGeom prst="ellipse">
            <a:avLst/>
          </a:prstGeom>
          <a:solidFill>
            <a:srgbClr val="FC406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45;p3"/>
          <p:cNvSpPr/>
          <p:nvPr/>
        </p:nvSpPr>
        <p:spPr>
          <a:xfrm>
            <a:off x="3227301" y="4816059"/>
            <a:ext cx="449200" cy="449200"/>
          </a:xfrm>
          <a:prstGeom prst="ellipse">
            <a:avLst/>
          </a:prstGeom>
          <a:solidFill>
            <a:srgbClr val="FF975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46;p3"/>
          <p:cNvSpPr/>
          <p:nvPr/>
        </p:nvSpPr>
        <p:spPr>
          <a:xfrm>
            <a:off x="3149979" y="2226844"/>
            <a:ext cx="284000" cy="2840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47;p3"/>
          <p:cNvSpPr/>
          <p:nvPr/>
        </p:nvSpPr>
        <p:spPr>
          <a:xfrm>
            <a:off x="9091281" y="1784923"/>
            <a:ext cx="125200" cy="1252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3"/>
          <p:cNvSpPr/>
          <p:nvPr/>
        </p:nvSpPr>
        <p:spPr>
          <a:xfrm>
            <a:off x="8218652" y="5832700"/>
            <a:ext cx="125200" cy="125200"/>
          </a:xfrm>
          <a:prstGeom prst="ellipse">
            <a:avLst/>
          </a:prstGeom>
          <a:solidFill>
            <a:srgbClr val="FFB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9;p3"/>
          <p:cNvSpPr/>
          <p:nvPr/>
        </p:nvSpPr>
        <p:spPr>
          <a:xfrm>
            <a:off x="3067490" y="1320258"/>
            <a:ext cx="449023" cy="449023"/>
          </a:xfrm>
          <a:custGeom>
            <a:avLst/>
            <a:gdLst/>
            <a:ahLst/>
            <a:cxnLst/>
            <a:rect l="l" t="t" r="r" b="b"/>
            <a:pathLst>
              <a:path w="16027" h="16027" fill="none" extrusionOk="0">
                <a:moveTo>
                  <a:pt x="14029" y="4019"/>
                </a:moveTo>
                <a:lnTo>
                  <a:pt x="14029" y="4019"/>
                </a:lnTo>
                <a:lnTo>
                  <a:pt x="14200" y="3849"/>
                </a:lnTo>
                <a:lnTo>
                  <a:pt x="14395" y="3752"/>
                </a:lnTo>
                <a:lnTo>
                  <a:pt x="14614" y="3678"/>
                </a:lnTo>
                <a:lnTo>
                  <a:pt x="14809" y="3630"/>
                </a:lnTo>
                <a:lnTo>
                  <a:pt x="15028" y="3581"/>
                </a:lnTo>
                <a:lnTo>
                  <a:pt x="15247" y="3484"/>
                </a:lnTo>
                <a:lnTo>
                  <a:pt x="15442" y="3362"/>
                </a:lnTo>
                <a:lnTo>
                  <a:pt x="15661" y="3191"/>
                </a:lnTo>
                <a:lnTo>
                  <a:pt x="15661" y="3191"/>
                </a:lnTo>
                <a:lnTo>
                  <a:pt x="15832" y="2997"/>
                </a:lnTo>
                <a:lnTo>
                  <a:pt x="15929" y="2777"/>
                </a:lnTo>
                <a:lnTo>
                  <a:pt x="16002" y="2534"/>
                </a:lnTo>
                <a:lnTo>
                  <a:pt x="16026" y="2266"/>
                </a:lnTo>
                <a:lnTo>
                  <a:pt x="16026" y="2266"/>
                </a:lnTo>
                <a:lnTo>
                  <a:pt x="16002" y="2047"/>
                </a:lnTo>
                <a:lnTo>
                  <a:pt x="15978" y="1827"/>
                </a:lnTo>
                <a:lnTo>
                  <a:pt x="15905" y="1633"/>
                </a:lnTo>
                <a:lnTo>
                  <a:pt x="15807" y="1413"/>
                </a:lnTo>
                <a:lnTo>
                  <a:pt x="15710" y="1243"/>
                </a:lnTo>
                <a:lnTo>
                  <a:pt x="15588" y="1048"/>
                </a:lnTo>
                <a:lnTo>
                  <a:pt x="15466" y="878"/>
                </a:lnTo>
                <a:lnTo>
                  <a:pt x="15320" y="707"/>
                </a:lnTo>
                <a:lnTo>
                  <a:pt x="15320" y="707"/>
                </a:lnTo>
                <a:lnTo>
                  <a:pt x="15150" y="561"/>
                </a:lnTo>
                <a:lnTo>
                  <a:pt x="14979" y="439"/>
                </a:lnTo>
                <a:lnTo>
                  <a:pt x="14784" y="317"/>
                </a:lnTo>
                <a:lnTo>
                  <a:pt x="14590" y="196"/>
                </a:lnTo>
                <a:lnTo>
                  <a:pt x="14395" y="123"/>
                </a:lnTo>
                <a:lnTo>
                  <a:pt x="14175" y="50"/>
                </a:lnTo>
                <a:lnTo>
                  <a:pt x="13981" y="25"/>
                </a:lnTo>
                <a:lnTo>
                  <a:pt x="13761" y="1"/>
                </a:lnTo>
                <a:lnTo>
                  <a:pt x="13761" y="1"/>
                </a:lnTo>
                <a:lnTo>
                  <a:pt x="13494" y="25"/>
                </a:lnTo>
                <a:lnTo>
                  <a:pt x="13250" y="98"/>
                </a:lnTo>
                <a:lnTo>
                  <a:pt x="13031" y="196"/>
                </a:lnTo>
                <a:lnTo>
                  <a:pt x="12836" y="366"/>
                </a:lnTo>
                <a:lnTo>
                  <a:pt x="12836" y="366"/>
                </a:lnTo>
                <a:lnTo>
                  <a:pt x="12665" y="561"/>
                </a:lnTo>
                <a:lnTo>
                  <a:pt x="12544" y="780"/>
                </a:lnTo>
                <a:lnTo>
                  <a:pt x="12471" y="975"/>
                </a:lnTo>
                <a:lnTo>
                  <a:pt x="12422" y="1194"/>
                </a:lnTo>
                <a:lnTo>
                  <a:pt x="12349" y="1413"/>
                </a:lnTo>
                <a:lnTo>
                  <a:pt x="12276" y="1608"/>
                </a:lnTo>
                <a:lnTo>
                  <a:pt x="12178" y="1827"/>
                </a:lnTo>
                <a:lnTo>
                  <a:pt x="12008" y="1998"/>
                </a:lnTo>
                <a:lnTo>
                  <a:pt x="12008" y="1998"/>
                </a:lnTo>
                <a:lnTo>
                  <a:pt x="11740" y="2266"/>
                </a:lnTo>
                <a:lnTo>
                  <a:pt x="11496" y="2436"/>
                </a:lnTo>
                <a:lnTo>
                  <a:pt x="11277" y="2534"/>
                </a:lnTo>
                <a:lnTo>
                  <a:pt x="11082" y="2582"/>
                </a:lnTo>
                <a:lnTo>
                  <a:pt x="10888" y="2582"/>
                </a:lnTo>
                <a:lnTo>
                  <a:pt x="10717" y="2534"/>
                </a:lnTo>
                <a:lnTo>
                  <a:pt x="10547" y="2412"/>
                </a:lnTo>
                <a:lnTo>
                  <a:pt x="10376" y="2290"/>
                </a:lnTo>
                <a:lnTo>
                  <a:pt x="10206" y="2095"/>
                </a:lnTo>
                <a:lnTo>
                  <a:pt x="10035" y="1901"/>
                </a:lnTo>
                <a:lnTo>
                  <a:pt x="9670" y="1413"/>
                </a:lnTo>
                <a:lnTo>
                  <a:pt x="9231" y="878"/>
                </a:lnTo>
                <a:lnTo>
                  <a:pt x="8988" y="585"/>
                </a:lnTo>
                <a:lnTo>
                  <a:pt x="8720" y="293"/>
                </a:lnTo>
                <a:lnTo>
                  <a:pt x="8720" y="293"/>
                </a:lnTo>
                <a:lnTo>
                  <a:pt x="8574" y="171"/>
                </a:lnTo>
                <a:lnTo>
                  <a:pt x="8379" y="74"/>
                </a:lnTo>
                <a:lnTo>
                  <a:pt x="8209" y="25"/>
                </a:lnTo>
                <a:lnTo>
                  <a:pt x="8014" y="1"/>
                </a:lnTo>
                <a:lnTo>
                  <a:pt x="8014" y="1"/>
                </a:lnTo>
                <a:lnTo>
                  <a:pt x="7916" y="25"/>
                </a:lnTo>
                <a:lnTo>
                  <a:pt x="7770" y="98"/>
                </a:lnTo>
                <a:lnTo>
                  <a:pt x="7307" y="366"/>
                </a:lnTo>
                <a:lnTo>
                  <a:pt x="7039" y="537"/>
                </a:lnTo>
                <a:lnTo>
                  <a:pt x="6747" y="756"/>
                </a:lnTo>
                <a:lnTo>
                  <a:pt x="6431" y="975"/>
                </a:lnTo>
                <a:lnTo>
                  <a:pt x="6138" y="1243"/>
                </a:lnTo>
                <a:lnTo>
                  <a:pt x="5870" y="1511"/>
                </a:lnTo>
                <a:lnTo>
                  <a:pt x="5627" y="1803"/>
                </a:lnTo>
                <a:lnTo>
                  <a:pt x="5432" y="2095"/>
                </a:lnTo>
                <a:lnTo>
                  <a:pt x="5359" y="2242"/>
                </a:lnTo>
                <a:lnTo>
                  <a:pt x="5310" y="2412"/>
                </a:lnTo>
                <a:lnTo>
                  <a:pt x="5262" y="2558"/>
                </a:lnTo>
                <a:lnTo>
                  <a:pt x="5237" y="2704"/>
                </a:lnTo>
                <a:lnTo>
                  <a:pt x="5237" y="2850"/>
                </a:lnTo>
                <a:lnTo>
                  <a:pt x="5262" y="3021"/>
                </a:lnTo>
                <a:lnTo>
                  <a:pt x="5310" y="3167"/>
                </a:lnTo>
                <a:lnTo>
                  <a:pt x="5383" y="3313"/>
                </a:lnTo>
                <a:lnTo>
                  <a:pt x="5481" y="3459"/>
                </a:lnTo>
                <a:lnTo>
                  <a:pt x="5603" y="3605"/>
                </a:lnTo>
                <a:lnTo>
                  <a:pt x="5603" y="3605"/>
                </a:lnTo>
                <a:lnTo>
                  <a:pt x="5797" y="3752"/>
                </a:lnTo>
                <a:lnTo>
                  <a:pt x="5992" y="3849"/>
                </a:lnTo>
                <a:lnTo>
                  <a:pt x="6187" y="3946"/>
                </a:lnTo>
                <a:lnTo>
                  <a:pt x="6406" y="3995"/>
                </a:lnTo>
                <a:lnTo>
                  <a:pt x="6625" y="4044"/>
                </a:lnTo>
                <a:lnTo>
                  <a:pt x="6845" y="4141"/>
                </a:lnTo>
                <a:lnTo>
                  <a:pt x="7039" y="4239"/>
                </a:lnTo>
                <a:lnTo>
                  <a:pt x="7234" y="4409"/>
                </a:lnTo>
                <a:lnTo>
                  <a:pt x="7234" y="4409"/>
                </a:lnTo>
                <a:lnTo>
                  <a:pt x="7405" y="4604"/>
                </a:lnTo>
                <a:lnTo>
                  <a:pt x="7502" y="4823"/>
                </a:lnTo>
                <a:lnTo>
                  <a:pt x="7575" y="5067"/>
                </a:lnTo>
                <a:lnTo>
                  <a:pt x="7600" y="5359"/>
                </a:lnTo>
                <a:lnTo>
                  <a:pt x="7600" y="5359"/>
                </a:lnTo>
                <a:lnTo>
                  <a:pt x="7575" y="5554"/>
                </a:lnTo>
                <a:lnTo>
                  <a:pt x="7551" y="5773"/>
                </a:lnTo>
                <a:lnTo>
                  <a:pt x="7478" y="5968"/>
                </a:lnTo>
                <a:lnTo>
                  <a:pt x="7405" y="6163"/>
                </a:lnTo>
                <a:lnTo>
                  <a:pt x="7307" y="6357"/>
                </a:lnTo>
                <a:lnTo>
                  <a:pt x="7186" y="6552"/>
                </a:lnTo>
                <a:lnTo>
                  <a:pt x="7039" y="6723"/>
                </a:lnTo>
                <a:lnTo>
                  <a:pt x="6893" y="6893"/>
                </a:lnTo>
                <a:lnTo>
                  <a:pt x="6893" y="6893"/>
                </a:lnTo>
                <a:lnTo>
                  <a:pt x="6723" y="7039"/>
                </a:lnTo>
                <a:lnTo>
                  <a:pt x="6552" y="7186"/>
                </a:lnTo>
                <a:lnTo>
                  <a:pt x="6382" y="7283"/>
                </a:lnTo>
                <a:lnTo>
                  <a:pt x="6187" y="7405"/>
                </a:lnTo>
                <a:lnTo>
                  <a:pt x="5992" y="7478"/>
                </a:lnTo>
                <a:lnTo>
                  <a:pt x="5773" y="7551"/>
                </a:lnTo>
                <a:lnTo>
                  <a:pt x="5554" y="7575"/>
                </a:lnTo>
                <a:lnTo>
                  <a:pt x="5359" y="7600"/>
                </a:lnTo>
                <a:lnTo>
                  <a:pt x="5359" y="7600"/>
                </a:lnTo>
                <a:lnTo>
                  <a:pt x="5091" y="7575"/>
                </a:lnTo>
                <a:lnTo>
                  <a:pt x="4848" y="7502"/>
                </a:lnTo>
                <a:lnTo>
                  <a:pt x="4604" y="7405"/>
                </a:lnTo>
                <a:lnTo>
                  <a:pt x="4409" y="7234"/>
                </a:lnTo>
                <a:lnTo>
                  <a:pt x="4409" y="7234"/>
                </a:lnTo>
                <a:lnTo>
                  <a:pt x="4239" y="7039"/>
                </a:lnTo>
                <a:lnTo>
                  <a:pt x="4117" y="6820"/>
                </a:lnTo>
                <a:lnTo>
                  <a:pt x="4044" y="6601"/>
                </a:lnTo>
                <a:lnTo>
                  <a:pt x="3971" y="6382"/>
                </a:lnTo>
                <a:lnTo>
                  <a:pt x="3922" y="6187"/>
                </a:lnTo>
                <a:lnTo>
                  <a:pt x="3849" y="5992"/>
                </a:lnTo>
                <a:lnTo>
                  <a:pt x="3752" y="5797"/>
                </a:lnTo>
                <a:lnTo>
                  <a:pt x="3605" y="5602"/>
                </a:lnTo>
                <a:lnTo>
                  <a:pt x="3605" y="5602"/>
                </a:lnTo>
                <a:lnTo>
                  <a:pt x="3459" y="5481"/>
                </a:lnTo>
                <a:lnTo>
                  <a:pt x="3313" y="5383"/>
                </a:lnTo>
                <a:lnTo>
                  <a:pt x="3167" y="5310"/>
                </a:lnTo>
                <a:lnTo>
                  <a:pt x="3021" y="5262"/>
                </a:lnTo>
                <a:lnTo>
                  <a:pt x="2850" y="5237"/>
                </a:lnTo>
                <a:lnTo>
                  <a:pt x="2704" y="5237"/>
                </a:lnTo>
                <a:lnTo>
                  <a:pt x="2558" y="5262"/>
                </a:lnTo>
                <a:lnTo>
                  <a:pt x="2412" y="5310"/>
                </a:lnTo>
                <a:lnTo>
                  <a:pt x="2242" y="5359"/>
                </a:lnTo>
                <a:lnTo>
                  <a:pt x="2095" y="5432"/>
                </a:lnTo>
                <a:lnTo>
                  <a:pt x="1803" y="5627"/>
                </a:lnTo>
                <a:lnTo>
                  <a:pt x="1511" y="5870"/>
                </a:lnTo>
                <a:lnTo>
                  <a:pt x="1243" y="6138"/>
                </a:lnTo>
                <a:lnTo>
                  <a:pt x="975" y="6431"/>
                </a:lnTo>
                <a:lnTo>
                  <a:pt x="756" y="6747"/>
                </a:lnTo>
                <a:lnTo>
                  <a:pt x="537" y="7039"/>
                </a:lnTo>
                <a:lnTo>
                  <a:pt x="366" y="7307"/>
                </a:lnTo>
                <a:lnTo>
                  <a:pt x="98" y="7770"/>
                </a:lnTo>
                <a:lnTo>
                  <a:pt x="25" y="7916"/>
                </a:lnTo>
                <a:lnTo>
                  <a:pt x="1" y="8014"/>
                </a:lnTo>
                <a:lnTo>
                  <a:pt x="1" y="8014"/>
                </a:lnTo>
                <a:lnTo>
                  <a:pt x="25" y="8208"/>
                </a:lnTo>
                <a:lnTo>
                  <a:pt x="74" y="8379"/>
                </a:lnTo>
                <a:lnTo>
                  <a:pt x="171" y="8574"/>
                </a:lnTo>
                <a:lnTo>
                  <a:pt x="293" y="8720"/>
                </a:lnTo>
                <a:lnTo>
                  <a:pt x="293" y="8720"/>
                </a:lnTo>
                <a:lnTo>
                  <a:pt x="585" y="8988"/>
                </a:lnTo>
                <a:lnTo>
                  <a:pt x="878" y="9231"/>
                </a:lnTo>
                <a:lnTo>
                  <a:pt x="1413" y="9670"/>
                </a:lnTo>
                <a:lnTo>
                  <a:pt x="1901" y="10035"/>
                </a:lnTo>
                <a:lnTo>
                  <a:pt x="2095" y="10206"/>
                </a:lnTo>
                <a:lnTo>
                  <a:pt x="2290" y="10376"/>
                </a:lnTo>
                <a:lnTo>
                  <a:pt x="2412" y="10547"/>
                </a:lnTo>
                <a:lnTo>
                  <a:pt x="2534" y="10717"/>
                </a:lnTo>
                <a:lnTo>
                  <a:pt x="2583" y="10888"/>
                </a:lnTo>
                <a:lnTo>
                  <a:pt x="2583" y="11082"/>
                </a:lnTo>
                <a:lnTo>
                  <a:pt x="2534" y="11277"/>
                </a:lnTo>
                <a:lnTo>
                  <a:pt x="2436" y="11496"/>
                </a:lnTo>
                <a:lnTo>
                  <a:pt x="2266" y="11740"/>
                </a:lnTo>
                <a:lnTo>
                  <a:pt x="1998" y="12008"/>
                </a:lnTo>
                <a:lnTo>
                  <a:pt x="1998" y="12008"/>
                </a:lnTo>
                <a:lnTo>
                  <a:pt x="1828" y="12178"/>
                </a:lnTo>
                <a:lnTo>
                  <a:pt x="1633" y="12276"/>
                </a:lnTo>
                <a:lnTo>
                  <a:pt x="1413" y="12349"/>
                </a:lnTo>
                <a:lnTo>
                  <a:pt x="1219" y="12398"/>
                </a:lnTo>
                <a:lnTo>
                  <a:pt x="999" y="12446"/>
                </a:lnTo>
                <a:lnTo>
                  <a:pt x="780" y="12544"/>
                </a:lnTo>
                <a:lnTo>
                  <a:pt x="585" y="12665"/>
                </a:lnTo>
                <a:lnTo>
                  <a:pt x="366" y="12836"/>
                </a:lnTo>
                <a:lnTo>
                  <a:pt x="366" y="12836"/>
                </a:lnTo>
                <a:lnTo>
                  <a:pt x="196" y="13031"/>
                </a:lnTo>
                <a:lnTo>
                  <a:pt x="98" y="13250"/>
                </a:lnTo>
                <a:lnTo>
                  <a:pt x="25" y="13493"/>
                </a:lnTo>
                <a:lnTo>
                  <a:pt x="1" y="13761"/>
                </a:lnTo>
                <a:lnTo>
                  <a:pt x="1" y="13761"/>
                </a:lnTo>
                <a:lnTo>
                  <a:pt x="25" y="13981"/>
                </a:lnTo>
                <a:lnTo>
                  <a:pt x="50" y="14200"/>
                </a:lnTo>
                <a:lnTo>
                  <a:pt x="123" y="14395"/>
                </a:lnTo>
                <a:lnTo>
                  <a:pt x="220" y="14614"/>
                </a:lnTo>
                <a:lnTo>
                  <a:pt x="318" y="14784"/>
                </a:lnTo>
                <a:lnTo>
                  <a:pt x="439" y="14979"/>
                </a:lnTo>
                <a:lnTo>
                  <a:pt x="561" y="15150"/>
                </a:lnTo>
                <a:lnTo>
                  <a:pt x="707" y="15320"/>
                </a:lnTo>
                <a:lnTo>
                  <a:pt x="707" y="15320"/>
                </a:lnTo>
                <a:lnTo>
                  <a:pt x="878" y="15466"/>
                </a:lnTo>
                <a:lnTo>
                  <a:pt x="1048" y="15588"/>
                </a:lnTo>
                <a:lnTo>
                  <a:pt x="1243" y="15710"/>
                </a:lnTo>
                <a:lnTo>
                  <a:pt x="1438" y="15832"/>
                </a:lnTo>
                <a:lnTo>
                  <a:pt x="1633" y="15905"/>
                </a:lnTo>
                <a:lnTo>
                  <a:pt x="1852" y="15978"/>
                </a:lnTo>
                <a:lnTo>
                  <a:pt x="2047" y="16002"/>
                </a:lnTo>
                <a:lnTo>
                  <a:pt x="2266" y="16026"/>
                </a:lnTo>
                <a:lnTo>
                  <a:pt x="2266" y="16026"/>
                </a:lnTo>
                <a:lnTo>
                  <a:pt x="2534" y="16002"/>
                </a:lnTo>
                <a:lnTo>
                  <a:pt x="2777" y="15929"/>
                </a:lnTo>
                <a:lnTo>
                  <a:pt x="2997" y="15832"/>
                </a:lnTo>
                <a:lnTo>
                  <a:pt x="3191" y="15661"/>
                </a:lnTo>
                <a:lnTo>
                  <a:pt x="3191" y="15661"/>
                </a:lnTo>
                <a:lnTo>
                  <a:pt x="3362" y="15466"/>
                </a:lnTo>
                <a:lnTo>
                  <a:pt x="3484" y="15247"/>
                </a:lnTo>
                <a:lnTo>
                  <a:pt x="3557" y="15052"/>
                </a:lnTo>
                <a:lnTo>
                  <a:pt x="3605" y="14833"/>
                </a:lnTo>
                <a:lnTo>
                  <a:pt x="3679" y="14614"/>
                </a:lnTo>
                <a:lnTo>
                  <a:pt x="3752" y="14419"/>
                </a:lnTo>
                <a:lnTo>
                  <a:pt x="3849" y="14200"/>
                </a:lnTo>
                <a:lnTo>
                  <a:pt x="4019" y="14029"/>
                </a:lnTo>
                <a:lnTo>
                  <a:pt x="4019" y="14029"/>
                </a:lnTo>
                <a:lnTo>
                  <a:pt x="4287" y="13786"/>
                </a:lnTo>
                <a:lnTo>
                  <a:pt x="4531" y="13591"/>
                </a:lnTo>
                <a:lnTo>
                  <a:pt x="4750" y="13493"/>
                </a:lnTo>
                <a:lnTo>
                  <a:pt x="4945" y="13445"/>
                </a:lnTo>
                <a:lnTo>
                  <a:pt x="5140" y="13445"/>
                </a:lnTo>
                <a:lnTo>
                  <a:pt x="5310" y="13493"/>
                </a:lnTo>
                <a:lnTo>
                  <a:pt x="5481" y="13615"/>
                </a:lnTo>
                <a:lnTo>
                  <a:pt x="5651" y="13737"/>
                </a:lnTo>
                <a:lnTo>
                  <a:pt x="5822" y="13932"/>
                </a:lnTo>
                <a:lnTo>
                  <a:pt x="5992" y="14127"/>
                </a:lnTo>
                <a:lnTo>
                  <a:pt x="6358" y="14614"/>
                </a:lnTo>
                <a:lnTo>
                  <a:pt x="6796" y="15150"/>
                </a:lnTo>
                <a:lnTo>
                  <a:pt x="7039" y="15442"/>
                </a:lnTo>
                <a:lnTo>
                  <a:pt x="7307" y="15734"/>
                </a:lnTo>
                <a:lnTo>
                  <a:pt x="7307" y="15734"/>
                </a:lnTo>
                <a:lnTo>
                  <a:pt x="7454" y="15856"/>
                </a:lnTo>
                <a:lnTo>
                  <a:pt x="7648" y="15953"/>
                </a:lnTo>
                <a:lnTo>
                  <a:pt x="7819" y="16002"/>
                </a:lnTo>
                <a:lnTo>
                  <a:pt x="8014" y="16026"/>
                </a:lnTo>
                <a:lnTo>
                  <a:pt x="8014" y="16026"/>
                </a:lnTo>
                <a:lnTo>
                  <a:pt x="8111" y="16002"/>
                </a:lnTo>
                <a:lnTo>
                  <a:pt x="8257" y="15929"/>
                </a:lnTo>
                <a:lnTo>
                  <a:pt x="8720" y="15661"/>
                </a:lnTo>
                <a:lnTo>
                  <a:pt x="8988" y="15491"/>
                </a:lnTo>
                <a:lnTo>
                  <a:pt x="9280" y="15271"/>
                </a:lnTo>
                <a:lnTo>
                  <a:pt x="9597" y="15052"/>
                </a:lnTo>
                <a:lnTo>
                  <a:pt x="9889" y="14784"/>
                </a:lnTo>
                <a:lnTo>
                  <a:pt x="10157" y="14516"/>
                </a:lnTo>
                <a:lnTo>
                  <a:pt x="10400" y="14224"/>
                </a:lnTo>
                <a:lnTo>
                  <a:pt x="10595" y="13932"/>
                </a:lnTo>
                <a:lnTo>
                  <a:pt x="10668" y="13786"/>
                </a:lnTo>
                <a:lnTo>
                  <a:pt x="10717" y="13615"/>
                </a:lnTo>
                <a:lnTo>
                  <a:pt x="10766" y="13469"/>
                </a:lnTo>
                <a:lnTo>
                  <a:pt x="10790" y="13323"/>
                </a:lnTo>
                <a:lnTo>
                  <a:pt x="10790" y="13177"/>
                </a:lnTo>
                <a:lnTo>
                  <a:pt x="10766" y="13006"/>
                </a:lnTo>
                <a:lnTo>
                  <a:pt x="10717" y="12860"/>
                </a:lnTo>
                <a:lnTo>
                  <a:pt x="10644" y="12714"/>
                </a:lnTo>
                <a:lnTo>
                  <a:pt x="10547" y="12568"/>
                </a:lnTo>
                <a:lnTo>
                  <a:pt x="10425" y="12422"/>
                </a:lnTo>
                <a:lnTo>
                  <a:pt x="10425" y="12422"/>
                </a:lnTo>
                <a:lnTo>
                  <a:pt x="10230" y="12276"/>
                </a:lnTo>
                <a:lnTo>
                  <a:pt x="10035" y="12178"/>
                </a:lnTo>
                <a:lnTo>
                  <a:pt x="9840" y="12105"/>
                </a:lnTo>
                <a:lnTo>
                  <a:pt x="9621" y="12032"/>
                </a:lnTo>
                <a:lnTo>
                  <a:pt x="9402" y="11983"/>
                </a:lnTo>
                <a:lnTo>
                  <a:pt x="9183" y="11886"/>
                </a:lnTo>
                <a:lnTo>
                  <a:pt x="8988" y="11789"/>
                </a:lnTo>
                <a:lnTo>
                  <a:pt x="8793" y="11618"/>
                </a:lnTo>
                <a:lnTo>
                  <a:pt x="8793" y="11618"/>
                </a:lnTo>
                <a:lnTo>
                  <a:pt x="8623" y="11423"/>
                </a:lnTo>
                <a:lnTo>
                  <a:pt x="8525" y="11204"/>
                </a:lnTo>
                <a:lnTo>
                  <a:pt x="8452" y="10961"/>
                </a:lnTo>
                <a:lnTo>
                  <a:pt x="8428" y="10668"/>
                </a:lnTo>
                <a:lnTo>
                  <a:pt x="8428" y="10668"/>
                </a:lnTo>
                <a:lnTo>
                  <a:pt x="8452" y="10473"/>
                </a:lnTo>
                <a:lnTo>
                  <a:pt x="8476" y="10254"/>
                </a:lnTo>
                <a:lnTo>
                  <a:pt x="8549" y="10059"/>
                </a:lnTo>
                <a:lnTo>
                  <a:pt x="8623" y="9865"/>
                </a:lnTo>
                <a:lnTo>
                  <a:pt x="8720" y="9670"/>
                </a:lnTo>
                <a:lnTo>
                  <a:pt x="8842" y="9475"/>
                </a:lnTo>
                <a:lnTo>
                  <a:pt x="8988" y="9304"/>
                </a:lnTo>
                <a:lnTo>
                  <a:pt x="9134" y="9134"/>
                </a:lnTo>
                <a:lnTo>
                  <a:pt x="9134" y="9134"/>
                </a:lnTo>
                <a:lnTo>
                  <a:pt x="9304" y="8988"/>
                </a:lnTo>
                <a:lnTo>
                  <a:pt x="9475" y="8866"/>
                </a:lnTo>
                <a:lnTo>
                  <a:pt x="9645" y="8744"/>
                </a:lnTo>
                <a:lnTo>
                  <a:pt x="9840" y="8622"/>
                </a:lnTo>
                <a:lnTo>
                  <a:pt x="10035" y="8549"/>
                </a:lnTo>
                <a:lnTo>
                  <a:pt x="10254" y="8476"/>
                </a:lnTo>
                <a:lnTo>
                  <a:pt x="10474" y="8452"/>
                </a:lnTo>
                <a:lnTo>
                  <a:pt x="10668" y="8428"/>
                </a:lnTo>
                <a:lnTo>
                  <a:pt x="10668" y="8428"/>
                </a:lnTo>
                <a:lnTo>
                  <a:pt x="10936" y="8452"/>
                </a:lnTo>
                <a:lnTo>
                  <a:pt x="11180" y="8525"/>
                </a:lnTo>
                <a:lnTo>
                  <a:pt x="11423" y="8622"/>
                </a:lnTo>
                <a:lnTo>
                  <a:pt x="11618" y="8793"/>
                </a:lnTo>
                <a:lnTo>
                  <a:pt x="11618" y="8793"/>
                </a:lnTo>
                <a:lnTo>
                  <a:pt x="11789" y="8988"/>
                </a:lnTo>
                <a:lnTo>
                  <a:pt x="11910" y="9207"/>
                </a:lnTo>
                <a:lnTo>
                  <a:pt x="11984" y="9426"/>
                </a:lnTo>
                <a:lnTo>
                  <a:pt x="12057" y="9645"/>
                </a:lnTo>
                <a:lnTo>
                  <a:pt x="12105" y="9840"/>
                </a:lnTo>
                <a:lnTo>
                  <a:pt x="12178" y="10035"/>
                </a:lnTo>
                <a:lnTo>
                  <a:pt x="12276" y="10230"/>
                </a:lnTo>
                <a:lnTo>
                  <a:pt x="12422" y="10425"/>
                </a:lnTo>
                <a:lnTo>
                  <a:pt x="12422" y="10425"/>
                </a:lnTo>
                <a:lnTo>
                  <a:pt x="12568" y="10547"/>
                </a:lnTo>
                <a:lnTo>
                  <a:pt x="12714" y="10644"/>
                </a:lnTo>
                <a:lnTo>
                  <a:pt x="12860" y="10717"/>
                </a:lnTo>
                <a:lnTo>
                  <a:pt x="13006" y="10766"/>
                </a:lnTo>
                <a:lnTo>
                  <a:pt x="13177" y="10790"/>
                </a:lnTo>
                <a:lnTo>
                  <a:pt x="13323" y="10790"/>
                </a:lnTo>
                <a:lnTo>
                  <a:pt x="13469" y="10766"/>
                </a:lnTo>
                <a:lnTo>
                  <a:pt x="13615" y="10717"/>
                </a:lnTo>
                <a:lnTo>
                  <a:pt x="13786" y="10668"/>
                </a:lnTo>
                <a:lnTo>
                  <a:pt x="13932" y="10595"/>
                </a:lnTo>
                <a:lnTo>
                  <a:pt x="14224" y="10400"/>
                </a:lnTo>
                <a:lnTo>
                  <a:pt x="14516" y="10157"/>
                </a:lnTo>
                <a:lnTo>
                  <a:pt x="14784" y="9889"/>
                </a:lnTo>
                <a:lnTo>
                  <a:pt x="15052" y="9597"/>
                </a:lnTo>
                <a:lnTo>
                  <a:pt x="15271" y="9280"/>
                </a:lnTo>
                <a:lnTo>
                  <a:pt x="15491" y="8988"/>
                </a:lnTo>
                <a:lnTo>
                  <a:pt x="15661" y="8720"/>
                </a:lnTo>
                <a:lnTo>
                  <a:pt x="15929" y="8257"/>
                </a:lnTo>
                <a:lnTo>
                  <a:pt x="16002" y="8111"/>
                </a:lnTo>
                <a:lnTo>
                  <a:pt x="16026" y="8014"/>
                </a:lnTo>
                <a:lnTo>
                  <a:pt x="16026" y="8014"/>
                </a:lnTo>
                <a:lnTo>
                  <a:pt x="16002" y="7819"/>
                </a:lnTo>
                <a:lnTo>
                  <a:pt x="15953" y="7648"/>
                </a:lnTo>
                <a:lnTo>
                  <a:pt x="15856" y="7453"/>
                </a:lnTo>
                <a:lnTo>
                  <a:pt x="15734" y="7307"/>
                </a:lnTo>
                <a:lnTo>
                  <a:pt x="15734" y="7307"/>
                </a:lnTo>
                <a:lnTo>
                  <a:pt x="15442" y="7039"/>
                </a:lnTo>
                <a:lnTo>
                  <a:pt x="15150" y="6796"/>
                </a:lnTo>
                <a:lnTo>
                  <a:pt x="14614" y="6357"/>
                </a:lnTo>
                <a:lnTo>
                  <a:pt x="14127" y="5992"/>
                </a:lnTo>
                <a:lnTo>
                  <a:pt x="13932" y="5822"/>
                </a:lnTo>
                <a:lnTo>
                  <a:pt x="13737" y="5651"/>
                </a:lnTo>
                <a:lnTo>
                  <a:pt x="13615" y="5481"/>
                </a:lnTo>
                <a:lnTo>
                  <a:pt x="13494" y="5310"/>
                </a:lnTo>
                <a:lnTo>
                  <a:pt x="13445" y="5140"/>
                </a:lnTo>
                <a:lnTo>
                  <a:pt x="13445" y="4945"/>
                </a:lnTo>
                <a:lnTo>
                  <a:pt x="13494" y="4750"/>
                </a:lnTo>
                <a:lnTo>
                  <a:pt x="13591" y="4531"/>
                </a:lnTo>
                <a:lnTo>
                  <a:pt x="13761" y="4287"/>
                </a:lnTo>
                <a:lnTo>
                  <a:pt x="14029" y="4019"/>
                </a:lnTo>
                <a:lnTo>
                  <a:pt x="14029" y="4019"/>
                </a:lnTo>
                <a:close/>
              </a:path>
            </a:pathLst>
          </a:custGeom>
          <a:noFill/>
          <a:ln w="12175" cap="rnd" cmpd="sng">
            <a:solidFill>
              <a:srgbClr val="02BDC7"/>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50" name="Google Shape;50;p3"/>
          <p:cNvGrpSpPr/>
          <p:nvPr/>
        </p:nvGrpSpPr>
        <p:grpSpPr>
          <a:xfrm>
            <a:off x="4001442" y="5576169"/>
            <a:ext cx="678468" cy="638281"/>
            <a:chOff x="5972700" y="2330200"/>
            <a:chExt cx="411625" cy="387275"/>
          </a:xfrm>
        </p:grpSpPr>
        <p:sp>
          <p:nvSpPr>
            <p:cNvPr id="51" name="Google Shape;51;p3"/>
            <p:cNvSpPr/>
            <p:nvPr/>
          </p:nvSpPr>
          <p:spPr>
            <a:xfrm>
              <a:off x="5972700" y="2476950"/>
              <a:ext cx="98050" cy="219825"/>
            </a:xfrm>
            <a:custGeom>
              <a:avLst/>
              <a:gdLst/>
              <a:ahLst/>
              <a:cxnLst/>
              <a:rect l="l" t="t" r="r" b="b"/>
              <a:pathLst>
                <a:path w="3922" h="8793" fill="none" extrusionOk="0">
                  <a:moveTo>
                    <a:pt x="0" y="0"/>
                  </a:moveTo>
                  <a:lnTo>
                    <a:pt x="0" y="8792"/>
                  </a:lnTo>
                  <a:lnTo>
                    <a:pt x="3921" y="8792"/>
                  </a:lnTo>
                  <a:lnTo>
                    <a:pt x="3921" y="0"/>
                  </a:lnTo>
                  <a:lnTo>
                    <a:pt x="0" y="0"/>
                  </a:lnTo>
                  <a:close/>
                  <a:moveTo>
                    <a:pt x="2411" y="2411"/>
                  </a:moveTo>
                  <a:lnTo>
                    <a:pt x="2411" y="2411"/>
                  </a:lnTo>
                  <a:lnTo>
                    <a:pt x="2265" y="2387"/>
                  </a:lnTo>
                  <a:lnTo>
                    <a:pt x="2143" y="2363"/>
                  </a:lnTo>
                  <a:lnTo>
                    <a:pt x="2022" y="2290"/>
                  </a:lnTo>
                  <a:lnTo>
                    <a:pt x="1924" y="2216"/>
                  </a:lnTo>
                  <a:lnTo>
                    <a:pt x="1827" y="2095"/>
                  </a:lnTo>
                  <a:lnTo>
                    <a:pt x="1754" y="1973"/>
                  </a:lnTo>
                  <a:lnTo>
                    <a:pt x="1729" y="1851"/>
                  </a:lnTo>
                  <a:lnTo>
                    <a:pt x="1705" y="1705"/>
                  </a:lnTo>
                  <a:lnTo>
                    <a:pt x="1705" y="1705"/>
                  </a:lnTo>
                  <a:lnTo>
                    <a:pt x="1729" y="1559"/>
                  </a:lnTo>
                  <a:lnTo>
                    <a:pt x="1754" y="1437"/>
                  </a:lnTo>
                  <a:lnTo>
                    <a:pt x="1827" y="1315"/>
                  </a:lnTo>
                  <a:lnTo>
                    <a:pt x="1924" y="1218"/>
                  </a:lnTo>
                  <a:lnTo>
                    <a:pt x="2022" y="1120"/>
                  </a:lnTo>
                  <a:lnTo>
                    <a:pt x="2143" y="1072"/>
                  </a:lnTo>
                  <a:lnTo>
                    <a:pt x="2265" y="1023"/>
                  </a:lnTo>
                  <a:lnTo>
                    <a:pt x="2411" y="999"/>
                  </a:lnTo>
                  <a:lnTo>
                    <a:pt x="2411" y="999"/>
                  </a:lnTo>
                  <a:lnTo>
                    <a:pt x="2557" y="1023"/>
                  </a:lnTo>
                  <a:lnTo>
                    <a:pt x="2679" y="1072"/>
                  </a:lnTo>
                  <a:lnTo>
                    <a:pt x="2801" y="1120"/>
                  </a:lnTo>
                  <a:lnTo>
                    <a:pt x="2898" y="1218"/>
                  </a:lnTo>
                  <a:lnTo>
                    <a:pt x="2996" y="1315"/>
                  </a:lnTo>
                  <a:lnTo>
                    <a:pt x="3069" y="1437"/>
                  </a:lnTo>
                  <a:lnTo>
                    <a:pt x="3093" y="1559"/>
                  </a:lnTo>
                  <a:lnTo>
                    <a:pt x="3118" y="1705"/>
                  </a:lnTo>
                  <a:lnTo>
                    <a:pt x="3118" y="1705"/>
                  </a:lnTo>
                  <a:lnTo>
                    <a:pt x="3093" y="1851"/>
                  </a:lnTo>
                  <a:lnTo>
                    <a:pt x="3069" y="1973"/>
                  </a:lnTo>
                  <a:lnTo>
                    <a:pt x="2996" y="2095"/>
                  </a:lnTo>
                  <a:lnTo>
                    <a:pt x="2898" y="2216"/>
                  </a:lnTo>
                  <a:lnTo>
                    <a:pt x="2801" y="2290"/>
                  </a:lnTo>
                  <a:lnTo>
                    <a:pt x="2679" y="2363"/>
                  </a:lnTo>
                  <a:lnTo>
                    <a:pt x="2557" y="2387"/>
                  </a:lnTo>
                  <a:lnTo>
                    <a:pt x="2411" y="2411"/>
                  </a:lnTo>
                  <a:lnTo>
                    <a:pt x="2411" y="2411"/>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3"/>
            <p:cNvSpPr/>
            <p:nvPr/>
          </p:nvSpPr>
          <p:spPr>
            <a:xfrm>
              <a:off x="6078025" y="2330200"/>
              <a:ext cx="306300" cy="387275"/>
            </a:xfrm>
            <a:custGeom>
              <a:avLst/>
              <a:gdLst/>
              <a:ahLst/>
              <a:cxnLst/>
              <a:rect l="l" t="t" r="r" b="b"/>
              <a:pathLst>
                <a:path w="12252" h="15491" fill="none" extrusionOk="0">
                  <a:moveTo>
                    <a:pt x="1" y="13396"/>
                  </a:moveTo>
                  <a:lnTo>
                    <a:pt x="1511" y="13396"/>
                  </a:lnTo>
                  <a:lnTo>
                    <a:pt x="1511" y="13396"/>
                  </a:lnTo>
                  <a:lnTo>
                    <a:pt x="1998" y="13639"/>
                  </a:lnTo>
                  <a:lnTo>
                    <a:pt x="2680" y="13932"/>
                  </a:lnTo>
                  <a:lnTo>
                    <a:pt x="3556" y="14273"/>
                  </a:lnTo>
                  <a:lnTo>
                    <a:pt x="4531" y="14638"/>
                  </a:lnTo>
                  <a:lnTo>
                    <a:pt x="5578" y="14955"/>
                  </a:lnTo>
                  <a:lnTo>
                    <a:pt x="6114" y="15101"/>
                  </a:lnTo>
                  <a:lnTo>
                    <a:pt x="6650" y="15222"/>
                  </a:lnTo>
                  <a:lnTo>
                    <a:pt x="7161" y="15344"/>
                  </a:lnTo>
                  <a:lnTo>
                    <a:pt x="7672" y="15417"/>
                  </a:lnTo>
                  <a:lnTo>
                    <a:pt x="8135" y="15466"/>
                  </a:lnTo>
                  <a:lnTo>
                    <a:pt x="8598" y="15490"/>
                  </a:lnTo>
                  <a:lnTo>
                    <a:pt x="8598" y="15490"/>
                  </a:lnTo>
                  <a:lnTo>
                    <a:pt x="9377" y="15490"/>
                  </a:lnTo>
                  <a:lnTo>
                    <a:pt x="9791" y="15466"/>
                  </a:lnTo>
                  <a:lnTo>
                    <a:pt x="10181" y="15417"/>
                  </a:lnTo>
                  <a:lnTo>
                    <a:pt x="10522" y="15320"/>
                  </a:lnTo>
                  <a:lnTo>
                    <a:pt x="10692" y="15271"/>
                  </a:lnTo>
                  <a:lnTo>
                    <a:pt x="10814" y="15222"/>
                  </a:lnTo>
                  <a:lnTo>
                    <a:pt x="10936" y="15149"/>
                  </a:lnTo>
                  <a:lnTo>
                    <a:pt x="11033" y="15052"/>
                  </a:lnTo>
                  <a:lnTo>
                    <a:pt x="11082" y="14955"/>
                  </a:lnTo>
                  <a:lnTo>
                    <a:pt x="11131" y="14833"/>
                  </a:lnTo>
                  <a:lnTo>
                    <a:pt x="11204" y="14126"/>
                  </a:lnTo>
                  <a:lnTo>
                    <a:pt x="11204" y="14126"/>
                  </a:lnTo>
                  <a:lnTo>
                    <a:pt x="11180" y="13956"/>
                  </a:lnTo>
                  <a:lnTo>
                    <a:pt x="11131" y="13810"/>
                  </a:lnTo>
                  <a:lnTo>
                    <a:pt x="11033" y="13664"/>
                  </a:lnTo>
                  <a:lnTo>
                    <a:pt x="10887" y="13542"/>
                  </a:lnTo>
                  <a:lnTo>
                    <a:pt x="10887" y="13542"/>
                  </a:lnTo>
                  <a:lnTo>
                    <a:pt x="11009" y="13518"/>
                  </a:lnTo>
                  <a:lnTo>
                    <a:pt x="11131" y="13469"/>
                  </a:lnTo>
                  <a:lnTo>
                    <a:pt x="11253" y="13420"/>
                  </a:lnTo>
                  <a:lnTo>
                    <a:pt x="11350" y="13323"/>
                  </a:lnTo>
                  <a:lnTo>
                    <a:pt x="11423" y="13225"/>
                  </a:lnTo>
                  <a:lnTo>
                    <a:pt x="11496" y="13104"/>
                  </a:lnTo>
                  <a:lnTo>
                    <a:pt x="11545" y="12957"/>
                  </a:lnTo>
                  <a:lnTo>
                    <a:pt x="11569" y="12836"/>
                  </a:lnTo>
                  <a:lnTo>
                    <a:pt x="11642" y="11959"/>
                  </a:lnTo>
                  <a:lnTo>
                    <a:pt x="11642" y="11959"/>
                  </a:lnTo>
                  <a:lnTo>
                    <a:pt x="11642" y="11837"/>
                  </a:lnTo>
                  <a:lnTo>
                    <a:pt x="11642" y="11740"/>
                  </a:lnTo>
                  <a:lnTo>
                    <a:pt x="11618" y="11618"/>
                  </a:lnTo>
                  <a:lnTo>
                    <a:pt x="11569" y="11521"/>
                  </a:lnTo>
                  <a:lnTo>
                    <a:pt x="11447" y="11350"/>
                  </a:lnTo>
                  <a:lnTo>
                    <a:pt x="11374" y="11277"/>
                  </a:lnTo>
                  <a:lnTo>
                    <a:pt x="11301" y="11204"/>
                  </a:lnTo>
                  <a:lnTo>
                    <a:pt x="11301" y="11204"/>
                  </a:lnTo>
                  <a:lnTo>
                    <a:pt x="11423" y="11180"/>
                  </a:lnTo>
                  <a:lnTo>
                    <a:pt x="11521" y="11131"/>
                  </a:lnTo>
                  <a:lnTo>
                    <a:pt x="11618" y="11058"/>
                  </a:lnTo>
                  <a:lnTo>
                    <a:pt x="11715" y="10960"/>
                  </a:lnTo>
                  <a:lnTo>
                    <a:pt x="11788" y="10863"/>
                  </a:lnTo>
                  <a:lnTo>
                    <a:pt x="11837" y="10766"/>
                  </a:lnTo>
                  <a:lnTo>
                    <a:pt x="11886" y="10644"/>
                  </a:lnTo>
                  <a:lnTo>
                    <a:pt x="11910" y="10498"/>
                  </a:lnTo>
                  <a:lnTo>
                    <a:pt x="11983" y="9645"/>
                  </a:lnTo>
                  <a:lnTo>
                    <a:pt x="11983" y="9645"/>
                  </a:lnTo>
                  <a:lnTo>
                    <a:pt x="11983" y="9523"/>
                  </a:lnTo>
                  <a:lnTo>
                    <a:pt x="11983" y="9402"/>
                  </a:lnTo>
                  <a:lnTo>
                    <a:pt x="11959" y="9280"/>
                  </a:lnTo>
                  <a:lnTo>
                    <a:pt x="11910" y="9182"/>
                  </a:lnTo>
                  <a:lnTo>
                    <a:pt x="11861" y="9085"/>
                  </a:lnTo>
                  <a:lnTo>
                    <a:pt x="11788" y="9012"/>
                  </a:lnTo>
                  <a:lnTo>
                    <a:pt x="11715" y="8939"/>
                  </a:lnTo>
                  <a:lnTo>
                    <a:pt x="11618" y="8866"/>
                  </a:lnTo>
                  <a:lnTo>
                    <a:pt x="11618" y="8866"/>
                  </a:lnTo>
                  <a:lnTo>
                    <a:pt x="11715" y="8841"/>
                  </a:lnTo>
                  <a:lnTo>
                    <a:pt x="11813" y="8768"/>
                  </a:lnTo>
                  <a:lnTo>
                    <a:pt x="11910" y="8695"/>
                  </a:lnTo>
                  <a:lnTo>
                    <a:pt x="11983" y="8622"/>
                  </a:lnTo>
                  <a:lnTo>
                    <a:pt x="12056" y="8525"/>
                  </a:lnTo>
                  <a:lnTo>
                    <a:pt x="12105" y="8427"/>
                  </a:lnTo>
                  <a:lnTo>
                    <a:pt x="12129" y="8306"/>
                  </a:lnTo>
                  <a:lnTo>
                    <a:pt x="12154" y="8184"/>
                  </a:lnTo>
                  <a:lnTo>
                    <a:pt x="12251" y="7307"/>
                  </a:lnTo>
                  <a:lnTo>
                    <a:pt x="12251" y="7307"/>
                  </a:lnTo>
                  <a:lnTo>
                    <a:pt x="12227" y="7185"/>
                  </a:lnTo>
                  <a:lnTo>
                    <a:pt x="12202" y="7064"/>
                  </a:lnTo>
                  <a:lnTo>
                    <a:pt x="12154" y="6966"/>
                  </a:lnTo>
                  <a:lnTo>
                    <a:pt x="12105" y="6869"/>
                  </a:lnTo>
                  <a:lnTo>
                    <a:pt x="12032" y="6771"/>
                  </a:lnTo>
                  <a:lnTo>
                    <a:pt x="11935" y="6698"/>
                  </a:lnTo>
                  <a:lnTo>
                    <a:pt x="11715" y="6552"/>
                  </a:lnTo>
                  <a:lnTo>
                    <a:pt x="11472" y="6430"/>
                  </a:lnTo>
                  <a:lnTo>
                    <a:pt x="11180" y="6333"/>
                  </a:lnTo>
                  <a:lnTo>
                    <a:pt x="10863" y="6260"/>
                  </a:lnTo>
                  <a:lnTo>
                    <a:pt x="10546" y="6211"/>
                  </a:lnTo>
                  <a:lnTo>
                    <a:pt x="10546" y="6211"/>
                  </a:lnTo>
                  <a:lnTo>
                    <a:pt x="9864" y="6114"/>
                  </a:lnTo>
                  <a:lnTo>
                    <a:pt x="8817" y="6016"/>
                  </a:lnTo>
                  <a:lnTo>
                    <a:pt x="7575" y="5943"/>
                  </a:lnTo>
                  <a:lnTo>
                    <a:pt x="6309" y="5870"/>
                  </a:lnTo>
                  <a:lnTo>
                    <a:pt x="6309" y="5870"/>
                  </a:lnTo>
                  <a:lnTo>
                    <a:pt x="6479" y="5578"/>
                  </a:lnTo>
                  <a:lnTo>
                    <a:pt x="6625" y="5237"/>
                  </a:lnTo>
                  <a:lnTo>
                    <a:pt x="6771" y="4872"/>
                  </a:lnTo>
                  <a:lnTo>
                    <a:pt x="6869" y="4482"/>
                  </a:lnTo>
                  <a:lnTo>
                    <a:pt x="6966" y="4092"/>
                  </a:lnTo>
                  <a:lnTo>
                    <a:pt x="7064" y="3678"/>
                  </a:lnTo>
                  <a:lnTo>
                    <a:pt x="7161" y="2875"/>
                  </a:lnTo>
                  <a:lnTo>
                    <a:pt x="7234" y="2144"/>
                  </a:lnTo>
                  <a:lnTo>
                    <a:pt x="7283" y="1535"/>
                  </a:lnTo>
                  <a:lnTo>
                    <a:pt x="7283" y="975"/>
                  </a:lnTo>
                  <a:lnTo>
                    <a:pt x="7283" y="975"/>
                  </a:lnTo>
                  <a:lnTo>
                    <a:pt x="7283" y="804"/>
                  </a:lnTo>
                  <a:lnTo>
                    <a:pt x="7210" y="609"/>
                  </a:lnTo>
                  <a:lnTo>
                    <a:pt x="7137" y="463"/>
                  </a:lnTo>
                  <a:lnTo>
                    <a:pt x="7015" y="317"/>
                  </a:lnTo>
                  <a:lnTo>
                    <a:pt x="6869" y="171"/>
                  </a:lnTo>
                  <a:lnTo>
                    <a:pt x="6698" y="98"/>
                  </a:lnTo>
                  <a:lnTo>
                    <a:pt x="6503" y="25"/>
                  </a:lnTo>
                  <a:lnTo>
                    <a:pt x="6309" y="1"/>
                  </a:lnTo>
                  <a:lnTo>
                    <a:pt x="6309" y="1"/>
                  </a:lnTo>
                  <a:lnTo>
                    <a:pt x="5943" y="25"/>
                  </a:lnTo>
                  <a:lnTo>
                    <a:pt x="5700" y="74"/>
                  </a:lnTo>
                  <a:lnTo>
                    <a:pt x="5505" y="147"/>
                  </a:lnTo>
                  <a:lnTo>
                    <a:pt x="5359" y="220"/>
                  </a:lnTo>
                  <a:lnTo>
                    <a:pt x="5359" y="220"/>
                  </a:lnTo>
                  <a:lnTo>
                    <a:pt x="4969" y="1462"/>
                  </a:lnTo>
                  <a:lnTo>
                    <a:pt x="4774" y="2022"/>
                  </a:lnTo>
                  <a:lnTo>
                    <a:pt x="4579" y="2534"/>
                  </a:lnTo>
                  <a:lnTo>
                    <a:pt x="4385" y="2996"/>
                  </a:lnTo>
                  <a:lnTo>
                    <a:pt x="4190" y="3386"/>
                  </a:lnTo>
                  <a:lnTo>
                    <a:pt x="4019" y="3678"/>
                  </a:lnTo>
                  <a:lnTo>
                    <a:pt x="3873" y="3922"/>
                  </a:lnTo>
                  <a:lnTo>
                    <a:pt x="3873" y="3922"/>
                  </a:lnTo>
                  <a:lnTo>
                    <a:pt x="3654" y="4141"/>
                  </a:lnTo>
                  <a:lnTo>
                    <a:pt x="3313" y="4482"/>
                  </a:lnTo>
                  <a:lnTo>
                    <a:pt x="2509" y="5237"/>
                  </a:lnTo>
                  <a:lnTo>
                    <a:pt x="1438" y="6211"/>
                  </a:lnTo>
                  <a:lnTo>
                    <a:pt x="1" y="621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3" name="Google Shape;53;p3"/>
          <p:cNvGrpSpPr/>
          <p:nvPr/>
        </p:nvGrpSpPr>
        <p:grpSpPr>
          <a:xfrm>
            <a:off x="7815699" y="675417"/>
            <a:ext cx="699967" cy="1109527"/>
            <a:chOff x="6718575" y="2318625"/>
            <a:chExt cx="256950" cy="407375"/>
          </a:xfrm>
        </p:grpSpPr>
        <p:sp>
          <p:nvSpPr>
            <p:cNvPr id="54" name="Google Shape;54;p3"/>
            <p:cNvSpPr/>
            <p:nvPr/>
          </p:nvSpPr>
          <p:spPr>
            <a:xfrm>
              <a:off x="6795900" y="2673600"/>
              <a:ext cx="102300" cy="22550"/>
            </a:xfrm>
            <a:custGeom>
              <a:avLst/>
              <a:gdLst/>
              <a:ahLst/>
              <a:cxnLst/>
              <a:rect l="l" t="t" r="r" b="b"/>
              <a:pathLst>
                <a:path w="4092" h="902" fill="none" extrusionOk="0">
                  <a:moveTo>
                    <a:pt x="4092" y="902"/>
                  </a:moveTo>
                  <a:lnTo>
                    <a:pt x="4092" y="1"/>
                  </a:lnTo>
                  <a:lnTo>
                    <a:pt x="0" y="1"/>
                  </a:lnTo>
                  <a:lnTo>
                    <a:pt x="0" y="902"/>
                  </a:lnTo>
                  <a:lnTo>
                    <a:pt x="4092" y="902"/>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55" name="Google Shape;55;p3"/>
            <p:cNvSpPr/>
            <p:nvPr/>
          </p:nvSpPr>
          <p:spPr>
            <a:xfrm>
              <a:off x="6795900" y="2650475"/>
              <a:ext cx="102300" cy="22550"/>
            </a:xfrm>
            <a:custGeom>
              <a:avLst/>
              <a:gdLst/>
              <a:ahLst/>
              <a:cxnLst/>
              <a:rect l="l" t="t" r="r" b="b"/>
              <a:pathLst>
                <a:path w="4092" h="902" fill="none" extrusionOk="0">
                  <a:moveTo>
                    <a:pt x="4092" y="901"/>
                  </a:moveTo>
                  <a:lnTo>
                    <a:pt x="4092" y="0"/>
                  </a:lnTo>
                  <a:lnTo>
                    <a:pt x="0" y="0"/>
                  </a:lnTo>
                  <a:lnTo>
                    <a:pt x="0" y="901"/>
                  </a:lnTo>
                  <a:lnTo>
                    <a:pt x="4092" y="901"/>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56" name="Google Shape;56;p3"/>
            <p:cNvSpPr/>
            <p:nvPr/>
          </p:nvSpPr>
          <p:spPr>
            <a:xfrm>
              <a:off x="6795900" y="2696125"/>
              <a:ext cx="102300" cy="29875"/>
            </a:xfrm>
            <a:custGeom>
              <a:avLst/>
              <a:gdLst/>
              <a:ahLst/>
              <a:cxnLst/>
              <a:rect l="l" t="t" r="r" b="b"/>
              <a:pathLst>
                <a:path w="4092" h="1195" fill="none" extrusionOk="0">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57" name="Google Shape;57;p3"/>
            <p:cNvSpPr/>
            <p:nvPr/>
          </p:nvSpPr>
          <p:spPr>
            <a:xfrm>
              <a:off x="6784925" y="2459275"/>
              <a:ext cx="35350" cy="166875"/>
            </a:xfrm>
            <a:custGeom>
              <a:avLst/>
              <a:gdLst/>
              <a:ahLst/>
              <a:cxnLst/>
              <a:rect l="l" t="t" r="r" b="b"/>
              <a:pathLst>
                <a:path w="1414" h="6675" fill="none" extrusionOk="0">
                  <a:moveTo>
                    <a:pt x="1413" y="6674"/>
                  </a:moveTo>
                  <a:lnTo>
                    <a:pt x="1413" y="6674"/>
                  </a:lnTo>
                  <a:lnTo>
                    <a:pt x="585" y="2850"/>
                  </a:lnTo>
                  <a:lnTo>
                    <a:pt x="1" y="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58" name="Google Shape;58;p3"/>
            <p:cNvSpPr/>
            <p:nvPr/>
          </p:nvSpPr>
          <p:spPr>
            <a:xfrm>
              <a:off x="6718575" y="2318625"/>
              <a:ext cx="256950" cy="307525"/>
            </a:xfrm>
            <a:custGeom>
              <a:avLst/>
              <a:gdLst/>
              <a:ahLst/>
              <a:cxnLst/>
              <a:rect l="l" t="t" r="r" b="b"/>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59" name="Google Shape;59;p3"/>
            <p:cNvSpPr/>
            <p:nvPr/>
          </p:nvSpPr>
          <p:spPr>
            <a:xfrm>
              <a:off x="6873825" y="2459275"/>
              <a:ext cx="35350" cy="166875"/>
            </a:xfrm>
            <a:custGeom>
              <a:avLst/>
              <a:gdLst/>
              <a:ahLst/>
              <a:cxnLst/>
              <a:rect l="l" t="t" r="r" b="b"/>
              <a:pathLst>
                <a:path w="1414" h="6675" fill="none" extrusionOk="0">
                  <a:moveTo>
                    <a:pt x="1413" y="1"/>
                  </a:moveTo>
                  <a:lnTo>
                    <a:pt x="1413" y="1"/>
                  </a:lnTo>
                  <a:lnTo>
                    <a:pt x="829" y="2850"/>
                  </a:lnTo>
                  <a:lnTo>
                    <a:pt x="1" y="6674"/>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60" name="Google Shape;60;p3"/>
            <p:cNvSpPr/>
            <p:nvPr/>
          </p:nvSpPr>
          <p:spPr>
            <a:xfrm>
              <a:off x="6801975" y="2453200"/>
              <a:ext cx="90150" cy="19500"/>
            </a:xfrm>
            <a:custGeom>
              <a:avLst/>
              <a:gdLst/>
              <a:ahLst/>
              <a:cxnLst/>
              <a:rect l="l" t="t" r="r" b="b"/>
              <a:pathLst>
                <a:path w="3606" h="780" fill="none" extrusionOk="0">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61" name="Google Shape;61;p3"/>
            <p:cNvSpPr/>
            <p:nvPr/>
          </p:nvSpPr>
          <p:spPr>
            <a:xfrm>
              <a:off x="6795900" y="2628550"/>
              <a:ext cx="102300" cy="25"/>
            </a:xfrm>
            <a:custGeom>
              <a:avLst/>
              <a:gdLst/>
              <a:ahLst/>
              <a:cxnLst/>
              <a:rect l="l" t="t" r="r" b="b"/>
              <a:pathLst>
                <a:path w="4092" h="1" fill="none" extrusionOk="0">
                  <a:moveTo>
                    <a:pt x="0" y="1"/>
                  </a:moveTo>
                  <a:lnTo>
                    <a:pt x="4092" y="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grpSp>
      <p:sp>
        <p:nvSpPr>
          <p:cNvPr id="62" name="Google Shape;62;p3"/>
          <p:cNvSpPr/>
          <p:nvPr/>
        </p:nvSpPr>
        <p:spPr>
          <a:xfrm>
            <a:off x="3676329" y="1149293"/>
            <a:ext cx="401200" cy="401200"/>
          </a:xfrm>
          <a:prstGeom prst="ellipse">
            <a:avLst/>
          </a:prstGeom>
          <a:solidFill>
            <a:srgbClr val="FC4540">
              <a:alpha val="7885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63;p3"/>
          <p:cNvSpPr/>
          <p:nvPr/>
        </p:nvSpPr>
        <p:spPr>
          <a:xfrm>
            <a:off x="4679904" y="6343113"/>
            <a:ext cx="284000" cy="284000"/>
          </a:xfrm>
          <a:prstGeom prst="ellipse">
            <a:avLst/>
          </a:prstGeom>
          <a:solidFill>
            <a:srgbClr val="02BDC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64;p3"/>
          <p:cNvSpPr/>
          <p:nvPr/>
        </p:nvSpPr>
        <p:spPr>
          <a:xfrm>
            <a:off x="7326468" y="5832703"/>
            <a:ext cx="551200" cy="551200"/>
          </a:xfrm>
          <a:prstGeom prst="ellipse">
            <a:avLst/>
          </a:prstGeom>
          <a:solidFill>
            <a:srgbClr val="FC406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65;p3"/>
          <p:cNvSpPr txBox="1">
            <a:spLocks noGrp="1"/>
          </p:cNvSpPr>
          <p:nvPr>
            <p:ph type="ctrTitle"/>
          </p:nvPr>
        </p:nvSpPr>
        <p:spPr>
          <a:xfrm>
            <a:off x="3848133" y="2517533"/>
            <a:ext cx="4495600" cy="1546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1"/>
              </a:buClr>
              <a:buSzPts val="3000"/>
              <a:buNone/>
              <a:defRPr sz="4000">
                <a:solidFill>
                  <a:schemeClr val="accent1"/>
                </a:solidFill>
              </a:defRPr>
            </a:lvl1pPr>
            <a:lvl2pPr lvl="1" algn="ctr" rtl="0">
              <a:spcBef>
                <a:spcPts val="0"/>
              </a:spcBef>
              <a:spcAft>
                <a:spcPts val="0"/>
              </a:spcAft>
              <a:buClr>
                <a:schemeClr val="accent1"/>
              </a:buClr>
              <a:buSzPts val="3000"/>
              <a:buNone/>
              <a:defRPr sz="4000">
                <a:solidFill>
                  <a:schemeClr val="accent1"/>
                </a:solidFill>
              </a:defRPr>
            </a:lvl2pPr>
            <a:lvl3pPr lvl="2" algn="ctr" rtl="0">
              <a:spcBef>
                <a:spcPts val="0"/>
              </a:spcBef>
              <a:spcAft>
                <a:spcPts val="0"/>
              </a:spcAft>
              <a:buClr>
                <a:schemeClr val="accent1"/>
              </a:buClr>
              <a:buSzPts val="3000"/>
              <a:buNone/>
              <a:defRPr sz="4000">
                <a:solidFill>
                  <a:schemeClr val="accent1"/>
                </a:solidFill>
              </a:defRPr>
            </a:lvl3pPr>
            <a:lvl4pPr lvl="3" algn="ctr" rtl="0">
              <a:spcBef>
                <a:spcPts val="0"/>
              </a:spcBef>
              <a:spcAft>
                <a:spcPts val="0"/>
              </a:spcAft>
              <a:buClr>
                <a:schemeClr val="accent1"/>
              </a:buClr>
              <a:buSzPts val="3000"/>
              <a:buNone/>
              <a:defRPr sz="4000">
                <a:solidFill>
                  <a:schemeClr val="accent1"/>
                </a:solidFill>
              </a:defRPr>
            </a:lvl4pPr>
            <a:lvl5pPr lvl="4" algn="ctr" rtl="0">
              <a:spcBef>
                <a:spcPts val="0"/>
              </a:spcBef>
              <a:spcAft>
                <a:spcPts val="0"/>
              </a:spcAft>
              <a:buClr>
                <a:schemeClr val="accent1"/>
              </a:buClr>
              <a:buSzPts val="3000"/>
              <a:buNone/>
              <a:defRPr sz="4000">
                <a:solidFill>
                  <a:schemeClr val="accent1"/>
                </a:solidFill>
              </a:defRPr>
            </a:lvl5pPr>
            <a:lvl6pPr lvl="5" algn="ctr" rtl="0">
              <a:spcBef>
                <a:spcPts val="0"/>
              </a:spcBef>
              <a:spcAft>
                <a:spcPts val="0"/>
              </a:spcAft>
              <a:buClr>
                <a:schemeClr val="accent1"/>
              </a:buClr>
              <a:buSzPts val="3000"/>
              <a:buNone/>
              <a:defRPr sz="4000">
                <a:solidFill>
                  <a:schemeClr val="accent1"/>
                </a:solidFill>
              </a:defRPr>
            </a:lvl6pPr>
            <a:lvl7pPr lvl="6" algn="ctr" rtl="0">
              <a:spcBef>
                <a:spcPts val="0"/>
              </a:spcBef>
              <a:spcAft>
                <a:spcPts val="0"/>
              </a:spcAft>
              <a:buClr>
                <a:schemeClr val="accent1"/>
              </a:buClr>
              <a:buSzPts val="3000"/>
              <a:buNone/>
              <a:defRPr sz="4000">
                <a:solidFill>
                  <a:schemeClr val="accent1"/>
                </a:solidFill>
              </a:defRPr>
            </a:lvl7pPr>
            <a:lvl8pPr lvl="7" algn="ctr" rtl="0">
              <a:spcBef>
                <a:spcPts val="0"/>
              </a:spcBef>
              <a:spcAft>
                <a:spcPts val="0"/>
              </a:spcAft>
              <a:buClr>
                <a:schemeClr val="accent1"/>
              </a:buClr>
              <a:buSzPts val="3000"/>
              <a:buNone/>
              <a:defRPr sz="4000">
                <a:solidFill>
                  <a:schemeClr val="accent1"/>
                </a:solidFill>
              </a:defRPr>
            </a:lvl8pPr>
            <a:lvl9pPr lvl="8" algn="ctr" rtl="0">
              <a:spcBef>
                <a:spcPts val="0"/>
              </a:spcBef>
              <a:spcAft>
                <a:spcPts val="0"/>
              </a:spcAft>
              <a:buClr>
                <a:schemeClr val="accent1"/>
              </a:buClr>
              <a:buSzPts val="3000"/>
              <a:buNone/>
              <a:defRPr sz="4000">
                <a:solidFill>
                  <a:schemeClr val="accent1"/>
                </a:solidFill>
              </a:defRPr>
            </a:lvl9pPr>
          </a:lstStyle>
          <a:p>
            <a:endParaRPr/>
          </a:p>
        </p:txBody>
      </p:sp>
      <p:sp>
        <p:nvSpPr>
          <p:cNvPr id="66" name="Google Shape;66;p3"/>
          <p:cNvSpPr txBox="1">
            <a:spLocks noGrp="1"/>
          </p:cNvSpPr>
          <p:nvPr>
            <p:ph type="subTitle" idx="1"/>
          </p:nvPr>
        </p:nvSpPr>
        <p:spPr>
          <a:xfrm>
            <a:off x="3848133" y="3888336"/>
            <a:ext cx="4495600" cy="1046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2"/>
              </a:buClr>
              <a:buSzPts val="2000"/>
              <a:buNone/>
              <a:defRPr>
                <a:solidFill>
                  <a:schemeClr val="accent2"/>
                </a:solidFill>
              </a:defRPr>
            </a:lvl1pPr>
            <a:lvl2pPr lvl="1" algn="ctr" rtl="0">
              <a:spcBef>
                <a:spcPts val="1333"/>
              </a:spcBef>
              <a:spcAft>
                <a:spcPts val="0"/>
              </a:spcAft>
              <a:buClr>
                <a:schemeClr val="accent2"/>
              </a:buClr>
              <a:buSzPts val="3000"/>
              <a:buNone/>
              <a:defRPr sz="4000">
                <a:solidFill>
                  <a:schemeClr val="accent2"/>
                </a:solidFill>
              </a:defRPr>
            </a:lvl2pPr>
            <a:lvl3pPr lvl="2" algn="ctr" rtl="0">
              <a:spcBef>
                <a:spcPts val="1333"/>
              </a:spcBef>
              <a:spcAft>
                <a:spcPts val="0"/>
              </a:spcAft>
              <a:buClr>
                <a:schemeClr val="accent2"/>
              </a:buClr>
              <a:buSzPts val="3000"/>
              <a:buNone/>
              <a:defRPr sz="4000">
                <a:solidFill>
                  <a:schemeClr val="accent2"/>
                </a:solidFill>
              </a:defRPr>
            </a:lvl3pPr>
            <a:lvl4pPr lvl="3" algn="ctr" rtl="0">
              <a:spcBef>
                <a:spcPts val="1333"/>
              </a:spcBef>
              <a:spcAft>
                <a:spcPts val="0"/>
              </a:spcAft>
              <a:buClr>
                <a:schemeClr val="accent2"/>
              </a:buClr>
              <a:buSzPts val="3000"/>
              <a:buNone/>
              <a:defRPr sz="4000">
                <a:solidFill>
                  <a:schemeClr val="accent2"/>
                </a:solidFill>
              </a:defRPr>
            </a:lvl4pPr>
            <a:lvl5pPr lvl="4" algn="ctr" rtl="0">
              <a:spcBef>
                <a:spcPts val="1333"/>
              </a:spcBef>
              <a:spcAft>
                <a:spcPts val="0"/>
              </a:spcAft>
              <a:buClr>
                <a:schemeClr val="accent2"/>
              </a:buClr>
              <a:buSzPts val="3000"/>
              <a:buNone/>
              <a:defRPr sz="4000">
                <a:solidFill>
                  <a:schemeClr val="accent2"/>
                </a:solidFill>
              </a:defRPr>
            </a:lvl5pPr>
            <a:lvl6pPr lvl="5" algn="ctr" rtl="0">
              <a:spcBef>
                <a:spcPts val="1333"/>
              </a:spcBef>
              <a:spcAft>
                <a:spcPts val="0"/>
              </a:spcAft>
              <a:buClr>
                <a:schemeClr val="accent2"/>
              </a:buClr>
              <a:buSzPts val="3000"/>
              <a:buNone/>
              <a:defRPr sz="4000">
                <a:solidFill>
                  <a:schemeClr val="accent2"/>
                </a:solidFill>
              </a:defRPr>
            </a:lvl6pPr>
            <a:lvl7pPr lvl="6" algn="ctr" rtl="0">
              <a:spcBef>
                <a:spcPts val="1333"/>
              </a:spcBef>
              <a:spcAft>
                <a:spcPts val="0"/>
              </a:spcAft>
              <a:buClr>
                <a:schemeClr val="accent2"/>
              </a:buClr>
              <a:buSzPts val="3000"/>
              <a:buNone/>
              <a:defRPr sz="4000">
                <a:solidFill>
                  <a:schemeClr val="accent2"/>
                </a:solidFill>
              </a:defRPr>
            </a:lvl7pPr>
            <a:lvl8pPr lvl="7" algn="ctr" rtl="0">
              <a:spcBef>
                <a:spcPts val="1333"/>
              </a:spcBef>
              <a:spcAft>
                <a:spcPts val="0"/>
              </a:spcAft>
              <a:buClr>
                <a:schemeClr val="accent2"/>
              </a:buClr>
              <a:buSzPts val="3000"/>
              <a:buNone/>
              <a:defRPr sz="4000">
                <a:solidFill>
                  <a:schemeClr val="accent2"/>
                </a:solidFill>
              </a:defRPr>
            </a:lvl8pPr>
            <a:lvl9pPr lvl="8" algn="ctr" rtl="0">
              <a:spcBef>
                <a:spcPts val="1333"/>
              </a:spcBef>
              <a:spcAft>
                <a:spcPts val="1333"/>
              </a:spcAft>
              <a:buClr>
                <a:schemeClr val="accent2"/>
              </a:buClr>
              <a:buSzPts val="3000"/>
              <a:buNone/>
              <a:defRPr sz="4000">
                <a:solidFill>
                  <a:schemeClr val="accent2"/>
                </a:solidFill>
              </a:defRPr>
            </a:lvl9pPr>
          </a:lstStyle>
          <a:p>
            <a:endParaRPr/>
          </a:p>
        </p:txBody>
      </p:sp>
    </p:spTree>
    <p:extLst>
      <p:ext uri="{BB962C8B-B14F-4D97-AF65-F5344CB8AC3E}">
        <p14:creationId xmlns:p14="http://schemas.microsoft.com/office/powerpoint/2010/main" val="363408988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67"/>
        <p:cNvGrpSpPr/>
        <p:nvPr/>
      </p:nvGrpSpPr>
      <p:grpSpPr>
        <a:xfrm>
          <a:off x="0" y="0"/>
          <a:ext cx="0" cy="0"/>
          <a:chOff x="0" y="0"/>
          <a:chExt cx="0" cy="0"/>
        </a:xfrm>
      </p:grpSpPr>
      <p:sp>
        <p:nvSpPr>
          <p:cNvPr id="68" name="Google Shape;68;p4"/>
          <p:cNvSpPr/>
          <p:nvPr/>
        </p:nvSpPr>
        <p:spPr>
          <a:xfrm>
            <a:off x="542867" y="542767"/>
            <a:ext cx="11106400" cy="5772400"/>
          </a:xfrm>
          <a:prstGeom prst="rect">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69;p4"/>
          <p:cNvSpPr/>
          <p:nvPr/>
        </p:nvSpPr>
        <p:spPr>
          <a:xfrm>
            <a:off x="5082400" y="-259733"/>
            <a:ext cx="2027200" cy="2027200"/>
          </a:xfrm>
          <a:prstGeom prst="ellipse">
            <a:avLst/>
          </a:prstGeom>
          <a:solidFill>
            <a:srgbClr val="02BDC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70;p4"/>
          <p:cNvSpPr/>
          <p:nvPr/>
        </p:nvSpPr>
        <p:spPr>
          <a:xfrm>
            <a:off x="6642867" y="979700"/>
            <a:ext cx="1032800" cy="10328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71;p4"/>
          <p:cNvSpPr/>
          <p:nvPr/>
        </p:nvSpPr>
        <p:spPr>
          <a:xfrm>
            <a:off x="4626599" y="1081297"/>
            <a:ext cx="284000" cy="284000"/>
          </a:xfrm>
          <a:prstGeom prst="ellipse">
            <a:avLst/>
          </a:prstGeom>
          <a:solidFill>
            <a:srgbClr val="FF975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72;p4"/>
          <p:cNvSpPr/>
          <p:nvPr/>
        </p:nvSpPr>
        <p:spPr>
          <a:xfrm>
            <a:off x="4146500" y="205891"/>
            <a:ext cx="678400" cy="678400"/>
          </a:xfrm>
          <a:prstGeom prst="ellipse">
            <a:avLst/>
          </a:prstGeom>
          <a:solidFill>
            <a:srgbClr val="FC4540">
              <a:alpha val="7885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73;p4"/>
          <p:cNvSpPr/>
          <p:nvPr/>
        </p:nvSpPr>
        <p:spPr>
          <a:xfrm>
            <a:off x="7194037" y="-114253"/>
            <a:ext cx="284000" cy="284000"/>
          </a:xfrm>
          <a:prstGeom prst="ellipse">
            <a:avLst/>
          </a:prstGeom>
          <a:solidFill>
            <a:srgbClr val="FC406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74;p4"/>
          <p:cNvSpPr/>
          <p:nvPr/>
        </p:nvSpPr>
        <p:spPr>
          <a:xfrm>
            <a:off x="-187200" y="5045605"/>
            <a:ext cx="1463600" cy="1463600"/>
          </a:xfrm>
          <a:prstGeom prst="ellipse">
            <a:avLst/>
          </a:prstGeom>
          <a:solidFill>
            <a:srgbClr val="02BDC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75;p4"/>
          <p:cNvSpPr/>
          <p:nvPr/>
        </p:nvSpPr>
        <p:spPr>
          <a:xfrm>
            <a:off x="10772401" y="5888301"/>
            <a:ext cx="1172400" cy="1172400"/>
          </a:xfrm>
          <a:prstGeom prst="ellipse">
            <a:avLst/>
          </a:prstGeom>
          <a:solidFill>
            <a:srgbClr val="FC406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76;p4"/>
          <p:cNvSpPr/>
          <p:nvPr/>
        </p:nvSpPr>
        <p:spPr>
          <a:xfrm>
            <a:off x="542867" y="6268599"/>
            <a:ext cx="449200" cy="449200"/>
          </a:xfrm>
          <a:prstGeom prst="ellipse">
            <a:avLst/>
          </a:prstGeom>
          <a:solidFill>
            <a:srgbClr val="FC4540">
              <a:alpha val="7885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77;p4"/>
          <p:cNvSpPr/>
          <p:nvPr/>
        </p:nvSpPr>
        <p:spPr>
          <a:xfrm>
            <a:off x="11862101" y="5497761"/>
            <a:ext cx="390400" cy="390400"/>
          </a:xfrm>
          <a:prstGeom prst="ellipse">
            <a:avLst/>
          </a:prstGeom>
          <a:solidFill>
            <a:srgbClr val="FF975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78;p4"/>
          <p:cNvSpPr/>
          <p:nvPr/>
        </p:nvSpPr>
        <p:spPr>
          <a:xfrm>
            <a:off x="10400729" y="6204411"/>
            <a:ext cx="284000" cy="284000"/>
          </a:xfrm>
          <a:prstGeom prst="ellipse">
            <a:avLst/>
          </a:prstGeom>
          <a:solidFill>
            <a:srgbClr val="02BDC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79;p4"/>
          <p:cNvSpPr/>
          <p:nvPr/>
        </p:nvSpPr>
        <p:spPr>
          <a:xfrm>
            <a:off x="11295996" y="5604303"/>
            <a:ext cx="125200" cy="1252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80;p4"/>
          <p:cNvSpPr/>
          <p:nvPr/>
        </p:nvSpPr>
        <p:spPr>
          <a:xfrm>
            <a:off x="704879" y="4679033"/>
            <a:ext cx="284000" cy="2840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81;p4"/>
          <p:cNvSpPr/>
          <p:nvPr/>
        </p:nvSpPr>
        <p:spPr>
          <a:xfrm>
            <a:off x="11103717" y="6219617"/>
            <a:ext cx="509659" cy="509659"/>
          </a:xfrm>
          <a:custGeom>
            <a:avLst/>
            <a:gdLst/>
            <a:ahLst/>
            <a:cxnLst/>
            <a:rect l="l" t="t" r="r" b="b"/>
            <a:pathLst>
              <a:path w="16027" h="16027" fill="none" extrusionOk="0">
                <a:moveTo>
                  <a:pt x="14029" y="4019"/>
                </a:moveTo>
                <a:lnTo>
                  <a:pt x="14029" y="4019"/>
                </a:lnTo>
                <a:lnTo>
                  <a:pt x="14200" y="3849"/>
                </a:lnTo>
                <a:lnTo>
                  <a:pt x="14395" y="3752"/>
                </a:lnTo>
                <a:lnTo>
                  <a:pt x="14614" y="3678"/>
                </a:lnTo>
                <a:lnTo>
                  <a:pt x="14809" y="3630"/>
                </a:lnTo>
                <a:lnTo>
                  <a:pt x="15028" y="3581"/>
                </a:lnTo>
                <a:lnTo>
                  <a:pt x="15247" y="3484"/>
                </a:lnTo>
                <a:lnTo>
                  <a:pt x="15442" y="3362"/>
                </a:lnTo>
                <a:lnTo>
                  <a:pt x="15661" y="3191"/>
                </a:lnTo>
                <a:lnTo>
                  <a:pt x="15661" y="3191"/>
                </a:lnTo>
                <a:lnTo>
                  <a:pt x="15832" y="2997"/>
                </a:lnTo>
                <a:lnTo>
                  <a:pt x="15929" y="2777"/>
                </a:lnTo>
                <a:lnTo>
                  <a:pt x="16002" y="2534"/>
                </a:lnTo>
                <a:lnTo>
                  <a:pt x="16026" y="2266"/>
                </a:lnTo>
                <a:lnTo>
                  <a:pt x="16026" y="2266"/>
                </a:lnTo>
                <a:lnTo>
                  <a:pt x="16002" y="2047"/>
                </a:lnTo>
                <a:lnTo>
                  <a:pt x="15978" y="1827"/>
                </a:lnTo>
                <a:lnTo>
                  <a:pt x="15905" y="1633"/>
                </a:lnTo>
                <a:lnTo>
                  <a:pt x="15807" y="1413"/>
                </a:lnTo>
                <a:lnTo>
                  <a:pt x="15710" y="1243"/>
                </a:lnTo>
                <a:lnTo>
                  <a:pt x="15588" y="1048"/>
                </a:lnTo>
                <a:lnTo>
                  <a:pt x="15466" y="878"/>
                </a:lnTo>
                <a:lnTo>
                  <a:pt x="15320" y="707"/>
                </a:lnTo>
                <a:lnTo>
                  <a:pt x="15320" y="707"/>
                </a:lnTo>
                <a:lnTo>
                  <a:pt x="15150" y="561"/>
                </a:lnTo>
                <a:lnTo>
                  <a:pt x="14979" y="439"/>
                </a:lnTo>
                <a:lnTo>
                  <a:pt x="14784" y="317"/>
                </a:lnTo>
                <a:lnTo>
                  <a:pt x="14590" y="196"/>
                </a:lnTo>
                <a:lnTo>
                  <a:pt x="14395" y="123"/>
                </a:lnTo>
                <a:lnTo>
                  <a:pt x="14175" y="50"/>
                </a:lnTo>
                <a:lnTo>
                  <a:pt x="13981" y="25"/>
                </a:lnTo>
                <a:lnTo>
                  <a:pt x="13761" y="1"/>
                </a:lnTo>
                <a:lnTo>
                  <a:pt x="13761" y="1"/>
                </a:lnTo>
                <a:lnTo>
                  <a:pt x="13494" y="25"/>
                </a:lnTo>
                <a:lnTo>
                  <a:pt x="13250" y="98"/>
                </a:lnTo>
                <a:lnTo>
                  <a:pt x="13031" y="196"/>
                </a:lnTo>
                <a:lnTo>
                  <a:pt x="12836" y="366"/>
                </a:lnTo>
                <a:lnTo>
                  <a:pt x="12836" y="366"/>
                </a:lnTo>
                <a:lnTo>
                  <a:pt x="12665" y="561"/>
                </a:lnTo>
                <a:lnTo>
                  <a:pt x="12544" y="780"/>
                </a:lnTo>
                <a:lnTo>
                  <a:pt x="12471" y="975"/>
                </a:lnTo>
                <a:lnTo>
                  <a:pt x="12422" y="1194"/>
                </a:lnTo>
                <a:lnTo>
                  <a:pt x="12349" y="1413"/>
                </a:lnTo>
                <a:lnTo>
                  <a:pt x="12276" y="1608"/>
                </a:lnTo>
                <a:lnTo>
                  <a:pt x="12178" y="1827"/>
                </a:lnTo>
                <a:lnTo>
                  <a:pt x="12008" y="1998"/>
                </a:lnTo>
                <a:lnTo>
                  <a:pt x="12008" y="1998"/>
                </a:lnTo>
                <a:lnTo>
                  <a:pt x="11740" y="2266"/>
                </a:lnTo>
                <a:lnTo>
                  <a:pt x="11496" y="2436"/>
                </a:lnTo>
                <a:lnTo>
                  <a:pt x="11277" y="2534"/>
                </a:lnTo>
                <a:lnTo>
                  <a:pt x="11082" y="2582"/>
                </a:lnTo>
                <a:lnTo>
                  <a:pt x="10888" y="2582"/>
                </a:lnTo>
                <a:lnTo>
                  <a:pt x="10717" y="2534"/>
                </a:lnTo>
                <a:lnTo>
                  <a:pt x="10547" y="2412"/>
                </a:lnTo>
                <a:lnTo>
                  <a:pt x="10376" y="2290"/>
                </a:lnTo>
                <a:lnTo>
                  <a:pt x="10206" y="2095"/>
                </a:lnTo>
                <a:lnTo>
                  <a:pt x="10035" y="1901"/>
                </a:lnTo>
                <a:lnTo>
                  <a:pt x="9670" y="1413"/>
                </a:lnTo>
                <a:lnTo>
                  <a:pt x="9231" y="878"/>
                </a:lnTo>
                <a:lnTo>
                  <a:pt x="8988" y="585"/>
                </a:lnTo>
                <a:lnTo>
                  <a:pt x="8720" y="293"/>
                </a:lnTo>
                <a:lnTo>
                  <a:pt x="8720" y="293"/>
                </a:lnTo>
                <a:lnTo>
                  <a:pt x="8574" y="171"/>
                </a:lnTo>
                <a:lnTo>
                  <a:pt x="8379" y="74"/>
                </a:lnTo>
                <a:lnTo>
                  <a:pt x="8209" y="25"/>
                </a:lnTo>
                <a:lnTo>
                  <a:pt x="8014" y="1"/>
                </a:lnTo>
                <a:lnTo>
                  <a:pt x="8014" y="1"/>
                </a:lnTo>
                <a:lnTo>
                  <a:pt x="7916" y="25"/>
                </a:lnTo>
                <a:lnTo>
                  <a:pt x="7770" y="98"/>
                </a:lnTo>
                <a:lnTo>
                  <a:pt x="7307" y="366"/>
                </a:lnTo>
                <a:lnTo>
                  <a:pt x="7039" y="537"/>
                </a:lnTo>
                <a:lnTo>
                  <a:pt x="6747" y="756"/>
                </a:lnTo>
                <a:lnTo>
                  <a:pt x="6431" y="975"/>
                </a:lnTo>
                <a:lnTo>
                  <a:pt x="6138" y="1243"/>
                </a:lnTo>
                <a:lnTo>
                  <a:pt x="5870" y="1511"/>
                </a:lnTo>
                <a:lnTo>
                  <a:pt x="5627" y="1803"/>
                </a:lnTo>
                <a:lnTo>
                  <a:pt x="5432" y="2095"/>
                </a:lnTo>
                <a:lnTo>
                  <a:pt x="5359" y="2242"/>
                </a:lnTo>
                <a:lnTo>
                  <a:pt x="5310" y="2412"/>
                </a:lnTo>
                <a:lnTo>
                  <a:pt x="5262" y="2558"/>
                </a:lnTo>
                <a:lnTo>
                  <a:pt x="5237" y="2704"/>
                </a:lnTo>
                <a:lnTo>
                  <a:pt x="5237" y="2850"/>
                </a:lnTo>
                <a:lnTo>
                  <a:pt x="5262" y="3021"/>
                </a:lnTo>
                <a:lnTo>
                  <a:pt x="5310" y="3167"/>
                </a:lnTo>
                <a:lnTo>
                  <a:pt x="5383" y="3313"/>
                </a:lnTo>
                <a:lnTo>
                  <a:pt x="5481" y="3459"/>
                </a:lnTo>
                <a:lnTo>
                  <a:pt x="5603" y="3605"/>
                </a:lnTo>
                <a:lnTo>
                  <a:pt x="5603" y="3605"/>
                </a:lnTo>
                <a:lnTo>
                  <a:pt x="5797" y="3752"/>
                </a:lnTo>
                <a:lnTo>
                  <a:pt x="5992" y="3849"/>
                </a:lnTo>
                <a:lnTo>
                  <a:pt x="6187" y="3946"/>
                </a:lnTo>
                <a:lnTo>
                  <a:pt x="6406" y="3995"/>
                </a:lnTo>
                <a:lnTo>
                  <a:pt x="6625" y="4044"/>
                </a:lnTo>
                <a:lnTo>
                  <a:pt x="6845" y="4141"/>
                </a:lnTo>
                <a:lnTo>
                  <a:pt x="7039" y="4239"/>
                </a:lnTo>
                <a:lnTo>
                  <a:pt x="7234" y="4409"/>
                </a:lnTo>
                <a:lnTo>
                  <a:pt x="7234" y="4409"/>
                </a:lnTo>
                <a:lnTo>
                  <a:pt x="7405" y="4604"/>
                </a:lnTo>
                <a:lnTo>
                  <a:pt x="7502" y="4823"/>
                </a:lnTo>
                <a:lnTo>
                  <a:pt x="7575" y="5067"/>
                </a:lnTo>
                <a:lnTo>
                  <a:pt x="7600" y="5359"/>
                </a:lnTo>
                <a:lnTo>
                  <a:pt x="7600" y="5359"/>
                </a:lnTo>
                <a:lnTo>
                  <a:pt x="7575" y="5554"/>
                </a:lnTo>
                <a:lnTo>
                  <a:pt x="7551" y="5773"/>
                </a:lnTo>
                <a:lnTo>
                  <a:pt x="7478" y="5968"/>
                </a:lnTo>
                <a:lnTo>
                  <a:pt x="7405" y="6163"/>
                </a:lnTo>
                <a:lnTo>
                  <a:pt x="7307" y="6357"/>
                </a:lnTo>
                <a:lnTo>
                  <a:pt x="7186" y="6552"/>
                </a:lnTo>
                <a:lnTo>
                  <a:pt x="7039" y="6723"/>
                </a:lnTo>
                <a:lnTo>
                  <a:pt x="6893" y="6893"/>
                </a:lnTo>
                <a:lnTo>
                  <a:pt x="6893" y="6893"/>
                </a:lnTo>
                <a:lnTo>
                  <a:pt x="6723" y="7039"/>
                </a:lnTo>
                <a:lnTo>
                  <a:pt x="6552" y="7186"/>
                </a:lnTo>
                <a:lnTo>
                  <a:pt x="6382" y="7283"/>
                </a:lnTo>
                <a:lnTo>
                  <a:pt x="6187" y="7405"/>
                </a:lnTo>
                <a:lnTo>
                  <a:pt x="5992" y="7478"/>
                </a:lnTo>
                <a:lnTo>
                  <a:pt x="5773" y="7551"/>
                </a:lnTo>
                <a:lnTo>
                  <a:pt x="5554" y="7575"/>
                </a:lnTo>
                <a:lnTo>
                  <a:pt x="5359" y="7600"/>
                </a:lnTo>
                <a:lnTo>
                  <a:pt x="5359" y="7600"/>
                </a:lnTo>
                <a:lnTo>
                  <a:pt x="5091" y="7575"/>
                </a:lnTo>
                <a:lnTo>
                  <a:pt x="4848" y="7502"/>
                </a:lnTo>
                <a:lnTo>
                  <a:pt x="4604" y="7405"/>
                </a:lnTo>
                <a:lnTo>
                  <a:pt x="4409" y="7234"/>
                </a:lnTo>
                <a:lnTo>
                  <a:pt x="4409" y="7234"/>
                </a:lnTo>
                <a:lnTo>
                  <a:pt x="4239" y="7039"/>
                </a:lnTo>
                <a:lnTo>
                  <a:pt x="4117" y="6820"/>
                </a:lnTo>
                <a:lnTo>
                  <a:pt x="4044" y="6601"/>
                </a:lnTo>
                <a:lnTo>
                  <a:pt x="3971" y="6382"/>
                </a:lnTo>
                <a:lnTo>
                  <a:pt x="3922" y="6187"/>
                </a:lnTo>
                <a:lnTo>
                  <a:pt x="3849" y="5992"/>
                </a:lnTo>
                <a:lnTo>
                  <a:pt x="3752" y="5797"/>
                </a:lnTo>
                <a:lnTo>
                  <a:pt x="3605" y="5602"/>
                </a:lnTo>
                <a:lnTo>
                  <a:pt x="3605" y="5602"/>
                </a:lnTo>
                <a:lnTo>
                  <a:pt x="3459" y="5481"/>
                </a:lnTo>
                <a:lnTo>
                  <a:pt x="3313" y="5383"/>
                </a:lnTo>
                <a:lnTo>
                  <a:pt x="3167" y="5310"/>
                </a:lnTo>
                <a:lnTo>
                  <a:pt x="3021" y="5262"/>
                </a:lnTo>
                <a:lnTo>
                  <a:pt x="2850" y="5237"/>
                </a:lnTo>
                <a:lnTo>
                  <a:pt x="2704" y="5237"/>
                </a:lnTo>
                <a:lnTo>
                  <a:pt x="2558" y="5262"/>
                </a:lnTo>
                <a:lnTo>
                  <a:pt x="2412" y="5310"/>
                </a:lnTo>
                <a:lnTo>
                  <a:pt x="2242" y="5359"/>
                </a:lnTo>
                <a:lnTo>
                  <a:pt x="2095" y="5432"/>
                </a:lnTo>
                <a:lnTo>
                  <a:pt x="1803" y="5627"/>
                </a:lnTo>
                <a:lnTo>
                  <a:pt x="1511" y="5870"/>
                </a:lnTo>
                <a:lnTo>
                  <a:pt x="1243" y="6138"/>
                </a:lnTo>
                <a:lnTo>
                  <a:pt x="975" y="6431"/>
                </a:lnTo>
                <a:lnTo>
                  <a:pt x="756" y="6747"/>
                </a:lnTo>
                <a:lnTo>
                  <a:pt x="537" y="7039"/>
                </a:lnTo>
                <a:lnTo>
                  <a:pt x="366" y="7307"/>
                </a:lnTo>
                <a:lnTo>
                  <a:pt x="98" y="7770"/>
                </a:lnTo>
                <a:lnTo>
                  <a:pt x="25" y="7916"/>
                </a:lnTo>
                <a:lnTo>
                  <a:pt x="1" y="8014"/>
                </a:lnTo>
                <a:lnTo>
                  <a:pt x="1" y="8014"/>
                </a:lnTo>
                <a:lnTo>
                  <a:pt x="25" y="8208"/>
                </a:lnTo>
                <a:lnTo>
                  <a:pt x="74" y="8379"/>
                </a:lnTo>
                <a:lnTo>
                  <a:pt x="171" y="8574"/>
                </a:lnTo>
                <a:lnTo>
                  <a:pt x="293" y="8720"/>
                </a:lnTo>
                <a:lnTo>
                  <a:pt x="293" y="8720"/>
                </a:lnTo>
                <a:lnTo>
                  <a:pt x="585" y="8988"/>
                </a:lnTo>
                <a:lnTo>
                  <a:pt x="878" y="9231"/>
                </a:lnTo>
                <a:lnTo>
                  <a:pt x="1413" y="9670"/>
                </a:lnTo>
                <a:lnTo>
                  <a:pt x="1901" y="10035"/>
                </a:lnTo>
                <a:lnTo>
                  <a:pt x="2095" y="10206"/>
                </a:lnTo>
                <a:lnTo>
                  <a:pt x="2290" y="10376"/>
                </a:lnTo>
                <a:lnTo>
                  <a:pt x="2412" y="10547"/>
                </a:lnTo>
                <a:lnTo>
                  <a:pt x="2534" y="10717"/>
                </a:lnTo>
                <a:lnTo>
                  <a:pt x="2583" y="10888"/>
                </a:lnTo>
                <a:lnTo>
                  <a:pt x="2583" y="11082"/>
                </a:lnTo>
                <a:lnTo>
                  <a:pt x="2534" y="11277"/>
                </a:lnTo>
                <a:lnTo>
                  <a:pt x="2436" y="11496"/>
                </a:lnTo>
                <a:lnTo>
                  <a:pt x="2266" y="11740"/>
                </a:lnTo>
                <a:lnTo>
                  <a:pt x="1998" y="12008"/>
                </a:lnTo>
                <a:lnTo>
                  <a:pt x="1998" y="12008"/>
                </a:lnTo>
                <a:lnTo>
                  <a:pt x="1828" y="12178"/>
                </a:lnTo>
                <a:lnTo>
                  <a:pt x="1633" y="12276"/>
                </a:lnTo>
                <a:lnTo>
                  <a:pt x="1413" y="12349"/>
                </a:lnTo>
                <a:lnTo>
                  <a:pt x="1219" y="12398"/>
                </a:lnTo>
                <a:lnTo>
                  <a:pt x="999" y="12446"/>
                </a:lnTo>
                <a:lnTo>
                  <a:pt x="780" y="12544"/>
                </a:lnTo>
                <a:lnTo>
                  <a:pt x="585" y="12665"/>
                </a:lnTo>
                <a:lnTo>
                  <a:pt x="366" y="12836"/>
                </a:lnTo>
                <a:lnTo>
                  <a:pt x="366" y="12836"/>
                </a:lnTo>
                <a:lnTo>
                  <a:pt x="196" y="13031"/>
                </a:lnTo>
                <a:lnTo>
                  <a:pt x="98" y="13250"/>
                </a:lnTo>
                <a:lnTo>
                  <a:pt x="25" y="13493"/>
                </a:lnTo>
                <a:lnTo>
                  <a:pt x="1" y="13761"/>
                </a:lnTo>
                <a:lnTo>
                  <a:pt x="1" y="13761"/>
                </a:lnTo>
                <a:lnTo>
                  <a:pt x="25" y="13981"/>
                </a:lnTo>
                <a:lnTo>
                  <a:pt x="50" y="14200"/>
                </a:lnTo>
                <a:lnTo>
                  <a:pt x="123" y="14395"/>
                </a:lnTo>
                <a:lnTo>
                  <a:pt x="220" y="14614"/>
                </a:lnTo>
                <a:lnTo>
                  <a:pt x="318" y="14784"/>
                </a:lnTo>
                <a:lnTo>
                  <a:pt x="439" y="14979"/>
                </a:lnTo>
                <a:lnTo>
                  <a:pt x="561" y="15150"/>
                </a:lnTo>
                <a:lnTo>
                  <a:pt x="707" y="15320"/>
                </a:lnTo>
                <a:lnTo>
                  <a:pt x="707" y="15320"/>
                </a:lnTo>
                <a:lnTo>
                  <a:pt x="878" y="15466"/>
                </a:lnTo>
                <a:lnTo>
                  <a:pt x="1048" y="15588"/>
                </a:lnTo>
                <a:lnTo>
                  <a:pt x="1243" y="15710"/>
                </a:lnTo>
                <a:lnTo>
                  <a:pt x="1438" y="15832"/>
                </a:lnTo>
                <a:lnTo>
                  <a:pt x="1633" y="15905"/>
                </a:lnTo>
                <a:lnTo>
                  <a:pt x="1852" y="15978"/>
                </a:lnTo>
                <a:lnTo>
                  <a:pt x="2047" y="16002"/>
                </a:lnTo>
                <a:lnTo>
                  <a:pt x="2266" y="16026"/>
                </a:lnTo>
                <a:lnTo>
                  <a:pt x="2266" y="16026"/>
                </a:lnTo>
                <a:lnTo>
                  <a:pt x="2534" y="16002"/>
                </a:lnTo>
                <a:lnTo>
                  <a:pt x="2777" y="15929"/>
                </a:lnTo>
                <a:lnTo>
                  <a:pt x="2997" y="15832"/>
                </a:lnTo>
                <a:lnTo>
                  <a:pt x="3191" y="15661"/>
                </a:lnTo>
                <a:lnTo>
                  <a:pt x="3191" y="15661"/>
                </a:lnTo>
                <a:lnTo>
                  <a:pt x="3362" y="15466"/>
                </a:lnTo>
                <a:lnTo>
                  <a:pt x="3484" y="15247"/>
                </a:lnTo>
                <a:lnTo>
                  <a:pt x="3557" y="15052"/>
                </a:lnTo>
                <a:lnTo>
                  <a:pt x="3605" y="14833"/>
                </a:lnTo>
                <a:lnTo>
                  <a:pt x="3679" y="14614"/>
                </a:lnTo>
                <a:lnTo>
                  <a:pt x="3752" y="14419"/>
                </a:lnTo>
                <a:lnTo>
                  <a:pt x="3849" y="14200"/>
                </a:lnTo>
                <a:lnTo>
                  <a:pt x="4019" y="14029"/>
                </a:lnTo>
                <a:lnTo>
                  <a:pt x="4019" y="14029"/>
                </a:lnTo>
                <a:lnTo>
                  <a:pt x="4287" y="13786"/>
                </a:lnTo>
                <a:lnTo>
                  <a:pt x="4531" y="13591"/>
                </a:lnTo>
                <a:lnTo>
                  <a:pt x="4750" y="13493"/>
                </a:lnTo>
                <a:lnTo>
                  <a:pt x="4945" y="13445"/>
                </a:lnTo>
                <a:lnTo>
                  <a:pt x="5140" y="13445"/>
                </a:lnTo>
                <a:lnTo>
                  <a:pt x="5310" y="13493"/>
                </a:lnTo>
                <a:lnTo>
                  <a:pt x="5481" y="13615"/>
                </a:lnTo>
                <a:lnTo>
                  <a:pt x="5651" y="13737"/>
                </a:lnTo>
                <a:lnTo>
                  <a:pt x="5822" y="13932"/>
                </a:lnTo>
                <a:lnTo>
                  <a:pt x="5992" y="14127"/>
                </a:lnTo>
                <a:lnTo>
                  <a:pt x="6358" y="14614"/>
                </a:lnTo>
                <a:lnTo>
                  <a:pt x="6796" y="15150"/>
                </a:lnTo>
                <a:lnTo>
                  <a:pt x="7039" y="15442"/>
                </a:lnTo>
                <a:lnTo>
                  <a:pt x="7307" y="15734"/>
                </a:lnTo>
                <a:lnTo>
                  <a:pt x="7307" y="15734"/>
                </a:lnTo>
                <a:lnTo>
                  <a:pt x="7454" y="15856"/>
                </a:lnTo>
                <a:lnTo>
                  <a:pt x="7648" y="15953"/>
                </a:lnTo>
                <a:lnTo>
                  <a:pt x="7819" y="16002"/>
                </a:lnTo>
                <a:lnTo>
                  <a:pt x="8014" y="16026"/>
                </a:lnTo>
                <a:lnTo>
                  <a:pt x="8014" y="16026"/>
                </a:lnTo>
                <a:lnTo>
                  <a:pt x="8111" y="16002"/>
                </a:lnTo>
                <a:lnTo>
                  <a:pt x="8257" y="15929"/>
                </a:lnTo>
                <a:lnTo>
                  <a:pt x="8720" y="15661"/>
                </a:lnTo>
                <a:lnTo>
                  <a:pt x="8988" y="15491"/>
                </a:lnTo>
                <a:lnTo>
                  <a:pt x="9280" y="15271"/>
                </a:lnTo>
                <a:lnTo>
                  <a:pt x="9597" y="15052"/>
                </a:lnTo>
                <a:lnTo>
                  <a:pt x="9889" y="14784"/>
                </a:lnTo>
                <a:lnTo>
                  <a:pt x="10157" y="14516"/>
                </a:lnTo>
                <a:lnTo>
                  <a:pt x="10400" y="14224"/>
                </a:lnTo>
                <a:lnTo>
                  <a:pt x="10595" y="13932"/>
                </a:lnTo>
                <a:lnTo>
                  <a:pt x="10668" y="13786"/>
                </a:lnTo>
                <a:lnTo>
                  <a:pt x="10717" y="13615"/>
                </a:lnTo>
                <a:lnTo>
                  <a:pt x="10766" y="13469"/>
                </a:lnTo>
                <a:lnTo>
                  <a:pt x="10790" y="13323"/>
                </a:lnTo>
                <a:lnTo>
                  <a:pt x="10790" y="13177"/>
                </a:lnTo>
                <a:lnTo>
                  <a:pt x="10766" y="13006"/>
                </a:lnTo>
                <a:lnTo>
                  <a:pt x="10717" y="12860"/>
                </a:lnTo>
                <a:lnTo>
                  <a:pt x="10644" y="12714"/>
                </a:lnTo>
                <a:lnTo>
                  <a:pt x="10547" y="12568"/>
                </a:lnTo>
                <a:lnTo>
                  <a:pt x="10425" y="12422"/>
                </a:lnTo>
                <a:lnTo>
                  <a:pt x="10425" y="12422"/>
                </a:lnTo>
                <a:lnTo>
                  <a:pt x="10230" y="12276"/>
                </a:lnTo>
                <a:lnTo>
                  <a:pt x="10035" y="12178"/>
                </a:lnTo>
                <a:lnTo>
                  <a:pt x="9840" y="12105"/>
                </a:lnTo>
                <a:lnTo>
                  <a:pt x="9621" y="12032"/>
                </a:lnTo>
                <a:lnTo>
                  <a:pt x="9402" y="11983"/>
                </a:lnTo>
                <a:lnTo>
                  <a:pt x="9183" y="11886"/>
                </a:lnTo>
                <a:lnTo>
                  <a:pt x="8988" y="11789"/>
                </a:lnTo>
                <a:lnTo>
                  <a:pt x="8793" y="11618"/>
                </a:lnTo>
                <a:lnTo>
                  <a:pt x="8793" y="11618"/>
                </a:lnTo>
                <a:lnTo>
                  <a:pt x="8623" y="11423"/>
                </a:lnTo>
                <a:lnTo>
                  <a:pt x="8525" y="11204"/>
                </a:lnTo>
                <a:lnTo>
                  <a:pt x="8452" y="10961"/>
                </a:lnTo>
                <a:lnTo>
                  <a:pt x="8428" y="10668"/>
                </a:lnTo>
                <a:lnTo>
                  <a:pt x="8428" y="10668"/>
                </a:lnTo>
                <a:lnTo>
                  <a:pt x="8452" y="10473"/>
                </a:lnTo>
                <a:lnTo>
                  <a:pt x="8476" y="10254"/>
                </a:lnTo>
                <a:lnTo>
                  <a:pt x="8549" y="10059"/>
                </a:lnTo>
                <a:lnTo>
                  <a:pt x="8623" y="9865"/>
                </a:lnTo>
                <a:lnTo>
                  <a:pt x="8720" y="9670"/>
                </a:lnTo>
                <a:lnTo>
                  <a:pt x="8842" y="9475"/>
                </a:lnTo>
                <a:lnTo>
                  <a:pt x="8988" y="9304"/>
                </a:lnTo>
                <a:lnTo>
                  <a:pt x="9134" y="9134"/>
                </a:lnTo>
                <a:lnTo>
                  <a:pt x="9134" y="9134"/>
                </a:lnTo>
                <a:lnTo>
                  <a:pt x="9304" y="8988"/>
                </a:lnTo>
                <a:lnTo>
                  <a:pt x="9475" y="8866"/>
                </a:lnTo>
                <a:lnTo>
                  <a:pt x="9645" y="8744"/>
                </a:lnTo>
                <a:lnTo>
                  <a:pt x="9840" y="8622"/>
                </a:lnTo>
                <a:lnTo>
                  <a:pt x="10035" y="8549"/>
                </a:lnTo>
                <a:lnTo>
                  <a:pt x="10254" y="8476"/>
                </a:lnTo>
                <a:lnTo>
                  <a:pt x="10474" y="8452"/>
                </a:lnTo>
                <a:lnTo>
                  <a:pt x="10668" y="8428"/>
                </a:lnTo>
                <a:lnTo>
                  <a:pt x="10668" y="8428"/>
                </a:lnTo>
                <a:lnTo>
                  <a:pt x="10936" y="8452"/>
                </a:lnTo>
                <a:lnTo>
                  <a:pt x="11180" y="8525"/>
                </a:lnTo>
                <a:lnTo>
                  <a:pt x="11423" y="8622"/>
                </a:lnTo>
                <a:lnTo>
                  <a:pt x="11618" y="8793"/>
                </a:lnTo>
                <a:lnTo>
                  <a:pt x="11618" y="8793"/>
                </a:lnTo>
                <a:lnTo>
                  <a:pt x="11789" y="8988"/>
                </a:lnTo>
                <a:lnTo>
                  <a:pt x="11910" y="9207"/>
                </a:lnTo>
                <a:lnTo>
                  <a:pt x="11984" y="9426"/>
                </a:lnTo>
                <a:lnTo>
                  <a:pt x="12057" y="9645"/>
                </a:lnTo>
                <a:lnTo>
                  <a:pt x="12105" y="9840"/>
                </a:lnTo>
                <a:lnTo>
                  <a:pt x="12178" y="10035"/>
                </a:lnTo>
                <a:lnTo>
                  <a:pt x="12276" y="10230"/>
                </a:lnTo>
                <a:lnTo>
                  <a:pt x="12422" y="10425"/>
                </a:lnTo>
                <a:lnTo>
                  <a:pt x="12422" y="10425"/>
                </a:lnTo>
                <a:lnTo>
                  <a:pt x="12568" y="10547"/>
                </a:lnTo>
                <a:lnTo>
                  <a:pt x="12714" y="10644"/>
                </a:lnTo>
                <a:lnTo>
                  <a:pt x="12860" y="10717"/>
                </a:lnTo>
                <a:lnTo>
                  <a:pt x="13006" y="10766"/>
                </a:lnTo>
                <a:lnTo>
                  <a:pt x="13177" y="10790"/>
                </a:lnTo>
                <a:lnTo>
                  <a:pt x="13323" y="10790"/>
                </a:lnTo>
                <a:lnTo>
                  <a:pt x="13469" y="10766"/>
                </a:lnTo>
                <a:lnTo>
                  <a:pt x="13615" y="10717"/>
                </a:lnTo>
                <a:lnTo>
                  <a:pt x="13786" y="10668"/>
                </a:lnTo>
                <a:lnTo>
                  <a:pt x="13932" y="10595"/>
                </a:lnTo>
                <a:lnTo>
                  <a:pt x="14224" y="10400"/>
                </a:lnTo>
                <a:lnTo>
                  <a:pt x="14516" y="10157"/>
                </a:lnTo>
                <a:lnTo>
                  <a:pt x="14784" y="9889"/>
                </a:lnTo>
                <a:lnTo>
                  <a:pt x="15052" y="9597"/>
                </a:lnTo>
                <a:lnTo>
                  <a:pt x="15271" y="9280"/>
                </a:lnTo>
                <a:lnTo>
                  <a:pt x="15491" y="8988"/>
                </a:lnTo>
                <a:lnTo>
                  <a:pt x="15661" y="8720"/>
                </a:lnTo>
                <a:lnTo>
                  <a:pt x="15929" y="8257"/>
                </a:lnTo>
                <a:lnTo>
                  <a:pt x="16002" y="8111"/>
                </a:lnTo>
                <a:lnTo>
                  <a:pt x="16026" y="8014"/>
                </a:lnTo>
                <a:lnTo>
                  <a:pt x="16026" y="8014"/>
                </a:lnTo>
                <a:lnTo>
                  <a:pt x="16002" y="7819"/>
                </a:lnTo>
                <a:lnTo>
                  <a:pt x="15953" y="7648"/>
                </a:lnTo>
                <a:lnTo>
                  <a:pt x="15856" y="7453"/>
                </a:lnTo>
                <a:lnTo>
                  <a:pt x="15734" y="7307"/>
                </a:lnTo>
                <a:lnTo>
                  <a:pt x="15734" y="7307"/>
                </a:lnTo>
                <a:lnTo>
                  <a:pt x="15442" y="7039"/>
                </a:lnTo>
                <a:lnTo>
                  <a:pt x="15150" y="6796"/>
                </a:lnTo>
                <a:lnTo>
                  <a:pt x="14614" y="6357"/>
                </a:lnTo>
                <a:lnTo>
                  <a:pt x="14127" y="5992"/>
                </a:lnTo>
                <a:lnTo>
                  <a:pt x="13932" y="5822"/>
                </a:lnTo>
                <a:lnTo>
                  <a:pt x="13737" y="5651"/>
                </a:lnTo>
                <a:lnTo>
                  <a:pt x="13615" y="5481"/>
                </a:lnTo>
                <a:lnTo>
                  <a:pt x="13494" y="5310"/>
                </a:lnTo>
                <a:lnTo>
                  <a:pt x="13445" y="5140"/>
                </a:lnTo>
                <a:lnTo>
                  <a:pt x="13445" y="4945"/>
                </a:lnTo>
                <a:lnTo>
                  <a:pt x="13494" y="4750"/>
                </a:lnTo>
                <a:lnTo>
                  <a:pt x="13591" y="4531"/>
                </a:lnTo>
                <a:lnTo>
                  <a:pt x="13761" y="4287"/>
                </a:lnTo>
                <a:lnTo>
                  <a:pt x="14029" y="4019"/>
                </a:lnTo>
                <a:lnTo>
                  <a:pt x="14029" y="4019"/>
                </a:lnTo>
                <a:close/>
              </a:path>
            </a:pathLst>
          </a:custGeom>
          <a:noFill/>
          <a:ln w="12175" cap="rnd" cmpd="sng">
            <a:solidFill>
              <a:srgbClr val="FFB60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82" name="Google Shape;82;p4"/>
          <p:cNvGrpSpPr/>
          <p:nvPr/>
        </p:nvGrpSpPr>
        <p:grpSpPr>
          <a:xfrm>
            <a:off x="205369" y="5458269"/>
            <a:ext cx="678468" cy="638281"/>
            <a:chOff x="5972700" y="2330200"/>
            <a:chExt cx="411625" cy="387275"/>
          </a:xfrm>
        </p:grpSpPr>
        <p:sp>
          <p:nvSpPr>
            <p:cNvPr id="83" name="Google Shape;83;p4"/>
            <p:cNvSpPr/>
            <p:nvPr/>
          </p:nvSpPr>
          <p:spPr>
            <a:xfrm>
              <a:off x="5972700" y="2476950"/>
              <a:ext cx="98050" cy="219825"/>
            </a:xfrm>
            <a:custGeom>
              <a:avLst/>
              <a:gdLst/>
              <a:ahLst/>
              <a:cxnLst/>
              <a:rect l="l" t="t" r="r" b="b"/>
              <a:pathLst>
                <a:path w="3922" h="8793" fill="none" extrusionOk="0">
                  <a:moveTo>
                    <a:pt x="0" y="0"/>
                  </a:moveTo>
                  <a:lnTo>
                    <a:pt x="0" y="8792"/>
                  </a:lnTo>
                  <a:lnTo>
                    <a:pt x="3921" y="8792"/>
                  </a:lnTo>
                  <a:lnTo>
                    <a:pt x="3921" y="0"/>
                  </a:lnTo>
                  <a:lnTo>
                    <a:pt x="0" y="0"/>
                  </a:lnTo>
                  <a:close/>
                  <a:moveTo>
                    <a:pt x="2411" y="2411"/>
                  </a:moveTo>
                  <a:lnTo>
                    <a:pt x="2411" y="2411"/>
                  </a:lnTo>
                  <a:lnTo>
                    <a:pt x="2265" y="2387"/>
                  </a:lnTo>
                  <a:lnTo>
                    <a:pt x="2143" y="2363"/>
                  </a:lnTo>
                  <a:lnTo>
                    <a:pt x="2022" y="2290"/>
                  </a:lnTo>
                  <a:lnTo>
                    <a:pt x="1924" y="2216"/>
                  </a:lnTo>
                  <a:lnTo>
                    <a:pt x="1827" y="2095"/>
                  </a:lnTo>
                  <a:lnTo>
                    <a:pt x="1754" y="1973"/>
                  </a:lnTo>
                  <a:lnTo>
                    <a:pt x="1729" y="1851"/>
                  </a:lnTo>
                  <a:lnTo>
                    <a:pt x="1705" y="1705"/>
                  </a:lnTo>
                  <a:lnTo>
                    <a:pt x="1705" y="1705"/>
                  </a:lnTo>
                  <a:lnTo>
                    <a:pt x="1729" y="1559"/>
                  </a:lnTo>
                  <a:lnTo>
                    <a:pt x="1754" y="1437"/>
                  </a:lnTo>
                  <a:lnTo>
                    <a:pt x="1827" y="1315"/>
                  </a:lnTo>
                  <a:lnTo>
                    <a:pt x="1924" y="1218"/>
                  </a:lnTo>
                  <a:lnTo>
                    <a:pt x="2022" y="1120"/>
                  </a:lnTo>
                  <a:lnTo>
                    <a:pt x="2143" y="1072"/>
                  </a:lnTo>
                  <a:lnTo>
                    <a:pt x="2265" y="1023"/>
                  </a:lnTo>
                  <a:lnTo>
                    <a:pt x="2411" y="999"/>
                  </a:lnTo>
                  <a:lnTo>
                    <a:pt x="2411" y="999"/>
                  </a:lnTo>
                  <a:lnTo>
                    <a:pt x="2557" y="1023"/>
                  </a:lnTo>
                  <a:lnTo>
                    <a:pt x="2679" y="1072"/>
                  </a:lnTo>
                  <a:lnTo>
                    <a:pt x="2801" y="1120"/>
                  </a:lnTo>
                  <a:lnTo>
                    <a:pt x="2898" y="1218"/>
                  </a:lnTo>
                  <a:lnTo>
                    <a:pt x="2996" y="1315"/>
                  </a:lnTo>
                  <a:lnTo>
                    <a:pt x="3069" y="1437"/>
                  </a:lnTo>
                  <a:lnTo>
                    <a:pt x="3093" y="1559"/>
                  </a:lnTo>
                  <a:lnTo>
                    <a:pt x="3118" y="1705"/>
                  </a:lnTo>
                  <a:lnTo>
                    <a:pt x="3118" y="1705"/>
                  </a:lnTo>
                  <a:lnTo>
                    <a:pt x="3093" y="1851"/>
                  </a:lnTo>
                  <a:lnTo>
                    <a:pt x="3069" y="1973"/>
                  </a:lnTo>
                  <a:lnTo>
                    <a:pt x="2996" y="2095"/>
                  </a:lnTo>
                  <a:lnTo>
                    <a:pt x="2898" y="2216"/>
                  </a:lnTo>
                  <a:lnTo>
                    <a:pt x="2801" y="2290"/>
                  </a:lnTo>
                  <a:lnTo>
                    <a:pt x="2679" y="2363"/>
                  </a:lnTo>
                  <a:lnTo>
                    <a:pt x="2557" y="2387"/>
                  </a:lnTo>
                  <a:lnTo>
                    <a:pt x="2411" y="2411"/>
                  </a:lnTo>
                  <a:lnTo>
                    <a:pt x="2411" y="2411"/>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84;p4"/>
            <p:cNvSpPr/>
            <p:nvPr/>
          </p:nvSpPr>
          <p:spPr>
            <a:xfrm>
              <a:off x="6078025" y="2330200"/>
              <a:ext cx="306300" cy="387275"/>
            </a:xfrm>
            <a:custGeom>
              <a:avLst/>
              <a:gdLst/>
              <a:ahLst/>
              <a:cxnLst/>
              <a:rect l="l" t="t" r="r" b="b"/>
              <a:pathLst>
                <a:path w="12252" h="15491" fill="none" extrusionOk="0">
                  <a:moveTo>
                    <a:pt x="1" y="13396"/>
                  </a:moveTo>
                  <a:lnTo>
                    <a:pt x="1511" y="13396"/>
                  </a:lnTo>
                  <a:lnTo>
                    <a:pt x="1511" y="13396"/>
                  </a:lnTo>
                  <a:lnTo>
                    <a:pt x="1998" y="13639"/>
                  </a:lnTo>
                  <a:lnTo>
                    <a:pt x="2680" y="13932"/>
                  </a:lnTo>
                  <a:lnTo>
                    <a:pt x="3556" y="14273"/>
                  </a:lnTo>
                  <a:lnTo>
                    <a:pt x="4531" y="14638"/>
                  </a:lnTo>
                  <a:lnTo>
                    <a:pt x="5578" y="14955"/>
                  </a:lnTo>
                  <a:lnTo>
                    <a:pt x="6114" y="15101"/>
                  </a:lnTo>
                  <a:lnTo>
                    <a:pt x="6650" y="15222"/>
                  </a:lnTo>
                  <a:lnTo>
                    <a:pt x="7161" y="15344"/>
                  </a:lnTo>
                  <a:lnTo>
                    <a:pt x="7672" y="15417"/>
                  </a:lnTo>
                  <a:lnTo>
                    <a:pt x="8135" y="15466"/>
                  </a:lnTo>
                  <a:lnTo>
                    <a:pt x="8598" y="15490"/>
                  </a:lnTo>
                  <a:lnTo>
                    <a:pt x="8598" y="15490"/>
                  </a:lnTo>
                  <a:lnTo>
                    <a:pt x="9377" y="15490"/>
                  </a:lnTo>
                  <a:lnTo>
                    <a:pt x="9791" y="15466"/>
                  </a:lnTo>
                  <a:lnTo>
                    <a:pt x="10181" y="15417"/>
                  </a:lnTo>
                  <a:lnTo>
                    <a:pt x="10522" y="15320"/>
                  </a:lnTo>
                  <a:lnTo>
                    <a:pt x="10692" y="15271"/>
                  </a:lnTo>
                  <a:lnTo>
                    <a:pt x="10814" y="15222"/>
                  </a:lnTo>
                  <a:lnTo>
                    <a:pt x="10936" y="15149"/>
                  </a:lnTo>
                  <a:lnTo>
                    <a:pt x="11033" y="15052"/>
                  </a:lnTo>
                  <a:lnTo>
                    <a:pt x="11082" y="14955"/>
                  </a:lnTo>
                  <a:lnTo>
                    <a:pt x="11131" y="14833"/>
                  </a:lnTo>
                  <a:lnTo>
                    <a:pt x="11204" y="14126"/>
                  </a:lnTo>
                  <a:lnTo>
                    <a:pt x="11204" y="14126"/>
                  </a:lnTo>
                  <a:lnTo>
                    <a:pt x="11180" y="13956"/>
                  </a:lnTo>
                  <a:lnTo>
                    <a:pt x="11131" y="13810"/>
                  </a:lnTo>
                  <a:lnTo>
                    <a:pt x="11033" y="13664"/>
                  </a:lnTo>
                  <a:lnTo>
                    <a:pt x="10887" y="13542"/>
                  </a:lnTo>
                  <a:lnTo>
                    <a:pt x="10887" y="13542"/>
                  </a:lnTo>
                  <a:lnTo>
                    <a:pt x="11009" y="13518"/>
                  </a:lnTo>
                  <a:lnTo>
                    <a:pt x="11131" y="13469"/>
                  </a:lnTo>
                  <a:lnTo>
                    <a:pt x="11253" y="13420"/>
                  </a:lnTo>
                  <a:lnTo>
                    <a:pt x="11350" y="13323"/>
                  </a:lnTo>
                  <a:lnTo>
                    <a:pt x="11423" y="13225"/>
                  </a:lnTo>
                  <a:lnTo>
                    <a:pt x="11496" y="13104"/>
                  </a:lnTo>
                  <a:lnTo>
                    <a:pt x="11545" y="12957"/>
                  </a:lnTo>
                  <a:lnTo>
                    <a:pt x="11569" y="12836"/>
                  </a:lnTo>
                  <a:lnTo>
                    <a:pt x="11642" y="11959"/>
                  </a:lnTo>
                  <a:lnTo>
                    <a:pt x="11642" y="11959"/>
                  </a:lnTo>
                  <a:lnTo>
                    <a:pt x="11642" y="11837"/>
                  </a:lnTo>
                  <a:lnTo>
                    <a:pt x="11642" y="11740"/>
                  </a:lnTo>
                  <a:lnTo>
                    <a:pt x="11618" y="11618"/>
                  </a:lnTo>
                  <a:lnTo>
                    <a:pt x="11569" y="11521"/>
                  </a:lnTo>
                  <a:lnTo>
                    <a:pt x="11447" y="11350"/>
                  </a:lnTo>
                  <a:lnTo>
                    <a:pt x="11374" y="11277"/>
                  </a:lnTo>
                  <a:lnTo>
                    <a:pt x="11301" y="11204"/>
                  </a:lnTo>
                  <a:lnTo>
                    <a:pt x="11301" y="11204"/>
                  </a:lnTo>
                  <a:lnTo>
                    <a:pt x="11423" y="11180"/>
                  </a:lnTo>
                  <a:lnTo>
                    <a:pt x="11521" y="11131"/>
                  </a:lnTo>
                  <a:lnTo>
                    <a:pt x="11618" y="11058"/>
                  </a:lnTo>
                  <a:lnTo>
                    <a:pt x="11715" y="10960"/>
                  </a:lnTo>
                  <a:lnTo>
                    <a:pt x="11788" y="10863"/>
                  </a:lnTo>
                  <a:lnTo>
                    <a:pt x="11837" y="10766"/>
                  </a:lnTo>
                  <a:lnTo>
                    <a:pt x="11886" y="10644"/>
                  </a:lnTo>
                  <a:lnTo>
                    <a:pt x="11910" y="10498"/>
                  </a:lnTo>
                  <a:lnTo>
                    <a:pt x="11983" y="9645"/>
                  </a:lnTo>
                  <a:lnTo>
                    <a:pt x="11983" y="9645"/>
                  </a:lnTo>
                  <a:lnTo>
                    <a:pt x="11983" y="9523"/>
                  </a:lnTo>
                  <a:lnTo>
                    <a:pt x="11983" y="9402"/>
                  </a:lnTo>
                  <a:lnTo>
                    <a:pt x="11959" y="9280"/>
                  </a:lnTo>
                  <a:lnTo>
                    <a:pt x="11910" y="9182"/>
                  </a:lnTo>
                  <a:lnTo>
                    <a:pt x="11861" y="9085"/>
                  </a:lnTo>
                  <a:lnTo>
                    <a:pt x="11788" y="9012"/>
                  </a:lnTo>
                  <a:lnTo>
                    <a:pt x="11715" y="8939"/>
                  </a:lnTo>
                  <a:lnTo>
                    <a:pt x="11618" y="8866"/>
                  </a:lnTo>
                  <a:lnTo>
                    <a:pt x="11618" y="8866"/>
                  </a:lnTo>
                  <a:lnTo>
                    <a:pt x="11715" y="8841"/>
                  </a:lnTo>
                  <a:lnTo>
                    <a:pt x="11813" y="8768"/>
                  </a:lnTo>
                  <a:lnTo>
                    <a:pt x="11910" y="8695"/>
                  </a:lnTo>
                  <a:lnTo>
                    <a:pt x="11983" y="8622"/>
                  </a:lnTo>
                  <a:lnTo>
                    <a:pt x="12056" y="8525"/>
                  </a:lnTo>
                  <a:lnTo>
                    <a:pt x="12105" y="8427"/>
                  </a:lnTo>
                  <a:lnTo>
                    <a:pt x="12129" y="8306"/>
                  </a:lnTo>
                  <a:lnTo>
                    <a:pt x="12154" y="8184"/>
                  </a:lnTo>
                  <a:lnTo>
                    <a:pt x="12251" y="7307"/>
                  </a:lnTo>
                  <a:lnTo>
                    <a:pt x="12251" y="7307"/>
                  </a:lnTo>
                  <a:lnTo>
                    <a:pt x="12227" y="7185"/>
                  </a:lnTo>
                  <a:lnTo>
                    <a:pt x="12202" y="7064"/>
                  </a:lnTo>
                  <a:lnTo>
                    <a:pt x="12154" y="6966"/>
                  </a:lnTo>
                  <a:lnTo>
                    <a:pt x="12105" y="6869"/>
                  </a:lnTo>
                  <a:lnTo>
                    <a:pt x="12032" y="6771"/>
                  </a:lnTo>
                  <a:lnTo>
                    <a:pt x="11935" y="6698"/>
                  </a:lnTo>
                  <a:lnTo>
                    <a:pt x="11715" y="6552"/>
                  </a:lnTo>
                  <a:lnTo>
                    <a:pt x="11472" y="6430"/>
                  </a:lnTo>
                  <a:lnTo>
                    <a:pt x="11180" y="6333"/>
                  </a:lnTo>
                  <a:lnTo>
                    <a:pt x="10863" y="6260"/>
                  </a:lnTo>
                  <a:lnTo>
                    <a:pt x="10546" y="6211"/>
                  </a:lnTo>
                  <a:lnTo>
                    <a:pt x="10546" y="6211"/>
                  </a:lnTo>
                  <a:lnTo>
                    <a:pt x="9864" y="6114"/>
                  </a:lnTo>
                  <a:lnTo>
                    <a:pt x="8817" y="6016"/>
                  </a:lnTo>
                  <a:lnTo>
                    <a:pt x="7575" y="5943"/>
                  </a:lnTo>
                  <a:lnTo>
                    <a:pt x="6309" y="5870"/>
                  </a:lnTo>
                  <a:lnTo>
                    <a:pt x="6309" y="5870"/>
                  </a:lnTo>
                  <a:lnTo>
                    <a:pt x="6479" y="5578"/>
                  </a:lnTo>
                  <a:lnTo>
                    <a:pt x="6625" y="5237"/>
                  </a:lnTo>
                  <a:lnTo>
                    <a:pt x="6771" y="4872"/>
                  </a:lnTo>
                  <a:lnTo>
                    <a:pt x="6869" y="4482"/>
                  </a:lnTo>
                  <a:lnTo>
                    <a:pt x="6966" y="4092"/>
                  </a:lnTo>
                  <a:lnTo>
                    <a:pt x="7064" y="3678"/>
                  </a:lnTo>
                  <a:lnTo>
                    <a:pt x="7161" y="2875"/>
                  </a:lnTo>
                  <a:lnTo>
                    <a:pt x="7234" y="2144"/>
                  </a:lnTo>
                  <a:lnTo>
                    <a:pt x="7283" y="1535"/>
                  </a:lnTo>
                  <a:lnTo>
                    <a:pt x="7283" y="975"/>
                  </a:lnTo>
                  <a:lnTo>
                    <a:pt x="7283" y="975"/>
                  </a:lnTo>
                  <a:lnTo>
                    <a:pt x="7283" y="804"/>
                  </a:lnTo>
                  <a:lnTo>
                    <a:pt x="7210" y="609"/>
                  </a:lnTo>
                  <a:lnTo>
                    <a:pt x="7137" y="463"/>
                  </a:lnTo>
                  <a:lnTo>
                    <a:pt x="7015" y="317"/>
                  </a:lnTo>
                  <a:lnTo>
                    <a:pt x="6869" y="171"/>
                  </a:lnTo>
                  <a:lnTo>
                    <a:pt x="6698" y="98"/>
                  </a:lnTo>
                  <a:lnTo>
                    <a:pt x="6503" y="25"/>
                  </a:lnTo>
                  <a:lnTo>
                    <a:pt x="6309" y="1"/>
                  </a:lnTo>
                  <a:lnTo>
                    <a:pt x="6309" y="1"/>
                  </a:lnTo>
                  <a:lnTo>
                    <a:pt x="5943" y="25"/>
                  </a:lnTo>
                  <a:lnTo>
                    <a:pt x="5700" y="74"/>
                  </a:lnTo>
                  <a:lnTo>
                    <a:pt x="5505" y="147"/>
                  </a:lnTo>
                  <a:lnTo>
                    <a:pt x="5359" y="220"/>
                  </a:lnTo>
                  <a:lnTo>
                    <a:pt x="5359" y="220"/>
                  </a:lnTo>
                  <a:lnTo>
                    <a:pt x="4969" y="1462"/>
                  </a:lnTo>
                  <a:lnTo>
                    <a:pt x="4774" y="2022"/>
                  </a:lnTo>
                  <a:lnTo>
                    <a:pt x="4579" y="2534"/>
                  </a:lnTo>
                  <a:lnTo>
                    <a:pt x="4385" y="2996"/>
                  </a:lnTo>
                  <a:lnTo>
                    <a:pt x="4190" y="3386"/>
                  </a:lnTo>
                  <a:lnTo>
                    <a:pt x="4019" y="3678"/>
                  </a:lnTo>
                  <a:lnTo>
                    <a:pt x="3873" y="3922"/>
                  </a:lnTo>
                  <a:lnTo>
                    <a:pt x="3873" y="3922"/>
                  </a:lnTo>
                  <a:lnTo>
                    <a:pt x="3654" y="4141"/>
                  </a:lnTo>
                  <a:lnTo>
                    <a:pt x="3313" y="4482"/>
                  </a:lnTo>
                  <a:lnTo>
                    <a:pt x="2509" y="5237"/>
                  </a:lnTo>
                  <a:lnTo>
                    <a:pt x="1438" y="6211"/>
                  </a:lnTo>
                  <a:lnTo>
                    <a:pt x="1" y="621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5" name="Google Shape;85;p4"/>
          <p:cNvGrpSpPr/>
          <p:nvPr/>
        </p:nvGrpSpPr>
        <p:grpSpPr>
          <a:xfrm>
            <a:off x="6963959" y="1186301"/>
            <a:ext cx="390564" cy="619047"/>
            <a:chOff x="6718575" y="2318625"/>
            <a:chExt cx="256950" cy="407375"/>
          </a:xfrm>
        </p:grpSpPr>
        <p:sp>
          <p:nvSpPr>
            <p:cNvPr id="86" name="Google Shape;86;p4"/>
            <p:cNvSpPr/>
            <p:nvPr/>
          </p:nvSpPr>
          <p:spPr>
            <a:xfrm>
              <a:off x="6795900" y="2673600"/>
              <a:ext cx="102300" cy="22550"/>
            </a:xfrm>
            <a:custGeom>
              <a:avLst/>
              <a:gdLst/>
              <a:ahLst/>
              <a:cxnLst/>
              <a:rect l="l" t="t" r="r" b="b"/>
              <a:pathLst>
                <a:path w="4092" h="902" fill="none" extrusionOk="0">
                  <a:moveTo>
                    <a:pt x="4092" y="902"/>
                  </a:moveTo>
                  <a:lnTo>
                    <a:pt x="4092" y="1"/>
                  </a:lnTo>
                  <a:lnTo>
                    <a:pt x="0" y="1"/>
                  </a:lnTo>
                  <a:lnTo>
                    <a:pt x="0" y="902"/>
                  </a:lnTo>
                  <a:lnTo>
                    <a:pt x="4092" y="902"/>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87;p4"/>
            <p:cNvSpPr/>
            <p:nvPr/>
          </p:nvSpPr>
          <p:spPr>
            <a:xfrm>
              <a:off x="6795900" y="2650475"/>
              <a:ext cx="102300" cy="22550"/>
            </a:xfrm>
            <a:custGeom>
              <a:avLst/>
              <a:gdLst/>
              <a:ahLst/>
              <a:cxnLst/>
              <a:rect l="l" t="t" r="r" b="b"/>
              <a:pathLst>
                <a:path w="4092" h="902" fill="none" extrusionOk="0">
                  <a:moveTo>
                    <a:pt x="4092" y="901"/>
                  </a:moveTo>
                  <a:lnTo>
                    <a:pt x="4092" y="0"/>
                  </a:lnTo>
                  <a:lnTo>
                    <a:pt x="0" y="0"/>
                  </a:lnTo>
                  <a:lnTo>
                    <a:pt x="0" y="901"/>
                  </a:lnTo>
                  <a:lnTo>
                    <a:pt x="4092" y="901"/>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88;p4"/>
            <p:cNvSpPr/>
            <p:nvPr/>
          </p:nvSpPr>
          <p:spPr>
            <a:xfrm>
              <a:off x="6795900" y="2696125"/>
              <a:ext cx="102300" cy="29875"/>
            </a:xfrm>
            <a:custGeom>
              <a:avLst/>
              <a:gdLst/>
              <a:ahLst/>
              <a:cxnLst/>
              <a:rect l="l" t="t" r="r" b="b"/>
              <a:pathLst>
                <a:path w="4092" h="1195" fill="none" extrusionOk="0">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89;p4"/>
            <p:cNvSpPr/>
            <p:nvPr/>
          </p:nvSpPr>
          <p:spPr>
            <a:xfrm>
              <a:off x="6784925" y="2459275"/>
              <a:ext cx="35350" cy="166875"/>
            </a:xfrm>
            <a:custGeom>
              <a:avLst/>
              <a:gdLst/>
              <a:ahLst/>
              <a:cxnLst/>
              <a:rect l="l" t="t" r="r" b="b"/>
              <a:pathLst>
                <a:path w="1414" h="6675" fill="none" extrusionOk="0">
                  <a:moveTo>
                    <a:pt x="1413" y="6674"/>
                  </a:moveTo>
                  <a:lnTo>
                    <a:pt x="1413" y="6674"/>
                  </a:lnTo>
                  <a:lnTo>
                    <a:pt x="585" y="2850"/>
                  </a:lnTo>
                  <a:lnTo>
                    <a:pt x="1" y="1"/>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90;p4"/>
            <p:cNvSpPr/>
            <p:nvPr/>
          </p:nvSpPr>
          <p:spPr>
            <a:xfrm>
              <a:off x="6718575" y="2318625"/>
              <a:ext cx="256950" cy="307525"/>
            </a:xfrm>
            <a:custGeom>
              <a:avLst/>
              <a:gdLst/>
              <a:ahLst/>
              <a:cxnLst/>
              <a:rect l="l" t="t" r="r" b="b"/>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91;p4"/>
            <p:cNvSpPr/>
            <p:nvPr/>
          </p:nvSpPr>
          <p:spPr>
            <a:xfrm>
              <a:off x="6873825" y="2459275"/>
              <a:ext cx="35350" cy="166875"/>
            </a:xfrm>
            <a:custGeom>
              <a:avLst/>
              <a:gdLst/>
              <a:ahLst/>
              <a:cxnLst/>
              <a:rect l="l" t="t" r="r" b="b"/>
              <a:pathLst>
                <a:path w="1414" h="6675" fill="none" extrusionOk="0">
                  <a:moveTo>
                    <a:pt x="1413" y="1"/>
                  </a:moveTo>
                  <a:lnTo>
                    <a:pt x="1413" y="1"/>
                  </a:lnTo>
                  <a:lnTo>
                    <a:pt x="829" y="2850"/>
                  </a:lnTo>
                  <a:lnTo>
                    <a:pt x="1" y="6674"/>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92;p4"/>
            <p:cNvSpPr/>
            <p:nvPr/>
          </p:nvSpPr>
          <p:spPr>
            <a:xfrm>
              <a:off x="6801975" y="2453200"/>
              <a:ext cx="90150" cy="19500"/>
            </a:xfrm>
            <a:custGeom>
              <a:avLst/>
              <a:gdLst/>
              <a:ahLst/>
              <a:cxnLst/>
              <a:rect l="l" t="t" r="r" b="b"/>
              <a:pathLst>
                <a:path w="3606" h="780" fill="none" extrusionOk="0">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93;p4"/>
            <p:cNvSpPr/>
            <p:nvPr/>
          </p:nvSpPr>
          <p:spPr>
            <a:xfrm>
              <a:off x="6795900" y="2628550"/>
              <a:ext cx="102300" cy="25"/>
            </a:xfrm>
            <a:custGeom>
              <a:avLst/>
              <a:gdLst/>
              <a:ahLst/>
              <a:cxnLst/>
              <a:rect l="l" t="t" r="r" b="b"/>
              <a:pathLst>
                <a:path w="4092" h="1" fill="none" extrusionOk="0">
                  <a:moveTo>
                    <a:pt x="0" y="1"/>
                  </a:moveTo>
                  <a:lnTo>
                    <a:pt x="4092" y="1"/>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94" name="Google Shape;94;p4"/>
          <p:cNvSpPr txBox="1">
            <a:spLocks noGrp="1"/>
          </p:cNvSpPr>
          <p:nvPr>
            <p:ph type="body" idx="1"/>
          </p:nvPr>
        </p:nvSpPr>
        <p:spPr>
          <a:xfrm>
            <a:off x="1656367" y="2272800"/>
            <a:ext cx="8879600" cy="1093200"/>
          </a:xfrm>
          <a:prstGeom prst="rect">
            <a:avLst/>
          </a:prstGeom>
        </p:spPr>
        <p:txBody>
          <a:bodyPr spcFirstLastPara="1" wrap="square" lIns="91425" tIns="91425" rIns="91425" bIns="91425" anchor="t" anchorCtr="0">
            <a:noAutofit/>
          </a:bodyPr>
          <a:lstStyle>
            <a:lvl1pPr marL="609585" lvl="0" indent="-558786" algn="ctr" rtl="0">
              <a:spcBef>
                <a:spcPts val="800"/>
              </a:spcBef>
              <a:spcAft>
                <a:spcPts val="0"/>
              </a:spcAft>
              <a:buClr>
                <a:schemeClr val="dk1"/>
              </a:buClr>
              <a:buSzPts val="3000"/>
              <a:buChar char="○"/>
              <a:defRPr sz="4000" i="1"/>
            </a:lvl1pPr>
            <a:lvl2pPr marL="1219170" lvl="1" indent="-558786" algn="ctr" rtl="0">
              <a:spcBef>
                <a:spcPts val="1333"/>
              </a:spcBef>
              <a:spcAft>
                <a:spcPts val="0"/>
              </a:spcAft>
              <a:buClr>
                <a:schemeClr val="dk1"/>
              </a:buClr>
              <a:buSzPts val="3000"/>
              <a:buChar char="◦"/>
              <a:defRPr sz="4000" i="1"/>
            </a:lvl2pPr>
            <a:lvl3pPr marL="1828754" lvl="2" indent="-558786" algn="ctr" rtl="0">
              <a:spcBef>
                <a:spcPts val="1333"/>
              </a:spcBef>
              <a:spcAft>
                <a:spcPts val="0"/>
              </a:spcAft>
              <a:buClr>
                <a:schemeClr val="dk1"/>
              </a:buClr>
              <a:buSzPts val="3000"/>
              <a:buChar char="◦"/>
              <a:defRPr sz="4000" i="1"/>
            </a:lvl3pPr>
            <a:lvl4pPr marL="2438339" lvl="3" indent="-558786" algn="ctr" rtl="0">
              <a:spcBef>
                <a:spcPts val="1333"/>
              </a:spcBef>
              <a:spcAft>
                <a:spcPts val="0"/>
              </a:spcAft>
              <a:buSzPts val="3000"/>
              <a:buChar char="◦"/>
              <a:defRPr sz="4000" i="1"/>
            </a:lvl4pPr>
            <a:lvl5pPr marL="3047924" lvl="4" indent="-558786" algn="ctr" rtl="0">
              <a:spcBef>
                <a:spcPts val="1333"/>
              </a:spcBef>
              <a:spcAft>
                <a:spcPts val="0"/>
              </a:spcAft>
              <a:buSzPts val="3000"/>
              <a:buChar char="◦"/>
              <a:defRPr sz="4000" i="1"/>
            </a:lvl5pPr>
            <a:lvl6pPr marL="3657509" lvl="5" indent="-558786" algn="ctr" rtl="0">
              <a:spcBef>
                <a:spcPts val="1333"/>
              </a:spcBef>
              <a:spcAft>
                <a:spcPts val="0"/>
              </a:spcAft>
              <a:buSzPts val="3000"/>
              <a:buChar char="◦"/>
              <a:defRPr sz="4000" i="1"/>
            </a:lvl6pPr>
            <a:lvl7pPr marL="4267093" lvl="6" indent="-558786" algn="ctr" rtl="0">
              <a:spcBef>
                <a:spcPts val="1333"/>
              </a:spcBef>
              <a:spcAft>
                <a:spcPts val="0"/>
              </a:spcAft>
              <a:buSzPts val="3000"/>
              <a:buChar char="◦"/>
              <a:defRPr sz="4000" i="1"/>
            </a:lvl7pPr>
            <a:lvl8pPr marL="4876678" lvl="7" indent="-558786" algn="ctr" rtl="0">
              <a:spcBef>
                <a:spcPts val="1333"/>
              </a:spcBef>
              <a:spcAft>
                <a:spcPts val="0"/>
              </a:spcAft>
              <a:buSzPts val="3000"/>
              <a:buChar char="◦"/>
              <a:defRPr sz="4000" i="1"/>
            </a:lvl8pPr>
            <a:lvl9pPr marL="5486263" lvl="8" indent="-558786" algn="ctr">
              <a:spcBef>
                <a:spcPts val="1333"/>
              </a:spcBef>
              <a:spcAft>
                <a:spcPts val="1333"/>
              </a:spcAft>
              <a:buSzPts val="3000"/>
              <a:buChar char="◦"/>
              <a:defRPr sz="4000" i="1"/>
            </a:lvl9pPr>
          </a:lstStyle>
          <a:p>
            <a:endParaRPr/>
          </a:p>
        </p:txBody>
      </p:sp>
      <p:sp>
        <p:nvSpPr>
          <p:cNvPr id="95" name="Google Shape;95;p4"/>
          <p:cNvSpPr txBox="1"/>
          <p:nvPr/>
        </p:nvSpPr>
        <p:spPr>
          <a:xfrm>
            <a:off x="4791200" y="11907"/>
            <a:ext cx="2609600" cy="871600"/>
          </a:xfrm>
          <a:prstGeom prst="rect">
            <a:avLst/>
          </a:prstGeom>
          <a:no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en" sz="12800" b="1" i="0" u="none" strike="noStrike" kern="0" cap="none" spc="0" normalizeH="0" baseline="0" noProof="0">
                <a:ln>
                  <a:noFill/>
                </a:ln>
                <a:solidFill>
                  <a:srgbClr val="FFFFFF"/>
                </a:solidFill>
                <a:effectLst/>
                <a:uLnTx/>
                <a:uFillTx/>
                <a:latin typeface="Arial"/>
                <a:cs typeface="Arial"/>
                <a:sym typeface="Arial"/>
              </a:rPr>
              <a:t>“</a:t>
            </a:r>
            <a:endParaRPr kumimoji="0" sz="12800" b="1" i="0" u="none" strike="noStrike" kern="0" cap="none" spc="0" normalizeH="0" baseline="0" noProof="0">
              <a:ln>
                <a:noFill/>
              </a:ln>
              <a:solidFill>
                <a:srgbClr val="FFFFFF"/>
              </a:solidFill>
              <a:effectLst/>
              <a:uLnTx/>
              <a:uFillTx/>
              <a:latin typeface="Arial"/>
              <a:cs typeface="Arial"/>
              <a:sym typeface="Arial"/>
            </a:endParaRPr>
          </a:p>
        </p:txBody>
      </p:sp>
      <p:sp>
        <p:nvSpPr>
          <p:cNvPr id="96" name="Google Shape;96;p4"/>
          <p:cNvSpPr txBox="1">
            <a:spLocks noGrp="1"/>
          </p:cNvSpPr>
          <p:nvPr>
            <p:ph type="sldNum" idx="12"/>
          </p:nvPr>
        </p:nvSpPr>
        <p:spPr>
          <a:xfrm>
            <a:off x="10823979" y="557417"/>
            <a:ext cx="731600" cy="524800"/>
          </a:xfrm>
          <a:prstGeom prst="rect">
            <a:avLst/>
          </a:prstGeom>
        </p:spPr>
        <p:txBody>
          <a:bodyPr spcFirstLastPara="1" wrap="square" lIns="91425" tIns="91425" rIns="91425" bIns="91425" anchor="ctr" anchorCtr="0">
            <a:noAutofit/>
          </a:bodyPr>
          <a:lstStyle>
            <a:lvl1pPr lvl="0">
              <a:buNone/>
              <a:defRPr>
                <a:solidFill>
                  <a:srgbClr val="FFFFFF"/>
                </a:solidFill>
              </a:defRPr>
            </a:lvl1pPr>
            <a:lvl2pPr lvl="1">
              <a:buNone/>
              <a:defRPr>
                <a:solidFill>
                  <a:srgbClr val="FFFFFF"/>
                </a:solidFill>
              </a:defRPr>
            </a:lvl2pPr>
            <a:lvl3pPr lvl="2">
              <a:buNone/>
              <a:defRPr>
                <a:solidFill>
                  <a:srgbClr val="FFFFFF"/>
                </a:solidFill>
              </a:defRPr>
            </a:lvl3pPr>
            <a:lvl4pPr lvl="3">
              <a:buNone/>
              <a:defRPr>
                <a:solidFill>
                  <a:srgbClr val="FFFFFF"/>
                </a:solidFill>
              </a:defRPr>
            </a:lvl4pPr>
            <a:lvl5pPr lvl="4">
              <a:buNone/>
              <a:defRPr>
                <a:solidFill>
                  <a:srgbClr val="FFFFFF"/>
                </a:solidFill>
              </a:defRPr>
            </a:lvl5pPr>
            <a:lvl6pPr lvl="5">
              <a:buNone/>
              <a:defRPr>
                <a:solidFill>
                  <a:srgbClr val="FFFFFF"/>
                </a:solidFill>
              </a:defRPr>
            </a:lvl6pPr>
            <a:lvl7pPr lvl="6">
              <a:buNone/>
              <a:defRPr>
                <a:solidFill>
                  <a:srgbClr val="FFFFFF"/>
                </a:solidFill>
              </a:defRPr>
            </a:lvl7pPr>
            <a:lvl8pPr lvl="7">
              <a:buNone/>
              <a:defRPr>
                <a:solidFill>
                  <a:srgbClr val="FFFFFF"/>
                </a:solidFill>
              </a:defRPr>
            </a:lvl8pPr>
            <a:lvl9pPr lvl="8">
              <a:buNone/>
              <a:defRPr>
                <a:solidFill>
                  <a:srgbClr val="FFFFFF"/>
                </a:solidFill>
              </a:defRPr>
            </a:lvl9pPr>
          </a:lstStyle>
          <a:p>
            <a:pPr defTabSz="1219170">
              <a:buClr>
                <a:srgbClr val="000000"/>
              </a:buClr>
            </a:pPr>
            <a:fld id="{00000000-1234-1234-1234-123412341234}" type="slidenum">
              <a:rPr lang="en" kern="0" smtClean="0"/>
              <a:pPr defTabSz="1219170">
                <a:buClr>
                  <a:srgbClr val="000000"/>
                </a:buClr>
              </a:pPr>
              <a:t>‹#›</a:t>
            </a:fld>
            <a:endParaRPr lang="en" kern="0"/>
          </a:p>
        </p:txBody>
      </p:sp>
    </p:spTree>
    <p:extLst>
      <p:ext uri="{BB962C8B-B14F-4D97-AF65-F5344CB8AC3E}">
        <p14:creationId xmlns:p14="http://schemas.microsoft.com/office/powerpoint/2010/main" val="155344301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97"/>
        <p:cNvGrpSpPr/>
        <p:nvPr/>
      </p:nvGrpSpPr>
      <p:grpSpPr>
        <a:xfrm>
          <a:off x="0" y="0"/>
          <a:ext cx="0" cy="0"/>
          <a:chOff x="0" y="0"/>
          <a:chExt cx="0" cy="0"/>
        </a:xfrm>
      </p:grpSpPr>
      <p:sp>
        <p:nvSpPr>
          <p:cNvPr id="98" name="Google Shape;98;p5"/>
          <p:cNvSpPr/>
          <p:nvPr/>
        </p:nvSpPr>
        <p:spPr>
          <a:xfrm>
            <a:off x="542867" y="542767"/>
            <a:ext cx="11106400" cy="57724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99;p5"/>
          <p:cNvSpPr/>
          <p:nvPr/>
        </p:nvSpPr>
        <p:spPr>
          <a:xfrm>
            <a:off x="-222700" y="745967"/>
            <a:ext cx="3507200" cy="3507200"/>
          </a:xfrm>
          <a:prstGeom prst="ellipse">
            <a:avLst/>
          </a:prstGeom>
          <a:solidFill>
            <a:srgbClr val="02BDC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100;p5"/>
          <p:cNvSpPr/>
          <p:nvPr/>
        </p:nvSpPr>
        <p:spPr>
          <a:xfrm>
            <a:off x="2416133" y="361867"/>
            <a:ext cx="1405600" cy="1405600"/>
          </a:xfrm>
          <a:prstGeom prst="ellipse">
            <a:avLst/>
          </a:prstGeom>
          <a:solidFill>
            <a:srgbClr val="FFB600">
              <a:alpha val="796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101;p5"/>
          <p:cNvSpPr/>
          <p:nvPr/>
        </p:nvSpPr>
        <p:spPr>
          <a:xfrm>
            <a:off x="2272796" y="-172873"/>
            <a:ext cx="401200" cy="401200"/>
          </a:xfrm>
          <a:prstGeom prst="ellipse">
            <a:avLst/>
          </a:prstGeom>
          <a:solidFill>
            <a:srgbClr val="FF975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102;p5"/>
          <p:cNvSpPr/>
          <p:nvPr/>
        </p:nvSpPr>
        <p:spPr>
          <a:xfrm>
            <a:off x="304800" y="3849667"/>
            <a:ext cx="807200" cy="807200"/>
          </a:xfrm>
          <a:prstGeom prst="ellipse">
            <a:avLst/>
          </a:prstGeom>
          <a:solidFill>
            <a:srgbClr val="FC4540">
              <a:alpha val="7885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103;p5"/>
          <p:cNvSpPr/>
          <p:nvPr/>
        </p:nvSpPr>
        <p:spPr>
          <a:xfrm>
            <a:off x="2030537" y="421713"/>
            <a:ext cx="284000" cy="284000"/>
          </a:xfrm>
          <a:prstGeom prst="ellipse">
            <a:avLst/>
          </a:prstGeom>
          <a:solidFill>
            <a:srgbClr val="FC406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104;p5"/>
          <p:cNvSpPr/>
          <p:nvPr/>
        </p:nvSpPr>
        <p:spPr>
          <a:xfrm>
            <a:off x="10463933" y="5557439"/>
            <a:ext cx="1463600" cy="1463600"/>
          </a:xfrm>
          <a:prstGeom prst="ellipse">
            <a:avLst/>
          </a:prstGeom>
          <a:solidFill>
            <a:srgbClr val="02BDC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05;p5"/>
          <p:cNvSpPr/>
          <p:nvPr/>
        </p:nvSpPr>
        <p:spPr>
          <a:xfrm>
            <a:off x="11343325" y="3974861"/>
            <a:ext cx="1032800" cy="1032800"/>
          </a:xfrm>
          <a:prstGeom prst="ellipse">
            <a:avLst/>
          </a:prstGeom>
          <a:solidFill>
            <a:srgbClr val="FFB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106;p5"/>
          <p:cNvSpPr/>
          <p:nvPr/>
        </p:nvSpPr>
        <p:spPr>
          <a:xfrm>
            <a:off x="10792135" y="5298587"/>
            <a:ext cx="551200" cy="551200"/>
          </a:xfrm>
          <a:prstGeom prst="ellipse">
            <a:avLst/>
          </a:prstGeom>
          <a:solidFill>
            <a:srgbClr val="FC4540">
              <a:alpha val="7885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107;p5"/>
          <p:cNvSpPr/>
          <p:nvPr/>
        </p:nvSpPr>
        <p:spPr>
          <a:xfrm>
            <a:off x="11496065" y="5163513"/>
            <a:ext cx="284000" cy="284000"/>
          </a:xfrm>
          <a:prstGeom prst="ellipse">
            <a:avLst/>
          </a:prstGeom>
          <a:solidFill>
            <a:srgbClr val="FF975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108;p5"/>
          <p:cNvSpPr/>
          <p:nvPr/>
        </p:nvSpPr>
        <p:spPr>
          <a:xfrm>
            <a:off x="10066696" y="6402211"/>
            <a:ext cx="284000" cy="284000"/>
          </a:xfrm>
          <a:prstGeom prst="ellipse">
            <a:avLst/>
          </a:prstGeom>
          <a:solidFill>
            <a:srgbClr val="FFB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109;p5"/>
          <p:cNvSpPr/>
          <p:nvPr/>
        </p:nvSpPr>
        <p:spPr>
          <a:xfrm>
            <a:off x="9767548" y="6232889"/>
            <a:ext cx="125200" cy="125200"/>
          </a:xfrm>
          <a:prstGeom prst="ellipse">
            <a:avLst/>
          </a:prstGeom>
          <a:solidFill>
            <a:srgbClr val="02BDC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110;p5"/>
          <p:cNvSpPr/>
          <p:nvPr/>
        </p:nvSpPr>
        <p:spPr>
          <a:xfrm>
            <a:off x="122585" y="3849667"/>
            <a:ext cx="125200" cy="125200"/>
          </a:xfrm>
          <a:prstGeom prst="ellipse">
            <a:avLst/>
          </a:prstGeom>
          <a:solidFill>
            <a:srgbClr val="FFB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111;p5"/>
          <p:cNvSpPr/>
          <p:nvPr/>
        </p:nvSpPr>
        <p:spPr>
          <a:xfrm>
            <a:off x="11635223" y="4266758"/>
            <a:ext cx="449023" cy="449023"/>
          </a:xfrm>
          <a:custGeom>
            <a:avLst/>
            <a:gdLst/>
            <a:ahLst/>
            <a:cxnLst/>
            <a:rect l="l" t="t" r="r" b="b"/>
            <a:pathLst>
              <a:path w="16027" h="16027" fill="none" extrusionOk="0">
                <a:moveTo>
                  <a:pt x="14029" y="4019"/>
                </a:moveTo>
                <a:lnTo>
                  <a:pt x="14029" y="4019"/>
                </a:lnTo>
                <a:lnTo>
                  <a:pt x="14200" y="3849"/>
                </a:lnTo>
                <a:lnTo>
                  <a:pt x="14395" y="3752"/>
                </a:lnTo>
                <a:lnTo>
                  <a:pt x="14614" y="3678"/>
                </a:lnTo>
                <a:lnTo>
                  <a:pt x="14809" y="3630"/>
                </a:lnTo>
                <a:lnTo>
                  <a:pt x="15028" y="3581"/>
                </a:lnTo>
                <a:lnTo>
                  <a:pt x="15247" y="3484"/>
                </a:lnTo>
                <a:lnTo>
                  <a:pt x="15442" y="3362"/>
                </a:lnTo>
                <a:lnTo>
                  <a:pt x="15661" y="3191"/>
                </a:lnTo>
                <a:lnTo>
                  <a:pt x="15661" y="3191"/>
                </a:lnTo>
                <a:lnTo>
                  <a:pt x="15832" y="2997"/>
                </a:lnTo>
                <a:lnTo>
                  <a:pt x="15929" y="2777"/>
                </a:lnTo>
                <a:lnTo>
                  <a:pt x="16002" y="2534"/>
                </a:lnTo>
                <a:lnTo>
                  <a:pt x="16026" y="2266"/>
                </a:lnTo>
                <a:lnTo>
                  <a:pt x="16026" y="2266"/>
                </a:lnTo>
                <a:lnTo>
                  <a:pt x="16002" y="2047"/>
                </a:lnTo>
                <a:lnTo>
                  <a:pt x="15978" y="1827"/>
                </a:lnTo>
                <a:lnTo>
                  <a:pt x="15905" y="1633"/>
                </a:lnTo>
                <a:lnTo>
                  <a:pt x="15807" y="1413"/>
                </a:lnTo>
                <a:lnTo>
                  <a:pt x="15710" y="1243"/>
                </a:lnTo>
                <a:lnTo>
                  <a:pt x="15588" y="1048"/>
                </a:lnTo>
                <a:lnTo>
                  <a:pt x="15466" y="878"/>
                </a:lnTo>
                <a:lnTo>
                  <a:pt x="15320" y="707"/>
                </a:lnTo>
                <a:lnTo>
                  <a:pt x="15320" y="707"/>
                </a:lnTo>
                <a:lnTo>
                  <a:pt x="15150" y="561"/>
                </a:lnTo>
                <a:lnTo>
                  <a:pt x="14979" y="439"/>
                </a:lnTo>
                <a:lnTo>
                  <a:pt x="14784" y="317"/>
                </a:lnTo>
                <a:lnTo>
                  <a:pt x="14590" y="196"/>
                </a:lnTo>
                <a:lnTo>
                  <a:pt x="14395" y="123"/>
                </a:lnTo>
                <a:lnTo>
                  <a:pt x="14175" y="50"/>
                </a:lnTo>
                <a:lnTo>
                  <a:pt x="13981" y="25"/>
                </a:lnTo>
                <a:lnTo>
                  <a:pt x="13761" y="1"/>
                </a:lnTo>
                <a:lnTo>
                  <a:pt x="13761" y="1"/>
                </a:lnTo>
                <a:lnTo>
                  <a:pt x="13494" y="25"/>
                </a:lnTo>
                <a:lnTo>
                  <a:pt x="13250" y="98"/>
                </a:lnTo>
                <a:lnTo>
                  <a:pt x="13031" y="196"/>
                </a:lnTo>
                <a:lnTo>
                  <a:pt x="12836" y="366"/>
                </a:lnTo>
                <a:lnTo>
                  <a:pt x="12836" y="366"/>
                </a:lnTo>
                <a:lnTo>
                  <a:pt x="12665" y="561"/>
                </a:lnTo>
                <a:lnTo>
                  <a:pt x="12544" y="780"/>
                </a:lnTo>
                <a:lnTo>
                  <a:pt x="12471" y="975"/>
                </a:lnTo>
                <a:lnTo>
                  <a:pt x="12422" y="1194"/>
                </a:lnTo>
                <a:lnTo>
                  <a:pt x="12349" y="1413"/>
                </a:lnTo>
                <a:lnTo>
                  <a:pt x="12276" y="1608"/>
                </a:lnTo>
                <a:lnTo>
                  <a:pt x="12178" y="1827"/>
                </a:lnTo>
                <a:lnTo>
                  <a:pt x="12008" y="1998"/>
                </a:lnTo>
                <a:lnTo>
                  <a:pt x="12008" y="1998"/>
                </a:lnTo>
                <a:lnTo>
                  <a:pt x="11740" y="2266"/>
                </a:lnTo>
                <a:lnTo>
                  <a:pt x="11496" y="2436"/>
                </a:lnTo>
                <a:lnTo>
                  <a:pt x="11277" y="2534"/>
                </a:lnTo>
                <a:lnTo>
                  <a:pt x="11082" y="2582"/>
                </a:lnTo>
                <a:lnTo>
                  <a:pt x="10888" y="2582"/>
                </a:lnTo>
                <a:lnTo>
                  <a:pt x="10717" y="2534"/>
                </a:lnTo>
                <a:lnTo>
                  <a:pt x="10547" y="2412"/>
                </a:lnTo>
                <a:lnTo>
                  <a:pt x="10376" y="2290"/>
                </a:lnTo>
                <a:lnTo>
                  <a:pt x="10206" y="2095"/>
                </a:lnTo>
                <a:lnTo>
                  <a:pt x="10035" y="1901"/>
                </a:lnTo>
                <a:lnTo>
                  <a:pt x="9670" y="1413"/>
                </a:lnTo>
                <a:lnTo>
                  <a:pt x="9231" y="878"/>
                </a:lnTo>
                <a:lnTo>
                  <a:pt x="8988" y="585"/>
                </a:lnTo>
                <a:lnTo>
                  <a:pt x="8720" y="293"/>
                </a:lnTo>
                <a:lnTo>
                  <a:pt x="8720" y="293"/>
                </a:lnTo>
                <a:lnTo>
                  <a:pt x="8574" y="171"/>
                </a:lnTo>
                <a:lnTo>
                  <a:pt x="8379" y="74"/>
                </a:lnTo>
                <a:lnTo>
                  <a:pt x="8209" y="25"/>
                </a:lnTo>
                <a:lnTo>
                  <a:pt x="8014" y="1"/>
                </a:lnTo>
                <a:lnTo>
                  <a:pt x="8014" y="1"/>
                </a:lnTo>
                <a:lnTo>
                  <a:pt x="7916" y="25"/>
                </a:lnTo>
                <a:lnTo>
                  <a:pt x="7770" y="98"/>
                </a:lnTo>
                <a:lnTo>
                  <a:pt x="7307" y="366"/>
                </a:lnTo>
                <a:lnTo>
                  <a:pt x="7039" y="537"/>
                </a:lnTo>
                <a:lnTo>
                  <a:pt x="6747" y="756"/>
                </a:lnTo>
                <a:lnTo>
                  <a:pt x="6431" y="975"/>
                </a:lnTo>
                <a:lnTo>
                  <a:pt x="6138" y="1243"/>
                </a:lnTo>
                <a:lnTo>
                  <a:pt x="5870" y="1511"/>
                </a:lnTo>
                <a:lnTo>
                  <a:pt x="5627" y="1803"/>
                </a:lnTo>
                <a:lnTo>
                  <a:pt x="5432" y="2095"/>
                </a:lnTo>
                <a:lnTo>
                  <a:pt x="5359" y="2242"/>
                </a:lnTo>
                <a:lnTo>
                  <a:pt x="5310" y="2412"/>
                </a:lnTo>
                <a:lnTo>
                  <a:pt x="5262" y="2558"/>
                </a:lnTo>
                <a:lnTo>
                  <a:pt x="5237" y="2704"/>
                </a:lnTo>
                <a:lnTo>
                  <a:pt x="5237" y="2850"/>
                </a:lnTo>
                <a:lnTo>
                  <a:pt x="5262" y="3021"/>
                </a:lnTo>
                <a:lnTo>
                  <a:pt x="5310" y="3167"/>
                </a:lnTo>
                <a:lnTo>
                  <a:pt x="5383" y="3313"/>
                </a:lnTo>
                <a:lnTo>
                  <a:pt x="5481" y="3459"/>
                </a:lnTo>
                <a:lnTo>
                  <a:pt x="5603" y="3605"/>
                </a:lnTo>
                <a:lnTo>
                  <a:pt x="5603" y="3605"/>
                </a:lnTo>
                <a:lnTo>
                  <a:pt x="5797" y="3752"/>
                </a:lnTo>
                <a:lnTo>
                  <a:pt x="5992" y="3849"/>
                </a:lnTo>
                <a:lnTo>
                  <a:pt x="6187" y="3946"/>
                </a:lnTo>
                <a:lnTo>
                  <a:pt x="6406" y="3995"/>
                </a:lnTo>
                <a:lnTo>
                  <a:pt x="6625" y="4044"/>
                </a:lnTo>
                <a:lnTo>
                  <a:pt x="6845" y="4141"/>
                </a:lnTo>
                <a:lnTo>
                  <a:pt x="7039" y="4239"/>
                </a:lnTo>
                <a:lnTo>
                  <a:pt x="7234" y="4409"/>
                </a:lnTo>
                <a:lnTo>
                  <a:pt x="7234" y="4409"/>
                </a:lnTo>
                <a:lnTo>
                  <a:pt x="7405" y="4604"/>
                </a:lnTo>
                <a:lnTo>
                  <a:pt x="7502" y="4823"/>
                </a:lnTo>
                <a:lnTo>
                  <a:pt x="7575" y="5067"/>
                </a:lnTo>
                <a:lnTo>
                  <a:pt x="7600" y="5359"/>
                </a:lnTo>
                <a:lnTo>
                  <a:pt x="7600" y="5359"/>
                </a:lnTo>
                <a:lnTo>
                  <a:pt x="7575" y="5554"/>
                </a:lnTo>
                <a:lnTo>
                  <a:pt x="7551" y="5773"/>
                </a:lnTo>
                <a:lnTo>
                  <a:pt x="7478" y="5968"/>
                </a:lnTo>
                <a:lnTo>
                  <a:pt x="7405" y="6163"/>
                </a:lnTo>
                <a:lnTo>
                  <a:pt x="7307" y="6357"/>
                </a:lnTo>
                <a:lnTo>
                  <a:pt x="7186" y="6552"/>
                </a:lnTo>
                <a:lnTo>
                  <a:pt x="7039" y="6723"/>
                </a:lnTo>
                <a:lnTo>
                  <a:pt x="6893" y="6893"/>
                </a:lnTo>
                <a:lnTo>
                  <a:pt x="6893" y="6893"/>
                </a:lnTo>
                <a:lnTo>
                  <a:pt x="6723" y="7039"/>
                </a:lnTo>
                <a:lnTo>
                  <a:pt x="6552" y="7186"/>
                </a:lnTo>
                <a:lnTo>
                  <a:pt x="6382" y="7283"/>
                </a:lnTo>
                <a:lnTo>
                  <a:pt x="6187" y="7405"/>
                </a:lnTo>
                <a:lnTo>
                  <a:pt x="5992" y="7478"/>
                </a:lnTo>
                <a:lnTo>
                  <a:pt x="5773" y="7551"/>
                </a:lnTo>
                <a:lnTo>
                  <a:pt x="5554" y="7575"/>
                </a:lnTo>
                <a:lnTo>
                  <a:pt x="5359" y="7600"/>
                </a:lnTo>
                <a:lnTo>
                  <a:pt x="5359" y="7600"/>
                </a:lnTo>
                <a:lnTo>
                  <a:pt x="5091" y="7575"/>
                </a:lnTo>
                <a:lnTo>
                  <a:pt x="4848" y="7502"/>
                </a:lnTo>
                <a:lnTo>
                  <a:pt x="4604" y="7405"/>
                </a:lnTo>
                <a:lnTo>
                  <a:pt x="4409" y="7234"/>
                </a:lnTo>
                <a:lnTo>
                  <a:pt x="4409" y="7234"/>
                </a:lnTo>
                <a:lnTo>
                  <a:pt x="4239" y="7039"/>
                </a:lnTo>
                <a:lnTo>
                  <a:pt x="4117" y="6820"/>
                </a:lnTo>
                <a:lnTo>
                  <a:pt x="4044" y="6601"/>
                </a:lnTo>
                <a:lnTo>
                  <a:pt x="3971" y="6382"/>
                </a:lnTo>
                <a:lnTo>
                  <a:pt x="3922" y="6187"/>
                </a:lnTo>
                <a:lnTo>
                  <a:pt x="3849" y="5992"/>
                </a:lnTo>
                <a:lnTo>
                  <a:pt x="3752" y="5797"/>
                </a:lnTo>
                <a:lnTo>
                  <a:pt x="3605" y="5602"/>
                </a:lnTo>
                <a:lnTo>
                  <a:pt x="3605" y="5602"/>
                </a:lnTo>
                <a:lnTo>
                  <a:pt x="3459" y="5481"/>
                </a:lnTo>
                <a:lnTo>
                  <a:pt x="3313" y="5383"/>
                </a:lnTo>
                <a:lnTo>
                  <a:pt x="3167" y="5310"/>
                </a:lnTo>
                <a:lnTo>
                  <a:pt x="3021" y="5262"/>
                </a:lnTo>
                <a:lnTo>
                  <a:pt x="2850" y="5237"/>
                </a:lnTo>
                <a:lnTo>
                  <a:pt x="2704" y="5237"/>
                </a:lnTo>
                <a:lnTo>
                  <a:pt x="2558" y="5262"/>
                </a:lnTo>
                <a:lnTo>
                  <a:pt x="2412" y="5310"/>
                </a:lnTo>
                <a:lnTo>
                  <a:pt x="2242" y="5359"/>
                </a:lnTo>
                <a:lnTo>
                  <a:pt x="2095" y="5432"/>
                </a:lnTo>
                <a:lnTo>
                  <a:pt x="1803" y="5627"/>
                </a:lnTo>
                <a:lnTo>
                  <a:pt x="1511" y="5870"/>
                </a:lnTo>
                <a:lnTo>
                  <a:pt x="1243" y="6138"/>
                </a:lnTo>
                <a:lnTo>
                  <a:pt x="975" y="6431"/>
                </a:lnTo>
                <a:lnTo>
                  <a:pt x="756" y="6747"/>
                </a:lnTo>
                <a:lnTo>
                  <a:pt x="537" y="7039"/>
                </a:lnTo>
                <a:lnTo>
                  <a:pt x="366" y="7307"/>
                </a:lnTo>
                <a:lnTo>
                  <a:pt x="98" y="7770"/>
                </a:lnTo>
                <a:lnTo>
                  <a:pt x="25" y="7916"/>
                </a:lnTo>
                <a:lnTo>
                  <a:pt x="1" y="8014"/>
                </a:lnTo>
                <a:lnTo>
                  <a:pt x="1" y="8014"/>
                </a:lnTo>
                <a:lnTo>
                  <a:pt x="25" y="8208"/>
                </a:lnTo>
                <a:lnTo>
                  <a:pt x="74" y="8379"/>
                </a:lnTo>
                <a:lnTo>
                  <a:pt x="171" y="8574"/>
                </a:lnTo>
                <a:lnTo>
                  <a:pt x="293" y="8720"/>
                </a:lnTo>
                <a:lnTo>
                  <a:pt x="293" y="8720"/>
                </a:lnTo>
                <a:lnTo>
                  <a:pt x="585" y="8988"/>
                </a:lnTo>
                <a:lnTo>
                  <a:pt x="878" y="9231"/>
                </a:lnTo>
                <a:lnTo>
                  <a:pt x="1413" y="9670"/>
                </a:lnTo>
                <a:lnTo>
                  <a:pt x="1901" y="10035"/>
                </a:lnTo>
                <a:lnTo>
                  <a:pt x="2095" y="10206"/>
                </a:lnTo>
                <a:lnTo>
                  <a:pt x="2290" y="10376"/>
                </a:lnTo>
                <a:lnTo>
                  <a:pt x="2412" y="10547"/>
                </a:lnTo>
                <a:lnTo>
                  <a:pt x="2534" y="10717"/>
                </a:lnTo>
                <a:lnTo>
                  <a:pt x="2583" y="10888"/>
                </a:lnTo>
                <a:lnTo>
                  <a:pt x="2583" y="11082"/>
                </a:lnTo>
                <a:lnTo>
                  <a:pt x="2534" y="11277"/>
                </a:lnTo>
                <a:lnTo>
                  <a:pt x="2436" y="11496"/>
                </a:lnTo>
                <a:lnTo>
                  <a:pt x="2266" y="11740"/>
                </a:lnTo>
                <a:lnTo>
                  <a:pt x="1998" y="12008"/>
                </a:lnTo>
                <a:lnTo>
                  <a:pt x="1998" y="12008"/>
                </a:lnTo>
                <a:lnTo>
                  <a:pt x="1828" y="12178"/>
                </a:lnTo>
                <a:lnTo>
                  <a:pt x="1633" y="12276"/>
                </a:lnTo>
                <a:lnTo>
                  <a:pt x="1413" y="12349"/>
                </a:lnTo>
                <a:lnTo>
                  <a:pt x="1219" y="12398"/>
                </a:lnTo>
                <a:lnTo>
                  <a:pt x="999" y="12446"/>
                </a:lnTo>
                <a:lnTo>
                  <a:pt x="780" y="12544"/>
                </a:lnTo>
                <a:lnTo>
                  <a:pt x="585" y="12665"/>
                </a:lnTo>
                <a:lnTo>
                  <a:pt x="366" y="12836"/>
                </a:lnTo>
                <a:lnTo>
                  <a:pt x="366" y="12836"/>
                </a:lnTo>
                <a:lnTo>
                  <a:pt x="196" y="13031"/>
                </a:lnTo>
                <a:lnTo>
                  <a:pt x="98" y="13250"/>
                </a:lnTo>
                <a:lnTo>
                  <a:pt x="25" y="13493"/>
                </a:lnTo>
                <a:lnTo>
                  <a:pt x="1" y="13761"/>
                </a:lnTo>
                <a:lnTo>
                  <a:pt x="1" y="13761"/>
                </a:lnTo>
                <a:lnTo>
                  <a:pt x="25" y="13981"/>
                </a:lnTo>
                <a:lnTo>
                  <a:pt x="50" y="14200"/>
                </a:lnTo>
                <a:lnTo>
                  <a:pt x="123" y="14395"/>
                </a:lnTo>
                <a:lnTo>
                  <a:pt x="220" y="14614"/>
                </a:lnTo>
                <a:lnTo>
                  <a:pt x="318" y="14784"/>
                </a:lnTo>
                <a:lnTo>
                  <a:pt x="439" y="14979"/>
                </a:lnTo>
                <a:lnTo>
                  <a:pt x="561" y="15150"/>
                </a:lnTo>
                <a:lnTo>
                  <a:pt x="707" y="15320"/>
                </a:lnTo>
                <a:lnTo>
                  <a:pt x="707" y="15320"/>
                </a:lnTo>
                <a:lnTo>
                  <a:pt x="878" y="15466"/>
                </a:lnTo>
                <a:lnTo>
                  <a:pt x="1048" y="15588"/>
                </a:lnTo>
                <a:lnTo>
                  <a:pt x="1243" y="15710"/>
                </a:lnTo>
                <a:lnTo>
                  <a:pt x="1438" y="15832"/>
                </a:lnTo>
                <a:lnTo>
                  <a:pt x="1633" y="15905"/>
                </a:lnTo>
                <a:lnTo>
                  <a:pt x="1852" y="15978"/>
                </a:lnTo>
                <a:lnTo>
                  <a:pt x="2047" y="16002"/>
                </a:lnTo>
                <a:lnTo>
                  <a:pt x="2266" y="16026"/>
                </a:lnTo>
                <a:lnTo>
                  <a:pt x="2266" y="16026"/>
                </a:lnTo>
                <a:lnTo>
                  <a:pt x="2534" y="16002"/>
                </a:lnTo>
                <a:lnTo>
                  <a:pt x="2777" y="15929"/>
                </a:lnTo>
                <a:lnTo>
                  <a:pt x="2997" y="15832"/>
                </a:lnTo>
                <a:lnTo>
                  <a:pt x="3191" y="15661"/>
                </a:lnTo>
                <a:lnTo>
                  <a:pt x="3191" y="15661"/>
                </a:lnTo>
                <a:lnTo>
                  <a:pt x="3362" y="15466"/>
                </a:lnTo>
                <a:lnTo>
                  <a:pt x="3484" y="15247"/>
                </a:lnTo>
                <a:lnTo>
                  <a:pt x="3557" y="15052"/>
                </a:lnTo>
                <a:lnTo>
                  <a:pt x="3605" y="14833"/>
                </a:lnTo>
                <a:lnTo>
                  <a:pt x="3679" y="14614"/>
                </a:lnTo>
                <a:lnTo>
                  <a:pt x="3752" y="14419"/>
                </a:lnTo>
                <a:lnTo>
                  <a:pt x="3849" y="14200"/>
                </a:lnTo>
                <a:lnTo>
                  <a:pt x="4019" y="14029"/>
                </a:lnTo>
                <a:lnTo>
                  <a:pt x="4019" y="14029"/>
                </a:lnTo>
                <a:lnTo>
                  <a:pt x="4287" y="13786"/>
                </a:lnTo>
                <a:lnTo>
                  <a:pt x="4531" y="13591"/>
                </a:lnTo>
                <a:lnTo>
                  <a:pt x="4750" y="13493"/>
                </a:lnTo>
                <a:lnTo>
                  <a:pt x="4945" y="13445"/>
                </a:lnTo>
                <a:lnTo>
                  <a:pt x="5140" y="13445"/>
                </a:lnTo>
                <a:lnTo>
                  <a:pt x="5310" y="13493"/>
                </a:lnTo>
                <a:lnTo>
                  <a:pt x="5481" y="13615"/>
                </a:lnTo>
                <a:lnTo>
                  <a:pt x="5651" y="13737"/>
                </a:lnTo>
                <a:lnTo>
                  <a:pt x="5822" y="13932"/>
                </a:lnTo>
                <a:lnTo>
                  <a:pt x="5992" y="14127"/>
                </a:lnTo>
                <a:lnTo>
                  <a:pt x="6358" y="14614"/>
                </a:lnTo>
                <a:lnTo>
                  <a:pt x="6796" y="15150"/>
                </a:lnTo>
                <a:lnTo>
                  <a:pt x="7039" y="15442"/>
                </a:lnTo>
                <a:lnTo>
                  <a:pt x="7307" y="15734"/>
                </a:lnTo>
                <a:lnTo>
                  <a:pt x="7307" y="15734"/>
                </a:lnTo>
                <a:lnTo>
                  <a:pt x="7454" y="15856"/>
                </a:lnTo>
                <a:lnTo>
                  <a:pt x="7648" y="15953"/>
                </a:lnTo>
                <a:lnTo>
                  <a:pt x="7819" y="16002"/>
                </a:lnTo>
                <a:lnTo>
                  <a:pt x="8014" y="16026"/>
                </a:lnTo>
                <a:lnTo>
                  <a:pt x="8014" y="16026"/>
                </a:lnTo>
                <a:lnTo>
                  <a:pt x="8111" y="16002"/>
                </a:lnTo>
                <a:lnTo>
                  <a:pt x="8257" y="15929"/>
                </a:lnTo>
                <a:lnTo>
                  <a:pt x="8720" y="15661"/>
                </a:lnTo>
                <a:lnTo>
                  <a:pt x="8988" y="15491"/>
                </a:lnTo>
                <a:lnTo>
                  <a:pt x="9280" y="15271"/>
                </a:lnTo>
                <a:lnTo>
                  <a:pt x="9597" y="15052"/>
                </a:lnTo>
                <a:lnTo>
                  <a:pt x="9889" y="14784"/>
                </a:lnTo>
                <a:lnTo>
                  <a:pt x="10157" y="14516"/>
                </a:lnTo>
                <a:lnTo>
                  <a:pt x="10400" y="14224"/>
                </a:lnTo>
                <a:lnTo>
                  <a:pt x="10595" y="13932"/>
                </a:lnTo>
                <a:lnTo>
                  <a:pt x="10668" y="13786"/>
                </a:lnTo>
                <a:lnTo>
                  <a:pt x="10717" y="13615"/>
                </a:lnTo>
                <a:lnTo>
                  <a:pt x="10766" y="13469"/>
                </a:lnTo>
                <a:lnTo>
                  <a:pt x="10790" y="13323"/>
                </a:lnTo>
                <a:lnTo>
                  <a:pt x="10790" y="13177"/>
                </a:lnTo>
                <a:lnTo>
                  <a:pt x="10766" y="13006"/>
                </a:lnTo>
                <a:lnTo>
                  <a:pt x="10717" y="12860"/>
                </a:lnTo>
                <a:lnTo>
                  <a:pt x="10644" y="12714"/>
                </a:lnTo>
                <a:lnTo>
                  <a:pt x="10547" y="12568"/>
                </a:lnTo>
                <a:lnTo>
                  <a:pt x="10425" y="12422"/>
                </a:lnTo>
                <a:lnTo>
                  <a:pt x="10425" y="12422"/>
                </a:lnTo>
                <a:lnTo>
                  <a:pt x="10230" y="12276"/>
                </a:lnTo>
                <a:lnTo>
                  <a:pt x="10035" y="12178"/>
                </a:lnTo>
                <a:lnTo>
                  <a:pt x="9840" y="12105"/>
                </a:lnTo>
                <a:lnTo>
                  <a:pt x="9621" y="12032"/>
                </a:lnTo>
                <a:lnTo>
                  <a:pt x="9402" y="11983"/>
                </a:lnTo>
                <a:lnTo>
                  <a:pt x="9183" y="11886"/>
                </a:lnTo>
                <a:lnTo>
                  <a:pt x="8988" y="11789"/>
                </a:lnTo>
                <a:lnTo>
                  <a:pt x="8793" y="11618"/>
                </a:lnTo>
                <a:lnTo>
                  <a:pt x="8793" y="11618"/>
                </a:lnTo>
                <a:lnTo>
                  <a:pt x="8623" y="11423"/>
                </a:lnTo>
                <a:lnTo>
                  <a:pt x="8525" y="11204"/>
                </a:lnTo>
                <a:lnTo>
                  <a:pt x="8452" y="10961"/>
                </a:lnTo>
                <a:lnTo>
                  <a:pt x="8428" y="10668"/>
                </a:lnTo>
                <a:lnTo>
                  <a:pt x="8428" y="10668"/>
                </a:lnTo>
                <a:lnTo>
                  <a:pt x="8452" y="10473"/>
                </a:lnTo>
                <a:lnTo>
                  <a:pt x="8476" y="10254"/>
                </a:lnTo>
                <a:lnTo>
                  <a:pt x="8549" y="10059"/>
                </a:lnTo>
                <a:lnTo>
                  <a:pt x="8623" y="9865"/>
                </a:lnTo>
                <a:lnTo>
                  <a:pt x="8720" y="9670"/>
                </a:lnTo>
                <a:lnTo>
                  <a:pt x="8842" y="9475"/>
                </a:lnTo>
                <a:lnTo>
                  <a:pt x="8988" y="9304"/>
                </a:lnTo>
                <a:lnTo>
                  <a:pt x="9134" y="9134"/>
                </a:lnTo>
                <a:lnTo>
                  <a:pt x="9134" y="9134"/>
                </a:lnTo>
                <a:lnTo>
                  <a:pt x="9304" y="8988"/>
                </a:lnTo>
                <a:lnTo>
                  <a:pt x="9475" y="8866"/>
                </a:lnTo>
                <a:lnTo>
                  <a:pt x="9645" y="8744"/>
                </a:lnTo>
                <a:lnTo>
                  <a:pt x="9840" y="8622"/>
                </a:lnTo>
                <a:lnTo>
                  <a:pt x="10035" y="8549"/>
                </a:lnTo>
                <a:lnTo>
                  <a:pt x="10254" y="8476"/>
                </a:lnTo>
                <a:lnTo>
                  <a:pt x="10474" y="8452"/>
                </a:lnTo>
                <a:lnTo>
                  <a:pt x="10668" y="8428"/>
                </a:lnTo>
                <a:lnTo>
                  <a:pt x="10668" y="8428"/>
                </a:lnTo>
                <a:lnTo>
                  <a:pt x="10936" y="8452"/>
                </a:lnTo>
                <a:lnTo>
                  <a:pt x="11180" y="8525"/>
                </a:lnTo>
                <a:lnTo>
                  <a:pt x="11423" y="8622"/>
                </a:lnTo>
                <a:lnTo>
                  <a:pt x="11618" y="8793"/>
                </a:lnTo>
                <a:lnTo>
                  <a:pt x="11618" y="8793"/>
                </a:lnTo>
                <a:lnTo>
                  <a:pt x="11789" y="8988"/>
                </a:lnTo>
                <a:lnTo>
                  <a:pt x="11910" y="9207"/>
                </a:lnTo>
                <a:lnTo>
                  <a:pt x="11984" y="9426"/>
                </a:lnTo>
                <a:lnTo>
                  <a:pt x="12057" y="9645"/>
                </a:lnTo>
                <a:lnTo>
                  <a:pt x="12105" y="9840"/>
                </a:lnTo>
                <a:lnTo>
                  <a:pt x="12178" y="10035"/>
                </a:lnTo>
                <a:lnTo>
                  <a:pt x="12276" y="10230"/>
                </a:lnTo>
                <a:lnTo>
                  <a:pt x="12422" y="10425"/>
                </a:lnTo>
                <a:lnTo>
                  <a:pt x="12422" y="10425"/>
                </a:lnTo>
                <a:lnTo>
                  <a:pt x="12568" y="10547"/>
                </a:lnTo>
                <a:lnTo>
                  <a:pt x="12714" y="10644"/>
                </a:lnTo>
                <a:lnTo>
                  <a:pt x="12860" y="10717"/>
                </a:lnTo>
                <a:lnTo>
                  <a:pt x="13006" y="10766"/>
                </a:lnTo>
                <a:lnTo>
                  <a:pt x="13177" y="10790"/>
                </a:lnTo>
                <a:lnTo>
                  <a:pt x="13323" y="10790"/>
                </a:lnTo>
                <a:lnTo>
                  <a:pt x="13469" y="10766"/>
                </a:lnTo>
                <a:lnTo>
                  <a:pt x="13615" y="10717"/>
                </a:lnTo>
                <a:lnTo>
                  <a:pt x="13786" y="10668"/>
                </a:lnTo>
                <a:lnTo>
                  <a:pt x="13932" y="10595"/>
                </a:lnTo>
                <a:lnTo>
                  <a:pt x="14224" y="10400"/>
                </a:lnTo>
                <a:lnTo>
                  <a:pt x="14516" y="10157"/>
                </a:lnTo>
                <a:lnTo>
                  <a:pt x="14784" y="9889"/>
                </a:lnTo>
                <a:lnTo>
                  <a:pt x="15052" y="9597"/>
                </a:lnTo>
                <a:lnTo>
                  <a:pt x="15271" y="9280"/>
                </a:lnTo>
                <a:lnTo>
                  <a:pt x="15491" y="8988"/>
                </a:lnTo>
                <a:lnTo>
                  <a:pt x="15661" y="8720"/>
                </a:lnTo>
                <a:lnTo>
                  <a:pt x="15929" y="8257"/>
                </a:lnTo>
                <a:lnTo>
                  <a:pt x="16002" y="8111"/>
                </a:lnTo>
                <a:lnTo>
                  <a:pt x="16026" y="8014"/>
                </a:lnTo>
                <a:lnTo>
                  <a:pt x="16026" y="8014"/>
                </a:lnTo>
                <a:lnTo>
                  <a:pt x="16002" y="7819"/>
                </a:lnTo>
                <a:lnTo>
                  <a:pt x="15953" y="7648"/>
                </a:lnTo>
                <a:lnTo>
                  <a:pt x="15856" y="7453"/>
                </a:lnTo>
                <a:lnTo>
                  <a:pt x="15734" y="7307"/>
                </a:lnTo>
                <a:lnTo>
                  <a:pt x="15734" y="7307"/>
                </a:lnTo>
                <a:lnTo>
                  <a:pt x="15442" y="7039"/>
                </a:lnTo>
                <a:lnTo>
                  <a:pt x="15150" y="6796"/>
                </a:lnTo>
                <a:lnTo>
                  <a:pt x="14614" y="6357"/>
                </a:lnTo>
                <a:lnTo>
                  <a:pt x="14127" y="5992"/>
                </a:lnTo>
                <a:lnTo>
                  <a:pt x="13932" y="5822"/>
                </a:lnTo>
                <a:lnTo>
                  <a:pt x="13737" y="5651"/>
                </a:lnTo>
                <a:lnTo>
                  <a:pt x="13615" y="5481"/>
                </a:lnTo>
                <a:lnTo>
                  <a:pt x="13494" y="5310"/>
                </a:lnTo>
                <a:lnTo>
                  <a:pt x="13445" y="5140"/>
                </a:lnTo>
                <a:lnTo>
                  <a:pt x="13445" y="4945"/>
                </a:lnTo>
                <a:lnTo>
                  <a:pt x="13494" y="4750"/>
                </a:lnTo>
                <a:lnTo>
                  <a:pt x="13591" y="4531"/>
                </a:lnTo>
                <a:lnTo>
                  <a:pt x="13761" y="4287"/>
                </a:lnTo>
                <a:lnTo>
                  <a:pt x="14029" y="4019"/>
                </a:lnTo>
                <a:lnTo>
                  <a:pt x="14029" y="4019"/>
                </a:lnTo>
                <a:close/>
              </a:path>
            </a:pathLst>
          </a:custGeom>
          <a:noFill/>
          <a:ln w="12175" cap="rnd" cmpd="sng">
            <a:solidFill>
              <a:srgbClr val="02BDC7"/>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12" name="Google Shape;112;p5"/>
          <p:cNvGrpSpPr/>
          <p:nvPr/>
        </p:nvGrpSpPr>
        <p:grpSpPr>
          <a:xfrm>
            <a:off x="10856509" y="5970102"/>
            <a:ext cx="678468" cy="638281"/>
            <a:chOff x="5972700" y="2330200"/>
            <a:chExt cx="411625" cy="387275"/>
          </a:xfrm>
        </p:grpSpPr>
        <p:sp>
          <p:nvSpPr>
            <p:cNvPr id="113" name="Google Shape;113;p5"/>
            <p:cNvSpPr/>
            <p:nvPr/>
          </p:nvSpPr>
          <p:spPr>
            <a:xfrm>
              <a:off x="5972700" y="2476950"/>
              <a:ext cx="98050" cy="219825"/>
            </a:xfrm>
            <a:custGeom>
              <a:avLst/>
              <a:gdLst/>
              <a:ahLst/>
              <a:cxnLst/>
              <a:rect l="l" t="t" r="r" b="b"/>
              <a:pathLst>
                <a:path w="3922" h="8793" fill="none" extrusionOk="0">
                  <a:moveTo>
                    <a:pt x="0" y="0"/>
                  </a:moveTo>
                  <a:lnTo>
                    <a:pt x="0" y="8792"/>
                  </a:lnTo>
                  <a:lnTo>
                    <a:pt x="3921" y="8792"/>
                  </a:lnTo>
                  <a:lnTo>
                    <a:pt x="3921" y="0"/>
                  </a:lnTo>
                  <a:lnTo>
                    <a:pt x="0" y="0"/>
                  </a:lnTo>
                  <a:close/>
                  <a:moveTo>
                    <a:pt x="2411" y="2411"/>
                  </a:moveTo>
                  <a:lnTo>
                    <a:pt x="2411" y="2411"/>
                  </a:lnTo>
                  <a:lnTo>
                    <a:pt x="2265" y="2387"/>
                  </a:lnTo>
                  <a:lnTo>
                    <a:pt x="2143" y="2363"/>
                  </a:lnTo>
                  <a:lnTo>
                    <a:pt x="2022" y="2290"/>
                  </a:lnTo>
                  <a:lnTo>
                    <a:pt x="1924" y="2216"/>
                  </a:lnTo>
                  <a:lnTo>
                    <a:pt x="1827" y="2095"/>
                  </a:lnTo>
                  <a:lnTo>
                    <a:pt x="1754" y="1973"/>
                  </a:lnTo>
                  <a:lnTo>
                    <a:pt x="1729" y="1851"/>
                  </a:lnTo>
                  <a:lnTo>
                    <a:pt x="1705" y="1705"/>
                  </a:lnTo>
                  <a:lnTo>
                    <a:pt x="1705" y="1705"/>
                  </a:lnTo>
                  <a:lnTo>
                    <a:pt x="1729" y="1559"/>
                  </a:lnTo>
                  <a:lnTo>
                    <a:pt x="1754" y="1437"/>
                  </a:lnTo>
                  <a:lnTo>
                    <a:pt x="1827" y="1315"/>
                  </a:lnTo>
                  <a:lnTo>
                    <a:pt x="1924" y="1218"/>
                  </a:lnTo>
                  <a:lnTo>
                    <a:pt x="2022" y="1120"/>
                  </a:lnTo>
                  <a:lnTo>
                    <a:pt x="2143" y="1072"/>
                  </a:lnTo>
                  <a:lnTo>
                    <a:pt x="2265" y="1023"/>
                  </a:lnTo>
                  <a:lnTo>
                    <a:pt x="2411" y="999"/>
                  </a:lnTo>
                  <a:lnTo>
                    <a:pt x="2411" y="999"/>
                  </a:lnTo>
                  <a:lnTo>
                    <a:pt x="2557" y="1023"/>
                  </a:lnTo>
                  <a:lnTo>
                    <a:pt x="2679" y="1072"/>
                  </a:lnTo>
                  <a:lnTo>
                    <a:pt x="2801" y="1120"/>
                  </a:lnTo>
                  <a:lnTo>
                    <a:pt x="2898" y="1218"/>
                  </a:lnTo>
                  <a:lnTo>
                    <a:pt x="2996" y="1315"/>
                  </a:lnTo>
                  <a:lnTo>
                    <a:pt x="3069" y="1437"/>
                  </a:lnTo>
                  <a:lnTo>
                    <a:pt x="3093" y="1559"/>
                  </a:lnTo>
                  <a:lnTo>
                    <a:pt x="3118" y="1705"/>
                  </a:lnTo>
                  <a:lnTo>
                    <a:pt x="3118" y="1705"/>
                  </a:lnTo>
                  <a:lnTo>
                    <a:pt x="3093" y="1851"/>
                  </a:lnTo>
                  <a:lnTo>
                    <a:pt x="3069" y="1973"/>
                  </a:lnTo>
                  <a:lnTo>
                    <a:pt x="2996" y="2095"/>
                  </a:lnTo>
                  <a:lnTo>
                    <a:pt x="2898" y="2216"/>
                  </a:lnTo>
                  <a:lnTo>
                    <a:pt x="2801" y="2290"/>
                  </a:lnTo>
                  <a:lnTo>
                    <a:pt x="2679" y="2363"/>
                  </a:lnTo>
                  <a:lnTo>
                    <a:pt x="2557" y="2387"/>
                  </a:lnTo>
                  <a:lnTo>
                    <a:pt x="2411" y="2411"/>
                  </a:lnTo>
                  <a:lnTo>
                    <a:pt x="2411" y="2411"/>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14;p5"/>
            <p:cNvSpPr/>
            <p:nvPr/>
          </p:nvSpPr>
          <p:spPr>
            <a:xfrm>
              <a:off x="6078025" y="2330200"/>
              <a:ext cx="306300" cy="387275"/>
            </a:xfrm>
            <a:custGeom>
              <a:avLst/>
              <a:gdLst/>
              <a:ahLst/>
              <a:cxnLst/>
              <a:rect l="l" t="t" r="r" b="b"/>
              <a:pathLst>
                <a:path w="12252" h="15491" fill="none" extrusionOk="0">
                  <a:moveTo>
                    <a:pt x="1" y="13396"/>
                  </a:moveTo>
                  <a:lnTo>
                    <a:pt x="1511" y="13396"/>
                  </a:lnTo>
                  <a:lnTo>
                    <a:pt x="1511" y="13396"/>
                  </a:lnTo>
                  <a:lnTo>
                    <a:pt x="1998" y="13639"/>
                  </a:lnTo>
                  <a:lnTo>
                    <a:pt x="2680" y="13932"/>
                  </a:lnTo>
                  <a:lnTo>
                    <a:pt x="3556" y="14273"/>
                  </a:lnTo>
                  <a:lnTo>
                    <a:pt x="4531" y="14638"/>
                  </a:lnTo>
                  <a:lnTo>
                    <a:pt x="5578" y="14955"/>
                  </a:lnTo>
                  <a:lnTo>
                    <a:pt x="6114" y="15101"/>
                  </a:lnTo>
                  <a:lnTo>
                    <a:pt x="6650" y="15222"/>
                  </a:lnTo>
                  <a:lnTo>
                    <a:pt x="7161" y="15344"/>
                  </a:lnTo>
                  <a:lnTo>
                    <a:pt x="7672" y="15417"/>
                  </a:lnTo>
                  <a:lnTo>
                    <a:pt x="8135" y="15466"/>
                  </a:lnTo>
                  <a:lnTo>
                    <a:pt x="8598" y="15490"/>
                  </a:lnTo>
                  <a:lnTo>
                    <a:pt x="8598" y="15490"/>
                  </a:lnTo>
                  <a:lnTo>
                    <a:pt x="9377" y="15490"/>
                  </a:lnTo>
                  <a:lnTo>
                    <a:pt x="9791" y="15466"/>
                  </a:lnTo>
                  <a:lnTo>
                    <a:pt x="10181" y="15417"/>
                  </a:lnTo>
                  <a:lnTo>
                    <a:pt x="10522" y="15320"/>
                  </a:lnTo>
                  <a:lnTo>
                    <a:pt x="10692" y="15271"/>
                  </a:lnTo>
                  <a:lnTo>
                    <a:pt x="10814" y="15222"/>
                  </a:lnTo>
                  <a:lnTo>
                    <a:pt x="10936" y="15149"/>
                  </a:lnTo>
                  <a:lnTo>
                    <a:pt x="11033" y="15052"/>
                  </a:lnTo>
                  <a:lnTo>
                    <a:pt x="11082" y="14955"/>
                  </a:lnTo>
                  <a:lnTo>
                    <a:pt x="11131" y="14833"/>
                  </a:lnTo>
                  <a:lnTo>
                    <a:pt x="11204" y="14126"/>
                  </a:lnTo>
                  <a:lnTo>
                    <a:pt x="11204" y="14126"/>
                  </a:lnTo>
                  <a:lnTo>
                    <a:pt x="11180" y="13956"/>
                  </a:lnTo>
                  <a:lnTo>
                    <a:pt x="11131" y="13810"/>
                  </a:lnTo>
                  <a:lnTo>
                    <a:pt x="11033" y="13664"/>
                  </a:lnTo>
                  <a:lnTo>
                    <a:pt x="10887" y="13542"/>
                  </a:lnTo>
                  <a:lnTo>
                    <a:pt x="10887" y="13542"/>
                  </a:lnTo>
                  <a:lnTo>
                    <a:pt x="11009" y="13518"/>
                  </a:lnTo>
                  <a:lnTo>
                    <a:pt x="11131" y="13469"/>
                  </a:lnTo>
                  <a:lnTo>
                    <a:pt x="11253" y="13420"/>
                  </a:lnTo>
                  <a:lnTo>
                    <a:pt x="11350" y="13323"/>
                  </a:lnTo>
                  <a:lnTo>
                    <a:pt x="11423" y="13225"/>
                  </a:lnTo>
                  <a:lnTo>
                    <a:pt x="11496" y="13104"/>
                  </a:lnTo>
                  <a:lnTo>
                    <a:pt x="11545" y="12957"/>
                  </a:lnTo>
                  <a:lnTo>
                    <a:pt x="11569" y="12836"/>
                  </a:lnTo>
                  <a:lnTo>
                    <a:pt x="11642" y="11959"/>
                  </a:lnTo>
                  <a:lnTo>
                    <a:pt x="11642" y="11959"/>
                  </a:lnTo>
                  <a:lnTo>
                    <a:pt x="11642" y="11837"/>
                  </a:lnTo>
                  <a:lnTo>
                    <a:pt x="11642" y="11740"/>
                  </a:lnTo>
                  <a:lnTo>
                    <a:pt x="11618" y="11618"/>
                  </a:lnTo>
                  <a:lnTo>
                    <a:pt x="11569" y="11521"/>
                  </a:lnTo>
                  <a:lnTo>
                    <a:pt x="11447" y="11350"/>
                  </a:lnTo>
                  <a:lnTo>
                    <a:pt x="11374" y="11277"/>
                  </a:lnTo>
                  <a:lnTo>
                    <a:pt x="11301" y="11204"/>
                  </a:lnTo>
                  <a:lnTo>
                    <a:pt x="11301" y="11204"/>
                  </a:lnTo>
                  <a:lnTo>
                    <a:pt x="11423" y="11180"/>
                  </a:lnTo>
                  <a:lnTo>
                    <a:pt x="11521" y="11131"/>
                  </a:lnTo>
                  <a:lnTo>
                    <a:pt x="11618" y="11058"/>
                  </a:lnTo>
                  <a:lnTo>
                    <a:pt x="11715" y="10960"/>
                  </a:lnTo>
                  <a:lnTo>
                    <a:pt x="11788" y="10863"/>
                  </a:lnTo>
                  <a:lnTo>
                    <a:pt x="11837" y="10766"/>
                  </a:lnTo>
                  <a:lnTo>
                    <a:pt x="11886" y="10644"/>
                  </a:lnTo>
                  <a:lnTo>
                    <a:pt x="11910" y="10498"/>
                  </a:lnTo>
                  <a:lnTo>
                    <a:pt x="11983" y="9645"/>
                  </a:lnTo>
                  <a:lnTo>
                    <a:pt x="11983" y="9645"/>
                  </a:lnTo>
                  <a:lnTo>
                    <a:pt x="11983" y="9523"/>
                  </a:lnTo>
                  <a:lnTo>
                    <a:pt x="11983" y="9402"/>
                  </a:lnTo>
                  <a:lnTo>
                    <a:pt x="11959" y="9280"/>
                  </a:lnTo>
                  <a:lnTo>
                    <a:pt x="11910" y="9182"/>
                  </a:lnTo>
                  <a:lnTo>
                    <a:pt x="11861" y="9085"/>
                  </a:lnTo>
                  <a:lnTo>
                    <a:pt x="11788" y="9012"/>
                  </a:lnTo>
                  <a:lnTo>
                    <a:pt x="11715" y="8939"/>
                  </a:lnTo>
                  <a:lnTo>
                    <a:pt x="11618" y="8866"/>
                  </a:lnTo>
                  <a:lnTo>
                    <a:pt x="11618" y="8866"/>
                  </a:lnTo>
                  <a:lnTo>
                    <a:pt x="11715" y="8841"/>
                  </a:lnTo>
                  <a:lnTo>
                    <a:pt x="11813" y="8768"/>
                  </a:lnTo>
                  <a:lnTo>
                    <a:pt x="11910" y="8695"/>
                  </a:lnTo>
                  <a:lnTo>
                    <a:pt x="11983" y="8622"/>
                  </a:lnTo>
                  <a:lnTo>
                    <a:pt x="12056" y="8525"/>
                  </a:lnTo>
                  <a:lnTo>
                    <a:pt x="12105" y="8427"/>
                  </a:lnTo>
                  <a:lnTo>
                    <a:pt x="12129" y="8306"/>
                  </a:lnTo>
                  <a:lnTo>
                    <a:pt x="12154" y="8184"/>
                  </a:lnTo>
                  <a:lnTo>
                    <a:pt x="12251" y="7307"/>
                  </a:lnTo>
                  <a:lnTo>
                    <a:pt x="12251" y="7307"/>
                  </a:lnTo>
                  <a:lnTo>
                    <a:pt x="12227" y="7185"/>
                  </a:lnTo>
                  <a:lnTo>
                    <a:pt x="12202" y="7064"/>
                  </a:lnTo>
                  <a:lnTo>
                    <a:pt x="12154" y="6966"/>
                  </a:lnTo>
                  <a:lnTo>
                    <a:pt x="12105" y="6869"/>
                  </a:lnTo>
                  <a:lnTo>
                    <a:pt x="12032" y="6771"/>
                  </a:lnTo>
                  <a:lnTo>
                    <a:pt x="11935" y="6698"/>
                  </a:lnTo>
                  <a:lnTo>
                    <a:pt x="11715" y="6552"/>
                  </a:lnTo>
                  <a:lnTo>
                    <a:pt x="11472" y="6430"/>
                  </a:lnTo>
                  <a:lnTo>
                    <a:pt x="11180" y="6333"/>
                  </a:lnTo>
                  <a:lnTo>
                    <a:pt x="10863" y="6260"/>
                  </a:lnTo>
                  <a:lnTo>
                    <a:pt x="10546" y="6211"/>
                  </a:lnTo>
                  <a:lnTo>
                    <a:pt x="10546" y="6211"/>
                  </a:lnTo>
                  <a:lnTo>
                    <a:pt x="9864" y="6114"/>
                  </a:lnTo>
                  <a:lnTo>
                    <a:pt x="8817" y="6016"/>
                  </a:lnTo>
                  <a:lnTo>
                    <a:pt x="7575" y="5943"/>
                  </a:lnTo>
                  <a:lnTo>
                    <a:pt x="6309" y="5870"/>
                  </a:lnTo>
                  <a:lnTo>
                    <a:pt x="6309" y="5870"/>
                  </a:lnTo>
                  <a:lnTo>
                    <a:pt x="6479" y="5578"/>
                  </a:lnTo>
                  <a:lnTo>
                    <a:pt x="6625" y="5237"/>
                  </a:lnTo>
                  <a:lnTo>
                    <a:pt x="6771" y="4872"/>
                  </a:lnTo>
                  <a:lnTo>
                    <a:pt x="6869" y="4482"/>
                  </a:lnTo>
                  <a:lnTo>
                    <a:pt x="6966" y="4092"/>
                  </a:lnTo>
                  <a:lnTo>
                    <a:pt x="7064" y="3678"/>
                  </a:lnTo>
                  <a:lnTo>
                    <a:pt x="7161" y="2875"/>
                  </a:lnTo>
                  <a:lnTo>
                    <a:pt x="7234" y="2144"/>
                  </a:lnTo>
                  <a:lnTo>
                    <a:pt x="7283" y="1535"/>
                  </a:lnTo>
                  <a:lnTo>
                    <a:pt x="7283" y="975"/>
                  </a:lnTo>
                  <a:lnTo>
                    <a:pt x="7283" y="975"/>
                  </a:lnTo>
                  <a:lnTo>
                    <a:pt x="7283" y="804"/>
                  </a:lnTo>
                  <a:lnTo>
                    <a:pt x="7210" y="609"/>
                  </a:lnTo>
                  <a:lnTo>
                    <a:pt x="7137" y="463"/>
                  </a:lnTo>
                  <a:lnTo>
                    <a:pt x="7015" y="317"/>
                  </a:lnTo>
                  <a:lnTo>
                    <a:pt x="6869" y="171"/>
                  </a:lnTo>
                  <a:lnTo>
                    <a:pt x="6698" y="98"/>
                  </a:lnTo>
                  <a:lnTo>
                    <a:pt x="6503" y="25"/>
                  </a:lnTo>
                  <a:lnTo>
                    <a:pt x="6309" y="1"/>
                  </a:lnTo>
                  <a:lnTo>
                    <a:pt x="6309" y="1"/>
                  </a:lnTo>
                  <a:lnTo>
                    <a:pt x="5943" y="25"/>
                  </a:lnTo>
                  <a:lnTo>
                    <a:pt x="5700" y="74"/>
                  </a:lnTo>
                  <a:lnTo>
                    <a:pt x="5505" y="147"/>
                  </a:lnTo>
                  <a:lnTo>
                    <a:pt x="5359" y="220"/>
                  </a:lnTo>
                  <a:lnTo>
                    <a:pt x="5359" y="220"/>
                  </a:lnTo>
                  <a:lnTo>
                    <a:pt x="4969" y="1462"/>
                  </a:lnTo>
                  <a:lnTo>
                    <a:pt x="4774" y="2022"/>
                  </a:lnTo>
                  <a:lnTo>
                    <a:pt x="4579" y="2534"/>
                  </a:lnTo>
                  <a:lnTo>
                    <a:pt x="4385" y="2996"/>
                  </a:lnTo>
                  <a:lnTo>
                    <a:pt x="4190" y="3386"/>
                  </a:lnTo>
                  <a:lnTo>
                    <a:pt x="4019" y="3678"/>
                  </a:lnTo>
                  <a:lnTo>
                    <a:pt x="3873" y="3922"/>
                  </a:lnTo>
                  <a:lnTo>
                    <a:pt x="3873" y="3922"/>
                  </a:lnTo>
                  <a:lnTo>
                    <a:pt x="3654" y="4141"/>
                  </a:lnTo>
                  <a:lnTo>
                    <a:pt x="3313" y="4482"/>
                  </a:lnTo>
                  <a:lnTo>
                    <a:pt x="2509" y="5237"/>
                  </a:lnTo>
                  <a:lnTo>
                    <a:pt x="1438" y="6211"/>
                  </a:lnTo>
                  <a:lnTo>
                    <a:pt x="1" y="621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15" name="Google Shape;115;p5"/>
          <p:cNvGrpSpPr/>
          <p:nvPr/>
        </p:nvGrpSpPr>
        <p:grpSpPr>
          <a:xfrm>
            <a:off x="2853161" y="643387"/>
            <a:ext cx="531544" cy="842560"/>
            <a:chOff x="6718575" y="2318625"/>
            <a:chExt cx="256950" cy="407375"/>
          </a:xfrm>
        </p:grpSpPr>
        <p:sp>
          <p:nvSpPr>
            <p:cNvPr id="116" name="Google Shape;116;p5"/>
            <p:cNvSpPr/>
            <p:nvPr/>
          </p:nvSpPr>
          <p:spPr>
            <a:xfrm>
              <a:off x="6795900" y="2673600"/>
              <a:ext cx="102300" cy="22550"/>
            </a:xfrm>
            <a:custGeom>
              <a:avLst/>
              <a:gdLst/>
              <a:ahLst/>
              <a:cxnLst/>
              <a:rect l="l" t="t" r="r" b="b"/>
              <a:pathLst>
                <a:path w="4092" h="902" fill="none" extrusionOk="0">
                  <a:moveTo>
                    <a:pt x="4092" y="902"/>
                  </a:moveTo>
                  <a:lnTo>
                    <a:pt x="4092" y="1"/>
                  </a:lnTo>
                  <a:lnTo>
                    <a:pt x="0" y="1"/>
                  </a:lnTo>
                  <a:lnTo>
                    <a:pt x="0" y="902"/>
                  </a:lnTo>
                  <a:lnTo>
                    <a:pt x="4092" y="902"/>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117;p5"/>
            <p:cNvSpPr/>
            <p:nvPr/>
          </p:nvSpPr>
          <p:spPr>
            <a:xfrm>
              <a:off x="6795900" y="2650475"/>
              <a:ext cx="102300" cy="22550"/>
            </a:xfrm>
            <a:custGeom>
              <a:avLst/>
              <a:gdLst/>
              <a:ahLst/>
              <a:cxnLst/>
              <a:rect l="l" t="t" r="r" b="b"/>
              <a:pathLst>
                <a:path w="4092" h="902" fill="none" extrusionOk="0">
                  <a:moveTo>
                    <a:pt x="4092" y="901"/>
                  </a:moveTo>
                  <a:lnTo>
                    <a:pt x="4092" y="0"/>
                  </a:lnTo>
                  <a:lnTo>
                    <a:pt x="0" y="0"/>
                  </a:lnTo>
                  <a:lnTo>
                    <a:pt x="0" y="901"/>
                  </a:lnTo>
                  <a:lnTo>
                    <a:pt x="4092" y="901"/>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118;p5"/>
            <p:cNvSpPr/>
            <p:nvPr/>
          </p:nvSpPr>
          <p:spPr>
            <a:xfrm>
              <a:off x="6795900" y="2696125"/>
              <a:ext cx="102300" cy="29875"/>
            </a:xfrm>
            <a:custGeom>
              <a:avLst/>
              <a:gdLst/>
              <a:ahLst/>
              <a:cxnLst/>
              <a:rect l="l" t="t" r="r" b="b"/>
              <a:pathLst>
                <a:path w="4092" h="1195" fill="none" extrusionOk="0">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119;p5"/>
            <p:cNvSpPr/>
            <p:nvPr/>
          </p:nvSpPr>
          <p:spPr>
            <a:xfrm>
              <a:off x="6784925" y="2459275"/>
              <a:ext cx="35350" cy="166875"/>
            </a:xfrm>
            <a:custGeom>
              <a:avLst/>
              <a:gdLst/>
              <a:ahLst/>
              <a:cxnLst/>
              <a:rect l="l" t="t" r="r" b="b"/>
              <a:pathLst>
                <a:path w="1414" h="6675" fill="none" extrusionOk="0">
                  <a:moveTo>
                    <a:pt x="1413" y="6674"/>
                  </a:moveTo>
                  <a:lnTo>
                    <a:pt x="1413" y="6674"/>
                  </a:lnTo>
                  <a:lnTo>
                    <a:pt x="585" y="2850"/>
                  </a:lnTo>
                  <a:lnTo>
                    <a:pt x="1" y="1"/>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120;p5"/>
            <p:cNvSpPr/>
            <p:nvPr/>
          </p:nvSpPr>
          <p:spPr>
            <a:xfrm>
              <a:off x="6718575" y="2318625"/>
              <a:ext cx="256950" cy="307525"/>
            </a:xfrm>
            <a:custGeom>
              <a:avLst/>
              <a:gdLst/>
              <a:ahLst/>
              <a:cxnLst/>
              <a:rect l="l" t="t" r="r" b="b"/>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121;p5"/>
            <p:cNvSpPr/>
            <p:nvPr/>
          </p:nvSpPr>
          <p:spPr>
            <a:xfrm>
              <a:off x="6873825" y="2459275"/>
              <a:ext cx="35350" cy="166875"/>
            </a:xfrm>
            <a:custGeom>
              <a:avLst/>
              <a:gdLst/>
              <a:ahLst/>
              <a:cxnLst/>
              <a:rect l="l" t="t" r="r" b="b"/>
              <a:pathLst>
                <a:path w="1414" h="6675" fill="none" extrusionOk="0">
                  <a:moveTo>
                    <a:pt x="1413" y="1"/>
                  </a:moveTo>
                  <a:lnTo>
                    <a:pt x="1413" y="1"/>
                  </a:lnTo>
                  <a:lnTo>
                    <a:pt x="829" y="2850"/>
                  </a:lnTo>
                  <a:lnTo>
                    <a:pt x="1" y="6674"/>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122;p5"/>
            <p:cNvSpPr/>
            <p:nvPr/>
          </p:nvSpPr>
          <p:spPr>
            <a:xfrm>
              <a:off x="6801975" y="2453200"/>
              <a:ext cx="90150" cy="19500"/>
            </a:xfrm>
            <a:custGeom>
              <a:avLst/>
              <a:gdLst/>
              <a:ahLst/>
              <a:cxnLst/>
              <a:rect l="l" t="t" r="r" b="b"/>
              <a:pathLst>
                <a:path w="3606" h="780" fill="none" extrusionOk="0">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123;p5"/>
            <p:cNvSpPr/>
            <p:nvPr/>
          </p:nvSpPr>
          <p:spPr>
            <a:xfrm>
              <a:off x="6795900" y="2628550"/>
              <a:ext cx="102300" cy="25"/>
            </a:xfrm>
            <a:custGeom>
              <a:avLst/>
              <a:gdLst/>
              <a:ahLst/>
              <a:cxnLst/>
              <a:rect l="l" t="t" r="r" b="b"/>
              <a:pathLst>
                <a:path w="4092" h="1" fill="none" extrusionOk="0">
                  <a:moveTo>
                    <a:pt x="0" y="1"/>
                  </a:moveTo>
                  <a:lnTo>
                    <a:pt x="4092" y="1"/>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24" name="Google Shape;124;p5"/>
          <p:cNvSpPr txBox="1">
            <a:spLocks noGrp="1"/>
          </p:cNvSpPr>
          <p:nvPr>
            <p:ph type="title"/>
          </p:nvPr>
        </p:nvSpPr>
        <p:spPr>
          <a:xfrm>
            <a:off x="192100" y="745967"/>
            <a:ext cx="2856000" cy="3507200"/>
          </a:xfrm>
          <a:prstGeom prst="rect">
            <a:avLst/>
          </a:prstGeom>
        </p:spPr>
        <p:txBody>
          <a:bodyPr spcFirstLastPara="1" wrap="square" lIns="91425" tIns="91425" rIns="91425" bIns="91425" anchor="ctr" anchorCtr="0">
            <a:noAutofit/>
          </a:bodyPr>
          <a:lstStyle>
            <a:lvl1pPr lvl="0">
              <a:spcBef>
                <a:spcPts val="0"/>
              </a:spcBef>
              <a:spcAft>
                <a:spcPts val="0"/>
              </a:spcAft>
              <a:buSzPts val="2000"/>
              <a:buNone/>
              <a:defRPr/>
            </a:lvl1pPr>
            <a:lvl2pPr lvl="1">
              <a:spcBef>
                <a:spcPts val="0"/>
              </a:spcBef>
              <a:spcAft>
                <a:spcPts val="0"/>
              </a:spcAft>
              <a:buSzPts val="2000"/>
              <a:buNone/>
              <a:defRPr/>
            </a:lvl2pPr>
            <a:lvl3pPr lvl="2">
              <a:spcBef>
                <a:spcPts val="0"/>
              </a:spcBef>
              <a:spcAft>
                <a:spcPts val="0"/>
              </a:spcAft>
              <a:buSzPts val="2000"/>
              <a:buNone/>
              <a:defRPr/>
            </a:lvl3pPr>
            <a:lvl4pPr lvl="3">
              <a:spcBef>
                <a:spcPts val="0"/>
              </a:spcBef>
              <a:spcAft>
                <a:spcPts val="0"/>
              </a:spcAft>
              <a:buSzPts val="2000"/>
              <a:buNone/>
              <a:defRPr/>
            </a:lvl4pPr>
            <a:lvl5pPr lvl="4">
              <a:spcBef>
                <a:spcPts val="0"/>
              </a:spcBef>
              <a:spcAft>
                <a:spcPts val="0"/>
              </a:spcAft>
              <a:buSzPts val="2000"/>
              <a:buNone/>
              <a:defRPr/>
            </a:lvl5pPr>
            <a:lvl6pPr lvl="5">
              <a:spcBef>
                <a:spcPts val="0"/>
              </a:spcBef>
              <a:spcAft>
                <a:spcPts val="0"/>
              </a:spcAft>
              <a:buSzPts val="2000"/>
              <a:buNone/>
              <a:defRPr/>
            </a:lvl6pPr>
            <a:lvl7pPr lvl="6">
              <a:spcBef>
                <a:spcPts val="0"/>
              </a:spcBef>
              <a:spcAft>
                <a:spcPts val="0"/>
              </a:spcAft>
              <a:buSzPts val="2000"/>
              <a:buNone/>
              <a:defRPr/>
            </a:lvl7pPr>
            <a:lvl8pPr lvl="7">
              <a:spcBef>
                <a:spcPts val="0"/>
              </a:spcBef>
              <a:spcAft>
                <a:spcPts val="0"/>
              </a:spcAft>
              <a:buSzPts val="2000"/>
              <a:buNone/>
              <a:defRPr/>
            </a:lvl8pPr>
            <a:lvl9pPr lvl="8">
              <a:spcBef>
                <a:spcPts val="0"/>
              </a:spcBef>
              <a:spcAft>
                <a:spcPts val="0"/>
              </a:spcAft>
              <a:buSzPts val="2000"/>
              <a:buNone/>
              <a:defRPr/>
            </a:lvl9pPr>
          </a:lstStyle>
          <a:p>
            <a:endParaRPr/>
          </a:p>
        </p:txBody>
      </p:sp>
      <p:sp>
        <p:nvSpPr>
          <p:cNvPr id="125" name="Google Shape;125;p5"/>
          <p:cNvSpPr txBox="1">
            <a:spLocks noGrp="1"/>
          </p:cNvSpPr>
          <p:nvPr>
            <p:ph type="body" idx="1"/>
          </p:nvPr>
        </p:nvSpPr>
        <p:spPr>
          <a:xfrm>
            <a:off x="3869167" y="1377867"/>
            <a:ext cx="7056400" cy="4356400"/>
          </a:xfrm>
          <a:prstGeom prst="rect">
            <a:avLst/>
          </a:prstGeom>
        </p:spPr>
        <p:txBody>
          <a:bodyPr spcFirstLastPara="1" wrap="square" lIns="91425" tIns="91425" rIns="91425" bIns="91425" anchor="t" anchorCtr="0">
            <a:noAutofit/>
          </a:bodyPr>
          <a:lstStyle>
            <a:lvl1pPr marL="609585" lvl="0" indent="-474121">
              <a:spcBef>
                <a:spcPts val="800"/>
              </a:spcBef>
              <a:spcAft>
                <a:spcPts val="0"/>
              </a:spcAft>
              <a:buSzPts val="2000"/>
              <a:buChar char="○"/>
              <a:defRPr/>
            </a:lvl1pPr>
            <a:lvl2pPr marL="1219170" lvl="1" indent="-474121">
              <a:spcBef>
                <a:spcPts val="1333"/>
              </a:spcBef>
              <a:spcAft>
                <a:spcPts val="0"/>
              </a:spcAft>
              <a:buSzPts val="2000"/>
              <a:buChar char="◦"/>
              <a:defRPr/>
            </a:lvl2pPr>
            <a:lvl3pPr marL="1828754" lvl="2" indent="-474121">
              <a:spcBef>
                <a:spcPts val="1333"/>
              </a:spcBef>
              <a:spcAft>
                <a:spcPts val="0"/>
              </a:spcAft>
              <a:buSzPts val="2000"/>
              <a:buChar char="◦"/>
              <a:defRPr/>
            </a:lvl3pPr>
            <a:lvl4pPr marL="2438339" lvl="3" indent="-474121">
              <a:spcBef>
                <a:spcPts val="1333"/>
              </a:spcBef>
              <a:spcAft>
                <a:spcPts val="0"/>
              </a:spcAft>
              <a:buSzPts val="2000"/>
              <a:buChar char="◦"/>
              <a:defRPr/>
            </a:lvl4pPr>
            <a:lvl5pPr marL="3047924" lvl="4" indent="-474121">
              <a:spcBef>
                <a:spcPts val="1333"/>
              </a:spcBef>
              <a:spcAft>
                <a:spcPts val="0"/>
              </a:spcAft>
              <a:buSzPts val="2000"/>
              <a:buChar char="◦"/>
              <a:defRPr/>
            </a:lvl5pPr>
            <a:lvl6pPr marL="3657509" lvl="5" indent="-474121">
              <a:spcBef>
                <a:spcPts val="1333"/>
              </a:spcBef>
              <a:spcAft>
                <a:spcPts val="0"/>
              </a:spcAft>
              <a:buSzPts val="2000"/>
              <a:buChar char="◦"/>
              <a:defRPr/>
            </a:lvl6pPr>
            <a:lvl7pPr marL="4267093" lvl="6" indent="-474121">
              <a:spcBef>
                <a:spcPts val="1333"/>
              </a:spcBef>
              <a:spcAft>
                <a:spcPts val="0"/>
              </a:spcAft>
              <a:buSzPts val="2000"/>
              <a:buChar char="◦"/>
              <a:defRPr/>
            </a:lvl7pPr>
            <a:lvl8pPr marL="4876678" lvl="7" indent="-474121">
              <a:spcBef>
                <a:spcPts val="1333"/>
              </a:spcBef>
              <a:spcAft>
                <a:spcPts val="0"/>
              </a:spcAft>
              <a:buSzPts val="2000"/>
              <a:buChar char="◦"/>
              <a:defRPr/>
            </a:lvl8pPr>
            <a:lvl9pPr marL="5486263" lvl="8" indent="-474121">
              <a:spcBef>
                <a:spcPts val="1333"/>
              </a:spcBef>
              <a:spcAft>
                <a:spcPts val="1333"/>
              </a:spcAft>
              <a:buSzPts val="2000"/>
              <a:buChar char="◦"/>
              <a:defRPr/>
            </a:lvl9pPr>
          </a:lstStyle>
          <a:p>
            <a:endParaRPr/>
          </a:p>
        </p:txBody>
      </p:sp>
      <p:sp>
        <p:nvSpPr>
          <p:cNvPr id="126" name="Google Shape;126;p5"/>
          <p:cNvSpPr txBox="1">
            <a:spLocks noGrp="1"/>
          </p:cNvSpPr>
          <p:nvPr>
            <p:ph type="sldNum" idx="12"/>
          </p:nvPr>
        </p:nvSpPr>
        <p:spPr>
          <a:xfrm>
            <a:off x="10823979" y="557417"/>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A6BCC9"/>
                </a:solidFill>
              </a:rPr>
              <a:pPr defTabSz="1219170">
                <a:buClr>
                  <a:srgbClr val="000000"/>
                </a:buClr>
              </a:pPr>
              <a:t>‹#›</a:t>
            </a:fld>
            <a:endParaRPr lang="en" kern="0">
              <a:solidFill>
                <a:srgbClr val="A6BCC9"/>
              </a:solidFill>
            </a:endParaRPr>
          </a:p>
        </p:txBody>
      </p:sp>
    </p:spTree>
    <p:extLst>
      <p:ext uri="{BB962C8B-B14F-4D97-AF65-F5344CB8AC3E}">
        <p14:creationId xmlns:p14="http://schemas.microsoft.com/office/powerpoint/2010/main" val="17343343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127"/>
        <p:cNvGrpSpPr/>
        <p:nvPr/>
      </p:nvGrpSpPr>
      <p:grpSpPr>
        <a:xfrm>
          <a:off x="0" y="0"/>
          <a:ext cx="0" cy="0"/>
          <a:chOff x="0" y="0"/>
          <a:chExt cx="0" cy="0"/>
        </a:xfrm>
      </p:grpSpPr>
      <p:sp>
        <p:nvSpPr>
          <p:cNvPr id="128" name="Google Shape;128;p6"/>
          <p:cNvSpPr/>
          <p:nvPr/>
        </p:nvSpPr>
        <p:spPr>
          <a:xfrm>
            <a:off x="542867" y="542767"/>
            <a:ext cx="11106400" cy="57724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129;p6"/>
          <p:cNvSpPr/>
          <p:nvPr/>
        </p:nvSpPr>
        <p:spPr>
          <a:xfrm>
            <a:off x="-222700" y="745967"/>
            <a:ext cx="3507200" cy="3507200"/>
          </a:xfrm>
          <a:prstGeom prst="ellipse">
            <a:avLst/>
          </a:prstGeom>
          <a:solidFill>
            <a:srgbClr val="02BDC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6"/>
          <p:cNvSpPr/>
          <p:nvPr/>
        </p:nvSpPr>
        <p:spPr>
          <a:xfrm>
            <a:off x="2416133" y="361867"/>
            <a:ext cx="1405600" cy="1405600"/>
          </a:xfrm>
          <a:prstGeom prst="ellipse">
            <a:avLst/>
          </a:prstGeom>
          <a:solidFill>
            <a:srgbClr val="FFB600">
              <a:alpha val="796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131;p6"/>
          <p:cNvSpPr/>
          <p:nvPr/>
        </p:nvSpPr>
        <p:spPr>
          <a:xfrm>
            <a:off x="2272796" y="-172873"/>
            <a:ext cx="401200" cy="401200"/>
          </a:xfrm>
          <a:prstGeom prst="ellipse">
            <a:avLst/>
          </a:prstGeom>
          <a:solidFill>
            <a:srgbClr val="FF975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132;p6"/>
          <p:cNvSpPr/>
          <p:nvPr/>
        </p:nvSpPr>
        <p:spPr>
          <a:xfrm>
            <a:off x="304800" y="3849667"/>
            <a:ext cx="807200" cy="807200"/>
          </a:xfrm>
          <a:prstGeom prst="ellipse">
            <a:avLst/>
          </a:prstGeom>
          <a:solidFill>
            <a:srgbClr val="FC4540">
              <a:alpha val="7885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133;p6"/>
          <p:cNvSpPr/>
          <p:nvPr/>
        </p:nvSpPr>
        <p:spPr>
          <a:xfrm>
            <a:off x="2030537" y="421713"/>
            <a:ext cx="284000" cy="284000"/>
          </a:xfrm>
          <a:prstGeom prst="ellipse">
            <a:avLst/>
          </a:prstGeom>
          <a:solidFill>
            <a:srgbClr val="FC406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4" name="Google Shape;134;p6"/>
          <p:cNvSpPr/>
          <p:nvPr/>
        </p:nvSpPr>
        <p:spPr>
          <a:xfrm>
            <a:off x="10463933" y="5557439"/>
            <a:ext cx="1463600" cy="1463600"/>
          </a:xfrm>
          <a:prstGeom prst="ellipse">
            <a:avLst/>
          </a:prstGeom>
          <a:solidFill>
            <a:srgbClr val="02BDC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135;p6"/>
          <p:cNvSpPr/>
          <p:nvPr/>
        </p:nvSpPr>
        <p:spPr>
          <a:xfrm>
            <a:off x="11343325" y="3974861"/>
            <a:ext cx="1032800" cy="1032800"/>
          </a:xfrm>
          <a:prstGeom prst="ellipse">
            <a:avLst/>
          </a:prstGeom>
          <a:solidFill>
            <a:srgbClr val="FFB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136;p6"/>
          <p:cNvSpPr/>
          <p:nvPr/>
        </p:nvSpPr>
        <p:spPr>
          <a:xfrm>
            <a:off x="10792135" y="5298587"/>
            <a:ext cx="551200" cy="551200"/>
          </a:xfrm>
          <a:prstGeom prst="ellipse">
            <a:avLst/>
          </a:prstGeom>
          <a:solidFill>
            <a:srgbClr val="FC4540">
              <a:alpha val="7885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137;p6"/>
          <p:cNvSpPr/>
          <p:nvPr/>
        </p:nvSpPr>
        <p:spPr>
          <a:xfrm>
            <a:off x="11496065" y="5163513"/>
            <a:ext cx="284000" cy="284000"/>
          </a:xfrm>
          <a:prstGeom prst="ellipse">
            <a:avLst/>
          </a:prstGeom>
          <a:solidFill>
            <a:srgbClr val="FF975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138;p6"/>
          <p:cNvSpPr/>
          <p:nvPr/>
        </p:nvSpPr>
        <p:spPr>
          <a:xfrm>
            <a:off x="10066696" y="6402211"/>
            <a:ext cx="284000" cy="284000"/>
          </a:xfrm>
          <a:prstGeom prst="ellipse">
            <a:avLst/>
          </a:prstGeom>
          <a:solidFill>
            <a:srgbClr val="FFB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139;p6"/>
          <p:cNvSpPr/>
          <p:nvPr/>
        </p:nvSpPr>
        <p:spPr>
          <a:xfrm>
            <a:off x="9767548" y="6232889"/>
            <a:ext cx="125200" cy="125200"/>
          </a:xfrm>
          <a:prstGeom prst="ellipse">
            <a:avLst/>
          </a:prstGeom>
          <a:solidFill>
            <a:srgbClr val="02BDC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0" name="Google Shape;140;p6"/>
          <p:cNvSpPr/>
          <p:nvPr/>
        </p:nvSpPr>
        <p:spPr>
          <a:xfrm>
            <a:off x="122585" y="3849667"/>
            <a:ext cx="125200" cy="125200"/>
          </a:xfrm>
          <a:prstGeom prst="ellipse">
            <a:avLst/>
          </a:prstGeom>
          <a:solidFill>
            <a:srgbClr val="FFB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141;p6"/>
          <p:cNvSpPr/>
          <p:nvPr/>
        </p:nvSpPr>
        <p:spPr>
          <a:xfrm>
            <a:off x="11635223" y="4266758"/>
            <a:ext cx="449023" cy="449023"/>
          </a:xfrm>
          <a:custGeom>
            <a:avLst/>
            <a:gdLst/>
            <a:ahLst/>
            <a:cxnLst/>
            <a:rect l="l" t="t" r="r" b="b"/>
            <a:pathLst>
              <a:path w="16027" h="16027" fill="none" extrusionOk="0">
                <a:moveTo>
                  <a:pt x="14029" y="4019"/>
                </a:moveTo>
                <a:lnTo>
                  <a:pt x="14029" y="4019"/>
                </a:lnTo>
                <a:lnTo>
                  <a:pt x="14200" y="3849"/>
                </a:lnTo>
                <a:lnTo>
                  <a:pt x="14395" y="3752"/>
                </a:lnTo>
                <a:lnTo>
                  <a:pt x="14614" y="3678"/>
                </a:lnTo>
                <a:lnTo>
                  <a:pt x="14809" y="3630"/>
                </a:lnTo>
                <a:lnTo>
                  <a:pt x="15028" y="3581"/>
                </a:lnTo>
                <a:lnTo>
                  <a:pt x="15247" y="3484"/>
                </a:lnTo>
                <a:lnTo>
                  <a:pt x="15442" y="3362"/>
                </a:lnTo>
                <a:lnTo>
                  <a:pt x="15661" y="3191"/>
                </a:lnTo>
                <a:lnTo>
                  <a:pt x="15661" y="3191"/>
                </a:lnTo>
                <a:lnTo>
                  <a:pt x="15832" y="2997"/>
                </a:lnTo>
                <a:lnTo>
                  <a:pt x="15929" y="2777"/>
                </a:lnTo>
                <a:lnTo>
                  <a:pt x="16002" y="2534"/>
                </a:lnTo>
                <a:lnTo>
                  <a:pt x="16026" y="2266"/>
                </a:lnTo>
                <a:lnTo>
                  <a:pt x="16026" y="2266"/>
                </a:lnTo>
                <a:lnTo>
                  <a:pt x="16002" y="2047"/>
                </a:lnTo>
                <a:lnTo>
                  <a:pt x="15978" y="1827"/>
                </a:lnTo>
                <a:lnTo>
                  <a:pt x="15905" y="1633"/>
                </a:lnTo>
                <a:lnTo>
                  <a:pt x="15807" y="1413"/>
                </a:lnTo>
                <a:lnTo>
                  <a:pt x="15710" y="1243"/>
                </a:lnTo>
                <a:lnTo>
                  <a:pt x="15588" y="1048"/>
                </a:lnTo>
                <a:lnTo>
                  <a:pt x="15466" y="878"/>
                </a:lnTo>
                <a:lnTo>
                  <a:pt x="15320" y="707"/>
                </a:lnTo>
                <a:lnTo>
                  <a:pt x="15320" y="707"/>
                </a:lnTo>
                <a:lnTo>
                  <a:pt x="15150" y="561"/>
                </a:lnTo>
                <a:lnTo>
                  <a:pt x="14979" y="439"/>
                </a:lnTo>
                <a:lnTo>
                  <a:pt x="14784" y="317"/>
                </a:lnTo>
                <a:lnTo>
                  <a:pt x="14590" y="196"/>
                </a:lnTo>
                <a:lnTo>
                  <a:pt x="14395" y="123"/>
                </a:lnTo>
                <a:lnTo>
                  <a:pt x="14175" y="50"/>
                </a:lnTo>
                <a:lnTo>
                  <a:pt x="13981" y="25"/>
                </a:lnTo>
                <a:lnTo>
                  <a:pt x="13761" y="1"/>
                </a:lnTo>
                <a:lnTo>
                  <a:pt x="13761" y="1"/>
                </a:lnTo>
                <a:lnTo>
                  <a:pt x="13494" y="25"/>
                </a:lnTo>
                <a:lnTo>
                  <a:pt x="13250" y="98"/>
                </a:lnTo>
                <a:lnTo>
                  <a:pt x="13031" y="196"/>
                </a:lnTo>
                <a:lnTo>
                  <a:pt x="12836" y="366"/>
                </a:lnTo>
                <a:lnTo>
                  <a:pt x="12836" y="366"/>
                </a:lnTo>
                <a:lnTo>
                  <a:pt x="12665" y="561"/>
                </a:lnTo>
                <a:lnTo>
                  <a:pt x="12544" y="780"/>
                </a:lnTo>
                <a:lnTo>
                  <a:pt x="12471" y="975"/>
                </a:lnTo>
                <a:lnTo>
                  <a:pt x="12422" y="1194"/>
                </a:lnTo>
                <a:lnTo>
                  <a:pt x="12349" y="1413"/>
                </a:lnTo>
                <a:lnTo>
                  <a:pt x="12276" y="1608"/>
                </a:lnTo>
                <a:lnTo>
                  <a:pt x="12178" y="1827"/>
                </a:lnTo>
                <a:lnTo>
                  <a:pt x="12008" y="1998"/>
                </a:lnTo>
                <a:lnTo>
                  <a:pt x="12008" y="1998"/>
                </a:lnTo>
                <a:lnTo>
                  <a:pt x="11740" y="2266"/>
                </a:lnTo>
                <a:lnTo>
                  <a:pt x="11496" y="2436"/>
                </a:lnTo>
                <a:lnTo>
                  <a:pt x="11277" y="2534"/>
                </a:lnTo>
                <a:lnTo>
                  <a:pt x="11082" y="2582"/>
                </a:lnTo>
                <a:lnTo>
                  <a:pt x="10888" y="2582"/>
                </a:lnTo>
                <a:lnTo>
                  <a:pt x="10717" y="2534"/>
                </a:lnTo>
                <a:lnTo>
                  <a:pt x="10547" y="2412"/>
                </a:lnTo>
                <a:lnTo>
                  <a:pt x="10376" y="2290"/>
                </a:lnTo>
                <a:lnTo>
                  <a:pt x="10206" y="2095"/>
                </a:lnTo>
                <a:lnTo>
                  <a:pt x="10035" y="1901"/>
                </a:lnTo>
                <a:lnTo>
                  <a:pt x="9670" y="1413"/>
                </a:lnTo>
                <a:lnTo>
                  <a:pt x="9231" y="878"/>
                </a:lnTo>
                <a:lnTo>
                  <a:pt x="8988" y="585"/>
                </a:lnTo>
                <a:lnTo>
                  <a:pt x="8720" y="293"/>
                </a:lnTo>
                <a:lnTo>
                  <a:pt x="8720" y="293"/>
                </a:lnTo>
                <a:lnTo>
                  <a:pt x="8574" y="171"/>
                </a:lnTo>
                <a:lnTo>
                  <a:pt x="8379" y="74"/>
                </a:lnTo>
                <a:lnTo>
                  <a:pt x="8209" y="25"/>
                </a:lnTo>
                <a:lnTo>
                  <a:pt x="8014" y="1"/>
                </a:lnTo>
                <a:lnTo>
                  <a:pt x="8014" y="1"/>
                </a:lnTo>
                <a:lnTo>
                  <a:pt x="7916" y="25"/>
                </a:lnTo>
                <a:lnTo>
                  <a:pt x="7770" y="98"/>
                </a:lnTo>
                <a:lnTo>
                  <a:pt x="7307" y="366"/>
                </a:lnTo>
                <a:lnTo>
                  <a:pt x="7039" y="537"/>
                </a:lnTo>
                <a:lnTo>
                  <a:pt x="6747" y="756"/>
                </a:lnTo>
                <a:lnTo>
                  <a:pt x="6431" y="975"/>
                </a:lnTo>
                <a:lnTo>
                  <a:pt x="6138" y="1243"/>
                </a:lnTo>
                <a:lnTo>
                  <a:pt x="5870" y="1511"/>
                </a:lnTo>
                <a:lnTo>
                  <a:pt x="5627" y="1803"/>
                </a:lnTo>
                <a:lnTo>
                  <a:pt x="5432" y="2095"/>
                </a:lnTo>
                <a:lnTo>
                  <a:pt x="5359" y="2242"/>
                </a:lnTo>
                <a:lnTo>
                  <a:pt x="5310" y="2412"/>
                </a:lnTo>
                <a:lnTo>
                  <a:pt x="5262" y="2558"/>
                </a:lnTo>
                <a:lnTo>
                  <a:pt x="5237" y="2704"/>
                </a:lnTo>
                <a:lnTo>
                  <a:pt x="5237" y="2850"/>
                </a:lnTo>
                <a:lnTo>
                  <a:pt x="5262" y="3021"/>
                </a:lnTo>
                <a:lnTo>
                  <a:pt x="5310" y="3167"/>
                </a:lnTo>
                <a:lnTo>
                  <a:pt x="5383" y="3313"/>
                </a:lnTo>
                <a:lnTo>
                  <a:pt x="5481" y="3459"/>
                </a:lnTo>
                <a:lnTo>
                  <a:pt x="5603" y="3605"/>
                </a:lnTo>
                <a:lnTo>
                  <a:pt x="5603" y="3605"/>
                </a:lnTo>
                <a:lnTo>
                  <a:pt x="5797" y="3752"/>
                </a:lnTo>
                <a:lnTo>
                  <a:pt x="5992" y="3849"/>
                </a:lnTo>
                <a:lnTo>
                  <a:pt x="6187" y="3946"/>
                </a:lnTo>
                <a:lnTo>
                  <a:pt x="6406" y="3995"/>
                </a:lnTo>
                <a:lnTo>
                  <a:pt x="6625" y="4044"/>
                </a:lnTo>
                <a:lnTo>
                  <a:pt x="6845" y="4141"/>
                </a:lnTo>
                <a:lnTo>
                  <a:pt x="7039" y="4239"/>
                </a:lnTo>
                <a:lnTo>
                  <a:pt x="7234" y="4409"/>
                </a:lnTo>
                <a:lnTo>
                  <a:pt x="7234" y="4409"/>
                </a:lnTo>
                <a:lnTo>
                  <a:pt x="7405" y="4604"/>
                </a:lnTo>
                <a:lnTo>
                  <a:pt x="7502" y="4823"/>
                </a:lnTo>
                <a:lnTo>
                  <a:pt x="7575" y="5067"/>
                </a:lnTo>
                <a:lnTo>
                  <a:pt x="7600" y="5359"/>
                </a:lnTo>
                <a:lnTo>
                  <a:pt x="7600" y="5359"/>
                </a:lnTo>
                <a:lnTo>
                  <a:pt x="7575" y="5554"/>
                </a:lnTo>
                <a:lnTo>
                  <a:pt x="7551" y="5773"/>
                </a:lnTo>
                <a:lnTo>
                  <a:pt x="7478" y="5968"/>
                </a:lnTo>
                <a:lnTo>
                  <a:pt x="7405" y="6163"/>
                </a:lnTo>
                <a:lnTo>
                  <a:pt x="7307" y="6357"/>
                </a:lnTo>
                <a:lnTo>
                  <a:pt x="7186" y="6552"/>
                </a:lnTo>
                <a:lnTo>
                  <a:pt x="7039" y="6723"/>
                </a:lnTo>
                <a:lnTo>
                  <a:pt x="6893" y="6893"/>
                </a:lnTo>
                <a:lnTo>
                  <a:pt x="6893" y="6893"/>
                </a:lnTo>
                <a:lnTo>
                  <a:pt x="6723" y="7039"/>
                </a:lnTo>
                <a:lnTo>
                  <a:pt x="6552" y="7186"/>
                </a:lnTo>
                <a:lnTo>
                  <a:pt x="6382" y="7283"/>
                </a:lnTo>
                <a:lnTo>
                  <a:pt x="6187" y="7405"/>
                </a:lnTo>
                <a:lnTo>
                  <a:pt x="5992" y="7478"/>
                </a:lnTo>
                <a:lnTo>
                  <a:pt x="5773" y="7551"/>
                </a:lnTo>
                <a:lnTo>
                  <a:pt x="5554" y="7575"/>
                </a:lnTo>
                <a:lnTo>
                  <a:pt x="5359" y="7600"/>
                </a:lnTo>
                <a:lnTo>
                  <a:pt x="5359" y="7600"/>
                </a:lnTo>
                <a:lnTo>
                  <a:pt x="5091" y="7575"/>
                </a:lnTo>
                <a:lnTo>
                  <a:pt x="4848" y="7502"/>
                </a:lnTo>
                <a:lnTo>
                  <a:pt x="4604" y="7405"/>
                </a:lnTo>
                <a:lnTo>
                  <a:pt x="4409" y="7234"/>
                </a:lnTo>
                <a:lnTo>
                  <a:pt x="4409" y="7234"/>
                </a:lnTo>
                <a:lnTo>
                  <a:pt x="4239" y="7039"/>
                </a:lnTo>
                <a:lnTo>
                  <a:pt x="4117" y="6820"/>
                </a:lnTo>
                <a:lnTo>
                  <a:pt x="4044" y="6601"/>
                </a:lnTo>
                <a:lnTo>
                  <a:pt x="3971" y="6382"/>
                </a:lnTo>
                <a:lnTo>
                  <a:pt x="3922" y="6187"/>
                </a:lnTo>
                <a:lnTo>
                  <a:pt x="3849" y="5992"/>
                </a:lnTo>
                <a:lnTo>
                  <a:pt x="3752" y="5797"/>
                </a:lnTo>
                <a:lnTo>
                  <a:pt x="3605" y="5602"/>
                </a:lnTo>
                <a:lnTo>
                  <a:pt x="3605" y="5602"/>
                </a:lnTo>
                <a:lnTo>
                  <a:pt x="3459" y="5481"/>
                </a:lnTo>
                <a:lnTo>
                  <a:pt x="3313" y="5383"/>
                </a:lnTo>
                <a:lnTo>
                  <a:pt x="3167" y="5310"/>
                </a:lnTo>
                <a:lnTo>
                  <a:pt x="3021" y="5262"/>
                </a:lnTo>
                <a:lnTo>
                  <a:pt x="2850" y="5237"/>
                </a:lnTo>
                <a:lnTo>
                  <a:pt x="2704" y="5237"/>
                </a:lnTo>
                <a:lnTo>
                  <a:pt x="2558" y="5262"/>
                </a:lnTo>
                <a:lnTo>
                  <a:pt x="2412" y="5310"/>
                </a:lnTo>
                <a:lnTo>
                  <a:pt x="2242" y="5359"/>
                </a:lnTo>
                <a:lnTo>
                  <a:pt x="2095" y="5432"/>
                </a:lnTo>
                <a:lnTo>
                  <a:pt x="1803" y="5627"/>
                </a:lnTo>
                <a:lnTo>
                  <a:pt x="1511" y="5870"/>
                </a:lnTo>
                <a:lnTo>
                  <a:pt x="1243" y="6138"/>
                </a:lnTo>
                <a:lnTo>
                  <a:pt x="975" y="6431"/>
                </a:lnTo>
                <a:lnTo>
                  <a:pt x="756" y="6747"/>
                </a:lnTo>
                <a:lnTo>
                  <a:pt x="537" y="7039"/>
                </a:lnTo>
                <a:lnTo>
                  <a:pt x="366" y="7307"/>
                </a:lnTo>
                <a:lnTo>
                  <a:pt x="98" y="7770"/>
                </a:lnTo>
                <a:lnTo>
                  <a:pt x="25" y="7916"/>
                </a:lnTo>
                <a:lnTo>
                  <a:pt x="1" y="8014"/>
                </a:lnTo>
                <a:lnTo>
                  <a:pt x="1" y="8014"/>
                </a:lnTo>
                <a:lnTo>
                  <a:pt x="25" y="8208"/>
                </a:lnTo>
                <a:lnTo>
                  <a:pt x="74" y="8379"/>
                </a:lnTo>
                <a:lnTo>
                  <a:pt x="171" y="8574"/>
                </a:lnTo>
                <a:lnTo>
                  <a:pt x="293" y="8720"/>
                </a:lnTo>
                <a:lnTo>
                  <a:pt x="293" y="8720"/>
                </a:lnTo>
                <a:lnTo>
                  <a:pt x="585" y="8988"/>
                </a:lnTo>
                <a:lnTo>
                  <a:pt x="878" y="9231"/>
                </a:lnTo>
                <a:lnTo>
                  <a:pt x="1413" y="9670"/>
                </a:lnTo>
                <a:lnTo>
                  <a:pt x="1901" y="10035"/>
                </a:lnTo>
                <a:lnTo>
                  <a:pt x="2095" y="10206"/>
                </a:lnTo>
                <a:lnTo>
                  <a:pt x="2290" y="10376"/>
                </a:lnTo>
                <a:lnTo>
                  <a:pt x="2412" y="10547"/>
                </a:lnTo>
                <a:lnTo>
                  <a:pt x="2534" y="10717"/>
                </a:lnTo>
                <a:lnTo>
                  <a:pt x="2583" y="10888"/>
                </a:lnTo>
                <a:lnTo>
                  <a:pt x="2583" y="11082"/>
                </a:lnTo>
                <a:lnTo>
                  <a:pt x="2534" y="11277"/>
                </a:lnTo>
                <a:lnTo>
                  <a:pt x="2436" y="11496"/>
                </a:lnTo>
                <a:lnTo>
                  <a:pt x="2266" y="11740"/>
                </a:lnTo>
                <a:lnTo>
                  <a:pt x="1998" y="12008"/>
                </a:lnTo>
                <a:lnTo>
                  <a:pt x="1998" y="12008"/>
                </a:lnTo>
                <a:lnTo>
                  <a:pt x="1828" y="12178"/>
                </a:lnTo>
                <a:lnTo>
                  <a:pt x="1633" y="12276"/>
                </a:lnTo>
                <a:lnTo>
                  <a:pt x="1413" y="12349"/>
                </a:lnTo>
                <a:lnTo>
                  <a:pt x="1219" y="12398"/>
                </a:lnTo>
                <a:lnTo>
                  <a:pt x="999" y="12446"/>
                </a:lnTo>
                <a:lnTo>
                  <a:pt x="780" y="12544"/>
                </a:lnTo>
                <a:lnTo>
                  <a:pt x="585" y="12665"/>
                </a:lnTo>
                <a:lnTo>
                  <a:pt x="366" y="12836"/>
                </a:lnTo>
                <a:lnTo>
                  <a:pt x="366" y="12836"/>
                </a:lnTo>
                <a:lnTo>
                  <a:pt x="196" y="13031"/>
                </a:lnTo>
                <a:lnTo>
                  <a:pt x="98" y="13250"/>
                </a:lnTo>
                <a:lnTo>
                  <a:pt x="25" y="13493"/>
                </a:lnTo>
                <a:lnTo>
                  <a:pt x="1" y="13761"/>
                </a:lnTo>
                <a:lnTo>
                  <a:pt x="1" y="13761"/>
                </a:lnTo>
                <a:lnTo>
                  <a:pt x="25" y="13981"/>
                </a:lnTo>
                <a:lnTo>
                  <a:pt x="50" y="14200"/>
                </a:lnTo>
                <a:lnTo>
                  <a:pt x="123" y="14395"/>
                </a:lnTo>
                <a:lnTo>
                  <a:pt x="220" y="14614"/>
                </a:lnTo>
                <a:lnTo>
                  <a:pt x="318" y="14784"/>
                </a:lnTo>
                <a:lnTo>
                  <a:pt x="439" y="14979"/>
                </a:lnTo>
                <a:lnTo>
                  <a:pt x="561" y="15150"/>
                </a:lnTo>
                <a:lnTo>
                  <a:pt x="707" y="15320"/>
                </a:lnTo>
                <a:lnTo>
                  <a:pt x="707" y="15320"/>
                </a:lnTo>
                <a:lnTo>
                  <a:pt x="878" y="15466"/>
                </a:lnTo>
                <a:lnTo>
                  <a:pt x="1048" y="15588"/>
                </a:lnTo>
                <a:lnTo>
                  <a:pt x="1243" y="15710"/>
                </a:lnTo>
                <a:lnTo>
                  <a:pt x="1438" y="15832"/>
                </a:lnTo>
                <a:lnTo>
                  <a:pt x="1633" y="15905"/>
                </a:lnTo>
                <a:lnTo>
                  <a:pt x="1852" y="15978"/>
                </a:lnTo>
                <a:lnTo>
                  <a:pt x="2047" y="16002"/>
                </a:lnTo>
                <a:lnTo>
                  <a:pt x="2266" y="16026"/>
                </a:lnTo>
                <a:lnTo>
                  <a:pt x="2266" y="16026"/>
                </a:lnTo>
                <a:lnTo>
                  <a:pt x="2534" y="16002"/>
                </a:lnTo>
                <a:lnTo>
                  <a:pt x="2777" y="15929"/>
                </a:lnTo>
                <a:lnTo>
                  <a:pt x="2997" y="15832"/>
                </a:lnTo>
                <a:lnTo>
                  <a:pt x="3191" y="15661"/>
                </a:lnTo>
                <a:lnTo>
                  <a:pt x="3191" y="15661"/>
                </a:lnTo>
                <a:lnTo>
                  <a:pt x="3362" y="15466"/>
                </a:lnTo>
                <a:lnTo>
                  <a:pt x="3484" y="15247"/>
                </a:lnTo>
                <a:lnTo>
                  <a:pt x="3557" y="15052"/>
                </a:lnTo>
                <a:lnTo>
                  <a:pt x="3605" y="14833"/>
                </a:lnTo>
                <a:lnTo>
                  <a:pt x="3679" y="14614"/>
                </a:lnTo>
                <a:lnTo>
                  <a:pt x="3752" y="14419"/>
                </a:lnTo>
                <a:lnTo>
                  <a:pt x="3849" y="14200"/>
                </a:lnTo>
                <a:lnTo>
                  <a:pt x="4019" y="14029"/>
                </a:lnTo>
                <a:lnTo>
                  <a:pt x="4019" y="14029"/>
                </a:lnTo>
                <a:lnTo>
                  <a:pt x="4287" y="13786"/>
                </a:lnTo>
                <a:lnTo>
                  <a:pt x="4531" y="13591"/>
                </a:lnTo>
                <a:lnTo>
                  <a:pt x="4750" y="13493"/>
                </a:lnTo>
                <a:lnTo>
                  <a:pt x="4945" y="13445"/>
                </a:lnTo>
                <a:lnTo>
                  <a:pt x="5140" y="13445"/>
                </a:lnTo>
                <a:lnTo>
                  <a:pt x="5310" y="13493"/>
                </a:lnTo>
                <a:lnTo>
                  <a:pt x="5481" y="13615"/>
                </a:lnTo>
                <a:lnTo>
                  <a:pt x="5651" y="13737"/>
                </a:lnTo>
                <a:lnTo>
                  <a:pt x="5822" y="13932"/>
                </a:lnTo>
                <a:lnTo>
                  <a:pt x="5992" y="14127"/>
                </a:lnTo>
                <a:lnTo>
                  <a:pt x="6358" y="14614"/>
                </a:lnTo>
                <a:lnTo>
                  <a:pt x="6796" y="15150"/>
                </a:lnTo>
                <a:lnTo>
                  <a:pt x="7039" y="15442"/>
                </a:lnTo>
                <a:lnTo>
                  <a:pt x="7307" y="15734"/>
                </a:lnTo>
                <a:lnTo>
                  <a:pt x="7307" y="15734"/>
                </a:lnTo>
                <a:lnTo>
                  <a:pt x="7454" y="15856"/>
                </a:lnTo>
                <a:lnTo>
                  <a:pt x="7648" y="15953"/>
                </a:lnTo>
                <a:lnTo>
                  <a:pt x="7819" y="16002"/>
                </a:lnTo>
                <a:lnTo>
                  <a:pt x="8014" y="16026"/>
                </a:lnTo>
                <a:lnTo>
                  <a:pt x="8014" y="16026"/>
                </a:lnTo>
                <a:lnTo>
                  <a:pt x="8111" y="16002"/>
                </a:lnTo>
                <a:lnTo>
                  <a:pt x="8257" y="15929"/>
                </a:lnTo>
                <a:lnTo>
                  <a:pt x="8720" y="15661"/>
                </a:lnTo>
                <a:lnTo>
                  <a:pt x="8988" y="15491"/>
                </a:lnTo>
                <a:lnTo>
                  <a:pt x="9280" y="15271"/>
                </a:lnTo>
                <a:lnTo>
                  <a:pt x="9597" y="15052"/>
                </a:lnTo>
                <a:lnTo>
                  <a:pt x="9889" y="14784"/>
                </a:lnTo>
                <a:lnTo>
                  <a:pt x="10157" y="14516"/>
                </a:lnTo>
                <a:lnTo>
                  <a:pt x="10400" y="14224"/>
                </a:lnTo>
                <a:lnTo>
                  <a:pt x="10595" y="13932"/>
                </a:lnTo>
                <a:lnTo>
                  <a:pt x="10668" y="13786"/>
                </a:lnTo>
                <a:lnTo>
                  <a:pt x="10717" y="13615"/>
                </a:lnTo>
                <a:lnTo>
                  <a:pt x="10766" y="13469"/>
                </a:lnTo>
                <a:lnTo>
                  <a:pt x="10790" y="13323"/>
                </a:lnTo>
                <a:lnTo>
                  <a:pt x="10790" y="13177"/>
                </a:lnTo>
                <a:lnTo>
                  <a:pt x="10766" y="13006"/>
                </a:lnTo>
                <a:lnTo>
                  <a:pt x="10717" y="12860"/>
                </a:lnTo>
                <a:lnTo>
                  <a:pt x="10644" y="12714"/>
                </a:lnTo>
                <a:lnTo>
                  <a:pt x="10547" y="12568"/>
                </a:lnTo>
                <a:lnTo>
                  <a:pt x="10425" y="12422"/>
                </a:lnTo>
                <a:lnTo>
                  <a:pt x="10425" y="12422"/>
                </a:lnTo>
                <a:lnTo>
                  <a:pt x="10230" y="12276"/>
                </a:lnTo>
                <a:lnTo>
                  <a:pt x="10035" y="12178"/>
                </a:lnTo>
                <a:lnTo>
                  <a:pt x="9840" y="12105"/>
                </a:lnTo>
                <a:lnTo>
                  <a:pt x="9621" y="12032"/>
                </a:lnTo>
                <a:lnTo>
                  <a:pt x="9402" y="11983"/>
                </a:lnTo>
                <a:lnTo>
                  <a:pt x="9183" y="11886"/>
                </a:lnTo>
                <a:lnTo>
                  <a:pt x="8988" y="11789"/>
                </a:lnTo>
                <a:lnTo>
                  <a:pt x="8793" y="11618"/>
                </a:lnTo>
                <a:lnTo>
                  <a:pt x="8793" y="11618"/>
                </a:lnTo>
                <a:lnTo>
                  <a:pt x="8623" y="11423"/>
                </a:lnTo>
                <a:lnTo>
                  <a:pt x="8525" y="11204"/>
                </a:lnTo>
                <a:lnTo>
                  <a:pt x="8452" y="10961"/>
                </a:lnTo>
                <a:lnTo>
                  <a:pt x="8428" y="10668"/>
                </a:lnTo>
                <a:lnTo>
                  <a:pt x="8428" y="10668"/>
                </a:lnTo>
                <a:lnTo>
                  <a:pt x="8452" y="10473"/>
                </a:lnTo>
                <a:lnTo>
                  <a:pt x="8476" y="10254"/>
                </a:lnTo>
                <a:lnTo>
                  <a:pt x="8549" y="10059"/>
                </a:lnTo>
                <a:lnTo>
                  <a:pt x="8623" y="9865"/>
                </a:lnTo>
                <a:lnTo>
                  <a:pt x="8720" y="9670"/>
                </a:lnTo>
                <a:lnTo>
                  <a:pt x="8842" y="9475"/>
                </a:lnTo>
                <a:lnTo>
                  <a:pt x="8988" y="9304"/>
                </a:lnTo>
                <a:lnTo>
                  <a:pt x="9134" y="9134"/>
                </a:lnTo>
                <a:lnTo>
                  <a:pt x="9134" y="9134"/>
                </a:lnTo>
                <a:lnTo>
                  <a:pt x="9304" y="8988"/>
                </a:lnTo>
                <a:lnTo>
                  <a:pt x="9475" y="8866"/>
                </a:lnTo>
                <a:lnTo>
                  <a:pt x="9645" y="8744"/>
                </a:lnTo>
                <a:lnTo>
                  <a:pt x="9840" y="8622"/>
                </a:lnTo>
                <a:lnTo>
                  <a:pt x="10035" y="8549"/>
                </a:lnTo>
                <a:lnTo>
                  <a:pt x="10254" y="8476"/>
                </a:lnTo>
                <a:lnTo>
                  <a:pt x="10474" y="8452"/>
                </a:lnTo>
                <a:lnTo>
                  <a:pt x="10668" y="8428"/>
                </a:lnTo>
                <a:lnTo>
                  <a:pt x="10668" y="8428"/>
                </a:lnTo>
                <a:lnTo>
                  <a:pt x="10936" y="8452"/>
                </a:lnTo>
                <a:lnTo>
                  <a:pt x="11180" y="8525"/>
                </a:lnTo>
                <a:lnTo>
                  <a:pt x="11423" y="8622"/>
                </a:lnTo>
                <a:lnTo>
                  <a:pt x="11618" y="8793"/>
                </a:lnTo>
                <a:lnTo>
                  <a:pt x="11618" y="8793"/>
                </a:lnTo>
                <a:lnTo>
                  <a:pt x="11789" y="8988"/>
                </a:lnTo>
                <a:lnTo>
                  <a:pt x="11910" y="9207"/>
                </a:lnTo>
                <a:lnTo>
                  <a:pt x="11984" y="9426"/>
                </a:lnTo>
                <a:lnTo>
                  <a:pt x="12057" y="9645"/>
                </a:lnTo>
                <a:lnTo>
                  <a:pt x="12105" y="9840"/>
                </a:lnTo>
                <a:lnTo>
                  <a:pt x="12178" y="10035"/>
                </a:lnTo>
                <a:lnTo>
                  <a:pt x="12276" y="10230"/>
                </a:lnTo>
                <a:lnTo>
                  <a:pt x="12422" y="10425"/>
                </a:lnTo>
                <a:lnTo>
                  <a:pt x="12422" y="10425"/>
                </a:lnTo>
                <a:lnTo>
                  <a:pt x="12568" y="10547"/>
                </a:lnTo>
                <a:lnTo>
                  <a:pt x="12714" y="10644"/>
                </a:lnTo>
                <a:lnTo>
                  <a:pt x="12860" y="10717"/>
                </a:lnTo>
                <a:lnTo>
                  <a:pt x="13006" y="10766"/>
                </a:lnTo>
                <a:lnTo>
                  <a:pt x="13177" y="10790"/>
                </a:lnTo>
                <a:lnTo>
                  <a:pt x="13323" y="10790"/>
                </a:lnTo>
                <a:lnTo>
                  <a:pt x="13469" y="10766"/>
                </a:lnTo>
                <a:lnTo>
                  <a:pt x="13615" y="10717"/>
                </a:lnTo>
                <a:lnTo>
                  <a:pt x="13786" y="10668"/>
                </a:lnTo>
                <a:lnTo>
                  <a:pt x="13932" y="10595"/>
                </a:lnTo>
                <a:lnTo>
                  <a:pt x="14224" y="10400"/>
                </a:lnTo>
                <a:lnTo>
                  <a:pt x="14516" y="10157"/>
                </a:lnTo>
                <a:lnTo>
                  <a:pt x="14784" y="9889"/>
                </a:lnTo>
                <a:lnTo>
                  <a:pt x="15052" y="9597"/>
                </a:lnTo>
                <a:lnTo>
                  <a:pt x="15271" y="9280"/>
                </a:lnTo>
                <a:lnTo>
                  <a:pt x="15491" y="8988"/>
                </a:lnTo>
                <a:lnTo>
                  <a:pt x="15661" y="8720"/>
                </a:lnTo>
                <a:lnTo>
                  <a:pt x="15929" y="8257"/>
                </a:lnTo>
                <a:lnTo>
                  <a:pt x="16002" y="8111"/>
                </a:lnTo>
                <a:lnTo>
                  <a:pt x="16026" y="8014"/>
                </a:lnTo>
                <a:lnTo>
                  <a:pt x="16026" y="8014"/>
                </a:lnTo>
                <a:lnTo>
                  <a:pt x="16002" y="7819"/>
                </a:lnTo>
                <a:lnTo>
                  <a:pt x="15953" y="7648"/>
                </a:lnTo>
                <a:lnTo>
                  <a:pt x="15856" y="7453"/>
                </a:lnTo>
                <a:lnTo>
                  <a:pt x="15734" y="7307"/>
                </a:lnTo>
                <a:lnTo>
                  <a:pt x="15734" y="7307"/>
                </a:lnTo>
                <a:lnTo>
                  <a:pt x="15442" y="7039"/>
                </a:lnTo>
                <a:lnTo>
                  <a:pt x="15150" y="6796"/>
                </a:lnTo>
                <a:lnTo>
                  <a:pt x="14614" y="6357"/>
                </a:lnTo>
                <a:lnTo>
                  <a:pt x="14127" y="5992"/>
                </a:lnTo>
                <a:lnTo>
                  <a:pt x="13932" y="5822"/>
                </a:lnTo>
                <a:lnTo>
                  <a:pt x="13737" y="5651"/>
                </a:lnTo>
                <a:lnTo>
                  <a:pt x="13615" y="5481"/>
                </a:lnTo>
                <a:lnTo>
                  <a:pt x="13494" y="5310"/>
                </a:lnTo>
                <a:lnTo>
                  <a:pt x="13445" y="5140"/>
                </a:lnTo>
                <a:lnTo>
                  <a:pt x="13445" y="4945"/>
                </a:lnTo>
                <a:lnTo>
                  <a:pt x="13494" y="4750"/>
                </a:lnTo>
                <a:lnTo>
                  <a:pt x="13591" y="4531"/>
                </a:lnTo>
                <a:lnTo>
                  <a:pt x="13761" y="4287"/>
                </a:lnTo>
                <a:lnTo>
                  <a:pt x="14029" y="4019"/>
                </a:lnTo>
                <a:lnTo>
                  <a:pt x="14029" y="4019"/>
                </a:lnTo>
                <a:close/>
              </a:path>
            </a:pathLst>
          </a:custGeom>
          <a:noFill/>
          <a:ln w="12175" cap="rnd" cmpd="sng">
            <a:solidFill>
              <a:srgbClr val="02BDC7"/>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42" name="Google Shape;142;p6"/>
          <p:cNvGrpSpPr/>
          <p:nvPr/>
        </p:nvGrpSpPr>
        <p:grpSpPr>
          <a:xfrm>
            <a:off x="10856509" y="5970102"/>
            <a:ext cx="678468" cy="638281"/>
            <a:chOff x="5972700" y="2330200"/>
            <a:chExt cx="411625" cy="387275"/>
          </a:xfrm>
        </p:grpSpPr>
        <p:sp>
          <p:nvSpPr>
            <p:cNvPr id="143" name="Google Shape;143;p6"/>
            <p:cNvSpPr/>
            <p:nvPr/>
          </p:nvSpPr>
          <p:spPr>
            <a:xfrm>
              <a:off x="5972700" y="2476950"/>
              <a:ext cx="98050" cy="219825"/>
            </a:xfrm>
            <a:custGeom>
              <a:avLst/>
              <a:gdLst/>
              <a:ahLst/>
              <a:cxnLst/>
              <a:rect l="l" t="t" r="r" b="b"/>
              <a:pathLst>
                <a:path w="3922" h="8793" fill="none" extrusionOk="0">
                  <a:moveTo>
                    <a:pt x="0" y="0"/>
                  </a:moveTo>
                  <a:lnTo>
                    <a:pt x="0" y="8792"/>
                  </a:lnTo>
                  <a:lnTo>
                    <a:pt x="3921" y="8792"/>
                  </a:lnTo>
                  <a:lnTo>
                    <a:pt x="3921" y="0"/>
                  </a:lnTo>
                  <a:lnTo>
                    <a:pt x="0" y="0"/>
                  </a:lnTo>
                  <a:close/>
                  <a:moveTo>
                    <a:pt x="2411" y="2411"/>
                  </a:moveTo>
                  <a:lnTo>
                    <a:pt x="2411" y="2411"/>
                  </a:lnTo>
                  <a:lnTo>
                    <a:pt x="2265" y="2387"/>
                  </a:lnTo>
                  <a:lnTo>
                    <a:pt x="2143" y="2363"/>
                  </a:lnTo>
                  <a:lnTo>
                    <a:pt x="2022" y="2290"/>
                  </a:lnTo>
                  <a:lnTo>
                    <a:pt x="1924" y="2216"/>
                  </a:lnTo>
                  <a:lnTo>
                    <a:pt x="1827" y="2095"/>
                  </a:lnTo>
                  <a:lnTo>
                    <a:pt x="1754" y="1973"/>
                  </a:lnTo>
                  <a:lnTo>
                    <a:pt x="1729" y="1851"/>
                  </a:lnTo>
                  <a:lnTo>
                    <a:pt x="1705" y="1705"/>
                  </a:lnTo>
                  <a:lnTo>
                    <a:pt x="1705" y="1705"/>
                  </a:lnTo>
                  <a:lnTo>
                    <a:pt x="1729" y="1559"/>
                  </a:lnTo>
                  <a:lnTo>
                    <a:pt x="1754" y="1437"/>
                  </a:lnTo>
                  <a:lnTo>
                    <a:pt x="1827" y="1315"/>
                  </a:lnTo>
                  <a:lnTo>
                    <a:pt x="1924" y="1218"/>
                  </a:lnTo>
                  <a:lnTo>
                    <a:pt x="2022" y="1120"/>
                  </a:lnTo>
                  <a:lnTo>
                    <a:pt x="2143" y="1072"/>
                  </a:lnTo>
                  <a:lnTo>
                    <a:pt x="2265" y="1023"/>
                  </a:lnTo>
                  <a:lnTo>
                    <a:pt x="2411" y="999"/>
                  </a:lnTo>
                  <a:lnTo>
                    <a:pt x="2411" y="999"/>
                  </a:lnTo>
                  <a:lnTo>
                    <a:pt x="2557" y="1023"/>
                  </a:lnTo>
                  <a:lnTo>
                    <a:pt x="2679" y="1072"/>
                  </a:lnTo>
                  <a:lnTo>
                    <a:pt x="2801" y="1120"/>
                  </a:lnTo>
                  <a:lnTo>
                    <a:pt x="2898" y="1218"/>
                  </a:lnTo>
                  <a:lnTo>
                    <a:pt x="2996" y="1315"/>
                  </a:lnTo>
                  <a:lnTo>
                    <a:pt x="3069" y="1437"/>
                  </a:lnTo>
                  <a:lnTo>
                    <a:pt x="3093" y="1559"/>
                  </a:lnTo>
                  <a:lnTo>
                    <a:pt x="3118" y="1705"/>
                  </a:lnTo>
                  <a:lnTo>
                    <a:pt x="3118" y="1705"/>
                  </a:lnTo>
                  <a:lnTo>
                    <a:pt x="3093" y="1851"/>
                  </a:lnTo>
                  <a:lnTo>
                    <a:pt x="3069" y="1973"/>
                  </a:lnTo>
                  <a:lnTo>
                    <a:pt x="2996" y="2095"/>
                  </a:lnTo>
                  <a:lnTo>
                    <a:pt x="2898" y="2216"/>
                  </a:lnTo>
                  <a:lnTo>
                    <a:pt x="2801" y="2290"/>
                  </a:lnTo>
                  <a:lnTo>
                    <a:pt x="2679" y="2363"/>
                  </a:lnTo>
                  <a:lnTo>
                    <a:pt x="2557" y="2387"/>
                  </a:lnTo>
                  <a:lnTo>
                    <a:pt x="2411" y="2411"/>
                  </a:lnTo>
                  <a:lnTo>
                    <a:pt x="2411" y="2411"/>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144;p6"/>
            <p:cNvSpPr/>
            <p:nvPr/>
          </p:nvSpPr>
          <p:spPr>
            <a:xfrm>
              <a:off x="6078025" y="2330200"/>
              <a:ext cx="306300" cy="387275"/>
            </a:xfrm>
            <a:custGeom>
              <a:avLst/>
              <a:gdLst/>
              <a:ahLst/>
              <a:cxnLst/>
              <a:rect l="l" t="t" r="r" b="b"/>
              <a:pathLst>
                <a:path w="12252" h="15491" fill="none" extrusionOk="0">
                  <a:moveTo>
                    <a:pt x="1" y="13396"/>
                  </a:moveTo>
                  <a:lnTo>
                    <a:pt x="1511" y="13396"/>
                  </a:lnTo>
                  <a:lnTo>
                    <a:pt x="1511" y="13396"/>
                  </a:lnTo>
                  <a:lnTo>
                    <a:pt x="1998" y="13639"/>
                  </a:lnTo>
                  <a:lnTo>
                    <a:pt x="2680" y="13932"/>
                  </a:lnTo>
                  <a:lnTo>
                    <a:pt x="3556" y="14273"/>
                  </a:lnTo>
                  <a:lnTo>
                    <a:pt x="4531" y="14638"/>
                  </a:lnTo>
                  <a:lnTo>
                    <a:pt x="5578" y="14955"/>
                  </a:lnTo>
                  <a:lnTo>
                    <a:pt x="6114" y="15101"/>
                  </a:lnTo>
                  <a:lnTo>
                    <a:pt x="6650" y="15222"/>
                  </a:lnTo>
                  <a:lnTo>
                    <a:pt x="7161" y="15344"/>
                  </a:lnTo>
                  <a:lnTo>
                    <a:pt x="7672" y="15417"/>
                  </a:lnTo>
                  <a:lnTo>
                    <a:pt x="8135" y="15466"/>
                  </a:lnTo>
                  <a:lnTo>
                    <a:pt x="8598" y="15490"/>
                  </a:lnTo>
                  <a:lnTo>
                    <a:pt x="8598" y="15490"/>
                  </a:lnTo>
                  <a:lnTo>
                    <a:pt x="9377" y="15490"/>
                  </a:lnTo>
                  <a:lnTo>
                    <a:pt x="9791" y="15466"/>
                  </a:lnTo>
                  <a:lnTo>
                    <a:pt x="10181" y="15417"/>
                  </a:lnTo>
                  <a:lnTo>
                    <a:pt x="10522" y="15320"/>
                  </a:lnTo>
                  <a:lnTo>
                    <a:pt x="10692" y="15271"/>
                  </a:lnTo>
                  <a:lnTo>
                    <a:pt x="10814" y="15222"/>
                  </a:lnTo>
                  <a:lnTo>
                    <a:pt x="10936" y="15149"/>
                  </a:lnTo>
                  <a:lnTo>
                    <a:pt x="11033" y="15052"/>
                  </a:lnTo>
                  <a:lnTo>
                    <a:pt x="11082" y="14955"/>
                  </a:lnTo>
                  <a:lnTo>
                    <a:pt x="11131" y="14833"/>
                  </a:lnTo>
                  <a:lnTo>
                    <a:pt x="11204" y="14126"/>
                  </a:lnTo>
                  <a:lnTo>
                    <a:pt x="11204" y="14126"/>
                  </a:lnTo>
                  <a:lnTo>
                    <a:pt x="11180" y="13956"/>
                  </a:lnTo>
                  <a:lnTo>
                    <a:pt x="11131" y="13810"/>
                  </a:lnTo>
                  <a:lnTo>
                    <a:pt x="11033" y="13664"/>
                  </a:lnTo>
                  <a:lnTo>
                    <a:pt x="10887" y="13542"/>
                  </a:lnTo>
                  <a:lnTo>
                    <a:pt x="10887" y="13542"/>
                  </a:lnTo>
                  <a:lnTo>
                    <a:pt x="11009" y="13518"/>
                  </a:lnTo>
                  <a:lnTo>
                    <a:pt x="11131" y="13469"/>
                  </a:lnTo>
                  <a:lnTo>
                    <a:pt x="11253" y="13420"/>
                  </a:lnTo>
                  <a:lnTo>
                    <a:pt x="11350" y="13323"/>
                  </a:lnTo>
                  <a:lnTo>
                    <a:pt x="11423" y="13225"/>
                  </a:lnTo>
                  <a:lnTo>
                    <a:pt x="11496" y="13104"/>
                  </a:lnTo>
                  <a:lnTo>
                    <a:pt x="11545" y="12957"/>
                  </a:lnTo>
                  <a:lnTo>
                    <a:pt x="11569" y="12836"/>
                  </a:lnTo>
                  <a:lnTo>
                    <a:pt x="11642" y="11959"/>
                  </a:lnTo>
                  <a:lnTo>
                    <a:pt x="11642" y="11959"/>
                  </a:lnTo>
                  <a:lnTo>
                    <a:pt x="11642" y="11837"/>
                  </a:lnTo>
                  <a:lnTo>
                    <a:pt x="11642" y="11740"/>
                  </a:lnTo>
                  <a:lnTo>
                    <a:pt x="11618" y="11618"/>
                  </a:lnTo>
                  <a:lnTo>
                    <a:pt x="11569" y="11521"/>
                  </a:lnTo>
                  <a:lnTo>
                    <a:pt x="11447" y="11350"/>
                  </a:lnTo>
                  <a:lnTo>
                    <a:pt x="11374" y="11277"/>
                  </a:lnTo>
                  <a:lnTo>
                    <a:pt x="11301" y="11204"/>
                  </a:lnTo>
                  <a:lnTo>
                    <a:pt x="11301" y="11204"/>
                  </a:lnTo>
                  <a:lnTo>
                    <a:pt x="11423" y="11180"/>
                  </a:lnTo>
                  <a:lnTo>
                    <a:pt x="11521" y="11131"/>
                  </a:lnTo>
                  <a:lnTo>
                    <a:pt x="11618" y="11058"/>
                  </a:lnTo>
                  <a:lnTo>
                    <a:pt x="11715" y="10960"/>
                  </a:lnTo>
                  <a:lnTo>
                    <a:pt x="11788" y="10863"/>
                  </a:lnTo>
                  <a:lnTo>
                    <a:pt x="11837" y="10766"/>
                  </a:lnTo>
                  <a:lnTo>
                    <a:pt x="11886" y="10644"/>
                  </a:lnTo>
                  <a:lnTo>
                    <a:pt x="11910" y="10498"/>
                  </a:lnTo>
                  <a:lnTo>
                    <a:pt x="11983" y="9645"/>
                  </a:lnTo>
                  <a:lnTo>
                    <a:pt x="11983" y="9645"/>
                  </a:lnTo>
                  <a:lnTo>
                    <a:pt x="11983" y="9523"/>
                  </a:lnTo>
                  <a:lnTo>
                    <a:pt x="11983" y="9402"/>
                  </a:lnTo>
                  <a:lnTo>
                    <a:pt x="11959" y="9280"/>
                  </a:lnTo>
                  <a:lnTo>
                    <a:pt x="11910" y="9182"/>
                  </a:lnTo>
                  <a:lnTo>
                    <a:pt x="11861" y="9085"/>
                  </a:lnTo>
                  <a:lnTo>
                    <a:pt x="11788" y="9012"/>
                  </a:lnTo>
                  <a:lnTo>
                    <a:pt x="11715" y="8939"/>
                  </a:lnTo>
                  <a:lnTo>
                    <a:pt x="11618" y="8866"/>
                  </a:lnTo>
                  <a:lnTo>
                    <a:pt x="11618" y="8866"/>
                  </a:lnTo>
                  <a:lnTo>
                    <a:pt x="11715" y="8841"/>
                  </a:lnTo>
                  <a:lnTo>
                    <a:pt x="11813" y="8768"/>
                  </a:lnTo>
                  <a:lnTo>
                    <a:pt x="11910" y="8695"/>
                  </a:lnTo>
                  <a:lnTo>
                    <a:pt x="11983" y="8622"/>
                  </a:lnTo>
                  <a:lnTo>
                    <a:pt x="12056" y="8525"/>
                  </a:lnTo>
                  <a:lnTo>
                    <a:pt x="12105" y="8427"/>
                  </a:lnTo>
                  <a:lnTo>
                    <a:pt x="12129" y="8306"/>
                  </a:lnTo>
                  <a:lnTo>
                    <a:pt x="12154" y="8184"/>
                  </a:lnTo>
                  <a:lnTo>
                    <a:pt x="12251" y="7307"/>
                  </a:lnTo>
                  <a:lnTo>
                    <a:pt x="12251" y="7307"/>
                  </a:lnTo>
                  <a:lnTo>
                    <a:pt x="12227" y="7185"/>
                  </a:lnTo>
                  <a:lnTo>
                    <a:pt x="12202" y="7064"/>
                  </a:lnTo>
                  <a:lnTo>
                    <a:pt x="12154" y="6966"/>
                  </a:lnTo>
                  <a:lnTo>
                    <a:pt x="12105" y="6869"/>
                  </a:lnTo>
                  <a:lnTo>
                    <a:pt x="12032" y="6771"/>
                  </a:lnTo>
                  <a:lnTo>
                    <a:pt x="11935" y="6698"/>
                  </a:lnTo>
                  <a:lnTo>
                    <a:pt x="11715" y="6552"/>
                  </a:lnTo>
                  <a:lnTo>
                    <a:pt x="11472" y="6430"/>
                  </a:lnTo>
                  <a:lnTo>
                    <a:pt x="11180" y="6333"/>
                  </a:lnTo>
                  <a:lnTo>
                    <a:pt x="10863" y="6260"/>
                  </a:lnTo>
                  <a:lnTo>
                    <a:pt x="10546" y="6211"/>
                  </a:lnTo>
                  <a:lnTo>
                    <a:pt x="10546" y="6211"/>
                  </a:lnTo>
                  <a:lnTo>
                    <a:pt x="9864" y="6114"/>
                  </a:lnTo>
                  <a:lnTo>
                    <a:pt x="8817" y="6016"/>
                  </a:lnTo>
                  <a:lnTo>
                    <a:pt x="7575" y="5943"/>
                  </a:lnTo>
                  <a:lnTo>
                    <a:pt x="6309" y="5870"/>
                  </a:lnTo>
                  <a:lnTo>
                    <a:pt x="6309" y="5870"/>
                  </a:lnTo>
                  <a:lnTo>
                    <a:pt x="6479" y="5578"/>
                  </a:lnTo>
                  <a:lnTo>
                    <a:pt x="6625" y="5237"/>
                  </a:lnTo>
                  <a:lnTo>
                    <a:pt x="6771" y="4872"/>
                  </a:lnTo>
                  <a:lnTo>
                    <a:pt x="6869" y="4482"/>
                  </a:lnTo>
                  <a:lnTo>
                    <a:pt x="6966" y="4092"/>
                  </a:lnTo>
                  <a:lnTo>
                    <a:pt x="7064" y="3678"/>
                  </a:lnTo>
                  <a:lnTo>
                    <a:pt x="7161" y="2875"/>
                  </a:lnTo>
                  <a:lnTo>
                    <a:pt x="7234" y="2144"/>
                  </a:lnTo>
                  <a:lnTo>
                    <a:pt x="7283" y="1535"/>
                  </a:lnTo>
                  <a:lnTo>
                    <a:pt x="7283" y="975"/>
                  </a:lnTo>
                  <a:lnTo>
                    <a:pt x="7283" y="975"/>
                  </a:lnTo>
                  <a:lnTo>
                    <a:pt x="7283" y="804"/>
                  </a:lnTo>
                  <a:lnTo>
                    <a:pt x="7210" y="609"/>
                  </a:lnTo>
                  <a:lnTo>
                    <a:pt x="7137" y="463"/>
                  </a:lnTo>
                  <a:lnTo>
                    <a:pt x="7015" y="317"/>
                  </a:lnTo>
                  <a:lnTo>
                    <a:pt x="6869" y="171"/>
                  </a:lnTo>
                  <a:lnTo>
                    <a:pt x="6698" y="98"/>
                  </a:lnTo>
                  <a:lnTo>
                    <a:pt x="6503" y="25"/>
                  </a:lnTo>
                  <a:lnTo>
                    <a:pt x="6309" y="1"/>
                  </a:lnTo>
                  <a:lnTo>
                    <a:pt x="6309" y="1"/>
                  </a:lnTo>
                  <a:lnTo>
                    <a:pt x="5943" y="25"/>
                  </a:lnTo>
                  <a:lnTo>
                    <a:pt x="5700" y="74"/>
                  </a:lnTo>
                  <a:lnTo>
                    <a:pt x="5505" y="147"/>
                  </a:lnTo>
                  <a:lnTo>
                    <a:pt x="5359" y="220"/>
                  </a:lnTo>
                  <a:lnTo>
                    <a:pt x="5359" y="220"/>
                  </a:lnTo>
                  <a:lnTo>
                    <a:pt x="4969" y="1462"/>
                  </a:lnTo>
                  <a:lnTo>
                    <a:pt x="4774" y="2022"/>
                  </a:lnTo>
                  <a:lnTo>
                    <a:pt x="4579" y="2534"/>
                  </a:lnTo>
                  <a:lnTo>
                    <a:pt x="4385" y="2996"/>
                  </a:lnTo>
                  <a:lnTo>
                    <a:pt x="4190" y="3386"/>
                  </a:lnTo>
                  <a:lnTo>
                    <a:pt x="4019" y="3678"/>
                  </a:lnTo>
                  <a:lnTo>
                    <a:pt x="3873" y="3922"/>
                  </a:lnTo>
                  <a:lnTo>
                    <a:pt x="3873" y="3922"/>
                  </a:lnTo>
                  <a:lnTo>
                    <a:pt x="3654" y="4141"/>
                  </a:lnTo>
                  <a:lnTo>
                    <a:pt x="3313" y="4482"/>
                  </a:lnTo>
                  <a:lnTo>
                    <a:pt x="2509" y="5237"/>
                  </a:lnTo>
                  <a:lnTo>
                    <a:pt x="1438" y="6211"/>
                  </a:lnTo>
                  <a:lnTo>
                    <a:pt x="1" y="621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5" name="Google Shape;145;p6"/>
          <p:cNvGrpSpPr/>
          <p:nvPr/>
        </p:nvGrpSpPr>
        <p:grpSpPr>
          <a:xfrm>
            <a:off x="2853161" y="643387"/>
            <a:ext cx="531544" cy="842560"/>
            <a:chOff x="6718575" y="2318625"/>
            <a:chExt cx="256950" cy="407375"/>
          </a:xfrm>
        </p:grpSpPr>
        <p:sp>
          <p:nvSpPr>
            <p:cNvPr id="146" name="Google Shape;146;p6"/>
            <p:cNvSpPr/>
            <p:nvPr/>
          </p:nvSpPr>
          <p:spPr>
            <a:xfrm>
              <a:off x="6795900" y="2673600"/>
              <a:ext cx="102300" cy="22550"/>
            </a:xfrm>
            <a:custGeom>
              <a:avLst/>
              <a:gdLst/>
              <a:ahLst/>
              <a:cxnLst/>
              <a:rect l="l" t="t" r="r" b="b"/>
              <a:pathLst>
                <a:path w="4092" h="902" fill="none" extrusionOk="0">
                  <a:moveTo>
                    <a:pt x="4092" y="902"/>
                  </a:moveTo>
                  <a:lnTo>
                    <a:pt x="4092" y="1"/>
                  </a:lnTo>
                  <a:lnTo>
                    <a:pt x="0" y="1"/>
                  </a:lnTo>
                  <a:lnTo>
                    <a:pt x="0" y="902"/>
                  </a:lnTo>
                  <a:lnTo>
                    <a:pt x="4092" y="902"/>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147;p6"/>
            <p:cNvSpPr/>
            <p:nvPr/>
          </p:nvSpPr>
          <p:spPr>
            <a:xfrm>
              <a:off x="6795900" y="2650475"/>
              <a:ext cx="102300" cy="22550"/>
            </a:xfrm>
            <a:custGeom>
              <a:avLst/>
              <a:gdLst/>
              <a:ahLst/>
              <a:cxnLst/>
              <a:rect l="l" t="t" r="r" b="b"/>
              <a:pathLst>
                <a:path w="4092" h="902" fill="none" extrusionOk="0">
                  <a:moveTo>
                    <a:pt x="4092" y="901"/>
                  </a:moveTo>
                  <a:lnTo>
                    <a:pt x="4092" y="0"/>
                  </a:lnTo>
                  <a:lnTo>
                    <a:pt x="0" y="0"/>
                  </a:lnTo>
                  <a:lnTo>
                    <a:pt x="0" y="901"/>
                  </a:lnTo>
                  <a:lnTo>
                    <a:pt x="4092" y="901"/>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148;p6"/>
            <p:cNvSpPr/>
            <p:nvPr/>
          </p:nvSpPr>
          <p:spPr>
            <a:xfrm>
              <a:off x="6795900" y="2696125"/>
              <a:ext cx="102300" cy="29875"/>
            </a:xfrm>
            <a:custGeom>
              <a:avLst/>
              <a:gdLst/>
              <a:ahLst/>
              <a:cxnLst/>
              <a:rect l="l" t="t" r="r" b="b"/>
              <a:pathLst>
                <a:path w="4092" h="1195" fill="none" extrusionOk="0">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149;p6"/>
            <p:cNvSpPr/>
            <p:nvPr/>
          </p:nvSpPr>
          <p:spPr>
            <a:xfrm>
              <a:off x="6784925" y="2459275"/>
              <a:ext cx="35350" cy="166875"/>
            </a:xfrm>
            <a:custGeom>
              <a:avLst/>
              <a:gdLst/>
              <a:ahLst/>
              <a:cxnLst/>
              <a:rect l="l" t="t" r="r" b="b"/>
              <a:pathLst>
                <a:path w="1414" h="6675" fill="none" extrusionOk="0">
                  <a:moveTo>
                    <a:pt x="1413" y="6674"/>
                  </a:moveTo>
                  <a:lnTo>
                    <a:pt x="1413" y="6674"/>
                  </a:lnTo>
                  <a:lnTo>
                    <a:pt x="585" y="2850"/>
                  </a:lnTo>
                  <a:lnTo>
                    <a:pt x="1" y="1"/>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150;p6"/>
            <p:cNvSpPr/>
            <p:nvPr/>
          </p:nvSpPr>
          <p:spPr>
            <a:xfrm>
              <a:off x="6718575" y="2318625"/>
              <a:ext cx="256950" cy="307525"/>
            </a:xfrm>
            <a:custGeom>
              <a:avLst/>
              <a:gdLst/>
              <a:ahLst/>
              <a:cxnLst/>
              <a:rect l="l" t="t" r="r" b="b"/>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151;p6"/>
            <p:cNvSpPr/>
            <p:nvPr/>
          </p:nvSpPr>
          <p:spPr>
            <a:xfrm>
              <a:off x="6873825" y="2459275"/>
              <a:ext cx="35350" cy="166875"/>
            </a:xfrm>
            <a:custGeom>
              <a:avLst/>
              <a:gdLst/>
              <a:ahLst/>
              <a:cxnLst/>
              <a:rect l="l" t="t" r="r" b="b"/>
              <a:pathLst>
                <a:path w="1414" h="6675" fill="none" extrusionOk="0">
                  <a:moveTo>
                    <a:pt x="1413" y="1"/>
                  </a:moveTo>
                  <a:lnTo>
                    <a:pt x="1413" y="1"/>
                  </a:lnTo>
                  <a:lnTo>
                    <a:pt x="829" y="2850"/>
                  </a:lnTo>
                  <a:lnTo>
                    <a:pt x="1" y="6674"/>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152;p6"/>
            <p:cNvSpPr/>
            <p:nvPr/>
          </p:nvSpPr>
          <p:spPr>
            <a:xfrm>
              <a:off x="6801975" y="2453200"/>
              <a:ext cx="90150" cy="19500"/>
            </a:xfrm>
            <a:custGeom>
              <a:avLst/>
              <a:gdLst/>
              <a:ahLst/>
              <a:cxnLst/>
              <a:rect l="l" t="t" r="r" b="b"/>
              <a:pathLst>
                <a:path w="3606" h="780" fill="none" extrusionOk="0">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3" name="Google Shape;153;p6"/>
            <p:cNvSpPr/>
            <p:nvPr/>
          </p:nvSpPr>
          <p:spPr>
            <a:xfrm>
              <a:off x="6795900" y="2628550"/>
              <a:ext cx="102300" cy="25"/>
            </a:xfrm>
            <a:custGeom>
              <a:avLst/>
              <a:gdLst/>
              <a:ahLst/>
              <a:cxnLst/>
              <a:rect l="l" t="t" r="r" b="b"/>
              <a:pathLst>
                <a:path w="4092" h="1" fill="none" extrusionOk="0">
                  <a:moveTo>
                    <a:pt x="0" y="1"/>
                  </a:moveTo>
                  <a:lnTo>
                    <a:pt x="4092" y="1"/>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54" name="Google Shape;154;p6"/>
          <p:cNvSpPr txBox="1">
            <a:spLocks noGrp="1"/>
          </p:cNvSpPr>
          <p:nvPr>
            <p:ph type="title"/>
          </p:nvPr>
        </p:nvSpPr>
        <p:spPr>
          <a:xfrm>
            <a:off x="192100" y="745967"/>
            <a:ext cx="2856000" cy="3507200"/>
          </a:xfrm>
          <a:prstGeom prst="rect">
            <a:avLst/>
          </a:prstGeom>
        </p:spPr>
        <p:txBody>
          <a:bodyPr spcFirstLastPara="1" wrap="square" lIns="91425" tIns="91425" rIns="91425" bIns="91425" anchor="ctr" anchorCtr="0">
            <a:noAutofit/>
          </a:bodyPr>
          <a:lstStyle>
            <a:lvl1pPr lvl="0">
              <a:spcBef>
                <a:spcPts val="0"/>
              </a:spcBef>
              <a:spcAft>
                <a:spcPts val="0"/>
              </a:spcAft>
              <a:buSzPts val="2000"/>
              <a:buNone/>
              <a:defRPr/>
            </a:lvl1pPr>
            <a:lvl2pPr lvl="1">
              <a:spcBef>
                <a:spcPts val="0"/>
              </a:spcBef>
              <a:spcAft>
                <a:spcPts val="0"/>
              </a:spcAft>
              <a:buSzPts val="2000"/>
              <a:buNone/>
              <a:defRPr/>
            </a:lvl2pPr>
            <a:lvl3pPr lvl="2">
              <a:spcBef>
                <a:spcPts val="0"/>
              </a:spcBef>
              <a:spcAft>
                <a:spcPts val="0"/>
              </a:spcAft>
              <a:buSzPts val="2000"/>
              <a:buNone/>
              <a:defRPr/>
            </a:lvl3pPr>
            <a:lvl4pPr lvl="3">
              <a:spcBef>
                <a:spcPts val="0"/>
              </a:spcBef>
              <a:spcAft>
                <a:spcPts val="0"/>
              </a:spcAft>
              <a:buSzPts val="2000"/>
              <a:buNone/>
              <a:defRPr/>
            </a:lvl4pPr>
            <a:lvl5pPr lvl="4">
              <a:spcBef>
                <a:spcPts val="0"/>
              </a:spcBef>
              <a:spcAft>
                <a:spcPts val="0"/>
              </a:spcAft>
              <a:buSzPts val="2000"/>
              <a:buNone/>
              <a:defRPr/>
            </a:lvl5pPr>
            <a:lvl6pPr lvl="5">
              <a:spcBef>
                <a:spcPts val="0"/>
              </a:spcBef>
              <a:spcAft>
                <a:spcPts val="0"/>
              </a:spcAft>
              <a:buSzPts val="2000"/>
              <a:buNone/>
              <a:defRPr/>
            </a:lvl6pPr>
            <a:lvl7pPr lvl="6">
              <a:spcBef>
                <a:spcPts val="0"/>
              </a:spcBef>
              <a:spcAft>
                <a:spcPts val="0"/>
              </a:spcAft>
              <a:buSzPts val="2000"/>
              <a:buNone/>
              <a:defRPr/>
            </a:lvl7pPr>
            <a:lvl8pPr lvl="7">
              <a:spcBef>
                <a:spcPts val="0"/>
              </a:spcBef>
              <a:spcAft>
                <a:spcPts val="0"/>
              </a:spcAft>
              <a:buSzPts val="2000"/>
              <a:buNone/>
              <a:defRPr/>
            </a:lvl8pPr>
            <a:lvl9pPr lvl="8">
              <a:spcBef>
                <a:spcPts val="0"/>
              </a:spcBef>
              <a:spcAft>
                <a:spcPts val="0"/>
              </a:spcAft>
              <a:buSzPts val="2000"/>
              <a:buNone/>
              <a:defRPr/>
            </a:lvl9pPr>
          </a:lstStyle>
          <a:p>
            <a:endParaRPr/>
          </a:p>
        </p:txBody>
      </p:sp>
      <p:sp>
        <p:nvSpPr>
          <p:cNvPr id="155" name="Google Shape;155;p6"/>
          <p:cNvSpPr txBox="1">
            <a:spLocks noGrp="1"/>
          </p:cNvSpPr>
          <p:nvPr>
            <p:ph type="body" idx="1"/>
          </p:nvPr>
        </p:nvSpPr>
        <p:spPr>
          <a:xfrm>
            <a:off x="3774567" y="1600200"/>
            <a:ext cx="3355200" cy="4160400"/>
          </a:xfrm>
          <a:prstGeom prst="rect">
            <a:avLst/>
          </a:prstGeom>
        </p:spPr>
        <p:txBody>
          <a:bodyPr spcFirstLastPara="1" wrap="square" lIns="91425" tIns="91425" rIns="91425" bIns="91425" anchor="t" anchorCtr="0">
            <a:noAutofit/>
          </a:bodyPr>
          <a:lstStyle>
            <a:lvl1pPr marL="609585" lvl="0" indent="-457189">
              <a:spcBef>
                <a:spcPts val="800"/>
              </a:spcBef>
              <a:spcAft>
                <a:spcPts val="0"/>
              </a:spcAft>
              <a:buSzPts val="1800"/>
              <a:buChar char="○"/>
              <a:defRPr sz="2400"/>
            </a:lvl1pPr>
            <a:lvl2pPr marL="1219170" lvl="1" indent="-457189">
              <a:spcBef>
                <a:spcPts val="1333"/>
              </a:spcBef>
              <a:spcAft>
                <a:spcPts val="0"/>
              </a:spcAft>
              <a:buSzPts val="1800"/>
              <a:buChar char="◦"/>
              <a:defRPr sz="2400"/>
            </a:lvl2pPr>
            <a:lvl3pPr marL="1828754" lvl="2" indent="-457189">
              <a:spcBef>
                <a:spcPts val="1333"/>
              </a:spcBef>
              <a:spcAft>
                <a:spcPts val="0"/>
              </a:spcAft>
              <a:buSzPts val="1800"/>
              <a:buChar char="◦"/>
              <a:defRPr sz="2400"/>
            </a:lvl3pPr>
            <a:lvl4pPr marL="2438339" lvl="3" indent="-457189">
              <a:spcBef>
                <a:spcPts val="1333"/>
              </a:spcBef>
              <a:spcAft>
                <a:spcPts val="0"/>
              </a:spcAft>
              <a:buSzPts val="1800"/>
              <a:buChar char="◦"/>
              <a:defRPr sz="2400"/>
            </a:lvl4pPr>
            <a:lvl5pPr marL="3047924" lvl="4" indent="-457189">
              <a:spcBef>
                <a:spcPts val="1333"/>
              </a:spcBef>
              <a:spcAft>
                <a:spcPts val="0"/>
              </a:spcAft>
              <a:buSzPts val="1800"/>
              <a:buChar char="◦"/>
              <a:defRPr sz="2400"/>
            </a:lvl5pPr>
            <a:lvl6pPr marL="3657509" lvl="5" indent="-457189">
              <a:spcBef>
                <a:spcPts val="1333"/>
              </a:spcBef>
              <a:spcAft>
                <a:spcPts val="0"/>
              </a:spcAft>
              <a:buSzPts val="1800"/>
              <a:buChar char="◦"/>
              <a:defRPr sz="2400"/>
            </a:lvl6pPr>
            <a:lvl7pPr marL="4267093" lvl="6" indent="-457189">
              <a:spcBef>
                <a:spcPts val="1333"/>
              </a:spcBef>
              <a:spcAft>
                <a:spcPts val="0"/>
              </a:spcAft>
              <a:buSzPts val="1800"/>
              <a:buChar char="◦"/>
              <a:defRPr sz="2400"/>
            </a:lvl7pPr>
            <a:lvl8pPr marL="4876678" lvl="7" indent="-457189">
              <a:spcBef>
                <a:spcPts val="1333"/>
              </a:spcBef>
              <a:spcAft>
                <a:spcPts val="0"/>
              </a:spcAft>
              <a:buSzPts val="1800"/>
              <a:buChar char="◦"/>
              <a:defRPr sz="2400"/>
            </a:lvl8pPr>
            <a:lvl9pPr marL="5486263" lvl="8" indent="-457189">
              <a:spcBef>
                <a:spcPts val="1333"/>
              </a:spcBef>
              <a:spcAft>
                <a:spcPts val="1333"/>
              </a:spcAft>
              <a:buSzPts val="1800"/>
              <a:buChar char="◦"/>
              <a:defRPr sz="2400"/>
            </a:lvl9pPr>
          </a:lstStyle>
          <a:p>
            <a:endParaRPr/>
          </a:p>
        </p:txBody>
      </p:sp>
      <p:sp>
        <p:nvSpPr>
          <p:cNvPr id="156" name="Google Shape;156;p6"/>
          <p:cNvSpPr txBox="1">
            <a:spLocks noGrp="1"/>
          </p:cNvSpPr>
          <p:nvPr>
            <p:ph type="body" idx="2"/>
          </p:nvPr>
        </p:nvSpPr>
        <p:spPr>
          <a:xfrm>
            <a:off x="7534725" y="1600200"/>
            <a:ext cx="3562000" cy="4160400"/>
          </a:xfrm>
          <a:prstGeom prst="rect">
            <a:avLst/>
          </a:prstGeom>
        </p:spPr>
        <p:txBody>
          <a:bodyPr spcFirstLastPara="1" wrap="square" lIns="91425" tIns="91425" rIns="91425" bIns="91425" anchor="t" anchorCtr="0">
            <a:noAutofit/>
          </a:bodyPr>
          <a:lstStyle>
            <a:lvl1pPr marL="609585" lvl="0" indent="-457189">
              <a:spcBef>
                <a:spcPts val="800"/>
              </a:spcBef>
              <a:spcAft>
                <a:spcPts val="0"/>
              </a:spcAft>
              <a:buSzPts val="1800"/>
              <a:buChar char="○"/>
              <a:defRPr sz="2400"/>
            </a:lvl1pPr>
            <a:lvl2pPr marL="1219170" lvl="1" indent="-457189">
              <a:spcBef>
                <a:spcPts val="1333"/>
              </a:spcBef>
              <a:spcAft>
                <a:spcPts val="0"/>
              </a:spcAft>
              <a:buSzPts val="1800"/>
              <a:buChar char="◦"/>
              <a:defRPr sz="2400"/>
            </a:lvl2pPr>
            <a:lvl3pPr marL="1828754" lvl="2" indent="-457189">
              <a:spcBef>
                <a:spcPts val="1333"/>
              </a:spcBef>
              <a:spcAft>
                <a:spcPts val="0"/>
              </a:spcAft>
              <a:buSzPts val="1800"/>
              <a:buChar char="◦"/>
              <a:defRPr sz="2400"/>
            </a:lvl3pPr>
            <a:lvl4pPr marL="2438339" lvl="3" indent="-457189">
              <a:spcBef>
                <a:spcPts val="1333"/>
              </a:spcBef>
              <a:spcAft>
                <a:spcPts val="0"/>
              </a:spcAft>
              <a:buSzPts val="1800"/>
              <a:buChar char="◦"/>
              <a:defRPr sz="2400"/>
            </a:lvl4pPr>
            <a:lvl5pPr marL="3047924" lvl="4" indent="-457189">
              <a:spcBef>
                <a:spcPts val="1333"/>
              </a:spcBef>
              <a:spcAft>
                <a:spcPts val="0"/>
              </a:spcAft>
              <a:buSzPts val="1800"/>
              <a:buChar char="◦"/>
              <a:defRPr sz="2400"/>
            </a:lvl5pPr>
            <a:lvl6pPr marL="3657509" lvl="5" indent="-457189">
              <a:spcBef>
                <a:spcPts val="1333"/>
              </a:spcBef>
              <a:spcAft>
                <a:spcPts val="0"/>
              </a:spcAft>
              <a:buSzPts val="1800"/>
              <a:buChar char="◦"/>
              <a:defRPr sz="2400"/>
            </a:lvl6pPr>
            <a:lvl7pPr marL="4267093" lvl="6" indent="-457189">
              <a:spcBef>
                <a:spcPts val="1333"/>
              </a:spcBef>
              <a:spcAft>
                <a:spcPts val="0"/>
              </a:spcAft>
              <a:buSzPts val="1800"/>
              <a:buChar char="◦"/>
              <a:defRPr sz="2400"/>
            </a:lvl7pPr>
            <a:lvl8pPr marL="4876678" lvl="7" indent="-457189">
              <a:spcBef>
                <a:spcPts val="1333"/>
              </a:spcBef>
              <a:spcAft>
                <a:spcPts val="0"/>
              </a:spcAft>
              <a:buSzPts val="1800"/>
              <a:buChar char="◦"/>
              <a:defRPr sz="2400"/>
            </a:lvl8pPr>
            <a:lvl9pPr marL="5486263" lvl="8" indent="-457189">
              <a:spcBef>
                <a:spcPts val="1333"/>
              </a:spcBef>
              <a:spcAft>
                <a:spcPts val="1333"/>
              </a:spcAft>
              <a:buSzPts val="1800"/>
              <a:buChar char="◦"/>
              <a:defRPr sz="2400"/>
            </a:lvl9pPr>
          </a:lstStyle>
          <a:p>
            <a:endParaRPr/>
          </a:p>
        </p:txBody>
      </p:sp>
      <p:sp>
        <p:nvSpPr>
          <p:cNvPr id="157" name="Google Shape;157;p6"/>
          <p:cNvSpPr txBox="1">
            <a:spLocks noGrp="1"/>
          </p:cNvSpPr>
          <p:nvPr>
            <p:ph type="sldNum" idx="12"/>
          </p:nvPr>
        </p:nvSpPr>
        <p:spPr>
          <a:xfrm>
            <a:off x="10823979" y="557417"/>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A6BCC9"/>
                </a:solidFill>
              </a:rPr>
              <a:pPr defTabSz="1219170">
                <a:buClr>
                  <a:srgbClr val="000000"/>
                </a:buClr>
              </a:pPr>
              <a:t>‹#›</a:t>
            </a:fld>
            <a:endParaRPr lang="en" kern="0">
              <a:solidFill>
                <a:srgbClr val="A6BCC9"/>
              </a:solidFill>
            </a:endParaRPr>
          </a:p>
        </p:txBody>
      </p:sp>
    </p:spTree>
    <p:extLst>
      <p:ext uri="{BB962C8B-B14F-4D97-AF65-F5344CB8AC3E}">
        <p14:creationId xmlns:p14="http://schemas.microsoft.com/office/powerpoint/2010/main" val="194359587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030536-6B8C-499F-B691-282A56B2234A}"/>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92699D7-1ACB-40EF-8948-18C67F14DCC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09C0F2B-275E-4EFF-8736-59FDF652047A}"/>
              </a:ext>
            </a:extLst>
          </p:cNvPr>
          <p:cNvSpPr>
            <a:spLocks noGrp="1"/>
          </p:cNvSpPr>
          <p:nvPr>
            <p:ph type="dt" sz="half" idx="10"/>
          </p:nvPr>
        </p:nvSpPr>
        <p:spPr/>
        <p:txBody>
          <a:bodyPr/>
          <a:lstStyle/>
          <a:p>
            <a:fld id="{F86BAB08-D03A-4FEF-8092-001CB785BBAB}" type="datetimeFigureOut">
              <a:rPr lang="zh-CN" altLang="en-US" smtClean="0"/>
              <a:t>2025/6/28</a:t>
            </a:fld>
            <a:endParaRPr lang="zh-CN" altLang="en-US"/>
          </a:p>
        </p:txBody>
      </p:sp>
      <p:sp>
        <p:nvSpPr>
          <p:cNvPr id="5" name="页脚占位符 4">
            <a:extLst>
              <a:ext uri="{FF2B5EF4-FFF2-40B4-BE49-F238E27FC236}">
                <a16:creationId xmlns:a16="http://schemas.microsoft.com/office/drawing/2014/main" id="{EC6CBD68-7556-4277-A9CC-0E3698CDD06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7552142-513F-4E0A-A832-EC32ABA8CBDE}"/>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772929136"/>
      </p:ext>
    </p:extLst>
  </p:cSld>
  <p:clrMapOvr>
    <a:masterClrMapping/>
  </p:clrMapOvr>
  <p:transition spd="slow" advClick="0" advTm="1000">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90"/>
        <p:cNvGrpSpPr/>
        <p:nvPr/>
      </p:nvGrpSpPr>
      <p:grpSpPr>
        <a:xfrm>
          <a:off x="0" y="0"/>
          <a:ext cx="0" cy="0"/>
          <a:chOff x="0" y="0"/>
          <a:chExt cx="0" cy="0"/>
        </a:xfrm>
      </p:grpSpPr>
      <p:sp>
        <p:nvSpPr>
          <p:cNvPr id="191" name="Google Shape;191;p8"/>
          <p:cNvSpPr/>
          <p:nvPr/>
        </p:nvSpPr>
        <p:spPr>
          <a:xfrm>
            <a:off x="542867" y="542767"/>
            <a:ext cx="11106400" cy="57724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2" name="Google Shape;192;p8"/>
          <p:cNvSpPr/>
          <p:nvPr/>
        </p:nvSpPr>
        <p:spPr>
          <a:xfrm>
            <a:off x="-222700" y="745967"/>
            <a:ext cx="3507200" cy="3507200"/>
          </a:xfrm>
          <a:prstGeom prst="ellipse">
            <a:avLst/>
          </a:prstGeom>
          <a:solidFill>
            <a:srgbClr val="02BDC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3" name="Google Shape;193;p8"/>
          <p:cNvSpPr/>
          <p:nvPr/>
        </p:nvSpPr>
        <p:spPr>
          <a:xfrm>
            <a:off x="2416133" y="361867"/>
            <a:ext cx="1405600" cy="1405600"/>
          </a:xfrm>
          <a:prstGeom prst="ellipse">
            <a:avLst/>
          </a:prstGeom>
          <a:solidFill>
            <a:srgbClr val="FFB600">
              <a:alpha val="796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4" name="Google Shape;194;p8"/>
          <p:cNvSpPr/>
          <p:nvPr/>
        </p:nvSpPr>
        <p:spPr>
          <a:xfrm>
            <a:off x="2272796" y="-172873"/>
            <a:ext cx="401200" cy="401200"/>
          </a:xfrm>
          <a:prstGeom prst="ellipse">
            <a:avLst/>
          </a:prstGeom>
          <a:solidFill>
            <a:srgbClr val="FF975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5" name="Google Shape;195;p8"/>
          <p:cNvSpPr/>
          <p:nvPr/>
        </p:nvSpPr>
        <p:spPr>
          <a:xfrm>
            <a:off x="304800" y="3849667"/>
            <a:ext cx="807200" cy="807200"/>
          </a:xfrm>
          <a:prstGeom prst="ellipse">
            <a:avLst/>
          </a:prstGeom>
          <a:solidFill>
            <a:srgbClr val="FC4540">
              <a:alpha val="7885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6" name="Google Shape;196;p8"/>
          <p:cNvSpPr/>
          <p:nvPr/>
        </p:nvSpPr>
        <p:spPr>
          <a:xfrm>
            <a:off x="2030537" y="421713"/>
            <a:ext cx="284000" cy="284000"/>
          </a:xfrm>
          <a:prstGeom prst="ellipse">
            <a:avLst/>
          </a:prstGeom>
          <a:solidFill>
            <a:srgbClr val="FC406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7" name="Google Shape;197;p8"/>
          <p:cNvSpPr/>
          <p:nvPr/>
        </p:nvSpPr>
        <p:spPr>
          <a:xfrm>
            <a:off x="10463933" y="5557439"/>
            <a:ext cx="1463600" cy="1463600"/>
          </a:xfrm>
          <a:prstGeom prst="ellipse">
            <a:avLst/>
          </a:prstGeom>
          <a:solidFill>
            <a:srgbClr val="02BDC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8" name="Google Shape;198;p8"/>
          <p:cNvSpPr/>
          <p:nvPr/>
        </p:nvSpPr>
        <p:spPr>
          <a:xfrm>
            <a:off x="11343325" y="3974861"/>
            <a:ext cx="1032800" cy="1032800"/>
          </a:xfrm>
          <a:prstGeom prst="ellipse">
            <a:avLst/>
          </a:prstGeom>
          <a:solidFill>
            <a:srgbClr val="FFB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9" name="Google Shape;199;p8"/>
          <p:cNvSpPr/>
          <p:nvPr/>
        </p:nvSpPr>
        <p:spPr>
          <a:xfrm>
            <a:off x="10792135" y="5298587"/>
            <a:ext cx="551200" cy="551200"/>
          </a:xfrm>
          <a:prstGeom prst="ellipse">
            <a:avLst/>
          </a:prstGeom>
          <a:solidFill>
            <a:srgbClr val="FC4540">
              <a:alpha val="7885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0" name="Google Shape;200;p8"/>
          <p:cNvSpPr/>
          <p:nvPr/>
        </p:nvSpPr>
        <p:spPr>
          <a:xfrm>
            <a:off x="11496065" y="5163513"/>
            <a:ext cx="284000" cy="284000"/>
          </a:xfrm>
          <a:prstGeom prst="ellipse">
            <a:avLst/>
          </a:prstGeom>
          <a:solidFill>
            <a:srgbClr val="FF975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1" name="Google Shape;201;p8"/>
          <p:cNvSpPr/>
          <p:nvPr/>
        </p:nvSpPr>
        <p:spPr>
          <a:xfrm>
            <a:off x="10066696" y="6402211"/>
            <a:ext cx="284000" cy="284000"/>
          </a:xfrm>
          <a:prstGeom prst="ellipse">
            <a:avLst/>
          </a:prstGeom>
          <a:solidFill>
            <a:srgbClr val="FFB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2" name="Google Shape;202;p8"/>
          <p:cNvSpPr/>
          <p:nvPr/>
        </p:nvSpPr>
        <p:spPr>
          <a:xfrm>
            <a:off x="9767548" y="6232889"/>
            <a:ext cx="125200" cy="125200"/>
          </a:xfrm>
          <a:prstGeom prst="ellipse">
            <a:avLst/>
          </a:prstGeom>
          <a:solidFill>
            <a:srgbClr val="02BDC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3" name="Google Shape;203;p8"/>
          <p:cNvSpPr/>
          <p:nvPr/>
        </p:nvSpPr>
        <p:spPr>
          <a:xfrm>
            <a:off x="122585" y="3849667"/>
            <a:ext cx="125200" cy="125200"/>
          </a:xfrm>
          <a:prstGeom prst="ellipse">
            <a:avLst/>
          </a:prstGeom>
          <a:solidFill>
            <a:srgbClr val="FFB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4" name="Google Shape;204;p8"/>
          <p:cNvSpPr/>
          <p:nvPr/>
        </p:nvSpPr>
        <p:spPr>
          <a:xfrm>
            <a:off x="11635223" y="4266758"/>
            <a:ext cx="449023" cy="449023"/>
          </a:xfrm>
          <a:custGeom>
            <a:avLst/>
            <a:gdLst/>
            <a:ahLst/>
            <a:cxnLst/>
            <a:rect l="l" t="t" r="r" b="b"/>
            <a:pathLst>
              <a:path w="16027" h="16027" fill="none" extrusionOk="0">
                <a:moveTo>
                  <a:pt x="14029" y="4019"/>
                </a:moveTo>
                <a:lnTo>
                  <a:pt x="14029" y="4019"/>
                </a:lnTo>
                <a:lnTo>
                  <a:pt x="14200" y="3849"/>
                </a:lnTo>
                <a:lnTo>
                  <a:pt x="14395" y="3752"/>
                </a:lnTo>
                <a:lnTo>
                  <a:pt x="14614" y="3678"/>
                </a:lnTo>
                <a:lnTo>
                  <a:pt x="14809" y="3630"/>
                </a:lnTo>
                <a:lnTo>
                  <a:pt x="15028" y="3581"/>
                </a:lnTo>
                <a:lnTo>
                  <a:pt x="15247" y="3484"/>
                </a:lnTo>
                <a:lnTo>
                  <a:pt x="15442" y="3362"/>
                </a:lnTo>
                <a:lnTo>
                  <a:pt x="15661" y="3191"/>
                </a:lnTo>
                <a:lnTo>
                  <a:pt x="15661" y="3191"/>
                </a:lnTo>
                <a:lnTo>
                  <a:pt x="15832" y="2997"/>
                </a:lnTo>
                <a:lnTo>
                  <a:pt x="15929" y="2777"/>
                </a:lnTo>
                <a:lnTo>
                  <a:pt x="16002" y="2534"/>
                </a:lnTo>
                <a:lnTo>
                  <a:pt x="16026" y="2266"/>
                </a:lnTo>
                <a:lnTo>
                  <a:pt x="16026" y="2266"/>
                </a:lnTo>
                <a:lnTo>
                  <a:pt x="16002" y="2047"/>
                </a:lnTo>
                <a:lnTo>
                  <a:pt x="15978" y="1827"/>
                </a:lnTo>
                <a:lnTo>
                  <a:pt x="15905" y="1633"/>
                </a:lnTo>
                <a:lnTo>
                  <a:pt x="15807" y="1413"/>
                </a:lnTo>
                <a:lnTo>
                  <a:pt x="15710" y="1243"/>
                </a:lnTo>
                <a:lnTo>
                  <a:pt x="15588" y="1048"/>
                </a:lnTo>
                <a:lnTo>
                  <a:pt x="15466" y="878"/>
                </a:lnTo>
                <a:lnTo>
                  <a:pt x="15320" y="707"/>
                </a:lnTo>
                <a:lnTo>
                  <a:pt x="15320" y="707"/>
                </a:lnTo>
                <a:lnTo>
                  <a:pt x="15150" y="561"/>
                </a:lnTo>
                <a:lnTo>
                  <a:pt x="14979" y="439"/>
                </a:lnTo>
                <a:lnTo>
                  <a:pt x="14784" y="317"/>
                </a:lnTo>
                <a:lnTo>
                  <a:pt x="14590" y="196"/>
                </a:lnTo>
                <a:lnTo>
                  <a:pt x="14395" y="123"/>
                </a:lnTo>
                <a:lnTo>
                  <a:pt x="14175" y="50"/>
                </a:lnTo>
                <a:lnTo>
                  <a:pt x="13981" y="25"/>
                </a:lnTo>
                <a:lnTo>
                  <a:pt x="13761" y="1"/>
                </a:lnTo>
                <a:lnTo>
                  <a:pt x="13761" y="1"/>
                </a:lnTo>
                <a:lnTo>
                  <a:pt x="13494" y="25"/>
                </a:lnTo>
                <a:lnTo>
                  <a:pt x="13250" y="98"/>
                </a:lnTo>
                <a:lnTo>
                  <a:pt x="13031" y="196"/>
                </a:lnTo>
                <a:lnTo>
                  <a:pt x="12836" y="366"/>
                </a:lnTo>
                <a:lnTo>
                  <a:pt x="12836" y="366"/>
                </a:lnTo>
                <a:lnTo>
                  <a:pt x="12665" y="561"/>
                </a:lnTo>
                <a:lnTo>
                  <a:pt x="12544" y="780"/>
                </a:lnTo>
                <a:lnTo>
                  <a:pt x="12471" y="975"/>
                </a:lnTo>
                <a:lnTo>
                  <a:pt x="12422" y="1194"/>
                </a:lnTo>
                <a:lnTo>
                  <a:pt x="12349" y="1413"/>
                </a:lnTo>
                <a:lnTo>
                  <a:pt x="12276" y="1608"/>
                </a:lnTo>
                <a:lnTo>
                  <a:pt x="12178" y="1827"/>
                </a:lnTo>
                <a:lnTo>
                  <a:pt x="12008" y="1998"/>
                </a:lnTo>
                <a:lnTo>
                  <a:pt x="12008" y="1998"/>
                </a:lnTo>
                <a:lnTo>
                  <a:pt x="11740" y="2266"/>
                </a:lnTo>
                <a:lnTo>
                  <a:pt x="11496" y="2436"/>
                </a:lnTo>
                <a:lnTo>
                  <a:pt x="11277" y="2534"/>
                </a:lnTo>
                <a:lnTo>
                  <a:pt x="11082" y="2582"/>
                </a:lnTo>
                <a:lnTo>
                  <a:pt x="10888" y="2582"/>
                </a:lnTo>
                <a:lnTo>
                  <a:pt x="10717" y="2534"/>
                </a:lnTo>
                <a:lnTo>
                  <a:pt x="10547" y="2412"/>
                </a:lnTo>
                <a:lnTo>
                  <a:pt x="10376" y="2290"/>
                </a:lnTo>
                <a:lnTo>
                  <a:pt x="10206" y="2095"/>
                </a:lnTo>
                <a:lnTo>
                  <a:pt x="10035" y="1901"/>
                </a:lnTo>
                <a:lnTo>
                  <a:pt x="9670" y="1413"/>
                </a:lnTo>
                <a:lnTo>
                  <a:pt x="9231" y="878"/>
                </a:lnTo>
                <a:lnTo>
                  <a:pt x="8988" y="585"/>
                </a:lnTo>
                <a:lnTo>
                  <a:pt x="8720" y="293"/>
                </a:lnTo>
                <a:lnTo>
                  <a:pt x="8720" y="293"/>
                </a:lnTo>
                <a:lnTo>
                  <a:pt x="8574" y="171"/>
                </a:lnTo>
                <a:lnTo>
                  <a:pt x="8379" y="74"/>
                </a:lnTo>
                <a:lnTo>
                  <a:pt x="8209" y="25"/>
                </a:lnTo>
                <a:lnTo>
                  <a:pt x="8014" y="1"/>
                </a:lnTo>
                <a:lnTo>
                  <a:pt x="8014" y="1"/>
                </a:lnTo>
                <a:lnTo>
                  <a:pt x="7916" y="25"/>
                </a:lnTo>
                <a:lnTo>
                  <a:pt x="7770" y="98"/>
                </a:lnTo>
                <a:lnTo>
                  <a:pt x="7307" y="366"/>
                </a:lnTo>
                <a:lnTo>
                  <a:pt x="7039" y="537"/>
                </a:lnTo>
                <a:lnTo>
                  <a:pt x="6747" y="756"/>
                </a:lnTo>
                <a:lnTo>
                  <a:pt x="6431" y="975"/>
                </a:lnTo>
                <a:lnTo>
                  <a:pt x="6138" y="1243"/>
                </a:lnTo>
                <a:lnTo>
                  <a:pt x="5870" y="1511"/>
                </a:lnTo>
                <a:lnTo>
                  <a:pt x="5627" y="1803"/>
                </a:lnTo>
                <a:lnTo>
                  <a:pt x="5432" y="2095"/>
                </a:lnTo>
                <a:lnTo>
                  <a:pt x="5359" y="2242"/>
                </a:lnTo>
                <a:lnTo>
                  <a:pt x="5310" y="2412"/>
                </a:lnTo>
                <a:lnTo>
                  <a:pt x="5262" y="2558"/>
                </a:lnTo>
                <a:lnTo>
                  <a:pt x="5237" y="2704"/>
                </a:lnTo>
                <a:lnTo>
                  <a:pt x="5237" y="2850"/>
                </a:lnTo>
                <a:lnTo>
                  <a:pt x="5262" y="3021"/>
                </a:lnTo>
                <a:lnTo>
                  <a:pt x="5310" y="3167"/>
                </a:lnTo>
                <a:lnTo>
                  <a:pt x="5383" y="3313"/>
                </a:lnTo>
                <a:lnTo>
                  <a:pt x="5481" y="3459"/>
                </a:lnTo>
                <a:lnTo>
                  <a:pt x="5603" y="3605"/>
                </a:lnTo>
                <a:lnTo>
                  <a:pt x="5603" y="3605"/>
                </a:lnTo>
                <a:lnTo>
                  <a:pt x="5797" y="3752"/>
                </a:lnTo>
                <a:lnTo>
                  <a:pt x="5992" y="3849"/>
                </a:lnTo>
                <a:lnTo>
                  <a:pt x="6187" y="3946"/>
                </a:lnTo>
                <a:lnTo>
                  <a:pt x="6406" y="3995"/>
                </a:lnTo>
                <a:lnTo>
                  <a:pt x="6625" y="4044"/>
                </a:lnTo>
                <a:lnTo>
                  <a:pt x="6845" y="4141"/>
                </a:lnTo>
                <a:lnTo>
                  <a:pt x="7039" y="4239"/>
                </a:lnTo>
                <a:lnTo>
                  <a:pt x="7234" y="4409"/>
                </a:lnTo>
                <a:lnTo>
                  <a:pt x="7234" y="4409"/>
                </a:lnTo>
                <a:lnTo>
                  <a:pt x="7405" y="4604"/>
                </a:lnTo>
                <a:lnTo>
                  <a:pt x="7502" y="4823"/>
                </a:lnTo>
                <a:lnTo>
                  <a:pt x="7575" y="5067"/>
                </a:lnTo>
                <a:lnTo>
                  <a:pt x="7600" y="5359"/>
                </a:lnTo>
                <a:lnTo>
                  <a:pt x="7600" y="5359"/>
                </a:lnTo>
                <a:lnTo>
                  <a:pt x="7575" y="5554"/>
                </a:lnTo>
                <a:lnTo>
                  <a:pt x="7551" y="5773"/>
                </a:lnTo>
                <a:lnTo>
                  <a:pt x="7478" y="5968"/>
                </a:lnTo>
                <a:lnTo>
                  <a:pt x="7405" y="6163"/>
                </a:lnTo>
                <a:lnTo>
                  <a:pt x="7307" y="6357"/>
                </a:lnTo>
                <a:lnTo>
                  <a:pt x="7186" y="6552"/>
                </a:lnTo>
                <a:lnTo>
                  <a:pt x="7039" y="6723"/>
                </a:lnTo>
                <a:lnTo>
                  <a:pt x="6893" y="6893"/>
                </a:lnTo>
                <a:lnTo>
                  <a:pt x="6893" y="6893"/>
                </a:lnTo>
                <a:lnTo>
                  <a:pt x="6723" y="7039"/>
                </a:lnTo>
                <a:lnTo>
                  <a:pt x="6552" y="7186"/>
                </a:lnTo>
                <a:lnTo>
                  <a:pt x="6382" y="7283"/>
                </a:lnTo>
                <a:lnTo>
                  <a:pt x="6187" y="7405"/>
                </a:lnTo>
                <a:lnTo>
                  <a:pt x="5992" y="7478"/>
                </a:lnTo>
                <a:lnTo>
                  <a:pt x="5773" y="7551"/>
                </a:lnTo>
                <a:lnTo>
                  <a:pt x="5554" y="7575"/>
                </a:lnTo>
                <a:lnTo>
                  <a:pt x="5359" y="7600"/>
                </a:lnTo>
                <a:lnTo>
                  <a:pt x="5359" y="7600"/>
                </a:lnTo>
                <a:lnTo>
                  <a:pt x="5091" y="7575"/>
                </a:lnTo>
                <a:lnTo>
                  <a:pt x="4848" y="7502"/>
                </a:lnTo>
                <a:lnTo>
                  <a:pt x="4604" y="7405"/>
                </a:lnTo>
                <a:lnTo>
                  <a:pt x="4409" y="7234"/>
                </a:lnTo>
                <a:lnTo>
                  <a:pt x="4409" y="7234"/>
                </a:lnTo>
                <a:lnTo>
                  <a:pt x="4239" y="7039"/>
                </a:lnTo>
                <a:lnTo>
                  <a:pt x="4117" y="6820"/>
                </a:lnTo>
                <a:lnTo>
                  <a:pt x="4044" y="6601"/>
                </a:lnTo>
                <a:lnTo>
                  <a:pt x="3971" y="6382"/>
                </a:lnTo>
                <a:lnTo>
                  <a:pt x="3922" y="6187"/>
                </a:lnTo>
                <a:lnTo>
                  <a:pt x="3849" y="5992"/>
                </a:lnTo>
                <a:lnTo>
                  <a:pt x="3752" y="5797"/>
                </a:lnTo>
                <a:lnTo>
                  <a:pt x="3605" y="5602"/>
                </a:lnTo>
                <a:lnTo>
                  <a:pt x="3605" y="5602"/>
                </a:lnTo>
                <a:lnTo>
                  <a:pt x="3459" y="5481"/>
                </a:lnTo>
                <a:lnTo>
                  <a:pt x="3313" y="5383"/>
                </a:lnTo>
                <a:lnTo>
                  <a:pt x="3167" y="5310"/>
                </a:lnTo>
                <a:lnTo>
                  <a:pt x="3021" y="5262"/>
                </a:lnTo>
                <a:lnTo>
                  <a:pt x="2850" y="5237"/>
                </a:lnTo>
                <a:lnTo>
                  <a:pt x="2704" y="5237"/>
                </a:lnTo>
                <a:lnTo>
                  <a:pt x="2558" y="5262"/>
                </a:lnTo>
                <a:lnTo>
                  <a:pt x="2412" y="5310"/>
                </a:lnTo>
                <a:lnTo>
                  <a:pt x="2242" y="5359"/>
                </a:lnTo>
                <a:lnTo>
                  <a:pt x="2095" y="5432"/>
                </a:lnTo>
                <a:lnTo>
                  <a:pt x="1803" y="5627"/>
                </a:lnTo>
                <a:lnTo>
                  <a:pt x="1511" y="5870"/>
                </a:lnTo>
                <a:lnTo>
                  <a:pt x="1243" y="6138"/>
                </a:lnTo>
                <a:lnTo>
                  <a:pt x="975" y="6431"/>
                </a:lnTo>
                <a:lnTo>
                  <a:pt x="756" y="6747"/>
                </a:lnTo>
                <a:lnTo>
                  <a:pt x="537" y="7039"/>
                </a:lnTo>
                <a:lnTo>
                  <a:pt x="366" y="7307"/>
                </a:lnTo>
                <a:lnTo>
                  <a:pt x="98" y="7770"/>
                </a:lnTo>
                <a:lnTo>
                  <a:pt x="25" y="7916"/>
                </a:lnTo>
                <a:lnTo>
                  <a:pt x="1" y="8014"/>
                </a:lnTo>
                <a:lnTo>
                  <a:pt x="1" y="8014"/>
                </a:lnTo>
                <a:lnTo>
                  <a:pt x="25" y="8208"/>
                </a:lnTo>
                <a:lnTo>
                  <a:pt x="74" y="8379"/>
                </a:lnTo>
                <a:lnTo>
                  <a:pt x="171" y="8574"/>
                </a:lnTo>
                <a:lnTo>
                  <a:pt x="293" y="8720"/>
                </a:lnTo>
                <a:lnTo>
                  <a:pt x="293" y="8720"/>
                </a:lnTo>
                <a:lnTo>
                  <a:pt x="585" y="8988"/>
                </a:lnTo>
                <a:lnTo>
                  <a:pt x="878" y="9231"/>
                </a:lnTo>
                <a:lnTo>
                  <a:pt x="1413" y="9670"/>
                </a:lnTo>
                <a:lnTo>
                  <a:pt x="1901" y="10035"/>
                </a:lnTo>
                <a:lnTo>
                  <a:pt x="2095" y="10206"/>
                </a:lnTo>
                <a:lnTo>
                  <a:pt x="2290" y="10376"/>
                </a:lnTo>
                <a:lnTo>
                  <a:pt x="2412" y="10547"/>
                </a:lnTo>
                <a:lnTo>
                  <a:pt x="2534" y="10717"/>
                </a:lnTo>
                <a:lnTo>
                  <a:pt x="2583" y="10888"/>
                </a:lnTo>
                <a:lnTo>
                  <a:pt x="2583" y="11082"/>
                </a:lnTo>
                <a:lnTo>
                  <a:pt x="2534" y="11277"/>
                </a:lnTo>
                <a:lnTo>
                  <a:pt x="2436" y="11496"/>
                </a:lnTo>
                <a:lnTo>
                  <a:pt x="2266" y="11740"/>
                </a:lnTo>
                <a:lnTo>
                  <a:pt x="1998" y="12008"/>
                </a:lnTo>
                <a:lnTo>
                  <a:pt x="1998" y="12008"/>
                </a:lnTo>
                <a:lnTo>
                  <a:pt x="1828" y="12178"/>
                </a:lnTo>
                <a:lnTo>
                  <a:pt x="1633" y="12276"/>
                </a:lnTo>
                <a:lnTo>
                  <a:pt x="1413" y="12349"/>
                </a:lnTo>
                <a:lnTo>
                  <a:pt x="1219" y="12398"/>
                </a:lnTo>
                <a:lnTo>
                  <a:pt x="999" y="12446"/>
                </a:lnTo>
                <a:lnTo>
                  <a:pt x="780" y="12544"/>
                </a:lnTo>
                <a:lnTo>
                  <a:pt x="585" y="12665"/>
                </a:lnTo>
                <a:lnTo>
                  <a:pt x="366" y="12836"/>
                </a:lnTo>
                <a:lnTo>
                  <a:pt x="366" y="12836"/>
                </a:lnTo>
                <a:lnTo>
                  <a:pt x="196" y="13031"/>
                </a:lnTo>
                <a:lnTo>
                  <a:pt x="98" y="13250"/>
                </a:lnTo>
                <a:lnTo>
                  <a:pt x="25" y="13493"/>
                </a:lnTo>
                <a:lnTo>
                  <a:pt x="1" y="13761"/>
                </a:lnTo>
                <a:lnTo>
                  <a:pt x="1" y="13761"/>
                </a:lnTo>
                <a:lnTo>
                  <a:pt x="25" y="13981"/>
                </a:lnTo>
                <a:lnTo>
                  <a:pt x="50" y="14200"/>
                </a:lnTo>
                <a:lnTo>
                  <a:pt x="123" y="14395"/>
                </a:lnTo>
                <a:lnTo>
                  <a:pt x="220" y="14614"/>
                </a:lnTo>
                <a:lnTo>
                  <a:pt x="318" y="14784"/>
                </a:lnTo>
                <a:lnTo>
                  <a:pt x="439" y="14979"/>
                </a:lnTo>
                <a:lnTo>
                  <a:pt x="561" y="15150"/>
                </a:lnTo>
                <a:lnTo>
                  <a:pt x="707" y="15320"/>
                </a:lnTo>
                <a:lnTo>
                  <a:pt x="707" y="15320"/>
                </a:lnTo>
                <a:lnTo>
                  <a:pt x="878" y="15466"/>
                </a:lnTo>
                <a:lnTo>
                  <a:pt x="1048" y="15588"/>
                </a:lnTo>
                <a:lnTo>
                  <a:pt x="1243" y="15710"/>
                </a:lnTo>
                <a:lnTo>
                  <a:pt x="1438" y="15832"/>
                </a:lnTo>
                <a:lnTo>
                  <a:pt x="1633" y="15905"/>
                </a:lnTo>
                <a:lnTo>
                  <a:pt x="1852" y="15978"/>
                </a:lnTo>
                <a:lnTo>
                  <a:pt x="2047" y="16002"/>
                </a:lnTo>
                <a:lnTo>
                  <a:pt x="2266" y="16026"/>
                </a:lnTo>
                <a:lnTo>
                  <a:pt x="2266" y="16026"/>
                </a:lnTo>
                <a:lnTo>
                  <a:pt x="2534" y="16002"/>
                </a:lnTo>
                <a:lnTo>
                  <a:pt x="2777" y="15929"/>
                </a:lnTo>
                <a:lnTo>
                  <a:pt x="2997" y="15832"/>
                </a:lnTo>
                <a:lnTo>
                  <a:pt x="3191" y="15661"/>
                </a:lnTo>
                <a:lnTo>
                  <a:pt x="3191" y="15661"/>
                </a:lnTo>
                <a:lnTo>
                  <a:pt x="3362" y="15466"/>
                </a:lnTo>
                <a:lnTo>
                  <a:pt x="3484" y="15247"/>
                </a:lnTo>
                <a:lnTo>
                  <a:pt x="3557" y="15052"/>
                </a:lnTo>
                <a:lnTo>
                  <a:pt x="3605" y="14833"/>
                </a:lnTo>
                <a:lnTo>
                  <a:pt x="3679" y="14614"/>
                </a:lnTo>
                <a:lnTo>
                  <a:pt x="3752" y="14419"/>
                </a:lnTo>
                <a:lnTo>
                  <a:pt x="3849" y="14200"/>
                </a:lnTo>
                <a:lnTo>
                  <a:pt x="4019" y="14029"/>
                </a:lnTo>
                <a:lnTo>
                  <a:pt x="4019" y="14029"/>
                </a:lnTo>
                <a:lnTo>
                  <a:pt x="4287" y="13786"/>
                </a:lnTo>
                <a:lnTo>
                  <a:pt x="4531" y="13591"/>
                </a:lnTo>
                <a:lnTo>
                  <a:pt x="4750" y="13493"/>
                </a:lnTo>
                <a:lnTo>
                  <a:pt x="4945" y="13445"/>
                </a:lnTo>
                <a:lnTo>
                  <a:pt x="5140" y="13445"/>
                </a:lnTo>
                <a:lnTo>
                  <a:pt x="5310" y="13493"/>
                </a:lnTo>
                <a:lnTo>
                  <a:pt x="5481" y="13615"/>
                </a:lnTo>
                <a:lnTo>
                  <a:pt x="5651" y="13737"/>
                </a:lnTo>
                <a:lnTo>
                  <a:pt x="5822" y="13932"/>
                </a:lnTo>
                <a:lnTo>
                  <a:pt x="5992" y="14127"/>
                </a:lnTo>
                <a:lnTo>
                  <a:pt x="6358" y="14614"/>
                </a:lnTo>
                <a:lnTo>
                  <a:pt x="6796" y="15150"/>
                </a:lnTo>
                <a:lnTo>
                  <a:pt x="7039" y="15442"/>
                </a:lnTo>
                <a:lnTo>
                  <a:pt x="7307" y="15734"/>
                </a:lnTo>
                <a:lnTo>
                  <a:pt x="7307" y="15734"/>
                </a:lnTo>
                <a:lnTo>
                  <a:pt x="7454" y="15856"/>
                </a:lnTo>
                <a:lnTo>
                  <a:pt x="7648" y="15953"/>
                </a:lnTo>
                <a:lnTo>
                  <a:pt x="7819" y="16002"/>
                </a:lnTo>
                <a:lnTo>
                  <a:pt x="8014" y="16026"/>
                </a:lnTo>
                <a:lnTo>
                  <a:pt x="8014" y="16026"/>
                </a:lnTo>
                <a:lnTo>
                  <a:pt x="8111" y="16002"/>
                </a:lnTo>
                <a:lnTo>
                  <a:pt x="8257" y="15929"/>
                </a:lnTo>
                <a:lnTo>
                  <a:pt x="8720" y="15661"/>
                </a:lnTo>
                <a:lnTo>
                  <a:pt x="8988" y="15491"/>
                </a:lnTo>
                <a:lnTo>
                  <a:pt x="9280" y="15271"/>
                </a:lnTo>
                <a:lnTo>
                  <a:pt x="9597" y="15052"/>
                </a:lnTo>
                <a:lnTo>
                  <a:pt x="9889" y="14784"/>
                </a:lnTo>
                <a:lnTo>
                  <a:pt x="10157" y="14516"/>
                </a:lnTo>
                <a:lnTo>
                  <a:pt x="10400" y="14224"/>
                </a:lnTo>
                <a:lnTo>
                  <a:pt x="10595" y="13932"/>
                </a:lnTo>
                <a:lnTo>
                  <a:pt x="10668" y="13786"/>
                </a:lnTo>
                <a:lnTo>
                  <a:pt x="10717" y="13615"/>
                </a:lnTo>
                <a:lnTo>
                  <a:pt x="10766" y="13469"/>
                </a:lnTo>
                <a:lnTo>
                  <a:pt x="10790" y="13323"/>
                </a:lnTo>
                <a:lnTo>
                  <a:pt x="10790" y="13177"/>
                </a:lnTo>
                <a:lnTo>
                  <a:pt x="10766" y="13006"/>
                </a:lnTo>
                <a:lnTo>
                  <a:pt x="10717" y="12860"/>
                </a:lnTo>
                <a:lnTo>
                  <a:pt x="10644" y="12714"/>
                </a:lnTo>
                <a:lnTo>
                  <a:pt x="10547" y="12568"/>
                </a:lnTo>
                <a:lnTo>
                  <a:pt x="10425" y="12422"/>
                </a:lnTo>
                <a:lnTo>
                  <a:pt x="10425" y="12422"/>
                </a:lnTo>
                <a:lnTo>
                  <a:pt x="10230" y="12276"/>
                </a:lnTo>
                <a:lnTo>
                  <a:pt x="10035" y="12178"/>
                </a:lnTo>
                <a:lnTo>
                  <a:pt x="9840" y="12105"/>
                </a:lnTo>
                <a:lnTo>
                  <a:pt x="9621" y="12032"/>
                </a:lnTo>
                <a:lnTo>
                  <a:pt x="9402" y="11983"/>
                </a:lnTo>
                <a:lnTo>
                  <a:pt x="9183" y="11886"/>
                </a:lnTo>
                <a:lnTo>
                  <a:pt x="8988" y="11789"/>
                </a:lnTo>
                <a:lnTo>
                  <a:pt x="8793" y="11618"/>
                </a:lnTo>
                <a:lnTo>
                  <a:pt x="8793" y="11618"/>
                </a:lnTo>
                <a:lnTo>
                  <a:pt x="8623" y="11423"/>
                </a:lnTo>
                <a:lnTo>
                  <a:pt x="8525" y="11204"/>
                </a:lnTo>
                <a:lnTo>
                  <a:pt x="8452" y="10961"/>
                </a:lnTo>
                <a:lnTo>
                  <a:pt x="8428" y="10668"/>
                </a:lnTo>
                <a:lnTo>
                  <a:pt x="8428" y="10668"/>
                </a:lnTo>
                <a:lnTo>
                  <a:pt x="8452" y="10473"/>
                </a:lnTo>
                <a:lnTo>
                  <a:pt x="8476" y="10254"/>
                </a:lnTo>
                <a:lnTo>
                  <a:pt x="8549" y="10059"/>
                </a:lnTo>
                <a:lnTo>
                  <a:pt x="8623" y="9865"/>
                </a:lnTo>
                <a:lnTo>
                  <a:pt x="8720" y="9670"/>
                </a:lnTo>
                <a:lnTo>
                  <a:pt x="8842" y="9475"/>
                </a:lnTo>
                <a:lnTo>
                  <a:pt x="8988" y="9304"/>
                </a:lnTo>
                <a:lnTo>
                  <a:pt x="9134" y="9134"/>
                </a:lnTo>
                <a:lnTo>
                  <a:pt x="9134" y="9134"/>
                </a:lnTo>
                <a:lnTo>
                  <a:pt x="9304" y="8988"/>
                </a:lnTo>
                <a:lnTo>
                  <a:pt x="9475" y="8866"/>
                </a:lnTo>
                <a:lnTo>
                  <a:pt x="9645" y="8744"/>
                </a:lnTo>
                <a:lnTo>
                  <a:pt x="9840" y="8622"/>
                </a:lnTo>
                <a:lnTo>
                  <a:pt x="10035" y="8549"/>
                </a:lnTo>
                <a:lnTo>
                  <a:pt x="10254" y="8476"/>
                </a:lnTo>
                <a:lnTo>
                  <a:pt x="10474" y="8452"/>
                </a:lnTo>
                <a:lnTo>
                  <a:pt x="10668" y="8428"/>
                </a:lnTo>
                <a:lnTo>
                  <a:pt x="10668" y="8428"/>
                </a:lnTo>
                <a:lnTo>
                  <a:pt x="10936" y="8452"/>
                </a:lnTo>
                <a:lnTo>
                  <a:pt x="11180" y="8525"/>
                </a:lnTo>
                <a:lnTo>
                  <a:pt x="11423" y="8622"/>
                </a:lnTo>
                <a:lnTo>
                  <a:pt x="11618" y="8793"/>
                </a:lnTo>
                <a:lnTo>
                  <a:pt x="11618" y="8793"/>
                </a:lnTo>
                <a:lnTo>
                  <a:pt x="11789" y="8988"/>
                </a:lnTo>
                <a:lnTo>
                  <a:pt x="11910" y="9207"/>
                </a:lnTo>
                <a:lnTo>
                  <a:pt x="11984" y="9426"/>
                </a:lnTo>
                <a:lnTo>
                  <a:pt x="12057" y="9645"/>
                </a:lnTo>
                <a:lnTo>
                  <a:pt x="12105" y="9840"/>
                </a:lnTo>
                <a:lnTo>
                  <a:pt x="12178" y="10035"/>
                </a:lnTo>
                <a:lnTo>
                  <a:pt x="12276" y="10230"/>
                </a:lnTo>
                <a:lnTo>
                  <a:pt x="12422" y="10425"/>
                </a:lnTo>
                <a:lnTo>
                  <a:pt x="12422" y="10425"/>
                </a:lnTo>
                <a:lnTo>
                  <a:pt x="12568" y="10547"/>
                </a:lnTo>
                <a:lnTo>
                  <a:pt x="12714" y="10644"/>
                </a:lnTo>
                <a:lnTo>
                  <a:pt x="12860" y="10717"/>
                </a:lnTo>
                <a:lnTo>
                  <a:pt x="13006" y="10766"/>
                </a:lnTo>
                <a:lnTo>
                  <a:pt x="13177" y="10790"/>
                </a:lnTo>
                <a:lnTo>
                  <a:pt x="13323" y="10790"/>
                </a:lnTo>
                <a:lnTo>
                  <a:pt x="13469" y="10766"/>
                </a:lnTo>
                <a:lnTo>
                  <a:pt x="13615" y="10717"/>
                </a:lnTo>
                <a:lnTo>
                  <a:pt x="13786" y="10668"/>
                </a:lnTo>
                <a:lnTo>
                  <a:pt x="13932" y="10595"/>
                </a:lnTo>
                <a:lnTo>
                  <a:pt x="14224" y="10400"/>
                </a:lnTo>
                <a:lnTo>
                  <a:pt x="14516" y="10157"/>
                </a:lnTo>
                <a:lnTo>
                  <a:pt x="14784" y="9889"/>
                </a:lnTo>
                <a:lnTo>
                  <a:pt x="15052" y="9597"/>
                </a:lnTo>
                <a:lnTo>
                  <a:pt x="15271" y="9280"/>
                </a:lnTo>
                <a:lnTo>
                  <a:pt x="15491" y="8988"/>
                </a:lnTo>
                <a:lnTo>
                  <a:pt x="15661" y="8720"/>
                </a:lnTo>
                <a:lnTo>
                  <a:pt x="15929" y="8257"/>
                </a:lnTo>
                <a:lnTo>
                  <a:pt x="16002" y="8111"/>
                </a:lnTo>
                <a:lnTo>
                  <a:pt x="16026" y="8014"/>
                </a:lnTo>
                <a:lnTo>
                  <a:pt x="16026" y="8014"/>
                </a:lnTo>
                <a:lnTo>
                  <a:pt x="16002" y="7819"/>
                </a:lnTo>
                <a:lnTo>
                  <a:pt x="15953" y="7648"/>
                </a:lnTo>
                <a:lnTo>
                  <a:pt x="15856" y="7453"/>
                </a:lnTo>
                <a:lnTo>
                  <a:pt x="15734" y="7307"/>
                </a:lnTo>
                <a:lnTo>
                  <a:pt x="15734" y="7307"/>
                </a:lnTo>
                <a:lnTo>
                  <a:pt x="15442" y="7039"/>
                </a:lnTo>
                <a:lnTo>
                  <a:pt x="15150" y="6796"/>
                </a:lnTo>
                <a:lnTo>
                  <a:pt x="14614" y="6357"/>
                </a:lnTo>
                <a:lnTo>
                  <a:pt x="14127" y="5992"/>
                </a:lnTo>
                <a:lnTo>
                  <a:pt x="13932" y="5822"/>
                </a:lnTo>
                <a:lnTo>
                  <a:pt x="13737" y="5651"/>
                </a:lnTo>
                <a:lnTo>
                  <a:pt x="13615" y="5481"/>
                </a:lnTo>
                <a:lnTo>
                  <a:pt x="13494" y="5310"/>
                </a:lnTo>
                <a:lnTo>
                  <a:pt x="13445" y="5140"/>
                </a:lnTo>
                <a:lnTo>
                  <a:pt x="13445" y="4945"/>
                </a:lnTo>
                <a:lnTo>
                  <a:pt x="13494" y="4750"/>
                </a:lnTo>
                <a:lnTo>
                  <a:pt x="13591" y="4531"/>
                </a:lnTo>
                <a:lnTo>
                  <a:pt x="13761" y="4287"/>
                </a:lnTo>
                <a:lnTo>
                  <a:pt x="14029" y="4019"/>
                </a:lnTo>
                <a:lnTo>
                  <a:pt x="14029" y="4019"/>
                </a:lnTo>
                <a:close/>
              </a:path>
            </a:pathLst>
          </a:custGeom>
          <a:noFill/>
          <a:ln w="12175" cap="rnd" cmpd="sng">
            <a:solidFill>
              <a:srgbClr val="02BDC7"/>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05" name="Google Shape;205;p8"/>
          <p:cNvGrpSpPr/>
          <p:nvPr/>
        </p:nvGrpSpPr>
        <p:grpSpPr>
          <a:xfrm>
            <a:off x="10856509" y="5970102"/>
            <a:ext cx="678468" cy="638281"/>
            <a:chOff x="5972700" y="2330200"/>
            <a:chExt cx="411625" cy="387275"/>
          </a:xfrm>
        </p:grpSpPr>
        <p:sp>
          <p:nvSpPr>
            <p:cNvPr id="206" name="Google Shape;206;p8"/>
            <p:cNvSpPr/>
            <p:nvPr/>
          </p:nvSpPr>
          <p:spPr>
            <a:xfrm>
              <a:off x="5972700" y="2476950"/>
              <a:ext cx="98050" cy="219825"/>
            </a:xfrm>
            <a:custGeom>
              <a:avLst/>
              <a:gdLst/>
              <a:ahLst/>
              <a:cxnLst/>
              <a:rect l="l" t="t" r="r" b="b"/>
              <a:pathLst>
                <a:path w="3922" h="8793" fill="none" extrusionOk="0">
                  <a:moveTo>
                    <a:pt x="0" y="0"/>
                  </a:moveTo>
                  <a:lnTo>
                    <a:pt x="0" y="8792"/>
                  </a:lnTo>
                  <a:lnTo>
                    <a:pt x="3921" y="8792"/>
                  </a:lnTo>
                  <a:lnTo>
                    <a:pt x="3921" y="0"/>
                  </a:lnTo>
                  <a:lnTo>
                    <a:pt x="0" y="0"/>
                  </a:lnTo>
                  <a:close/>
                  <a:moveTo>
                    <a:pt x="2411" y="2411"/>
                  </a:moveTo>
                  <a:lnTo>
                    <a:pt x="2411" y="2411"/>
                  </a:lnTo>
                  <a:lnTo>
                    <a:pt x="2265" y="2387"/>
                  </a:lnTo>
                  <a:lnTo>
                    <a:pt x="2143" y="2363"/>
                  </a:lnTo>
                  <a:lnTo>
                    <a:pt x="2022" y="2290"/>
                  </a:lnTo>
                  <a:lnTo>
                    <a:pt x="1924" y="2216"/>
                  </a:lnTo>
                  <a:lnTo>
                    <a:pt x="1827" y="2095"/>
                  </a:lnTo>
                  <a:lnTo>
                    <a:pt x="1754" y="1973"/>
                  </a:lnTo>
                  <a:lnTo>
                    <a:pt x="1729" y="1851"/>
                  </a:lnTo>
                  <a:lnTo>
                    <a:pt x="1705" y="1705"/>
                  </a:lnTo>
                  <a:lnTo>
                    <a:pt x="1705" y="1705"/>
                  </a:lnTo>
                  <a:lnTo>
                    <a:pt x="1729" y="1559"/>
                  </a:lnTo>
                  <a:lnTo>
                    <a:pt x="1754" y="1437"/>
                  </a:lnTo>
                  <a:lnTo>
                    <a:pt x="1827" y="1315"/>
                  </a:lnTo>
                  <a:lnTo>
                    <a:pt x="1924" y="1218"/>
                  </a:lnTo>
                  <a:lnTo>
                    <a:pt x="2022" y="1120"/>
                  </a:lnTo>
                  <a:lnTo>
                    <a:pt x="2143" y="1072"/>
                  </a:lnTo>
                  <a:lnTo>
                    <a:pt x="2265" y="1023"/>
                  </a:lnTo>
                  <a:lnTo>
                    <a:pt x="2411" y="999"/>
                  </a:lnTo>
                  <a:lnTo>
                    <a:pt x="2411" y="999"/>
                  </a:lnTo>
                  <a:lnTo>
                    <a:pt x="2557" y="1023"/>
                  </a:lnTo>
                  <a:lnTo>
                    <a:pt x="2679" y="1072"/>
                  </a:lnTo>
                  <a:lnTo>
                    <a:pt x="2801" y="1120"/>
                  </a:lnTo>
                  <a:lnTo>
                    <a:pt x="2898" y="1218"/>
                  </a:lnTo>
                  <a:lnTo>
                    <a:pt x="2996" y="1315"/>
                  </a:lnTo>
                  <a:lnTo>
                    <a:pt x="3069" y="1437"/>
                  </a:lnTo>
                  <a:lnTo>
                    <a:pt x="3093" y="1559"/>
                  </a:lnTo>
                  <a:lnTo>
                    <a:pt x="3118" y="1705"/>
                  </a:lnTo>
                  <a:lnTo>
                    <a:pt x="3118" y="1705"/>
                  </a:lnTo>
                  <a:lnTo>
                    <a:pt x="3093" y="1851"/>
                  </a:lnTo>
                  <a:lnTo>
                    <a:pt x="3069" y="1973"/>
                  </a:lnTo>
                  <a:lnTo>
                    <a:pt x="2996" y="2095"/>
                  </a:lnTo>
                  <a:lnTo>
                    <a:pt x="2898" y="2216"/>
                  </a:lnTo>
                  <a:lnTo>
                    <a:pt x="2801" y="2290"/>
                  </a:lnTo>
                  <a:lnTo>
                    <a:pt x="2679" y="2363"/>
                  </a:lnTo>
                  <a:lnTo>
                    <a:pt x="2557" y="2387"/>
                  </a:lnTo>
                  <a:lnTo>
                    <a:pt x="2411" y="2411"/>
                  </a:lnTo>
                  <a:lnTo>
                    <a:pt x="2411" y="2411"/>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7" name="Google Shape;207;p8"/>
            <p:cNvSpPr/>
            <p:nvPr/>
          </p:nvSpPr>
          <p:spPr>
            <a:xfrm>
              <a:off x="6078025" y="2330200"/>
              <a:ext cx="306300" cy="387275"/>
            </a:xfrm>
            <a:custGeom>
              <a:avLst/>
              <a:gdLst/>
              <a:ahLst/>
              <a:cxnLst/>
              <a:rect l="l" t="t" r="r" b="b"/>
              <a:pathLst>
                <a:path w="12252" h="15491" fill="none" extrusionOk="0">
                  <a:moveTo>
                    <a:pt x="1" y="13396"/>
                  </a:moveTo>
                  <a:lnTo>
                    <a:pt x="1511" y="13396"/>
                  </a:lnTo>
                  <a:lnTo>
                    <a:pt x="1511" y="13396"/>
                  </a:lnTo>
                  <a:lnTo>
                    <a:pt x="1998" y="13639"/>
                  </a:lnTo>
                  <a:lnTo>
                    <a:pt x="2680" y="13932"/>
                  </a:lnTo>
                  <a:lnTo>
                    <a:pt x="3556" y="14273"/>
                  </a:lnTo>
                  <a:lnTo>
                    <a:pt x="4531" y="14638"/>
                  </a:lnTo>
                  <a:lnTo>
                    <a:pt x="5578" y="14955"/>
                  </a:lnTo>
                  <a:lnTo>
                    <a:pt x="6114" y="15101"/>
                  </a:lnTo>
                  <a:lnTo>
                    <a:pt x="6650" y="15222"/>
                  </a:lnTo>
                  <a:lnTo>
                    <a:pt x="7161" y="15344"/>
                  </a:lnTo>
                  <a:lnTo>
                    <a:pt x="7672" y="15417"/>
                  </a:lnTo>
                  <a:lnTo>
                    <a:pt x="8135" y="15466"/>
                  </a:lnTo>
                  <a:lnTo>
                    <a:pt x="8598" y="15490"/>
                  </a:lnTo>
                  <a:lnTo>
                    <a:pt x="8598" y="15490"/>
                  </a:lnTo>
                  <a:lnTo>
                    <a:pt x="9377" y="15490"/>
                  </a:lnTo>
                  <a:lnTo>
                    <a:pt x="9791" y="15466"/>
                  </a:lnTo>
                  <a:lnTo>
                    <a:pt x="10181" y="15417"/>
                  </a:lnTo>
                  <a:lnTo>
                    <a:pt x="10522" y="15320"/>
                  </a:lnTo>
                  <a:lnTo>
                    <a:pt x="10692" y="15271"/>
                  </a:lnTo>
                  <a:lnTo>
                    <a:pt x="10814" y="15222"/>
                  </a:lnTo>
                  <a:lnTo>
                    <a:pt x="10936" y="15149"/>
                  </a:lnTo>
                  <a:lnTo>
                    <a:pt x="11033" y="15052"/>
                  </a:lnTo>
                  <a:lnTo>
                    <a:pt x="11082" y="14955"/>
                  </a:lnTo>
                  <a:lnTo>
                    <a:pt x="11131" y="14833"/>
                  </a:lnTo>
                  <a:lnTo>
                    <a:pt x="11204" y="14126"/>
                  </a:lnTo>
                  <a:lnTo>
                    <a:pt x="11204" y="14126"/>
                  </a:lnTo>
                  <a:lnTo>
                    <a:pt x="11180" y="13956"/>
                  </a:lnTo>
                  <a:lnTo>
                    <a:pt x="11131" y="13810"/>
                  </a:lnTo>
                  <a:lnTo>
                    <a:pt x="11033" y="13664"/>
                  </a:lnTo>
                  <a:lnTo>
                    <a:pt x="10887" y="13542"/>
                  </a:lnTo>
                  <a:lnTo>
                    <a:pt x="10887" y="13542"/>
                  </a:lnTo>
                  <a:lnTo>
                    <a:pt x="11009" y="13518"/>
                  </a:lnTo>
                  <a:lnTo>
                    <a:pt x="11131" y="13469"/>
                  </a:lnTo>
                  <a:lnTo>
                    <a:pt x="11253" y="13420"/>
                  </a:lnTo>
                  <a:lnTo>
                    <a:pt x="11350" y="13323"/>
                  </a:lnTo>
                  <a:lnTo>
                    <a:pt x="11423" y="13225"/>
                  </a:lnTo>
                  <a:lnTo>
                    <a:pt x="11496" y="13104"/>
                  </a:lnTo>
                  <a:lnTo>
                    <a:pt x="11545" y="12957"/>
                  </a:lnTo>
                  <a:lnTo>
                    <a:pt x="11569" y="12836"/>
                  </a:lnTo>
                  <a:lnTo>
                    <a:pt x="11642" y="11959"/>
                  </a:lnTo>
                  <a:lnTo>
                    <a:pt x="11642" y="11959"/>
                  </a:lnTo>
                  <a:lnTo>
                    <a:pt x="11642" y="11837"/>
                  </a:lnTo>
                  <a:lnTo>
                    <a:pt x="11642" y="11740"/>
                  </a:lnTo>
                  <a:lnTo>
                    <a:pt x="11618" y="11618"/>
                  </a:lnTo>
                  <a:lnTo>
                    <a:pt x="11569" y="11521"/>
                  </a:lnTo>
                  <a:lnTo>
                    <a:pt x="11447" y="11350"/>
                  </a:lnTo>
                  <a:lnTo>
                    <a:pt x="11374" y="11277"/>
                  </a:lnTo>
                  <a:lnTo>
                    <a:pt x="11301" y="11204"/>
                  </a:lnTo>
                  <a:lnTo>
                    <a:pt x="11301" y="11204"/>
                  </a:lnTo>
                  <a:lnTo>
                    <a:pt x="11423" y="11180"/>
                  </a:lnTo>
                  <a:lnTo>
                    <a:pt x="11521" y="11131"/>
                  </a:lnTo>
                  <a:lnTo>
                    <a:pt x="11618" y="11058"/>
                  </a:lnTo>
                  <a:lnTo>
                    <a:pt x="11715" y="10960"/>
                  </a:lnTo>
                  <a:lnTo>
                    <a:pt x="11788" y="10863"/>
                  </a:lnTo>
                  <a:lnTo>
                    <a:pt x="11837" y="10766"/>
                  </a:lnTo>
                  <a:lnTo>
                    <a:pt x="11886" y="10644"/>
                  </a:lnTo>
                  <a:lnTo>
                    <a:pt x="11910" y="10498"/>
                  </a:lnTo>
                  <a:lnTo>
                    <a:pt x="11983" y="9645"/>
                  </a:lnTo>
                  <a:lnTo>
                    <a:pt x="11983" y="9645"/>
                  </a:lnTo>
                  <a:lnTo>
                    <a:pt x="11983" y="9523"/>
                  </a:lnTo>
                  <a:lnTo>
                    <a:pt x="11983" y="9402"/>
                  </a:lnTo>
                  <a:lnTo>
                    <a:pt x="11959" y="9280"/>
                  </a:lnTo>
                  <a:lnTo>
                    <a:pt x="11910" y="9182"/>
                  </a:lnTo>
                  <a:lnTo>
                    <a:pt x="11861" y="9085"/>
                  </a:lnTo>
                  <a:lnTo>
                    <a:pt x="11788" y="9012"/>
                  </a:lnTo>
                  <a:lnTo>
                    <a:pt x="11715" y="8939"/>
                  </a:lnTo>
                  <a:lnTo>
                    <a:pt x="11618" y="8866"/>
                  </a:lnTo>
                  <a:lnTo>
                    <a:pt x="11618" y="8866"/>
                  </a:lnTo>
                  <a:lnTo>
                    <a:pt x="11715" y="8841"/>
                  </a:lnTo>
                  <a:lnTo>
                    <a:pt x="11813" y="8768"/>
                  </a:lnTo>
                  <a:lnTo>
                    <a:pt x="11910" y="8695"/>
                  </a:lnTo>
                  <a:lnTo>
                    <a:pt x="11983" y="8622"/>
                  </a:lnTo>
                  <a:lnTo>
                    <a:pt x="12056" y="8525"/>
                  </a:lnTo>
                  <a:lnTo>
                    <a:pt x="12105" y="8427"/>
                  </a:lnTo>
                  <a:lnTo>
                    <a:pt x="12129" y="8306"/>
                  </a:lnTo>
                  <a:lnTo>
                    <a:pt x="12154" y="8184"/>
                  </a:lnTo>
                  <a:lnTo>
                    <a:pt x="12251" y="7307"/>
                  </a:lnTo>
                  <a:lnTo>
                    <a:pt x="12251" y="7307"/>
                  </a:lnTo>
                  <a:lnTo>
                    <a:pt x="12227" y="7185"/>
                  </a:lnTo>
                  <a:lnTo>
                    <a:pt x="12202" y="7064"/>
                  </a:lnTo>
                  <a:lnTo>
                    <a:pt x="12154" y="6966"/>
                  </a:lnTo>
                  <a:lnTo>
                    <a:pt x="12105" y="6869"/>
                  </a:lnTo>
                  <a:lnTo>
                    <a:pt x="12032" y="6771"/>
                  </a:lnTo>
                  <a:lnTo>
                    <a:pt x="11935" y="6698"/>
                  </a:lnTo>
                  <a:lnTo>
                    <a:pt x="11715" y="6552"/>
                  </a:lnTo>
                  <a:lnTo>
                    <a:pt x="11472" y="6430"/>
                  </a:lnTo>
                  <a:lnTo>
                    <a:pt x="11180" y="6333"/>
                  </a:lnTo>
                  <a:lnTo>
                    <a:pt x="10863" y="6260"/>
                  </a:lnTo>
                  <a:lnTo>
                    <a:pt x="10546" y="6211"/>
                  </a:lnTo>
                  <a:lnTo>
                    <a:pt x="10546" y="6211"/>
                  </a:lnTo>
                  <a:lnTo>
                    <a:pt x="9864" y="6114"/>
                  </a:lnTo>
                  <a:lnTo>
                    <a:pt x="8817" y="6016"/>
                  </a:lnTo>
                  <a:lnTo>
                    <a:pt x="7575" y="5943"/>
                  </a:lnTo>
                  <a:lnTo>
                    <a:pt x="6309" y="5870"/>
                  </a:lnTo>
                  <a:lnTo>
                    <a:pt x="6309" y="5870"/>
                  </a:lnTo>
                  <a:lnTo>
                    <a:pt x="6479" y="5578"/>
                  </a:lnTo>
                  <a:lnTo>
                    <a:pt x="6625" y="5237"/>
                  </a:lnTo>
                  <a:lnTo>
                    <a:pt x="6771" y="4872"/>
                  </a:lnTo>
                  <a:lnTo>
                    <a:pt x="6869" y="4482"/>
                  </a:lnTo>
                  <a:lnTo>
                    <a:pt x="6966" y="4092"/>
                  </a:lnTo>
                  <a:lnTo>
                    <a:pt x="7064" y="3678"/>
                  </a:lnTo>
                  <a:lnTo>
                    <a:pt x="7161" y="2875"/>
                  </a:lnTo>
                  <a:lnTo>
                    <a:pt x="7234" y="2144"/>
                  </a:lnTo>
                  <a:lnTo>
                    <a:pt x="7283" y="1535"/>
                  </a:lnTo>
                  <a:lnTo>
                    <a:pt x="7283" y="975"/>
                  </a:lnTo>
                  <a:lnTo>
                    <a:pt x="7283" y="975"/>
                  </a:lnTo>
                  <a:lnTo>
                    <a:pt x="7283" y="804"/>
                  </a:lnTo>
                  <a:lnTo>
                    <a:pt x="7210" y="609"/>
                  </a:lnTo>
                  <a:lnTo>
                    <a:pt x="7137" y="463"/>
                  </a:lnTo>
                  <a:lnTo>
                    <a:pt x="7015" y="317"/>
                  </a:lnTo>
                  <a:lnTo>
                    <a:pt x="6869" y="171"/>
                  </a:lnTo>
                  <a:lnTo>
                    <a:pt x="6698" y="98"/>
                  </a:lnTo>
                  <a:lnTo>
                    <a:pt x="6503" y="25"/>
                  </a:lnTo>
                  <a:lnTo>
                    <a:pt x="6309" y="1"/>
                  </a:lnTo>
                  <a:lnTo>
                    <a:pt x="6309" y="1"/>
                  </a:lnTo>
                  <a:lnTo>
                    <a:pt x="5943" y="25"/>
                  </a:lnTo>
                  <a:lnTo>
                    <a:pt x="5700" y="74"/>
                  </a:lnTo>
                  <a:lnTo>
                    <a:pt x="5505" y="147"/>
                  </a:lnTo>
                  <a:lnTo>
                    <a:pt x="5359" y="220"/>
                  </a:lnTo>
                  <a:lnTo>
                    <a:pt x="5359" y="220"/>
                  </a:lnTo>
                  <a:lnTo>
                    <a:pt x="4969" y="1462"/>
                  </a:lnTo>
                  <a:lnTo>
                    <a:pt x="4774" y="2022"/>
                  </a:lnTo>
                  <a:lnTo>
                    <a:pt x="4579" y="2534"/>
                  </a:lnTo>
                  <a:lnTo>
                    <a:pt x="4385" y="2996"/>
                  </a:lnTo>
                  <a:lnTo>
                    <a:pt x="4190" y="3386"/>
                  </a:lnTo>
                  <a:lnTo>
                    <a:pt x="4019" y="3678"/>
                  </a:lnTo>
                  <a:lnTo>
                    <a:pt x="3873" y="3922"/>
                  </a:lnTo>
                  <a:lnTo>
                    <a:pt x="3873" y="3922"/>
                  </a:lnTo>
                  <a:lnTo>
                    <a:pt x="3654" y="4141"/>
                  </a:lnTo>
                  <a:lnTo>
                    <a:pt x="3313" y="4482"/>
                  </a:lnTo>
                  <a:lnTo>
                    <a:pt x="2509" y="5237"/>
                  </a:lnTo>
                  <a:lnTo>
                    <a:pt x="1438" y="6211"/>
                  </a:lnTo>
                  <a:lnTo>
                    <a:pt x="1" y="621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08" name="Google Shape;208;p8"/>
          <p:cNvGrpSpPr/>
          <p:nvPr/>
        </p:nvGrpSpPr>
        <p:grpSpPr>
          <a:xfrm>
            <a:off x="2853161" y="643387"/>
            <a:ext cx="531544" cy="842560"/>
            <a:chOff x="6718575" y="2318625"/>
            <a:chExt cx="256950" cy="407375"/>
          </a:xfrm>
        </p:grpSpPr>
        <p:sp>
          <p:nvSpPr>
            <p:cNvPr id="209" name="Google Shape;209;p8"/>
            <p:cNvSpPr/>
            <p:nvPr/>
          </p:nvSpPr>
          <p:spPr>
            <a:xfrm>
              <a:off x="6795900" y="2673600"/>
              <a:ext cx="102300" cy="22550"/>
            </a:xfrm>
            <a:custGeom>
              <a:avLst/>
              <a:gdLst/>
              <a:ahLst/>
              <a:cxnLst/>
              <a:rect l="l" t="t" r="r" b="b"/>
              <a:pathLst>
                <a:path w="4092" h="902" fill="none" extrusionOk="0">
                  <a:moveTo>
                    <a:pt x="4092" y="902"/>
                  </a:moveTo>
                  <a:lnTo>
                    <a:pt x="4092" y="1"/>
                  </a:lnTo>
                  <a:lnTo>
                    <a:pt x="0" y="1"/>
                  </a:lnTo>
                  <a:lnTo>
                    <a:pt x="0" y="902"/>
                  </a:lnTo>
                  <a:lnTo>
                    <a:pt x="4092" y="902"/>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0" name="Google Shape;210;p8"/>
            <p:cNvSpPr/>
            <p:nvPr/>
          </p:nvSpPr>
          <p:spPr>
            <a:xfrm>
              <a:off x="6795900" y="2650475"/>
              <a:ext cx="102300" cy="22550"/>
            </a:xfrm>
            <a:custGeom>
              <a:avLst/>
              <a:gdLst/>
              <a:ahLst/>
              <a:cxnLst/>
              <a:rect l="l" t="t" r="r" b="b"/>
              <a:pathLst>
                <a:path w="4092" h="902" fill="none" extrusionOk="0">
                  <a:moveTo>
                    <a:pt x="4092" y="901"/>
                  </a:moveTo>
                  <a:lnTo>
                    <a:pt x="4092" y="0"/>
                  </a:lnTo>
                  <a:lnTo>
                    <a:pt x="0" y="0"/>
                  </a:lnTo>
                  <a:lnTo>
                    <a:pt x="0" y="901"/>
                  </a:lnTo>
                  <a:lnTo>
                    <a:pt x="4092" y="901"/>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1" name="Google Shape;211;p8"/>
            <p:cNvSpPr/>
            <p:nvPr/>
          </p:nvSpPr>
          <p:spPr>
            <a:xfrm>
              <a:off x="6795900" y="2696125"/>
              <a:ext cx="102300" cy="29875"/>
            </a:xfrm>
            <a:custGeom>
              <a:avLst/>
              <a:gdLst/>
              <a:ahLst/>
              <a:cxnLst/>
              <a:rect l="l" t="t" r="r" b="b"/>
              <a:pathLst>
                <a:path w="4092" h="1195" fill="none" extrusionOk="0">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2" name="Google Shape;212;p8"/>
            <p:cNvSpPr/>
            <p:nvPr/>
          </p:nvSpPr>
          <p:spPr>
            <a:xfrm>
              <a:off x="6784925" y="2459275"/>
              <a:ext cx="35350" cy="166875"/>
            </a:xfrm>
            <a:custGeom>
              <a:avLst/>
              <a:gdLst/>
              <a:ahLst/>
              <a:cxnLst/>
              <a:rect l="l" t="t" r="r" b="b"/>
              <a:pathLst>
                <a:path w="1414" h="6675" fill="none" extrusionOk="0">
                  <a:moveTo>
                    <a:pt x="1413" y="6674"/>
                  </a:moveTo>
                  <a:lnTo>
                    <a:pt x="1413" y="6674"/>
                  </a:lnTo>
                  <a:lnTo>
                    <a:pt x="585" y="2850"/>
                  </a:lnTo>
                  <a:lnTo>
                    <a:pt x="1" y="1"/>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3" name="Google Shape;213;p8"/>
            <p:cNvSpPr/>
            <p:nvPr/>
          </p:nvSpPr>
          <p:spPr>
            <a:xfrm>
              <a:off x="6718575" y="2318625"/>
              <a:ext cx="256950" cy="307525"/>
            </a:xfrm>
            <a:custGeom>
              <a:avLst/>
              <a:gdLst/>
              <a:ahLst/>
              <a:cxnLst/>
              <a:rect l="l" t="t" r="r" b="b"/>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4" name="Google Shape;214;p8"/>
            <p:cNvSpPr/>
            <p:nvPr/>
          </p:nvSpPr>
          <p:spPr>
            <a:xfrm>
              <a:off x="6873825" y="2459275"/>
              <a:ext cx="35350" cy="166875"/>
            </a:xfrm>
            <a:custGeom>
              <a:avLst/>
              <a:gdLst/>
              <a:ahLst/>
              <a:cxnLst/>
              <a:rect l="l" t="t" r="r" b="b"/>
              <a:pathLst>
                <a:path w="1414" h="6675" fill="none" extrusionOk="0">
                  <a:moveTo>
                    <a:pt x="1413" y="1"/>
                  </a:moveTo>
                  <a:lnTo>
                    <a:pt x="1413" y="1"/>
                  </a:lnTo>
                  <a:lnTo>
                    <a:pt x="829" y="2850"/>
                  </a:lnTo>
                  <a:lnTo>
                    <a:pt x="1" y="6674"/>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5" name="Google Shape;215;p8"/>
            <p:cNvSpPr/>
            <p:nvPr/>
          </p:nvSpPr>
          <p:spPr>
            <a:xfrm>
              <a:off x="6801975" y="2453200"/>
              <a:ext cx="90150" cy="19500"/>
            </a:xfrm>
            <a:custGeom>
              <a:avLst/>
              <a:gdLst/>
              <a:ahLst/>
              <a:cxnLst/>
              <a:rect l="l" t="t" r="r" b="b"/>
              <a:pathLst>
                <a:path w="3606" h="780" fill="none" extrusionOk="0">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6" name="Google Shape;216;p8"/>
            <p:cNvSpPr/>
            <p:nvPr/>
          </p:nvSpPr>
          <p:spPr>
            <a:xfrm>
              <a:off x="6795900" y="2628550"/>
              <a:ext cx="102300" cy="25"/>
            </a:xfrm>
            <a:custGeom>
              <a:avLst/>
              <a:gdLst/>
              <a:ahLst/>
              <a:cxnLst/>
              <a:rect l="l" t="t" r="r" b="b"/>
              <a:pathLst>
                <a:path w="4092" h="1" fill="none" extrusionOk="0">
                  <a:moveTo>
                    <a:pt x="0" y="1"/>
                  </a:moveTo>
                  <a:lnTo>
                    <a:pt x="4092" y="1"/>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17" name="Google Shape;217;p8"/>
          <p:cNvSpPr txBox="1">
            <a:spLocks noGrp="1"/>
          </p:cNvSpPr>
          <p:nvPr>
            <p:ph type="title"/>
          </p:nvPr>
        </p:nvSpPr>
        <p:spPr>
          <a:xfrm>
            <a:off x="192100" y="745967"/>
            <a:ext cx="2856000" cy="3507200"/>
          </a:xfrm>
          <a:prstGeom prst="rect">
            <a:avLst/>
          </a:prstGeom>
        </p:spPr>
        <p:txBody>
          <a:bodyPr spcFirstLastPara="1" wrap="square" lIns="91425" tIns="91425" rIns="91425" bIns="91425" anchor="ctr" anchorCtr="0">
            <a:noAutofit/>
          </a:bodyPr>
          <a:lstStyle>
            <a:lvl1pPr lvl="0">
              <a:spcBef>
                <a:spcPts val="0"/>
              </a:spcBef>
              <a:spcAft>
                <a:spcPts val="0"/>
              </a:spcAft>
              <a:buSzPts val="2000"/>
              <a:buNone/>
              <a:defRPr/>
            </a:lvl1pPr>
            <a:lvl2pPr lvl="1">
              <a:spcBef>
                <a:spcPts val="0"/>
              </a:spcBef>
              <a:spcAft>
                <a:spcPts val="0"/>
              </a:spcAft>
              <a:buSzPts val="2000"/>
              <a:buNone/>
              <a:defRPr/>
            </a:lvl2pPr>
            <a:lvl3pPr lvl="2">
              <a:spcBef>
                <a:spcPts val="0"/>
              </a:spcBef>
              <a:spcAft>
                <a:spcPts val="0"/>
              </a:spcAft>
              <a:buSzPts val="2000"/>
              <a:buNone/>
              <a:defRPr/>
            </a:lvl3pPr>
            <a:lvl4pPr lvl="3">
              <a:spcBef>
                <a:spcPts val="0"/>
              </a:spcBef>
              <a:spcAft>
                <a:spcPts val="0"/>
              </a:spcAft>
              <a:buSzPts val="2000"/>
              <a:buNone/>
              <a:defRPr/>
            </a:lvl4pPr>
            <a:lvl5pPr lvl="4">
              <a:spcBef>
                <a:spcPts val="0"/>
              </a:spcBef>
              <a:spcAft>
                <a:spcPts val="0"/>
              </a:spcAft>
              <a:buSzPts val="2000"/>
              <a:buNone/>
              <a:defRPr/>
            </a:lvl5pPr>
            <a:lvl6pPr lvl="5">
              <a:spcBef>
                <a:spcPts val="0"/>
              </a:spcBef>
              <a:spcAft>
                <a:spcPts val="0"/>
              </a:spcAft>
              <a:buSzPts val="2000"/>
              <a:buNone/>
              <a:defRPr/>
            </a:lvl6pPr>
            <a:lvl7pPr lvl="6">
              <a:spcBef>
                <a:spcPts val="0"/>
              </a:spcBef>
              <a:spcAft>
                <a:spcPts val="0"/>
              </a:spcAft>
              <a:buSzPts val="2000"/>
              <a:buNone/>
              <a:defRPr/>
            </a:lvl7pPr>
            <a:lvl8pPr lvl="7">
              <a:spcBef>
                <a:spcPts val="0"/>
              </a:spcBef>
              <a:spcAft>
                <a:spcPts val="0"/>
              </a:spcAft>
              <a:buSzPts val="2000"/>
              <a:buNone/>
              <a:defRPr/>
            </a:lvl8pPr>
            <a:lvl9pPr lvl="8">
              <a:spcBef>
                <a:spcPts val="0"/>
              </a:spcBef>
              <a:spcAft>
                <a:spcPts val="0"/>
              </a:spcAft>
              <a:buSzPts val="2000"/>
              <a:buNone/>
              <a:defRPr/>
            </a:lvl9pPr>
          </a:lstStyle>
          <a:p>
            <a:endParaRPr/>
          </a:p>
        </p:txBody>
      </p:sp>
      <p:sp>
        <p:nvSpPr>
          <p:cNvPr id="218" name="Google Shape;218;p8"/>
          <p:cNvSpPr txBox="1">
            <a:spLocks noGrp="1"/>
          </p:cNvSpPr>
          <p:nvPr>
            <p:ph type="sldNum" idx="12"/>
          </p:nvPr>
        </p:nvSpPr>
        <p:spPr>
          <a:xfrm>
            <a:off x="10823979" y="557417"/>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A6BCC9"/>
                </a:solidFill>
              </a:rPr>
              <a:pPr defTabSz="1219170">
                <a:buClr>
                  <a:srgbClr val="000000"/>
                </a:buClr>
              </a:pPr>
              <a:t>‹#›</a:t>
            </a:fld>
            <a:endParaRPr lang="en" kern="0">
              <a:solidFill>
                <a:srgbClr val="A6BCC9"/>
              </a:solidFill>
            </a:endParaRPr>
          </a:p>
        </p:txBody>
      </p:sp>
    </p:spTree>
    <p:extLst>
      <p:ext uri="{BB962C8B-B14F-4D97-AF65-F5344CB8AC3E}">
        <p14:creationId xmlns:p14="http://schemas.microsoft.com/office/powerpoint/2010/main" val="248360481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lank Magenta">
  <p:cSld name="Blank Magenta">
    <p:spTree>
      <p:nvGrpSpPr>
        <p:cNvPr id="1" name="Shape 357"/>
        <p:cNvGrpSpPr/>
        <p:nvPr/>
      </p:nvGrpSpPr>
      <p:grpSpPr>
        <a:xfrm>
          <a:off x="0" y="0"/>
          <a:ext cx="0" cy="0"/>
          <a:chOff x="0" y="0"/>
          <a:chExt cx="0" cy="0"/>
        </a:xfrm>
      </p:grpSpPr>
      <p:sp>
        <p:nvSpPr>
          <p:cNvPr id="358" name="Google Shape;358;p14"/>
          <p:cNvSpPr/>
          <p:nvPr/>
        </p:nvSpPr>
        <p:spPr>
          <a:xfrm>
            <a:off x="542867" y="542767"/>
            <a:ext cx="11106400" cy="5772400"/>
          </a:xfrm>
          <a:prstGeom prst="rect">
            <a:avLst/>
          </a:pr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9" name="Google Shape;359;p14"/>
          <p:cNvSpPr/>
          <p:nvPr/>
        </p:nvSpPr>
        <p:spPr>
          <a:xfrm>
            <a:off x="290467" y="228333"/>
            <a:ext cx="1405600" cy="1405600"/>
          </a:xfrm>
          <a:prstGeom prst="ellipse">
            <a:avLst/>
          </a:prstGeom>
          <a:solidFill>
            <a:srgbClr val="FFB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0" name="Google Shape;360;p14"/>
          <p:cNvSpPr/>
          <p:nvPr/>
        </p:nvSpPr>
        <p:spPr>
          <a:xfrm>
            <a:off x="1542635" y="-183032"/>
            <a:ext cx="531600" cy="531600"/>
          </a:xfrm>
          <a:prstGeom prst="ellipse">
            <a:avLst/>
          </a:prstGeom>
          <a:solidFill>
            <a:srgbClr val="FF975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1" name="Google Shape;361;p14"/>
          <p:cNvSpPr/>
          <p:nvPr/>
        </p:nvSpPr>
        <p:spPr>
          <a:xfrm>
            <a:off x="1862967" y="450019"/>
            <a:ext cx="182400" cy="182400"/>
          </a:xfrm>
          <a:prstGeom prst="ellipse">
            <a:avLst/>
          </a:prstGeom>
          <a:solidFill>
            <a:srgbClr val="02BDC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2" name="Google Shape;362;p14"/>
          <p:cNvSpPr/>
          <p:nvPr/>
        </p:nvSpPr>
        <p:spPr>
          <a:xfrm>
            <a:off x="650837" y="1779313"/>
            <a:ext cx="284000" cy="2840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3" name="Google Shape;363;p14"/>
          <p:cNvSpPr/>
          <p:nvPr/>
        </p:nvSpPr>
        <p:spPr>
          <a:xfrm>
            <a:off x="10463933" y="5557439"/>
            <a:ext cx="1463600" cy="1463600"/>
          </a:xfrm>
          <a:prstGeom prst="ellipse">
            <a:avLst/>
          </a:prstGeom>
          <a:solidFill>
            <a:srgbClr val="02BDC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4" name="Google Shape;364;p14"/>
          <p:cNvSpPr/>
          <p:nvPr/>
        </p:nvSpPr>
        <p:spPr>
          <a:xfrm>
            <a:off x="11343325" y="3974861"/>
            <a:ext cx="1032800" cy="1032800"/>
          </a:xfrm>
          <a:prstGeom prst="ellipse">
            <a:avLst/>
          </a:prstGeom>
          <a:solidFill>
            <a:srgbClr val="FFB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5" name="Google Shape;365;p14"/>
          <p:cNvSpPr/>
          <p:nvPr/>
        </p:nvSpPr>
        <p:spPr>
          <a:xfrm>
            <a:off x="10792135" y="5298587"/>
            <a:ext cx="551200" cy="5512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6" name="Google Shape;366;p14"/>
          <p:cNvSpPr/>
          <p:nvPr/>
        </p:nvSpPr>
        <p:spPr>
          <a:xfrm>
            <a:off x="11496065" y="5163513"/>
            <a:ext cx="284000" cy="284000"/>
          </a:xfrm>
          <a:prstGeom prst="ellipse">
            <a:avLst/>
          </a:prstGeom>
          <a:solidFill>
            <a:srgbClr val="FF975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7" name="Google Shape;367;p14"/>
          <p:cNvSpPr/>
          <p:nvPr/>
        </p:nvSpPr>
        <p:spPr>
          <a:xfrm>
            <a:off x="10066696" y="6402211"/>
            <a:ext cx="284000" cy="284000"/>
          </a:xfrm>
          <a:prstGeom prst="ellipse">
            <a:avLst/>
          </a:prstGeom>
          <a:solidFill>
            <a:srgbClr val="FFB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8" name="Google Shape;368;p14"/>
          <p:cNvSpPr/>
          <p:nvPr/>
        </p:nvSpPr>
        <p:spPr>
          <a:xfrm>
            <a:off x="9767548" y="6232889"/>
            <a:ext cx="125200" cy="125200"/>
          </a:xfrm>
          <a:prstGeom prst="ellipse">
            <a:avLst/>
          </a:prstGeom>
          <a:solidFill>
            <a:srgbClr val="02BDC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9" name="Google Shape;369;p14"/>
          <p:cNvSpPr/>
          <p:nvPr/>
        </p:nvSpPr>
        <p:spPr>
          <a:xfrm>
            <a:off x="344385" y="2102800"/>
            <a:ext cx="125200" cy="125200"/>
          </a:xfrm>
          <a:prstGeom prst="ellipse">
            <a:avLst/>
          </a:prstGeom>
          <a:solidFill>
            <a:srgbClr val="FFB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0" name="Google Shape;370;p14"/>
          <p:cNvSpPr/>
          <p:nvPr/>
        </p:nvSpPr>
        <p:spPr>
          <a:xfrm>
            <a:off x="11635223" y="4266758"/>
            <a:ext cx="449023" cy="449023"/>
          </a:xfrm>
          <a:custGeom>
            <a:avLst/>
            <a:gdLst/>
            <a:ahLst/>
            <a:cxnLst/>
            <a:rect l="l" t="t" r="r" b="b"/>
            <a:pathLst>
              <a:path w="16027" h="16027" fill="none" extrusionOk="0">
                <a:moveTo>
                  <a:pt x="14029" y="4019"/>
                </a:moveTo>
                <a:lnTo>
                  <a:pt x="14029" y="4019"/>
                </a:lnTo>
                <a:lnTo>
                  <a:pt x="14200" y="3849"/>
                </a:lnTo>
                <a:lnTo>
                  <a:pt x="14395" y="3752"/>
                </a:lnTo>
                <a:lnTo>
                  <a:pt x="14614" y="3678"/>
                </a:lnTo>
                <a:lnTo>
                  <a:pt x="14809" y="3630"/>
                </a:lnTo>
                <a:lnTo>
                  <a:pt x="15028" y="3581"/>
                </a:lnTo>
                <a:lnTo>
                  <a:pt x="15247" y="3484"/>
                </a:lnTo>
                <a:lnTo>
                  <a:pt x="15442" y="3362"/>
                </a:lnTo>
                <a:lnTo>
                  <a:pt x="15661" y="3191"/>
                </a:lnTo>
                <a:lnTo>
                  <a:pt x="15661" y="3191"/>
                </a:lnTo>
                <a:lnTo>
                  <a:pt x="15832" y="2997"/>
                </a:lnTo>
                <a:lnTo>
                  <a:pt x="15929" y="2777"/>
                </a:lnTo>
                <a:lnTo>
                  <a:pt x="16002" y="2534"/>
                </a:lnTo>
                <a:lnTo>
                  <a:pt x="16026" y="2266"/>
                </a:lnTo>
                <a:lnTo>
                  <a:pt x="16026" y="2266"/>
                </a:lnTo>
                <a:lnTo>
                  <a:pt x="16002" y="2047"/>
                </a:lnTo>
                <a:lnTo>
                  <a:pt x="15978" y="1827"/>
                </a:lnTo>
                <a:lnTo>
                  <a:pt x="15905" y="1633"/>
                </a:lnTo>
                <a:lnTo>
                  <a:pt x="15807" y="1413"/>
                </a:lnTo>
                <a:lnTo>
                  <a:pt x="15710" y="1243"/>
                </a:lnTo>
                <a:lnTo>
                  <a:pt x="15588" y="1048"/>
                </a:lnTo>
                <a:lnTo>
                  <a:pt x="15466" y="878"/>
                </a:lnTo>
                <a:lnTo>
                  <a:pt x="15320" y="707"/>
                </a:lnTo>
                <a:lnTo>
                  <a:pt x="15320" y="707"/>
                </a:lnTo>
                <a:lnTo>
                  <a:pt x="15150" y="561"/>
                </a:lnTo>
                <a:lnTo>
                  <a:pt x="14979" y="439"/>
                </a:lnTo>
                <a:lnTo>
                  <a:pt x="14784" y="317"/>
                </a:lnTo>
                <a:lnTo>
                  <a:pt x="14590" y="196"/>
                </a:lnTo>
                <a:lnTo>
                  <a:pt x="14395" y="123"/>
                </a:lnTo>
                <a:lnTo>
                  <a:pt x="14175" y="50"/>
                </a:lnTo>
                <a:lnTo>
                  <a:pt x="13981" y="25"/>
                </a:lnTo>
                <a:lnTo>
                  <a:pt x="13761" y="1"/>
                </a:lnTo>
                <a:lnTo>
                  <a:pt x="13761" y="1"/>
                </a:lnTo>
                <a:lnTo>
                  <a:pt x="13494" y="25"/>
                </a:lnTo>
                <a:lnTo>
                  <a:pt x="13250" y="98"/>
                </a:lnTo>
                <a:lnTo>
                  <a:pt x="13031" y="196"/>
                </a:lnTo>
                <a:lnTo>
                  <a:pt x="12836" y="366"/>
                </a:lnTo>
                <a:lnTo>
                  <a:pt x="12836" y="366"/>
                </a:lnTo>
                <a:lnTo>
                  <a:pt x="12665" y="561"/>
                </a:lnTo>
                <a:lnTo>
                  <a:pt x="12544" y="780"/>
                </a:lnTo>
                <a:lnTo>
                  <a:pt x="12471" y="975"/>
                </a:lnTo>
                <a:lnTo>
                  <a:pt x="12422" y="1194"/>
                </a:lnTo>
                <a:lnTo>
                  <a:pt x="12349" y="1413"/>
                </a:lnTo>
                <a:lnTo>
                  <a:pt x="12276" y="1608"/>
                </a:lnTo>
                <a:lnTo>
                  <a:pt x="12178" y="1827"/>
                </a:lnTo>
                <a:lnTo>
                  <a:pt x="12008" y="1998"/>
                </a:lnTo>
                <a:lnTo>
                  <a:pt x="12008" y="1998"/>
                </a:lnTo>
                <a:lnTo>
                  <a:pt x="11740" y="2266"/>
                </a:lnTo>
                <a:lnTo>
                  <a:pt x="11496" y="2436"/>
                </a:lnTo>
                <a:lnTo>
                  <a:pt x="11277" y="2534"/>
                </a:lnTo>
                <a:lnTo>
                  <a:pt x="11082" y="2582"/>
                </a:lnTo>
                <a:lnTo>
                  <a:pt x="10888" y="2582"/>
                </a:lnTo>
                <a:lnTo>
                  <a:pt x="10717" y="2534"/>
                </a:lnTo>
                <a:lnTo>
                  <a:pt x="10547" y="2412"/>
                </a:lnTo>
                <a:lnTo>
                  <a:pt x="10376" y="2290"/>
                </a:lnTo>
                <a:lnTo>
                  <a:pt x="10206" y="2095"/>
                </a:lnTo>
                <a:lnTo>
                  <a:pt x="10035" y="1901"/>
                </a:lnTo>
                <a:lnTo>
                  <a:pt x="9670" y="1413"/>
                </a:lnTo>
                <a:lnTo>
                  <a:pt x="9231" y="878"/>
                </a:lnTo>
                <a:lnTo>
                  <a:pt x="8988" y="585"/>
                </a:lnTo>
                <a:lnTo>
                  <a:pt x="8720" y="293"/>
                </a:lnTo>
                <a:lnTo>
                  <a:pt x="8720" y="293"/>
                </a:lnTo>
                <a:lnTo>
                  <a:pt x="8574" y="171"/>
                </a:lnTo>
                <a:lnTo>
                  <a:pt x="8379" y="74"/>
                </a:lnTo>
                <a:lnTo>
                  <a:pt x="8209" y="25"/>
                </a:lnTo>
                <a:lnTo>
                  <a:pt x="8014" y="1"/>
                </a:lnTo>
                <a:lnTo>
                  <a:pt x="8014" y="1"/>
                </a:lnTo>
                <a:lnTo>
                  <a:pt x="7916" y="25"/>
                </a:lnTo>
                <a:lnTo>
                  <a:pt x="7770" y="98"/>
                </a:lnTo>
                <a:lnTo>
                  <a:pt x="7307" y="366"/>
                </a:lnTo>
                <a:lnTo>
                  <a:pt x="7039" y="537"/>
                </a:lnTo>
                <a:lnTo>
                  <a:pt x="6747" y="756"/>
                </a:lnTo>
                <a:lnTo>
                  <a:pt x="6431" y="975"/>
                </a:lnTo>
                <a:lnTo>
                  <a:pt x="6138" y="1243"/>
                </a:lnTo>
                <a:lnTo>
                  <a:pt x="5870" y="1511"/>
                </a:lnTo>
                <a:lnTo>
                  <a:pt x="5627" y="1803"/>
                </a:lnTo>
                <a:lnTo>
                  <a:pt x="5432" y="2095"/>
                </a:lnTo>
                <a:lnTo>
                  <a:pt x="5359" y="2242"/>
                </a:lnTo>
                <a:lnTo>
                  <a:pt x="5310" y="2412"/>
                </a:lnTo>
                <a:lnTo>
                  <a:pt x="5262" y="2558"/>
                </a:lnTo>
                <a:lnTo>
                  <a:pt x="5237" y="2704"/>
                </a:lnTo>
                <a:lnTo>
                  <a:pt x="5237" y="2850"/>
                </a:lnTo>
                <a:lnTo>
                  <a:pt x="5262" y="3021"/>
                </a:lnTo>
                <a:lnTo>
                  <a:pt x="5310" y="3167"/>
                </a:lnTo>
                <a:lnTo>
                  <a:pt x="5383" y="3313"/>
                </a:lnTo>
                <a:lnTo>
                  <a:pt x="5481" y="3459"/>
                </a:lnTo>
                <a:lnTo>
                  <a:pt x="5603" y="3605"/>
                </a:lnTo>
                <a:lnTo>
                  <a:pt x="5603" y="3605"/>
                </a:lnTo>
                <a:lnTo>
                  <a:pt x="5797" y="3752"/>
                </a:lnTo>
                <a:lnTo>
                  <a:pt x="5992" y="3849"/>
                </a:lnTo>
                <a:lnTo>
                  <a:pt x="6187" y="3946"/>
                </a:lnTo>
                <a:lnTo>
                  <a:pt x="6406" y="3995"/>
                </a:lnTo>
                <a:lnTo>
                  <a:pt x="6625" y="4044"/>
                </a:lnTo>
                <a:lnTo>
                  <a:pt x="6845" y="4141"/>
                </a:lnTo>
                <a:lnTo>
                  <a:pt x="7039" y="4239"/>
                </a:lnTo>
                <a:lnTo>
                  <a:pt x="7234" y="4409"/>
                </a:lnTo>
                <a:lnTo>
                  <a:pt x="7234" y="4409"/>
                </a:lnTo>
                <a:lnTo>
                  <a:pt x="7405" y="4604"/>
                </a:lnTo>
                <a:lnTo>
                  <a:pt x="7502" y="4823"/>
                </a:lnTo>
                <a:lnTo>
                  <a:pt x="7575" y="5067"/>
                </a:lnTo>
                <a:lnTo>
                  <a:pt x="7600" y="5359"/>
                </a:lnTo>
                <a:lnTo>
                  <a:pt x="7600" y="5359"/>
                </a:lnTo>
                <a:lnTo>
                  <a:pt x="7575" y="5554"/>
                </a:lnTo>
                <a:lnTo>
                  <a:pt x="7551" y="5773"/>
                </a:lnTo>
                <a:lnTo>
                  <a:pt x="7478" y="5968"/>
                </a:lnTo>
                <a:lnTo>
                  <a:pt x="7405" y="6163"/>
                </a:lnTo>
                <a:lnTo>
                  <a:pt x="7307" y="6357"/>
                </a:lnTo>
                <a:lnTo>
                  <a:pt x="7186" y="6552"/>
                </a:lnTo>
                <a:lnTo>
                  <a:pt x="7039" y="6723"/>
                </a:lnTo>
                <a:lnTo>
                  <a:pt x="6893" y="6893"/>
                </a:lnTo>
                <a:lnTo>
                  <a:pt x="6893" y="6893"/>
                </a:lnTo>
                <a:lnTo>
                  <a:pt x="6723" y="7039"/>
                </a:lnTo>
                <a:lnTo>
                  <a:pt x="6552" y="7186"/>
                </a:lnTo>
                <a:lnTo>
                  <a:pt x="6382" y="7283"/>
                </a:lnTo>
                <a:lnTo>
                  <a:pt x="6187" y="7405"/>
                </a:lnTo>
                <a:lnTo>
                  <a:pt x="5992" y="7478"/>
                </a:lnTo>
                <a:lnTo>
                  <a:pt x="5773" y="7551"/>
                </a:lnTo>
                <a:lnTo>
                  <a:pt x="5554" y="7575"/>
                </a:lnTo>
                <a:lnTo>
                  <a:pt x="5359" y="7600"/>
                </a:lnTo>
                <a:lnTo>
                  <a:pt x="5359" y="7600"/>
                </a:lnTo>
                <a:lnTo>
                  <a:pt x="5091" y="7575"/>
                </a:lnTo>
                <a:lnTo>
                  <a:pt x="4848" y="7502"/>
                </a:lnTo>
                <a:lnTo>
                  <a:pt x="4604" y="7405"/>
                </a:lnTo>
                <a:lnTo>
                  <a:pt x="4409" y="7234"/>
                </a:lnTo>
                <a:lnTo>
                  <a:pt x="4409" y="7234"/>
                </a:lnTo>
                <a:lnTo>
                  <a:pt x="4239" y="7039"/>
                </a:lnTo>
                <a:lnTo>
                  <a:pt x="4117" y="6820"/>
                </a:lnTo>
                <a:lnTo>
                  <a:pt x="4044" y="6601"/>
                </a:lnTo>
                <a:lnTo>
                  <a:pt x="3971" y="6382"/>
                </a:lnTo>
                <a:lnTo>
                  <a:pt x="3922" y="6187"/>
                </a:lnTo>
                <a:lnTo>
                  <a:pt x="3849" y="5992"/>
                </a:lnTo>
                <a:lnTo>
                  <a:pt x="3752" y="5797"/>
                </a:lnTo>
                <a:lnTo>
                  <a:pt x="3605" y="5602"/>
                </a:lnTo>
                <a:lnTo>
                  <a:pt x="3605" y="5602"/>
                </a:lnTo>
                <a:lnTo>
                  <a:pt x="3459" y="5481"/>
                </a:lnTo>
                <a:lnTo>
                  <a:pt x="3313" y="5383"/>
                </a:lnTo>
                <a:lnTo>
                  <a:pt x="3167" y="5310"/>
                </a:lnTo>
                <a:lnTo>
                  <a:pt x="3021" y="5262"/>
                </a:lnTo>
                <a:lnTo>
                  <a:pt x="2850" y="5237"/>
                </a:lnTo>
                <a:lnTo>
                  <a:pt x="2704" y="5237"/>
                </a:lnTo>
                <a:lnTo>
                  <a:pt x="2558" y="5262"/>
                </a:lnTo>
                <a:lnTo>
                  <a:pt x="2412" y="5310"/>
                </a:lnTo>
                <a:lnTo>
                  <a:pt x="2242" y="5359"/>
                </a:lnTo>
                <a:lnTo>
                  <a:pt x="2095" y="5432"/>
                </a:lnTo>
                <a:lnTo>
                  <a:pt x="1803" y="5627"/>
                </a:lnTo>
                <a:lnTo>
                  <a:pt x="1511" y="5870"/>
                </a:lnTo>
                <a:lnTo>
                  <a:pt x="1243" y="6138"/>
                </a:lnTo>
                <a:lnTo>
                  <a:pt x="975" y="6431"/>
                </a:lnTo>
                <a:lnTo>
                  <a:pt x="756" y="6747"/>
                </a:lnTo>
                <a:lnTo>
                  <a:pt x="537" y="7039"/>
                </a:lnTo>
                <a:lnTo>
                  <a:pt x="366" y="7307"/>
                </a:lnTo>
                <a:lnTo>
                  <a:pt x="98" y="7770"/>
                </a:lnTo>
                <a:lnTo>
                  <a:pt x="25" y="7916"/>
                </a:lnTo>
                <a:lnTo>
                  <a:pt x="1" y="8014"/>
                </a:lnTo>
                <a:lnTo>
                  <a:pt x="1" y="8014"/>
                </a:lnTo>
                <a:lnTo>
                  <a:pt x="25" y="8208"/>
                </a:lnTo>
                <a:lnTo>
                  <a:pt x="74" y="8379"/>
                </a:lnTo>
                <a:lnTo>
                  <a:pt x="171" y="8574"/>
                </a:lnTo>
                <a:lnTo>
                  <a:pt x="293" y="8720"/>
                </a:lnTo>
                <a:lnTo>
                  <a:pt x="293" y="8720"/>
                </a:lnTo>
                <a:lnTo>
                  <a:pt x="585" y="8988"/>
                </a:lnTo>
                <a:lnTo>
                  <a:pt x="878" y="9231"/>
                </a:lnTo>
                <a:lnTo>
                  <a:pt x="1413" y="9670"/>
                </a:lnTo>
                <a:lnTo>
                  <a:pt x="1901" y="10035"/>
                </a:lnTo>
                <a:lnTo>
                  <a:pt x="2095" y="10206"/>
                </a:lnTo>
                <a:lnTo>
                  <a:pt x="2290" y="10376"/>
                </a:lnTo>
                <a:lnTo>
                  <a:pt x="2412" y="10547"/>
                </a:lnTo>
                <a:lnTo>
                  <a:pt x="2534" y="10717"/>
                </a:lnTo>
                <a:lnTo>
                  <a:pt x="2583" y="10888"/>
                </a:lnTo>
                <a:lnTo>
                  <a:pt x="2583" y="11082"/>
                </a:lnTo>
                <a:lnTo>
                  <a:pt x="2534" y="11277"/>
                </a:lnTo>
                <a:lnTo>
                  <a:pt x="2436" y="11496"/>
                </a:lnTo>
                <a:lnTo>
                  <a:pt x="2266" y="11740"/>
                </a:lnTo>
                <a:lnTo>
                  <a:pt x="1998" y="12008"/>
                </a:lnTo>
                <a:lnTo>
                  <a:pt x="1998" y="12008"/>
                </a:lnTo>
                <a:lnTo>
                  <a:pt x="1828" y="12178"/>
                </a:lnTo>
                <a:lnTo>
                  <a:pt x="1633" y="12276"/>
                </a:lnTo>
                <a:lnTo>
                  <a:pt x="1413" y="12349"/>
                </a:lnTo>
                <a:lnTo>
                  <a:pt x="1219" y="12398"/>
                </a:lnTo>
                <a:lnTo>
                  <a:pt x="999" y="12446"/>
                </a:lnTo>
                <a:lnTo>
                  <a:pt x="780" y="12544"/>
                </a:lnTo>
                <a:lnTo>
                  <a:pt x="585" y="12665"/>
                </a:lnTo>
                <a:lnTo>
                  <a:pt x="366" y="12836"/>
                </a:lnTo>
                <a:lnTo>
                  <a:pt x="366" y="12836"/>
                </a:lnTo>
                <a:lnTo>
                  <a:pt x="196" y="13031"/>
                </a:lnTo>
                <a:lnTo>
                  <a:pt x="98" y="13250"/>
                </a:lnTo>
                <a:lnTo>
                  <a:pt x="25" y="13493"/>
                </a:lnTo>
                <a:lnTo>
                  <a:pt x="1" y="13761"/>
                </a:lnTo>
                <a:lnTo>
                  <a:pt x="1" y="13761"/>
                </a:lnTo>
                <a:lnTo>
                  <a:pt x="25" y="13981"/>
                </a:lnTo>
                <a:lnTo>
                  <a:pt x="50" y="14200"/>
                </a:lnTo>
                <a:lnTo>
                  <a:pt x="123" y="14395"/>
                </a:lnTo>
                <a:lnTo>
                  <a:pt x="220" y="14614"/>
                </a:lnTo>
                <a:lnTo>
                  <a:pt x="318" y="14784"/>
                </a:lnTo>
                <a:lnTo>
                  <a:pt x="439" y="14979"/>
                </a:lnTo>
                <a:lnTo>
                  <a:pt x="561" y="15150"/>
                </a:lnTo>
                <a:lnTo>
                  <a:pt x="707" y="15320"/>
                </a:lnTo>
                <a:lnTo>
                  <a:pt x="707" y="15320"/>
                </a:lnTo>
                <a:lnTo>
                  <a:pt x="878" y="15466"/>
                </a:lnTo>
                <a:lnTo>
                  <a:pt x="1048" y="15588"/>
                </a:lnTo>
                <a:lnTo>
                  <a:pt x="1243" y="15710"/>
                </a:lnTo>
                <a:lnTo>
                  <a:pt x="1438" y="15832"/>
                </a:lnTo>
                <a:lnTo>
                  <a:pt x="1633" y="15905"/>
                </a:lnTo>
                <a:lnTo>
                  <a:pt x="1852" y="15978"/>
                </a:lnTo>
                <a:lnTo>
                  <a:pt x="2047" y="16002"/>
                </a:lnTo>
                <a:lnTo>
                  <a:pt x="2266" y="16026"/>
                </a:lnTo>
                <a:lnTo>
                  <a:pt x="2266" y="16026"/>
                </a:lnTo>
                <a:lnTo>
                  <a:pt x="2534" y="16002"/>
                </a:lnTo>
                <a:lnTo>
                  <a:pt x="2777" y="15929"/>
                </a:lnTo>
                <a:lnTo>
                  <a:pt x="2997" y="15832"/>
                </a:lnTo>
                <a:lnTo>
                  <a:pt x="3191" y="15661"/>
                </a:lnTo>
                <a:lnTo>
                  <a:pt x="3191" y="15661"/>
                </a:lnTo>
                <a:lnTo>
                  <a:pt x="3362" y="15466"/>
                </a:lnTo>
                <a:lnTo>
                  <a:pt x="3484" y="15247"/>
                </a:lnTo>
                <a:lnTo>
                  <a:pt x="3557" y="15052"/>
                </a:lnTo>
                <a:lnTo>
                  <a:pt x="3605" y="14833"/>
                </a:lnTo>
                <a:lnTo>
                  <a:pt x="3679" y="14614"/>
                </a:lnTo>
                <a:lnTo>
                  <a:pt x="3752" y="14419"/>
                </a:lnTo>
                <a:lnTo>
                  <a:pt x="3849" y="14200"/>
                </a:lnTo>
                <a:lnTo>
                  <a:pt x="4019" y="14029"/>
                </a:lnTo>
                <a:lnTo>
                  <a:pt x="4019" y="14029"/>
                </a:lnTo>
                <a:lnTo>
                  <a:pt x="4287" y="13786"/>
                </a:lnTo>
                <a:lnTo>
                  <a:pt x="4531" y="13591"/>
                </a:lnTo>
                <a:lnTo>
                  <a:pt x="4750" y="13493"/>
                </a:lnTo>
                <a:lnTo>
                  <a:pt x="4945" y="13445"/>
                </a:lnTo>
                <a:lnTo>
                  <a:pt x="5140" y="13445"/>
                </a:lnTo>
                <a:lnTo>
                  <a:pt x="5310" y="13493"/>
                </a:lnTo>
                <a:lnTo>
                  <a:pt x="5481" y="13615"/>
                </a:lnTo>
                <a:lnTo>
                  <a:pt x="5651" y="13737"/>
                </a:lnTo>
                <a:lnTo>
                  <a:pt x="5822" y="13932"/>
                </a:lnTo>
                <a:lnTo>
                  <a:pt x="5992" y="14127"/>
                </a:lnTo>
                <a:lnTo>
                  <a:pt x="6358" y="14614"/>
                </a:lnTo>
                <a:lnTo>
                  <a:pt x="6796" y="15150"/>
                </a:lnTo>
                <a:lnTo>
                  <a:pt x="7039" y="15442"/>
                </a:lnTo>
                <a:lnTo>
                  <a:pt x="7307" y="15734"/>
                </a:lnTo>
                <a:lnTo>
                  <a:pt x="7307" y="15734"/>
                </a:lnTo>
                <a:lnTo>
                  <a:pt x="7454" y="15856"/>
                </a:lnTo>
                <a:lnTo>
                  <a:pt x="7648" y="15953"/>
                </a:lnTo>
                <a:lnTo>
                  <a:pt x="7819" y="16002"/>
                </a:lnTo>
                <a:lnTo>
                  <a:pt x="8014" y="16026"/>
                </a:lnTo>
                <a:lnTo>
                  <a:pt x="8014" y="16026"/>
                </a:lnTo>
                <a:lnTo>
                  <a:pt x="8111" y="16002"/>
                </a:lnTo>
                <a:lnTo>
                  <a:pt x="8257" y="15929"/>
                </a:lnTo>
                <a:lnTo>
                  <a:pt x="8720" y="15661"/>
                </a:lnTo>
                <a:lnTo>
                  <a:pt x="8988" y="15491"/>
                </a:lnTo>
                <a:lnTo>
                  <a:pt x="9280" y="15271"/>
                </a:lnTo>
                <a:lnTo>
                  <a:pt x="9597" y="15052"/>
                </a:lnTo>
                <a:lnTo>
                  <a:pt x="9889" y="14784"/>
                </a:lnTo>
                <a:lnTo>
                  <a:pt x="10157" y="14516"/>
                </a:lnTo>
                <a:lnTo>
                  <a:pt x="10400" y="14224"/>
                </a:lnTo>
                <a:lnTo>
                  <a:pt x="10595" y="13932"/>
                </a:lnTo>
                <a:lnTo>
                  <a:pt x="10668" y="13786"/>
                </a:lnTo>
                <a:lnTo>
                  <a:pt x="10717" y="13615"/>
                </a:lnTo>
                <a:lnTo>
                  <a:pt x="10766" y="13469"/>
                </a:lnTo>
                <a:lnTo>
                  <a:pt x="10790" y="13323"/>
                </a:lnTo>
                <a:lnTo>
                  <a:pt x="10790" y="13177"/>
                </a:lnTo>
                <a:lnTo>
                  <a:pt x="10766" y="13006"/>
                </a:lnTo>
                <a:lnTo>
                  <a:pt x="10717" y="12860"/>
                </a:lnTo>
                <a:lnTo>
                  <a:pt x="10644" y="12714"/>
                </a:lnTo>
                <a:lnTo>
                  <a:pt x="10547" y="12568"/>
                </a:lnTo>
                <a:lnTo>
                  <a:pt x="10425" y="12422"/>
                </a:lnTo>
                <a:lnTo>
                  <a:pt x="10425" y="12422"/>
                </a:lnTo>
                <a:lnTo>
                  <a:pt x="10230" y="12276"/>
                </a:lnTo>
                <a:lnTo>
                  <a:pt x="10035" y="12178"/>
                </a:lnTo>
                <a:lnTo>
                  <a:pt x="9840" y="12105"/>
                </a:lnTo>
                <a:lnTo>
                  <a:pt x="9621" y="12032"/>
                </a:lnTo>
                <a:lnTo>
                  <a:pt x="9402" y="11983"/>
                </a:lnTo>
                <a:lnTo>
                  <a:pt x="9183" y="11886"/>
                </a:lnTo>
                <a:lnTo>
                  <a:pt x="8988" y="11789"/>
                </a:lnTo>
                <a:lnTo>
                  <a:pt x="8793" y="11618"/>
                </a:lnTo>
                <a:lnTo>
                  <a:pt x="8793" y="11618"/>
                </a:lnTo>
                <a:lnTo>
                  <a:pt x="8623" y="11423"/>
                </a:lnTo>
                <a:lnTo>
                  <a:pt x="8525" y="11204"/>
                </a:lnTo>
                <a:lnTo>
                  <a:pt x="8452" y="10961"/>
                </a:lnTo>
                <a:lnTo>
                  <a:pt x="8428" y="10668"/>
                </a:lnTo>
                <a:lnTo>
                  <a:pt x="8428" y="10668"/>
                </a:lnTo>
                <a:lnTo>
                  <a:pt x="8452" y="10473"/>
                </a:lnTo>
                <a:lnTo>
                  <a:pt x="8476" y="10254"/>
                </a:lnTo>
                <a:lnTo>
                  <a:pt x="8549" y="10059"/>
                </a:lnTo>
                <a:lnTo>
                  <a:pt x="8623" y="9865"/>
                </a:lnTo>
                <a:lnTo>
                  <a:pt x="8720" y="9670"/>
                </a:lnTo>
                <a:lnTo>
                  <a:pt x="8842" y="9475"/>
                </a:lnTo>
                <a:lnTo>
                  <a:pt x="8988" y="9304"/>
                </a:lnTo>
                <a:lnTo>
                  <a:pt x="9134" y="9134"/>
                </a:lnTo>
                <a:lnTo>
                  <a:pt x="9134" y="9134"/>
                </a:lnTo>
                <a:lnTo>
                  <a:pt x="9304" y="8988"/>
                </a:lnTo>
                <a:lnTo>
                  <a:pt x="9475" y="8866"/>
                </a:lnTo>
                <a:lnTo>
                  <a:pt x="9645" y="8744"/>
                </a:lnTo>
                <a:lnTo>
                  <a:pt x="9840" y="8622"/>
                </a:lnTo>
                <a:lnTo>
                  <a:pt x="10035" y="8549"/>
                </a:lnTo>
                <a:lnTo>
                  <a:pt x="10254" y="8476"/>
                </a:lnTo>
                <a:lnTo>
                  <a:pt x="10474" y="8452"/>
                </a:lnTo>
                <a:lnTo>
                  <a:pt x="10668" y="8428"/>
                </a:lnTo>
                <a:lnTo>
                  <a:pt x="10668" y="8428"/>
                </a:lnTo>
                <a:lnTo>
                  <a:pt x="10936" y="8452"/>
                </a:lnTo>
                <a:lnTo>
                  <a:pt x="11180" y="8525"/>
                </a:lnTo>
                <a:lnTo>
                  <a:pt x="11423" y="8622"/>
                </a:lnTo>
                <a:lnTo>
                  <a:pt x="11618" y="8793"/>
                </a:lnTo>
                <a:lnTo>
                  <a:pt x="11618" y="8793"/>
                </a:lnTo>
                <a:lnTo>
                  <a:pt x="11789" y="8988"/>
                </a:lnTo>
                <a:lnTo>
                  <a:pt x="11910" y="9207"/>
                </a:lnTo>
                <a:lnTo>
                  <a:pt x="11984" y="9426"/>
                </a:lnTo>
                <a:lnTo>
                  <a:pt x="12057" y="9645"/>
                </a:lnTo>
                <a:lnTo>
                  <a:pt x="12105" y="9840"/>
                </a:lnTo>
                <a:lnTo>
                  <a:pt x="12178" y="10035"/>
                </a:lnTo>
                <a:lnTo>
                  <a:pt x="12276" y="10230"/>
                </a:lnTo>
                <a:lnTo>
                  <a:pt x="12422" y="10425"/>
                </a:lnTo>
                <a:lnTo>
                  <a:pt x="12422" y="10425"/>
                </a:lnTo>
                <a:lnTo>
                  <a:pt x="12568" y="10547"/>
                </a:lnTo>
                <a:lnTo>
                  <a:pt x="12714" y="10644"/>
                </a:lnTo>
                <a:lnTo>
                  <a:pt x="12860" y="10717"/>
                </a:lnTo>
                <a:lnTo>
                  <a:pt x="13006" y="10766"/>
                </a:lnTo>
                <a:lnTo>
                  <a:pt x="13177" y="10790"/>
                </a:lnTo>
                <a:lnTo>
                  <a:pt x="13323" y="10790"/>
                </a:lnTo>
                <a:lnTo>
                  <a:pt x="13469" y="10766"/>
                </a:lnTo>
                <a:lnTo>
                  <a:pt x="13615" y="10717"/>
                </a:lnTo>
                <a:lnTo>
                  <a:pt x="13786" y="10668"/>
                </a:lnTo>
                <a:lnTo>
                  <a:pt x="13932" y="10595"/>
                </a:lnTo>
                <a:lnTo>
                  <a:pt x="14224" y="10400"/>
                </a:lnTo>
                <a:lnTo>
                  <a:pt x="14516" y="10157"/>
                </a:lnTo>
                <a:lnTo>
                  <a:pt x="14784" y="9889"/>
                </a:lnTo>
                <a:lnTo>
                  <a:pt x="15052" y="9597"/>
                </a:lnTo>
                <a:lnTo>
                  <a:pt x="15271" y="9280"/>
                </a:lnTo>
                <a:lnTo>
                  <a:pt x="15491" y="8988"/>
                </a:lnTo>
                <a:lnTo>
                  <a:pt x="15661" y="8720"/>
                </a:lnTo>
                <a:lnTo>
                  <a:pt x="15929" y="8257"/>
                </a:lnTo>
                <a:lnTo>
                  <a:pt x="16002" y="8111"/>
                </a:lnTo>
                <a:lnTo>
                  <a:pt x="16026" y="8014"/>
                </a:lnTo>
                <a:lnTo>
                  <a:pt x="16026" y="8014"/>
                </a:lnTo>
                <a:lnTo>
                  <a:pt x="16002" y="7819"/>
                </a:lnTo>
                <a:lnTo>
                  <a:pt x="15953" y="7648"/>
                </a:lnTo>
                <a:lnTo>
                  <a:pt x="15856" y="7453"/>
                </a:lnTo>
                <a:lnTo>
                  <a:pt x="15734" y="7307"/>
                </a:lnTo>
                <a:lnTo>
                  <a:pt x="15734" y="7307"/>
                </a:lnTo>
                <a:lnTo>
                  <a:pt x="15442" y="7039"/>
                </a:lnTo>
                <a:lnTo>
                  <a:pt x="15150" y="6796"/>
                </a:lnTo>
                <a:lnTo>
                  <a:pt x="14614" y="6357"/>
                </a:lnTo>
                <a:lnTo>
                  <a:pt x="14127" y="5992"/>
                </a:lnTo>
                <a:lnTo>
                  <a:pt x="13932" y="5822"/>
                </a:lnTo>
                <a:lnTo>
                  <a:pt x="13737" y="5651"/>
                </a:lnTo>
                <a:lnTo>
                  <a:pt x="13615" y="5481"/>
                </a:lnTo>
                <a:lnTo>
                  <a:pt x="13494" y="5310"/>
                </a:lnTo>
                <a:lnTo>
                  <a:pt x="13445" y="5140"/>
                </a:lnTo>
                <a:lnTo>
                  <a:pt x="13445" y="4945"/>
                </a:lnTo>
                <a:lnTo>
                  <a:pt x="13494" y="4750"/>
                </a:lnTo>
                <a:lnTo>
                  <a:pt x="13591" y="4531"/>
                </a:lnTo>
                <a:lnTo>
                  <a:pt x="13761" y="4287"/>
                </a:lnTo>
                <a:lnTo>
                  <a:pt x="14029" y="4019"/>
                </a:lnTo>
                <a:lnTo>
                  <a:pt x="14029" y="4019"/>
                </a:lnTo>
                <a:close/>
              </a:path>
            </a:pathLst>
          </a:custGeom>
          <a:noFill/>
          <a:ln w="12175" cap="rnd" cmpd="sng">
            <a:solidFill>
              <a:srgbClr val="FC4067"/>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371" name="Google Shape;371;p14"/>
          <p:cNvGrpSpPr/>
          <p:nvPr/>
        </p:nvGrpSpPr>
        <p:grpSpPr>
          <a:xfrm>
            <a:off x="10856509" y="5970102"/>
            <a:ext cx="678468" cy="638281"/>
            <a:chOff x="5972700" y="2330200"/>
            <a:chExt cx="411625" cy="387275"/>
          </a:xfrm>
        </p:grpSpPr>
        <p:sp>
          <p:nvSpPr>
            <p:cNvPr id="372" name="Google Shape;372;p14"/>
            <p:cNvSpPr/>
            <p:nvPr/>
          </p:nvSpPr>
          <p:spPr>
            <a:xfrm>
              <a:off x="5972700" y="2476950"/>
              <a:ext cx="98050" cy="219825"/>
            </a:xfrm>
            <a:custGeom>
              <a:avLst/>
              <a:gdLst/>
              <a:ahLst/>
              <a:cxnLst/>
              <a:rect l="l" t="t" r="r" b="b"/>
              <a:pathLst>
                <a:path w="3922" h="8793" fill="none" extrusionOk="0">
                  <a:moveTo>
                    <a:pt x="0" y="0"/>
                  </a:moveTo>
                  <a:lnTo>
                    <a:pt x="0" y="8792"/>
                  </a:lnTo>
                  <a:lnTo>
                    <a:pt x="3921" y="8792"/>
                  </a:lnTo>
                  <a:lnTo>
                    <a:pt x="3921" y="0"/>
                  </a:lnTo>
                  <a:lnTo>
                    <a:pt x="0" y="0"/>
                  </a:lnTo>
                  <a:close/>
                  <a:moveTo>
                    <a:pt x="2411" y="2411"/>
                  </a:moveTo>
                  <a:lnTo>
                    <a:pt x="2411" y="2411"/>
                  </a:lnTo>
                  <a:lnTo>
                    <a:pt x="2265" y="2387"/>
                  </a:lnTo>
                  <a:lnTo>
                    <a:pt x="2143" y="2363"/>
                  </a:lnTo>
                  <a:lnTo>
                    <a:pt x="2022" y="2290"/>
                  </a:lnTo>
                  <a:lnTo>
                    <a:pt x="1924" y="2216"/>
                  </a:lnTo>
                  <a:lnTo>
                    <a:pt x="1827" y="2095"/>
                  </a:lnTo>
                  <a:lnTo>
                    <a:pt x="1754" y="1973"/>
                  </a:lnTo>
                  <a:lnTo>
                    <a:pt x="1729" y="1851"/>
                  </a:lnTo>
                  <a:lnTo>
                    <a:pt x="1705" y="1705"/>
                  </a:lnTo>
                  <a:lnTo>
                    <a:pt x="1705" y="1705"/>
                  </a:lnTo>
                  <a:lnTo>
                    <a:pt x="1729" y="1559"/>
                  </a:lnTo>
                  <a:lnTo>
                    <a:pt x="1754" y="1437"/>
                  </a:lnTo>
                  <a:lnTo>
                    <a:pt x="1827" y="1315"/>
                  </a:lnTo>
                  <a:lnTo>
                    <a:pt x="1924" y="1218"/>
                  </a:lnTo>
                  <a:lnTo>
                    <a:pt x="2022" y="1120"/>
                  </a:lnTo>
                  <a:lnTo>
                    <a:pt x="2143" y="1072"/>
                  </a:lnTo>
                  <a:lnTo>
                    <a:pt x="2265" y="1023"/>
                  </a:lnTo>
                  <a:lnTo>
                    <a:pt x="2411" y="999"/>
                  </a:lnTo>
                  <a:lnTo>
                    <a:pt x="2411" y="999"/>
                  </a:lnTo>
                  <a:lnTo>
                    <a:pt x="2557" y="1023"/>
                  </a:lnTo>
                  <a:lnTo>
                    <a:pt x="2679" y="1072"/>
                  </a:lnTo>
                  <a:lnTo>
                    <a:pt x="2801" y="1120"/>
                  </a:lnTo>
                  <a:lnTo>
                    <a:pt x="2898" y="1218"/>
                  </a:lnTo>
                  <a:lnTo>
                    <a:pt x="2996" y="1315"/>
                  </a:lnTo>
                  <a:lnTo>
                    <a:pt x="3069" y="1437"/>
                  </a:lnTo>
                  <a:lnTo>
                    <a:pt x="3093" y="1559"/>
                  </a:lnTo>
                  <a:lnTo>
                    <a:pt x="3118" y="1705"/>
                  </a:lnTo>
                  <a:lnTo>
                    <a:pt x="3118" y="1705"/>
                  </a:lnTo>
                  <a:lnTo>
                    <a:pt x="3093" y="1851"/>
                  </a:lnTo>
                  <a:lnTo>
                    <a:pt x="3069" y="1973"/>
                  </a:lnTo>
                  <a:lnTo>
                    <a:pt x="2996" y="2095"/>
                  </a:lnTo>
                  <a:lnTo>
                    <a:pt x="2898" y="2216"/>
                  </a:lnTo>
                  <a:lnTo>
                    <a:pt x="2801" y="2290"/>
                  </a:lnTo>
                  <a:lnTo>
                    <a:pt x="2679" y="2363"/>
                  </a:lnTo>
                  <a:lnTo>
                    <a:pt x="2557" y="2387"/>
                  </a:lnTo>
                  <a:lnTo>
                    <a:pt x="2411" y="2411"/>
                  </a:lnTo>
                  <a:lnTo>
                    <a:pt x="2411" y="2411"/>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3" name="Google Shape;373;p14"/>
            <p:cNvSpPr/>
            <p:nvPr/>
          </p:nvSpPr>
          <p:spPr>
            <a:xfrm>
              <a:off x="6078025" y="2330200"/>
              <a:ext cx="306300" cy="387275"/>
            </a:xfrm>
            <a:custGeom>
              <a:avLst/>
              <a:gdLst/>
              <a:ahLst/>
              <a:cxnLst/>
              <a:rect l="l" t="t" r="r" b="b"/>
              <a:pathLst>
                <a:path w="12252" h="15491" fill="none" extrusionOk="0">
                  <a:moveTo>
                    <a:pt x="1" y="13396"/>
                  </a:moveTo>
                  <a:lnTo>
                    <a:pt x="1511" y="13396"/>
                  </a:lnTo>
                  <a:lnTo>
                    <a:pt x="1511" y="13396"/>
                  </a:lnTo>
                  <a:lnTo>
                    <a:pt x="1998" y="13639"/>
                  </a:lnTo>
                  <a:lnTo>
                    <a:pt x="2680" y="13932"/>
                  </a:lnTo>
                  <a:lnTo>
                    <a:pt x="3556" y="14273"/>
                  </a:lnTo>
                  <a:lnTo>
                    <a:pt x="4531" y="14638"/>
                  </a:lnTo>
                  <a:lnTo>
                    <a:pt x="5578" y="14955"/>
                  </a:lnTo>
                  <a:lnTo>
                    <a:pt x="6114" y="15101"/>
                  </a:lnTo>
                  <a:lnTo>
                    <a:pt x="6650" y="15222"/>
                  </a:lnTo>
                  <a:lnTo>
                    <a:pt x="7161" y="15344"/>
                  </a:lnTo>
                  <a:lnTo>
                    <a:pt x="7672" y="15417"/>
                  </a:lnTo>
                  <a:lnTo>
                    <a:pt x="8135" y="15466"/>
                  </a:lnTo>
                  <a:lnTo>
                    <a:pt x="8598" y="15490"/>
                  </a:lnTo>
                  <a:lnTo>
                    <a:pt x="8598" y="15490"/>
                  </a:lnTo>
                  <a:lnTo>
                    <a:pt x="9377" y="15490"/>
                  </a:lnTo>
                  <a:lnTo>
                    <a:pt x="9791" y="15466"/>
                  </a:lnTo>
                  <a:lnTo>
                    <a:pt x="10181" y="15417"/>
                  </a:lnTo>
                  <a:lnTo>
                    <a:pt x="10522" y="15320"/>
                  </a:lnTo>
                  <a:lnTo>
                    <a:pt x="10692" y="15271"/>
                  </a:lnTo>
                  <a:lnTo>
                    <a:pt x="10814" y="15222"/>
                  </a:lnTo>
                  <a:lnTo>
                    <a:pt x="10936" y="15149"/>
                  </a:lnTo>
                  <a:lnTo>
                    <a:pt x="11033" y="15052"/>
                  </a:lnTo>
                  <a:lnTo>
                    <a:pt x="11082" y="14955"/>
                  </a:lnTo>
                  <a:lnTo>
                    <a:pt x="11131" y="14833"/>
                  </a:lnTo>
                  <a:lnTo>
                    <a:pt x="11204" y="14126"/>
                  </a:lnTo>
                  <a:lnTo>
                    <a:pt x="11204" y="14126"/>
                  </a:lnTo>
                  <a:lnTo>
                    <a:pt x="11180" y="13956"/>
                  </a:lnTo>
                  <a:lnTo>
                    <a:pt x="11131" y="13810"/>
                  </a:lnTo>
                  <a:lnTo>
                    <a:pt x="11033" y="13664"/>
                  </a:lnTo>
                  <a:lnTo>
                    <a:pt x="10887" y="13542"/>
                  </a:lnTo>
                  <a:lnTo>
                    <a:pt x="10887" y="13542"/>
                  </a:lnTo>
                  <a:lnTo>
                    <a:pt x="11009" y="13518"/>
                  </a:lnTo>
                  <a:lnTo>
                    <a:pt x="11131" y="13469"/>
                  </a:lnTo>
                  <a:lnTo>
                    <a:pt x="11253" y="13420"/>
                  </a:lnTo>
                  <a:lnTo>
                    <a:pt x="11350" y="13323"/>
                  </a:lnTo>
                  <a:lnTo>
                    <a:pt x="11423" y="13225"/>
                  </a:lnTo>
                  <a:lnTo>
                    <a:pt x="11496" y="13104"/>
                  </a:lnTo>
                  <a:lnTo>
                    <a:pt x="11545" y="12957"/>
                  </a:lnTo>
                  <a:lnTo>
                    <a:pt x="11569" y="12836"/>
                  </a:lnTo>
                  <a:lnTo>
                    <a:pt x="11642" y="11959"/>
                  </a:lnTo>
                  <a:lnTo>
                    <a:pt x="11642" y="11959"/>
                  </a:lnTo>
                  <a:lnTo>
                    <a:pt x="11642" y="11837"/>
                  </a:lnTo>
                  <a:lnTo>
                    <a:pt x="11642" y="11740"/>
                  </a:lnTo>
                  <a:lnTo>
                    <a:pt x="11618" y="11618"/>
                  </a:lnTo>
                  <a:lnTo>
                    <a:pt x="11569" y="11521"/>
                  </a:lnTo>
                  <a:lnTo>
                    <a:pt x="11447" y="11350"/>
                  </a:lnTo>
                  <a:lnTo>
                    <a:pt x="11374" y="11277"/>
                  </a:lnTo>
                  <a:lnTo>
                    <a:pt x="11301" y="11204"/>
                  </a:lnTo>
                  <a:lnTo>
                    <a:pt x="11301" y="11204"/>
                  </a:lnTo>
                  <a:lnTo>
                    <a:pt x="11423" y="11180"/>
                  </a:lnTo>
                  <a:lnTo>
                    <a:pt x="11521" y="11131"/>
                  </a:lnTo>
                  <a:lnTo>
                    <a:pt x="11618" y="11058"/>
                  </a:lnTo>
                  <a:lnTo>
                    <a:pt x="11715" y="10960"/>
                  </a:lnTo>
                  <a:lnTo>
                    <a:pt x="11788" y="10863"/>
                  </a:lnTo>
                  <a:lnTo>
                    <a:pt x="11837" y="10766"/>
                  </a:lnTo>
                  <a:lnTo>
                    <a:pt x="11886" y="10644"/>
                  </a:lnTo>
                  <a:lnTo>
                    <a:pt x="11910" y="10498"/>
                  </a:lnTo>
                  <a:lnTo>
                    <a:pt x="11983" y="9645"/>
                  </a:lnTo>
                  <a:lnTo>
                    <a:pt x="11983" y="9645"/>
                  </a:lnTo>
                  <a:lnTo>
                    <a:pt x="11983" y="9523"/>
                  </a:lnTo>
                  <a:lnTo>
                    <a:pt x="11983" y="9402"/>
                  </a:lnTo>
                  <a:lnTo>
                    <a:pt x="11959" y="9280"/>
                  </a:lnTo>
                  <a:lnTo>
                    <a:pt x="11910" y="9182"/>
                  </a:lnTo>
                  <a:lnTo>
                    <a:pt x="11861" y="9085"/>
                  </a:lnTo>
                  <a:lnTo>
                    <a:pt x="11788" y="9012"/>
                  </a:lnTo>
                  <a:lnTo>
                    <a:pt x="11715" y="8939"/>
                  </a:lnTo>
                  <a:lnTo>
                    <a:pt x="11618" y="8866"/>
                  </a:lnTo>
                  <a:lnTo>
                    <a:pt x="11618" y="8866"/>
                  </a:lnTo>
                  <a:lnTo>
                    <a:pt x="11715" y="8841"/>
                  </a:lnTo>
                  <a:lnTo>
                    <a:pt x="11813" y="8768"/>
                  </a:lnTo>
                  <a:lnTo>
                    <a:pt x="11910" y="8695"/>
                  </a:lnTo>
                  <a:lnTo>
                    <a:pt x="11983" y="8622"/>
                  </a:lnTo>
                  <a:lnTo>
                    <a:pt x="12056" y="8525"/>
                  </a:lnTo>
                  <a:lnTo>
                    <a:pt x="12105" y="8427"/>
                  </a:lnTo>
                  <a:lnTo>
                    <a:pt x="12129" y="8306"/>
                  </a:lnTo>
                  <a:lnTo>
                    <a:pt x="12154" y="8184"/>
                  </a:lnTo>
                  <a:lnTo>
                    <a:pt x="12251" y="7307"/>
                  </a:lnTo>
                  <a:lnTo>
                    <a:pt x="12251" y="7307"/>
                  </a:lnTo>
                  <a:lnTo>
                    <a:pt x="12227" y="7185"/>
                  </a:lnTo>
                  <a:lnTo>
                    <a:pt x="12202" y="7064"/>
                  </a:lnTo>
                  <a:lnTo>
                    <a:pt x="12154" y="6966"/>
                  </a:lnTo>
                  <a:lnTo>
                    <a:pt x="12105" y="6869"/>
                  </a:lnTo>
                  <a:lnTo>
                    <a:pt x="12032" y="6771"/>
                  </a:lnTo>
                  <a:lnTo>
                    <a:pt x="11935" y="6698"/>
                  </a:lnTo>
                  <a:lnTo>
                    <a:pt x="11715" y="6552"/>
                  </a:lnTo>
                  <a:lnTo>
                    <a:pt x="11472" y="6430"/>
                  </a:lnTo>
                  <a:lnTo>
                    <a:pt x="11180" y="6333"/>
                  </a:lnTo>
                  <a:lnTo>
                    <a:pt x="10863" y="6260"/>
                  </a:lnTo>
                  <a:lnTo>
                    <a:pt x="10546" y="6211"/>
                  </a:lnTo>
                  <a:lnTo>
                    <a:pt x="10546" y="6211"/>
                  </a:lnTo>
                  <a:lnTo>
                    <a:pt x="9864" y="6114"/>
                  </a:lnTo>
                  <a:lnTo>
                    <a:pt x="8817" y="6016"/>
                  </a:lnTo>
                  <a:lnTo>
                    <a:pt x="7575" y="5943"/>
                  </a:lnTo>
                  <a:lnTo>
                    <a:pt x="6309" y="5870"/>
                  </a:lnTo>
                  <a:lnTo>
                    <a:pt x="6309" y="5870"/>
                  </a:lnTo>
                  <a:lnTo>
                    <a:pt x="6479" y="5578"/>
                  </a:lnTo>
                  <a:lnTo>
                    <a:pt x="6625" y="5237"/>
                  </a:lnTo>
                  <a:lnTo>
                    <a:pt x="6771" y="4872"/>
                  </a:lnTo>
                  <a:lnTo>
                    <a:pt x="6869" y="4482"/>
                  </a:lnTo>
                  <a:lnTo>
                    <a:pt x="6966" y="4092"/>
                  </a:lnTo>
                  <a:lnTo>
                    <a:pt x="7064" y="3678"/>
                  </a:lnTo>
                  <a:lnTo>
                    <a:pt x="7161" y="2875"/>
                  </a:lnTo>
                  <a:lnTo>
                    <a:pt x="7234" y="2144"/>
                  </a:lnTo>
                  <a:lnTo>
                    <a:pt x="7283" y="1535"/>
                  </a:lnTo>
                  <a:lnTo>
                    <a:pt x="7283" y="975"/>
                  </a:lnTo>
                  <a:lnTo>
                    <a:pt x="7283" y="975"/>
                  </a:lnTo>
                  <a:lnTo>
                    <a:pt x="7283" y="804"/>
                  </a:lnTo>
                  <a:lnTo>
                    <a:pt x="7210" y="609"/>
                  </a:lnTo>
                  <a:lnTo>
                    <a:pt x="7137" y="463"/>
                  </a:lnTo>
                  <a:lnTo>
                    <a:pt x="7015" y="317"/>
                  </a:lnTo>
                  <a:lnTo>
                    <a:pt x="6869" y="171"/>
                  </a:lnTo>
                  <a:lnTo>
                    <a:pt x="6698" y="98"/>
                  </a:lnTo>
                  <a:lnTo>
                    <a:pt x="6503" y="25"/>
                  </a:lnTo>
                  <a:lnTo>
                    <a:pt x="6309" y="1"/>
                  </a:lnTo>
                  <a:lnTo>
                    <a:pt x="6309" y="1"/>
                  </a:lnTo>
                  <a:lnTo>
                    <a:pt x="5943" y="25"/>
                  </a:lnTo>
                  <a:lnTo>
                    <a:pt x="5700" y="74"/>
                  </a:lnTo>
                  <a:lnTo>
                    <a:pt x="5505" y="147"/>
                  </a:lnTo>
                  <a:lnTo>
                    <a:pt x="5359" y="220"/>
                  </a:lnTo>
                  <a:lnTo>
                    <a:pt x="5359" y="220"/>
                  </a:lnTo>
                  <a:lnTo>
                    <a:pt x="4969" y="1462"/>
                  </a:lnTo>
                  <a:lnTo>
                    <a:pt x="4774" y="2022"/>
                  </a:lnTo>
                  <a:lnTo>
                    <a:pt x="4579" y="2534"/>
                  </a:lnTo>
                  <a:lnTo>
                    <a:pt x="4385" y="2996"/>
                  </a:lnTo>
                  <a:lnTo>
                    <a:pt x="4190" y="3386"/>
                  </a:lnTo>
                  <a:lnTo>
                    <a:pt x="4019" y="3678"/>
                  </a:lnTo>
                  <a:lnTo>
                    <a:pt x="3873" y="3922"/>
                  </a:lnTo>
                  <a:lnTo>
                    <a:pt x="3873" y="3922"/>
                  </a:lnTo>
                  <a:lnTo>
                    <a:pt x="3654" y="4141"/>
                  </a:lnTo>
                  <a:lnTo>
                    <a:pt x="3313" y="4482"/>
                  </a:lnTo>
                  <a:lnTo>
                    <a:pt x="2509" y="5237"/>
                  </a:lnTo>
                  <a:lnTo>
                    <a:pt x="1438" y="6211"/>
                  </a:lnTo>
                  <a:lnTo>
                    <a:pt x="1" y="621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74" name="Google Shape;374;p14"/>
          <p:cNvGrpSpPr/>
          <p:nvPr/>
        </p:nvGrpSpPr>
        <p:grpSpPr>
          <a:xfrm>
            <a:off x="727495" y="509853"/>
            <a:ext cx="531544" cy="842560"/>
            <a:chOff x="6718575" y="2318625"/>
            <a:chExt cx="256950" cy="407375"/>
          </a:xfrm>
        </p:grpSpPr>
        <p:sp>
          <p:nvSpPr>
            <p:cNvPr id="375" name="Google Shape;375;p14"/>
            <p:cNvSpPr/>
            <p:nvPr/>
          </p:nvSpPr>
          <p:spPr>
            <a:xfrm>
              <a:off x="6795900" y="2673600"/>
              <a:ext cx="102300" cy="22550"/>
            </a:xfrm>
            <a:custGeom>
              <a:avLst/>
              <a:gdLst/>
              <a:ahLst/>
              <a:cxnLst/>
              <a:rect l="l" t="t" r="r" b="b"/>
              <a:pathLst>
                <a:path w="4092" h="902" fill="none" extrusionOk="0">
                  <a:moveTo>
                    <a:pt x="4092" y="902"/>
                  </a:moveTo>
                  <a:lnTo>
                    <a:pt x="4092" y="1"/>
                  </a:lnTo>
                  <a:lnTo>
                    <a:pt x="0" y="1"/>
                  </a:lnTo>
                  <a:lnTo>
                    <a:pt x="0" y="902"/>
                  </a:lnTo>
                  <a:lnTo>
                    <a:pt x="4092" y="902"/>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6" name="Google Shape;376;p14"/>
            <p:cNvSpPr/>
            <p:nvPr/>
          </p:nvSpPr>
          <p:spPr>
            <a:xfrm>
              <a:off x="6795900" y="2650475"/>
              <a:ext cx="102300" cy="22550"/>
            </a:xfrm>
            <a:custGeom>
              <a:avLst/>
              <a:gdLst/>
              <a:ahLst/>
              <a:cxnLst/>
              <a:rect l="l" t="t" r="r" b="b"/>
              <a:pathLst>
                <a:path w="4092" h="902" fill="none" extrusionOk="0">
                  <a:moveTo>
                    <a:pt x="4092" y="901"/>
                  </a:moveTo>
                  <a:lnTo>
                    <a:pt x="4092" y="0"/>
                  </a:lnTo>
                  <a:lnTo>
                    <a:pt x="0" y="0"/>
                  </a:lnTo>
                  <a:lnTo>
                    <a:pt x="0" y="901"/>
                  </a:lnTo>
                  <a:lnTo>
                    <a:pt x="4092" y="901"/>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7" name="Google Shape;377;p14"/>
            <p:cNvSpPr/>
            <p:nvPr/>
          </p:nvSpPr>
          <p:spPr>
            <a:xfrm>
              <a:off x="6795900" y="2696125"/>
              <a:ext cx="102300" cy="29875"/>
            </a:xfrm>
            <a:custGeom>
              <a:avLst/>
              <a:gdLst/>
              <a:ahLst/>
              <a:cxnLst/>
              <a:rect l="l" t="t" r="r" b="b"/>
              <a:pathLst>
                <a:path w="4092" h="1195" fill="none" extrusionOk="0">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8" name="Google Shape;378;p14"/>
            <p:cNvSpPr/>
            <p:nvPr/>
          </p:nvSpPr>
          <p:spPr>
            <a:xfrm>
              <a:off x="6784925" y="2459275"/>
              <a:ext cx="35350" cy="166875"/>
            </a:xfrm>
            <a:custGeom>
              <a:avLst/>
              <a:gdLst/>
              <a:ahLst/>
              <a:cxnLst/>
              <a:rect l="l" t="t" r="r" b="b"/>
              <a:pathLst>
                <a:path w="1414" h="6675" fill="none" extrusionOk="0">
                  <a:moveTo>
                    <a:pt x="1413" y="6674"/>
                  </a:moveTo>
                  <a:lnTo>
                    <a:pt x="1413" y="6674"/>
                  </a:lnTo>
                  <a:lnTo>
                    <a:pt x="585" y="2850"/>
                  </a:lnTo>
                  <a:lnTo>
                    <a:pt x="1" y="1"/>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9" name="Google Shape;379;p14"/>
            <p:cNvSpPr/>
            <p:nvPr/>
          </p:nvSpPr>
          <p:spPr>
            <a:xfrm>
              <a:off x="6718575" y="2318625"/>
              <a:ext cx="256950" cy="307525"/>
            </a:xfrm>
            <a:custGeom>
              <a:avLst/>
              <a:gdLst/>
              <a:ahLst/>
              <a:cxnLst/>
              <a:rect l="l" t="t" r="r" b="b"/>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0" name="Google Shape;380;p14"/>
            <p:cNvSpPr/>
            <p:nvPr/>
          </p:nvSpPr>
          <p:spPr>
            <a:xfrm>
              <a:off x="6873825" y="2459275"/>
              <a:ext cx="35350" cy="166875"/>
            </a:xfrm>
            <a:custGeom>
              <a:avLst/>
              <a:gdLst/>
              <a:ahLst/>
              <a:cxnLst/>
              <a:rect l="l" t="t" r="r" b="b"/>
              <a:pathLst>
                <a:path w="1414" h="6675" fill="none" extrusionOk="0">
                  <a:moveTo>
                    <a:pt x="1413" y="1"/>
                  </a:moveTo>
                  <a:lnTo>
                    <a:pt x="1413" y="1"/>
                  </a:lnTo>
                  <a:lnTo>
                    <a:pt x="829" y="2850"/>
                  </a:lnTo>
                  <a:lnTo>
                    <a:pt x="1" y="6674"/>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1" name="Google Shape;381;p14"/>
            <p:cNvSpPr/>
            <p:nvPr/>
          </p:nvSpPr>
          <p:spPr>
            <a:xfrm>
              <a:off x="6801975" y="2453200"/>
              <a:ext cx="90150" cy="19500"/>
            </a:xfrm>
            <a:custGeom>
              <a:avLst/>
              <a:gdLst/>
              <a:ahLst/>
              <a:cxnLst/>
              <a:rect l="l" t="t" r="r" b="b"/>
              <a:pathLst>
                <a:path w="3606" h="780" fill="none" extrusionOk="0">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2" name="Google Shape;382;p14"/>
            <p:cNvSpPr/>
            <p:nvPr/>
          </p:nvSpPr>
          <p:spPr>
            <a:xfrm>
              <a:off x="6795900" y="2628550"/>
              <a:ext cx="102300" cy="25"/>
            </a:xfrm>
            <a:custGeom>
              <a:avLst/>
              <a:gdLst/>
              <a:ahLst/>
              <a:cxnLst/>
              <a:rect l="l" t="t" r="r" b="b"/>
              <a:pathLst>
                <a:path w="4092" h="1" fill="none" extrusionOk="0">
                  <a:moveTo>
                    <a:pt x="0" y="1"/>
                  </a:moveTo>
                  <a:lnTo>
                    <a:pt x="4092" y="1"/>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83" name="Google Shape;383;p14"/>
          <p:cNvSpPr/>
          <p:nvPr/>
        </p:nvSpPr>
        <p:spPr>
          <a:xfrm>
            <a:off x="-156367" y="1129676"/>
            <a:ext cx="807200" cy="807200"/>
          </a:xfrm>
          <a:prstGeom prst="ellipse">
            <a:avLst/>
          </a:prstGeom>
          <a:solidFill>
            <a:srgbClr val="02BDC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4" name="Google Shape;384;p14"/>
          <p:cNvSpPr txBox="1">
            <a:spLocks noGrp="1"/>
          </p:cNvSpPr>
          <p:nvPr>
            <p:ph type="sldNum" idx="12"/>
          </p:nvPr>
        </p:nvSpPr>
        <p:spPr>
          <a:xfrm>
            <a:off x="10823979" y="557417"/>
            <a:ext cx="731600" cy="524800"/>
          </a:xfrm>
          <a:prstGeom prst="rect">
            <a:avLst/>
          </a:prstGeom>
        </p:spPr>
        <p:txBody>
          <a:bodyPr spcFirstLastPara="1" wrap="square" lIns="91425" tIns="91425" rIns="91425" bIns="91425" anchor="ctr" anchorCtr="0">
            <a:noAutofit/>
          </a:bodyPr>
          <a:lstStyle>
            <a:lvl1pPr lvl="0">
              <a:buNone/>
              <a:defRPr>
                <a:solidFill>
                  <a:srgbClr val="FFFFFF"/>
                </a:solidFill>
              </a:defRPr>
            </a:lvl1pPr>
            <a:lvl2pPr lvl="1">
              <a:buNone/>
              <a:defRPr>
                <a:solidFill>
                  <a:srgbClr val="FFFFFF"/>
                </a:solidFill>
              </a:defRPr>
            </a:lvl2pPr>
            <a:lvl3pPr lvl="2">
              <a:buNone/>
              <a:defRPr>
                <a:solidFill>
                  <a:srgbClr val="FFFFFF"/>
                </a:solidFill>
              </a:defRPr>
            </a:lvl3pPr>
            <a:lvl4pPr lvl="3">
              <a:buNone/>
              <a:defRPr>
                <a:solidFill>
                  <a:srgbClr val="FFFFFF"/>
                </a:solidFill>
              </a:defRPr>
            </a:lvl4pPr>
            <a:lvl5pPr lvl="4">
              <a:buNone/>
              <a:defRPr>
                <a:solidFill>
                  <a:srgbClr val="FFFFFF"/>
                </a:solidFill>
              </a:defRPr>
            </a:lvl5pPr>
            <a:lvl6pPr lvl="5">
              <a:buNone/>
              <a:defRPr>
                <a:solidFill>
                  <a:srgbClr val="FFFFFF"/>
                </a:solidFill>
              </a:defRPr>
            </a:lvl6pPr>
            <a:lvl7pPr lvl="6">
              <a:buNone/>
              <a:defRPr>
                <a:solidFill>
                  <a:srgbClr val="FFFFFF"/>
                </a:solidFill>
              </a:defRPr>
            </a:lvl7pPr>
            <a:lvl8pPr lvl="7">
              <a:buNone/>
              <a:defRPr>
                <a:solidFill>
                  <a:srgbClr val="FFFFFF"/>
                </a:solidFill>
              </a:defRPr>
            </a:lvl8pPr>
            <a:lvl9pPr lvl="8">
              <a:buNone/>
              <a:defRPr>
                <a:solidFill>
                  <a:srgbClr val="FFFFFF"/>
                </a:solidFill>
              </a:defRPr>
            </a:lvl9pPr>
          </a:lstStyle>
          <a:p>
            <a:pPr defTabSz="1219170">
              <a:buClr>
                <a:srgbClr val="000000"/>
              </a:buClr>
            </a:pPr>
            <a:fld id="{00000000-1234-1234-1234-123412341234}" type="slidenum">
              <a:rPr lang="en" kern="0" smtClean="0"/>
              <a:pPr defTabSz="1219170">
                <a:buClr>
                  <a:srgbClr val="000000"/>
                </a:buClr>
              </a:pPr>
              <a:t>‹#›</a:t>
            </a:fld>
            <a:endParaRPr lang="en" kern="0"/>
          </a:p>
        </p:txBody>
      </p:sp>
    </p:spTree>
    <p:extLst>
      <p:ext uri="{BB962C8B-B14F-4D97-AF65-F5344CB8AC3E}">
        <p14:creationId xmlns:p14="http://schemas.microsoft.com/office/powerpoint/2010/main" val="407397785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0"/>
          <p:cNvSpPr>
            <a:spLocks noGrp="1" noChangeArrowheads="1"/>
          </p:cNvSpPr>
          <p:nvPr>
            <p:ph type="dt" sz="half" idx="10"/>
          </p:nvPr>
        </p:nvSpPr>
        <p:spPr>
          <a:xfrm>
            <a:off x="609600" y="6243639"/>
            <a:ext cx="2844800" cy="457200"/>
          </a:xfrm>
          <a:prstGeom prst="rect">
            <a:avLst/>
          </a:prstGeom>
          <a:ln/>
        </p:spPr>
        <p:txBody>
          <a:bodyPr/>
          <a:lstStyle>
            <a:lvl1pPr>
              <a:defRPr/>
            </a:lvl1pPr>
          </a:lstStyle>
          <a:p>
            <a:pPr defTabSz="1219170">
              <a:buClr>
                <a:srgbClr val="000000"/>
              </a:buClr>
              <a:defRPr/>
            </a:pPr>
            <a:endParaRPr lang="af-ZA" sz="1867" kern="0">
              <a:solidFill>
                <a:srgbClr val="000000"/>
              </a:solidFill>
              <a:cs typeface="Arial"/>
              <a:sym typeface="Arial"/>
            </a:endParaRPr>
          </a:p>
        </p:txBody>
      </p:sp>
      <p:sp>
        <p:nvSpPr>
          <p:cNvPr id="3" name="Rectangle 41"/>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defTabSz="1219170">
              <a:buClr>
                <a:srgbClr val="000000"/>
              </a:buClr>
              <a:defRPr/>
            </a:pPr>
            <a:endParaRPr lang="af-ZA" sz="1867" kern="0">
              <a:solidFill>
                <a:srgbClr val="000000"/>
              </a:solidFill>
              <a:cs typeface="Arial"/>
              <a:sym typeface="Arial"/>
            </a:endParaRPr>
          </a:p>
        </p:txBody>
      </p:sp>
      <p:sp>
        <p:nvSpPr>
          <p:cNvPr id="4" name="Rectangle 42"/>
          <p:cNvSpPr>
            <a:spLocks noGrp="1" noChangeArrowheads="1"/>
          </p:cNvSpPr>
          <p:nvPr>
            <p:ph type="sldNum" sz="quarter" idx="12"/>
          </p:nvPr>
        </p:nvSpPr>
        <p:spPr>
          <a:ln/>
        </p:spPr>
        <p:txBody>
          <a:bodyPr/>
          <a:lstStyle>
            <a:lvl1pPr>
              <a:defRPr/>
            </a:lvl1pPr>
          </a:lstStyle>
          <a:p>
            <a:pPr defTabSz="1219170">
              <a:buClr>
                <a:srgbClr val="000000"/>
              </a:buClr>
              <a:defRPr/>
            </a:pPr>
            <a:fld id="{44A15C98-42E1-41AE-A93D-C2FE0E6B3A3E}" type="slidenum">
              <a:rPr lang="af-ZA" kern="0" smtClean="0">
                <a:solidFill>
                  <a:srgbClr val="A6BCC9"/>
                </a:solidFill>
              </a:rPr>
              <a:pPr defTabSz="1219170">
                <a:buClr>
                  <a:srgbClr val="000000"/>
                </a:buClr>
                <a:defRPr/>
              </a:pPr>
              <a:t>‹#›</a:t>
            </a:fld>
            <a:endParaRPr lang="af-ZA" kern="0">
              <a:solidFill>
                <a:srgbClr val="A6BCC9"/>
              </a:solidFill>
            </a:endParaRPr>
          </a:p>
        </p:txBody>
      </p:sp>
    </p:spTree>
    <p:extLst>
      <p:ext uri="{BB962C8B-B14F-4D97-AF65-F5344CB8AC3E}">
        <p14:creationId xmlns:p14="http://schemas.microsoft.com/office/powerpoint/2010/main" val="326252239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 3 columns">
  <p:cSld name="Title + 3 columns">
    <p:spTree>
      <p:nvGrpSpPr>
        <p:cNvPr id="1" name="Shape 158"/>
        <p:cNvGrpSpPr/>
        <p:nvPr/>
      </p:nvGrpSpPr>
      <p:grpSpPr>
        <a:xfrm>
          <a:off x="0" y="0"/>
          <a:ext cx="0" cy="0"/>
          <a:chOff x="0" y="0"/>
          <a:chExt cx="0" cy="0"/>
        </a:xfrm>
      </p:grpSpPr>
      <p:sp>
        <p:nvSpPr>
          <p:cNvPr id="159" name="Google Shape;159;p7"/>
          <p:cNvSpPr/>
          <p:nvPr/>
        </p:nvSpPr>
        <p:spPr>
          <a:xfrm>
            <a:off x="542867" y="542767"/>
            <a:ext cx="11106400" cy="57724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0" name="Google Shape;160;p7"/>
          <p:cNvSpPr/>
          <p:nvPr/>
        </p:nvSpPr>
        <p:spPr>
          <a:xfrm>
            <a:off x="-222700" y="745967"/>
            <a:ext cx="3507200" cy="3507200"/>
          </a:xfrm>
          <a:prstGeom prst="ellipse">
            <a:avLst/>
          </a:prstGeom>
          <a:solidFill>
            <a:srgbClr val="02BDC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1" name="Google Shape;161;p7"/>
          <p:cNvSpPr/>
          <p:nvPr/>
        </p:nvSpPr>
        <p:spPr>
          <a:xfrm>
            <a:off x="2416133" y="361867"/>
            <a:ext cx="1405600" cy="1405600"/>
          </a:xfrm>
          <a:prstGeom prst="ellipse">
            <a:avLst/>
          </a:prstGeom>
          <a:solidFill>
            <a:srgbClr val="FFB600">
              <a:alpha val="796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2" name="Google Shape;162;p7"/>
          <p:cNvSpPr/>
          <p:nvPr/>
        </p:nvSpPr>
        <p:spPr>
          <a:xfrm>
            <a:off x="2272796" y="-172873"/>
            <a:ext cx="401200" cy="401200"/>
          </a:xfrm>
          <a:prstGeom prst="ellipse">
            <a:avLst/>
          </a:prstGeom>
          <a:solidFill>
            <a:srgbClr val="FF975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3" name="Google Shape;163;p7"/>
          <p:cNvSpPr/>
          <p:nvPr/>
        </p:nvSpPr>
        <p:spPr>
          <a:xfrm>
            <a:off x="304800" y="3849667"/>
            <a:ext cx="807200" cy="807200"/>
          </a:xfrm>
          <a:prstGeom prst="ellipse">
            <a:avLst/>
          </a:prstGeom>
          <a:solidFill>
            <a:srgbClr val="FC4540">
              <a:alpha val="7885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4" name="Google Shape;164;p7"/>
          <p:cNvSpPr/>
          <p:nvPr/>
        </p:nvSpPr>
        <p:spPr>
          <a:xfrm>
            <a:off x="2030537" y="421713"/>
            <a:ext cx="284000" cy="284000"/>
          </a:xfrm>
          <a:prstGeom prst="ellipse">
            <a:avLst/>
          </a:prstGeom>
          <a:solidFill>
            <a:srgbClr val="FC406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5" name="Google Shape;165;p7"/>
          <p:cNvSpPr/>
          <p:nvPr/>
        </p:nvSpPr>
        <p:spPr>
          <a:xfrm>
            <a:off x="10463933" y="5557439"/>
            <a:ext cx="1463600" cy="1463600"/>
          </a:xfrm>
          <a:prstGeom prst="ellipse">
            <a:avLst/>
          </a:prstGeom>
          <a:solidFill>
            <a:srgbClr val="02BDC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6" name="Google Shape;166;p7"/>
          <p:cNvSpPr/>
          <p:nvPr/>
        </p:nvSpPr>
        <p:spPr>
          <a:xfrm>
            <a:off x="11343325" y="3974861"/>
            <a:ext cx="1032800" cy="1032800"/>
          </a:xfrm>
          <a:prstGeom prst="ellipse">
            <a:avLst/>
          </a:prstGeom>
          <a:solidFill>
            <a:srgbClr val="FFB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7" name="Google Shape;167;p7"/>
          <p:cNvSpPr/>
          <p:nvPr/>
        </p:nvSpPr>
        <p:spPr>
          <a:xfrm>
            <a:off x="10792135" y="5298587"/>
            <a:ext cx="551200" cy="551200"/>
          </a:xfrm>
          <a:prstGeom prst="ellipse">
            <a:avLst/>
          </a:prstGeom>
          <a:solidFill>
            <a:srgbClr val="FC4540">
              <a:alpha val="7885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8" name="Google Shape;168;p7"/>
          <p:cNvSpPr/>
          <p:nvPr/>
        </p:nvSpPr>
        <p:spPr>
          <a:xfrm>
            <a:off x="11496065" y="5163513"/>
            <a:ext cx="284000" cy="284000"/>
          </a:xfrm>
          <a:prstGeom prst="ellipse">
            <a:avLst/>
          </a:prstGeom>
          <a:solidFill>
            <a:srgbClr val="FF975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9" name="Google Shape;169;p7"/>
          <p:cNvSpPr/>
          <p:nvPr/>
        </p:nvSpPr>
        <p:spPr>
          <a:xfrm>
            <a:off x="10066696" y="6402211"/>
            <a:ext cx="284000" cy="284000"/>
          </a:xfrm>
          <a:prstGeom prst="ellipse">
            <a:avLst/>
          </a:prstGeom>
          <a:solidFill>
            <a:srgbClr val="FFB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0" name="Google Shape;170;p7"/>
          <p:cNvSpPr/>
          <p:nvPr/>
        </p:nvSpPr>
        <p:spPr>
          <a:xfrm>
            <a:off x="9767548" y="6232889"/>
            <a:ext cx="125200" cy="125200"/>
          </a:xfrm>
          <a:prstGeom prst="ellipse">
            <a:avLst/>
          </a:prstGeom>
          <a:solidFill>
            <a:srgbClr val="02BDC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1" name="Google Shape;171;p7"/>
          <p:cNvSpPr/>
          <p:nvPr/>
        </p:nvSpPr>
        <p:spPr>
          <a:xfrm>
            <a:off x="122585" y="3849667"/>
            <a:ext cx="125200" cy="125200"/>
          </a:xfrm>
          <a:prstGeom prst="ellipse">
            <a:avLst/>
          </a:prstGeom>
          <a:solidFill>
            <a:srgbClr val="FFB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2" name="Google Shape;172;p7"/>
          <p:cNvSpPr/>
          <p:nvPr/>
        </p:nvSpPr>
        <p:spPr>
          <a:xfrm>
            <a:off x="11635223" y="4266758"/>
            <a:ext cx="449023" cy="449023"/>
          </a:xfrm>
          <a:custGeom>
            <a:avLst/>
            <a:gdLst/>
            <a:ahLst/>
            <a:cxnLst/>
            <a:rect l="l" t="t" r="r" b="b"/>
            <a:pathLst>
              <a:path w="16027" h="16027" fill="none" extrusionOk="0">
                <a:moveTo>
                  <a:pt x="14029" y="4019"/>
                </a:moveTo>
                <a:lnTo>
                  <a:pt x="14029" y="4019"/>
                </a:lnTo>
                <a:lnTo>
                  <a:pt x="14200" y="3849"/>
                </a:lnTo>
                <a:lnTo>
                  <a:pt x="14395" y="3752"/>
                </a:lnTo>
                <a:lnTo>
                  <a:pt x="14614" y="3678"/>
                </a:lnTo>
                <a:lnTo>
                  <a:pt x="14809" y="3630"/>
                </a:lnTo>
                <a:lnTo>
                  <a:pt x="15028" y="3581"/>
                </a:lnTo>
                <a:lnTo>
                  <a:pt x="15247" y="3484"/>
                </a:lnTo>
                <a:lnTo>
                  <a:pt x="15442" y="3362"/>
                </a:lnTo>
                <a:lnTo>
                  <a:pt x="15661" y="3191"/>
                </a:lnTo>
                <a:lnTo>
                  <a:pt x="15661" y="3191"/>
                </a:lnTo>
                <a:lnTo>
                  <a:pt x="15832" y="2997"/>
                </a:lnTo>
                <a:lnTo>
                  <a:pt x="15929" y="2777"/>
                </a:lnTo>
                <a:lnTo>
                  <a:pt x="16002" y="2534"/>
                </a:lnTo>
                <a:lnTo>
                  <a:pt x="16026" y="2266"/>
                </a:lnTo>
                <a:lnTo>
                  <a:pt x="16026" y="2266"/>
                </a:lnTo>
                <a:lnTo>
                  <a:pt x="16002" y="2047"/>
                </a:lnTo>
                <a:lnTo>
                  <a:pt x="15978" y="1827"/>
                </a:lnTo>
                <a:lnTo>
                  <a:pt x="15905" y="1633"/>
                </a:lnTo>
                <a:lnTo>
                  <a:pt x="15807" y="1413"/>
                </a:lnTo>
                <a:lnTo>
                  <a:pt x="15710" y="1243"/>
                </a:lnTo>
                <a:lnTo>
                  <a:pt x="15588" y="1048"/>
                </a:lnTo>
                <a:lnTo>
                  <a:pt x="15466" y="878"/>
                </a:lnTo>
                <a:lnTo>
                  <a:pt x="15320" y="707"/>
                </a:lnTo>
                <a:lnTo>
                  <a:pt x="15320" y="707"/>
                </a:lnTo>
                <a:lnTo>
                  <a:pt x="15150" y="561"/>
                </a:lnTo>
                <a:lnTo>
                  <a:pt x="14979" y="439"/>
                </a:lnTo>
                <a:lnTo>
                  <a:pt x="14784" y="317"/>
                </a:lnTo>
                <a:lnTo>
                  <a:pt x="14590" y="196"/>
                </a:lnTo>
                <a:lnTo>
                  <a:pt x="14395" y="123"/>
                </a:lnTo>
                <a:lnTo>
                  <a:pt x="14175" y="50"/>
                </a:lnTo>
                <a:lnTo>
                  <a:pt x="13981" y="25"/>
                </a:lnTo>
                <a:lnTo>
                  <a:pt x="13761" y="1"/>
                </a:lnTo>
                <a:lnTo>
                  <a:pt x="13761" y="1"/>
                </a:lnTo>
                <a:lnTo>
                  <a:pt x="13494" y="25"/>
                </a:lnTo>
                <a:lnTo>
                  <a:pt x="13250" y="98"/>
                </a:lnTo>
                <a:lnTo>
                  <a:pt x="13031" y="196"/>
                </a:lnTo>
                <a:lnTo>
                  <a:pt x="12836" y="366"/>
                </a:lnTo>
                <a:lnTo>
                  <a:pt x="12836" y="366"/>
                </a:lnTo>
                <a:lnTo>
                  <a:pt x="12665" y="561"/>
                </a:lnTo>
                <a:lnTo>
                  <a:pt x="12544" y="780"/>
                </a:lnTo>
                <a:lnTo>
                  <a:pt x="12471" y="975"/>
                </a:lnTo>
                <a:lnTo>
                  <a:pt x="12422" y="1194"/>
                </a:lnTo>
                <a:lnTo>
                  <a:pt x="12349" y="1413"/>
                </a:lnTo>
                <a:lnTo>
                  <a:pt x="12276" y="1608"/>
                </a:lnTo>
                <a:lnTo>
                  <a:pt x="12178" y="1827"/>
                </a:lnTo>
                <a:lnTo>
                  <a:pt x="12008" y="1998"/>
                </a:lnTo>
                <a:lnTo>
                  <a:pt x="12008" y="1998"/>
                </a:lnTo>
                <a:lnTo>
                  <a:pt x="11740" y="2266"/>
                </a:lnTo>
                <a:lnTo>
                  <a:pt x="11496" y="2436"/>
                </a:lnTo>
                <a:lnTo>
                  <a:pt x="11277" y="2534"/>
                </a:lnTo>
                <a:lnTo>
                  <a:pt x="11082" y="2582"/>
                </a:lnTo>
                <a:lnTo>
                  <a:pt x="10888" y="2582"/>
                </a:lnTo>
                <a:lnTo>
                  <a:pt x="10717" y="2534"/>
                </a:lnTo>
                <a:lnTo>
                  <a:pt x="10547" y="2412"/>
                </a:lnTo>
                <a:lnTo>
                  <a:pt x="10376" y="2290"/>
                </a:lnTo>
                <a:lnTo>
                  <a:pt x="10206" y="2095"/>
                </a:lnTo>
                <a:lnTo>
                  <a:pt x="10035" y="1901"/>
                </a:lnTo>
                <a:lnTo>
                  <a:pt x="9670" y="1413"/>
                </a:lnTo>
                <a:lnTo>
                  <a:pt x="9231" y="878"/>
                </a:lnTo>
                <a:lnTo>
                  <a:pt x="8988" y="585"/>
                </a:lnTo>
                <a:lnTo>
                  <a:pt x="8720" y="293"/>
                </a:lnTo>
                <a:lnTo>
                  <a:pt x="8720" y="293"/>
                </a:lnTo>
                <a:lnTo>
                  <a:pt x="8574" y="171"/>
                </a:lnTo>
                <a:lnTo>
                  <a:pt x="8379" y="74"/>
                </a:lnTo>
                <a:lnTo>
                  <a:pt x="8209" y="25"/>
                </a:lnTo>
                <a:lnTo>
                  <a:pt x="8014" y="1"/>
                </a:lnTo>
                <a:lnTo>
                  <a:pt x="8014" y="1"/>
                </a:lnTo>
                <a:lnTo>
                  <a:pt x="7916" y="25"/>
                </a:lnTo>
                <a:lnTo>
                  <a:pt x="7770" y="98"/>
                </a:lnTo>
                <a:lnTo>
                  <a:pt x="7307" y="366"/>
                </a:lnTo>
                <a:lnTo>
                  <a:pt x="7039" y="537"/>
                </a:lnTo>
                <a:lnTo>
                  <a:pt x="6747" y="756"/>
                </a:lnTo>
                <a:lnTo>
                  <a:pt x="6431" y="975"/>
                </a:lnTo>
                <a:lnTo>
                  <a:pt x="6138" y="1243"/>
                </a:lnTo>
                <a:lnTo>
                  <a:pt x="5870" y="1511"/>
                </a:lnTo>
                <a:lnTo>
                  <a:pt x="5627" y="1803"/>
                </a:lnTo>
                <a:lnTo>
                  <a:pt x="5432" y="2095"/>
                </a:lnTo>
                <a:lnTo>
                  <a:pt x="5359" y="2242"/>
                </a:lnTo>
                <a:lnTo>
                  <a:pt x="5310" y="2412"/>
                </a:lnTo>
                <a:lnTo>
                  <a:pt x="5262" y="2558"/>
                </a:lnTo>
                <a:lnTo>
                  <a:pt x="5237" y="2704"/>
                </a:lnTo>
                <a:lnTo>
                  <a:pt x="5237" y="2850"/>
                </a:lnTo>
                <a:lnTo>
                  <a:pt x="5262" y="3021"/>
                </a:lnTo>
                <a:lnTo>
                  <a:pt x="5310" y="3167"/>
                </a:lnTo>
                <a:lnTo>
                  <a:pt x="5383" y="3313"/>
                </a:lnTo>
                <a:lnTo>
                  <a:pt x="5481" y="3459"/>
                </a:lnTo>
                <a:lnTo>
                  <a:pt x="5603" y="3605"/>
                </a:lnTo>
                <a:lnTo>
                  <a:pt x="5603" y="3605"/>
                </a:lnTo>
                <a:lnTo>
                  <a:pt x="5797" y="3752"/>
                </a:lnTo>
                <a:lnTo>
                  <a:pt x="5992" y="3849"/>
                </a:lnTo>
                <a:lnTo>
                  <a:pt x="6187" y="3946"/>
                </a:lnTo>
                <a:lnTo>
                  <a:pt x="6406" y="3995"/>
                </a:lnTo>
                <a:lnTo>
                  <a:pt x="6625" y="4044"/>
                </a:lnTo>
                <a:lnTo>
                  <a:pt x="6845" y="4141"/>
                </a:lnTo>
                <a:lnTo>
                  <a:pt x="7039" y="4239"/>
                </a:lnTo>
                <a:lnTo>
                  <a:pt x="7234" y="4409"/>
                </a:lnTo>
                <a:lnTo>
                  <a:pt x="7234" y="4409"/>
                </a:lnTo>
                <a:lnTo>
                  <a:pt x="7405" y="4604"/>
                </a:lnTo>
                <a:lnTo>
                  <a:pt x="7502" y="4823"/>
                </a:lnTo>
                <a:lnTo>
                  <a:pt x="7575" y="5067"/>
                </a:lnTo>
                <a:lnTo>
                  <a:pt x="7600" y="5359"/>
                </a:lnTo>
                <a:lnTo>
                  <a:pt x="7600" y="5359"/>
                </a:lnTo>
                <a:lnTo>
                  <a:pt x="7575" y="5554"/>
                </a:lnTo>
                <a:lnTo>
                  <a:pt x="7551" y="5773"/>
                </a:lnTo>
                <a:lnTo>
                  <a:pt x="7478" y="5968"/>
                </a:lnTo>
                <a:lnTo>
                  <a:pt x="7405" y="6163"/>
                </a:lnTo>
                <a:lnTo>
                  <a:pt x="7307" y="6357"/>
                </a:lnTo>
                <a:lnTo>
                  <a:pt x="7186" y="6552"/>
                </a:lnTo>
                <a:lnTo>
                  <a:pt x="7039" y="6723"/>
                </a:lnTo>
                <a:lnTo>
                  <a:pt x="6893" y="6893"/>
                </a:lnTo>
                <a:lnTo>
                  <a:pt x="6893" y="6893"/>
                </a:lnTo>
                <a:lnTo>
                  <a:pt x="6723" y="7039"/>
                </a:lnTo>
                <a:lnTo>
                  <a:pt x="6552" y="7186"/>
                </a:lnTo>
                <a:lnTo>
                  <a:pt x="6382" y="7283"/>
                </a:lnTo>
                <a:lnTo>
                  <a:pt x="6187" y="7405"/>
                </a:lnTo>
                <a:lnTo>
                  <a:pt x="5992" y="7478"/>
                </a:lnTo>
                <a:lnTo>
                  <a:pt x="5773" y="7551"/>
                </a:lnTo>
                <a:lnTo>
                  <a:pt x="5554" y="7575"/>
                </a:lnTo>
                <a:lnTo>
                  <a:pt x="5359" y="7600"/>
                </a:lnTo>
                <a:lnTo>
                  <a:pt x="5359" y="7600"/>
                </a:lnTo>
                <a:lnTo>
                  <a:pt x="5091" y="7575"/>
                </a:lnTo>
                <a:lnTo>
                  <a:pt x="4848" y="7502"/>
                </a:lnTo>
                <a:lnTo>
                  <a:pt x="4604" y="7405"/>
                </a:lnTo>
                <a:lnTo>
                  <a:pt x="4409" y="7234"/>
                </a:lnTo>
                <a:lnTo>
                  <a:pt x="4409" y="7234"/>
                </a:lnTo>
                <a:lnTo>
                  <a:pt x="4239" y="7039"/>
                </a:lnTo>
                <a:lnTo>
                  <a:pt x="4117" y="6820"/>
                </a:lnTo>
                <a:lnTo>
                  <a:pt x="4044" y="6601"/>
                </a:lnTo>
                <a:lnTo>
                  <a:pt x="3971" y="6382"/>
                </a:lnTo>
                <a:lnTo>
                  <a:pt x="3922" y="6187"/>
                </a:lnTo>
                <a:lnTo>
                  <a:pt x="3849" y="5992"/>
                </a:lnTo>
                <a:lnTo>
                  <a:pt x="3752" y="5797"/>
                </a:lnTo>
                <a:lnTo>
                  <a:pt x="3605" y="5602"/>
                </a:lnTo>
                <a:lnTo>
                  <a:pt x="3605" y="5602"/>
                </a:lnTo>
                <a:lnTo>
                  <a:pt x="3459" y="5481"/>
                </a:lnTo>
                <a:lnTo>
                  <a:pt x="3313" y="5383"/>
                </a:lnTo>
                <a:lnTo>
                  <a:pt x="3167" y="5310"/>
                </a:lnTo>
                <a:lnTo>
                  <a:pt x="3021" y="5262"/>
                </a:lnTo>
                <a:lnTo>
                  <a:pt x="2850" y="5237"/>
                </a:lnTo>
                <a:lnTo>
                  <a:pt x="2704" y="5237"/>
                </a:lnTo>
                <a:lnTo>
                  <a:pt x="2558" y="5262"/>
                </a:lnTo>
                <a:lnTo>
                  <a:pt x="2412" y="5310"/>
                </a:lnTo>
                <a:lnTo>
                  <a:pt x="2242" y="5359"/>
                </a:lnTo>
                <a:lnTo>
                  <a:pt x="2095" y="5432"/>
                </a:lnTo>
                <a:lnTo>
                  <a:pt x="1803" y="5627"/>
                </a:lnTo>
                <a:lnTo>
                  <a:pt x="1511" y="5870"/>
                </a:lnTo>
                <a:lnTo>
                  <a:pt x="1243" y="6138"/>
                </a:lnTo>
                <a:lnTo>
                  <a:pt x="975" y="6431"/>
                </a:lnTo>
                <a:lnTo>
                  <a:pt x="756" y="6747"/>
                </a:lnTo>
                <a:lnTo>
                  <a:pt x="537" y="7039"/>
                </a:lnTo>
                <a:lnTo>
                  <a:pt x="366" y="7307"/>
                </a:lnTo>
                <a:lnTo>
                  <a:pt x="98" y="7770"/>
                </a:lnTo>
                <a:lnTo>
                  <a:pt x="25" y="7916"/>
                </a:lnTo>
                <a:lnTo>
                  <a:pt x="1" y="8014"/>
                </a:lnTo>
                <a:lnTo>
                  <a:pt x="1" y="8014"/>
                </a:lnTo>
                <a:lnTo>
                  <a:pt x="25" y="8208"/>
                </a:lnTo>
                <a:lnTo>
                  <a:pt x="74" y="8379"/>
                </a:lnTo>
                <a:lnTo>
                  <a:pt x="171" y="8574"/>
                </a:lnTo>
                <a:lnTo>
                  <a:pt x="293" y="8720"/>
                </a:lnTo>
                <a:lnTo>
                  <a:pt x="293" y="8720"/>
                </a:lnTo>
                <a:lnTo>
                  <a:pt x="585" y="8988"/>
                </a:lnTo>
                <a:lnTo>
                  <a:pt x="878" y="9231"/>
                </a:lnTo>
                <a:lnTo>
                  <a:pt x="1413" y="9670"/>
                </a:lnTo>
                <a:lnTo>
                  <a:pt x="1901" y="10035"/>
                </a:lnTo>
                <a:lnTo>
                  <a:pt x="2095" y="10206"/>
                </a:lnTo>
                <a:lnTo>
                  <a:pt x="2290" y="10376"/>
                </a:lnTo>
                <a:lnTo>
                  <a:pt x="2412" y="10547"/>
                </a:lnTo>
                <a:lnTo>
                  <a:pt x="2534" y="10717"/>
                </a:lnTo>
                <a:lnTo>
                  <a:pt x="2583" y="10888"/>
                </a:lnTo>
                <a:lnTo>
                  <a:pt x="2583" y="11082"/>
                </a:lnTo>
                <a:lnTo>
                  <a:pt x="2534" y="11277"/>
                </a:lnTo>
                <a:lnTo>
                  <a:pt x="2436" y="11496"/>
                </a:lnTo>
                <a:lnTo>
                  <a:pt x="2266" y="11740"/>
                </a:lnTo>
                <a:lnTo>
                  <a:pt x="1998" y="12008"/>
                </a:lnTo>
                <a:lnTo>
                  <a:pt x="1998" y="12008"/>
                </a:lnTo>
                <a:lnTo>
                  <a:pt x="1828" y="12178"/>
                </a:lnTo>
                <a:lnTo>
                  <a:pt x="1633" y="12276"/>
                </a:lnTo>
                <a:lnTo>
                  <a:pt x="1413" y="12349"/>
                </a:lnTo>
                <a:lnTo>
                  <a:pt x="1219" y="12398"/>
                </a:lnTo>
                <a:lnTo>
                  <a:pt x="999" y="12446"/>
                </a:lnTo>
                <a:lnTo>
                  <a:pt x="780" y="12544"/>
                </a:lnTo>
                <a:lnTo>
                  <a:pt x="585" y="12665"/>
                </a:lnTo>
                <a:lnTo>
                  <a:pt x="366" y="12836"/>
                </a:lnTo>
                <a:lnTo>
                  <a:pt x="366" y="12836"/>
                </a:lnTo>
                <a:lnTo>
                  <a:pt x="196" y="13031"/>
                </a:lnTo>
                <a:lnTo>
                  <a:pt x="98" y="13250"/>
                </a:lnTo>
                <a:lnTo>
                  <a:pt x="25" y="13493"/>
                </a:lnTo>
                <a:lnTo>
                  <a:pt x="1" y="13761"/>
                </a:lnTo>
                <a:lnTo>
                  <a:pt x="1" y="13761"/>
                </a:lnTo>
                <a:lnTo>
                  <a:pt x="25" y="13981"/>
                </a:lnTo>
                <a:lnTo>
                  <a:pt x="50" y="14200"/>
                </a:lnTo>
                <a:lnTo>
                  <a:pt x="123" y="14395"/>
                </a:lnTo>
                <a:lnTo>
                  <a:pt x="220" y="14614"/>
                </a:lnTo>
                <a:lnTo>
                  <a:pt x="318" y="14784"/>
                </a:lnTo>
                <a:lnTo>
                  <a:pt x="439" y="14979"/>
                </a:lnTo>
                <a:lnTo>
                  <a:pt x="561" y="15150"/>
                </a:lnTo>
                <a:lnTo>
                  <a:pt x="707" y="15320"/>
                </a:lnTo>
                <a:lnTo>
                  <a:pt x="707" y="15320"/>
                </a:lnTo>
                <a:lnTo>
                  <a:pt x="878" y="15466"/>
                </a:lnTo>
                <a:lnTo>
                  <a:pt x="1048" y="15588"/>
                </a:lnTo>
                <a:lnTo>
                  <a:pt x="1243" y="15710"/>
                </a:lnTo>
                <a:lnTo>
                  <a:pt x="1438" y="15832"/>
                </a:lnTo>
                <a:lnTo>
                  <a:pt x="1633" y="15905"/>
                </a:lnTo>
                <a:lnTo>
                  <a:pt x="1852" y="15978"/>
                </a:lnTo>
                <a:lnTo>
                  <a:pt x="2047" y="16002"/>
                </a:lnTo>
                <a:lnTo>
                  <a:pt x="2266" y="16026"/>
                </a:lnTo>
                <a:lnTo>
                  <a:pt x="2266" y="16026"/>
                </a:lnTo>
                <a:lnTo>
                  <a:pt x="2534" y="16002"/>
                </a:lnTo>
                <a:lnTo>
                  <a:pt x="2777" y="15929"/>
                </a:lnTo>
                <a:lnTo>
                  <a:pt x="2997" y="15832"/>
                </a:lnTo>
                <a:lnTo>
                  <a:pt x="3191" y="15661"/>
                </a:lnTo>
                <a:lnTo>
                  <a:pt x="3191" y="15661"/>
                </a:lnTo>
                <a:lnTo>
                  <a:pt x="3362" y="15466"/>
                </a:lnTo>
                <a:lnTo>
                  <a:pt x="3484" y="15247"/>
                </a:lnTo>
                <a:lnTo>
                  <a:pt x="3557" y="15052"/>
                </a:lnTo>
                <a:lnTo>
                  <a:pt x="3605" y="14833"/>
                </a:lnTo>
                <a:lnTo>
                  <a:pt x="3679" y="14614"/>
                </a:lnTo>
                <a:lnTo>
                  <a:pt x="3752" y="14419"/>
                </a:lnTo>
                <a:lnTo>
                  <a:pt x="3849" y="14200"/>
                </a:lnTo>
                <a:lnTo>
                  <a:pt x="4019" y="14029"/>
                </a:lnTo>
                <a:lnTo>
                  <a:pt x="4019" y="14029"/>
                </a:lnTo>
                <a:lnTo>
                  <a:pt x="4287" y="13786"/>
                </a:lnTo>
                <a:lnTo>
                  <a:pt x="4531" y="13591"/>
                </a:lnTo>
                <a:lnTo>
                  <a:pt x="4750" y="13493"/>
                </a:lnTo>
                <a:lnTo>
                  <a:pt x="4945" y="13445"/>
                </a:lnTo>
                <a:lnTo>
                  <a:pt x="5140" y="13445"/>
                </a:lnTo>
                <a:lnTo>
                  <a:pt x="5310" y="13493"/>
                </a:lnTo>
                <a:lnTo>
                  <a:pt x="5481" y="13615"/>
                </a:lnTo>
                <a:lnTo>
                  <a:pt x="5651" y="13737"/>
                </a:lnTo>
                <a:lnTo>
                  <a:pt x="5822" y="13932"/>
                </a:lnTo>
                <a:lnTo>
                  <a:pt x="5992" y="14127"/>
                </a:lnTo>
                <a:lnTo>
                  <a:pt x="6358" y="14614"/>
                </a:lnTo>
                <a:lnTo>
                  <a:pt x="6796" y="15150"/>
                </a:lnTo>
                <a:lnTo>
                  <a:pt x="7039" y="15442"/>
                </a:lnTo>
                <a:lnTo>
                  <a:pt x="7307" y="15734"/>
                </a:lnTo>
                <a:lnTo>
                  <a:pt x="7307" y="15734"/>
                </a:lnTo>
                <a:lnTo>
                  <a:pt x="7454" y="15856"/>
                </a:lnTo>
                <a:lnTo>
                  <a:pt x="7648" y="15953"/>
                </a:lnTo>
                <a:lnTo>
                  <a:pt x="7819" y="16002"/>
                </a:lnTo>
                <a:lnTo>
                  <a:pt x="8014" y="16026"/>
                </a:lnTo>
                <a:lnTo>
                  <a:pt x="8014" y="16026"/>
                </a:lnTo>
                <a:lnTo>
                  <a:pt x="8111" y="16002"/>
                </a:lnTo>
                <a:lnTo>
                  <a:pt x="8257" y="15929"/>
                </a:lnTo>
                <a:lnTo>
                  <a:pt x="8720" y="15661"/>
                </a:lnTo>
                <a:lnTo>
                  <a:pt x="8988" y="15491"/>
                </a:lnTo>
                <a:lnTo>
                  <a:pt x="9280" y="15271"/>
                </a:lnTo>
                <a:lnTo>
                  <a:pt x="9597" y="15052"/>
                </a:lnTo>
                <a:lnTo>
                  <a:pt x="9889" y="14784"/>
                </a:lnTo>
                <a:lnTo>
                  <a:pt x="10157" y="14516"/>
                </a:lnTo>
                <a:lnTo>
                  <a:pt x="10400" y="14224"/>
                </a:lnTo>
                <a:lnTo>
                  <a:pt x="10595" y="13932"/>
                </a:lnTo>
                <a:lnTo>
                  <a:pt x="10668" y="13786"/>
                </a:lnTo>
                <a:lnTo>
                  <a:pt x="10717" y="13615"/>
                </a:lnTo>
                <a:lnTo>
                  <a:pt x="10766" y="13469"/>
                </a:lnTo>
                <a:lnTo>
                  <a:pt x="10790" y="13323"/>
                </a:lnTo>
                <a:lnTo>
                  <a:pt x="10790" y="13177"/>
                </a:lnTo>
                <a:lnTo>
                  <a:pt x="10766" y="13006"/>
                </a:lnTo>
                <a:lnTo>
                  <a:pt x="10717" y="12860"/>
                </a:lnTo>
                <a:lnTo>
                  <a:pt x="10644" y="12714"/>
                </a:lnTo>
                <a:lnTo>
                  <a:pt x="10547" y="12568"/>
                </a:lnTo>
                <a:lnTo>
                  <a:pt x="10425" y="12422"/>
                </a:lnTo>
                <a:lnTo>
                  <a:pt x="10425" y="12422"/>
                </a:lnTo>
                <a:lnTo>
                  <a:pt x="10230" y="12276"/>
                </a:lnTo>
                <a:lnTo>
                  <a:pt x="10035" y="12178"/>
                </a:lnTo>
                <a:lnTo>
                  <a:pt x="9840" y="12105"/>
                </a:lnTo>
                <a:lnTo>
                  <a:pt x="9621" y="12032"/>
                </a:lnTo>
                <a:lnTo>
                  <a:pt x="9402" y="11983"/>
                </a:lnTo>
                <a:lnTo>
                  <a:pt x="9183" y="11886"/>
                </a:lnTo>
                <a:lnTo>
                  <a:pt x="8988" y="11789"/>
                </a:lnTo>
                <a:lnTo>
                  <a:pt x="8793" y="11618"/>
                </a:lnTo>
                <a:lnTo>
                  <a:pt x="8793" y="11618"/>
                </a:lnTo>
                <a:lnTo>
                  <a:pt x="8623" y="11423"/>
                </a:lnTo>
                <a:lnTo>
                  <a:pt x="8525" y="11204"/>
                </a:lnTo>
                <a:lnTo>
                  <a:pt x="8452" y="10961"/>
                </a:lnTo>
                <a:lnTo>
                  <a:pt x="8428" y="10668"/>
                </a:lnTo>
                <a:lnTo>
                  <a:pt x="8428" y="10668"/>
                </a:lnTo>
                <a:lnTo>
                  <a:pt x="8452" y="10473"/>
                </a:lnTo>
                <a:lnTo>
                  <a:pt x="8476" y="10254"/>
                </a:lnTo>
                <a:lnTo>
                  <a:pt x="8549" y="10059"/>
                </a:lnTo>
                <a:lnTo>
                  <a:pt x="8623" y="9865"/>
                </a:lnTo>
                <a:lnTo>
                  <a:pt x="8720" y="9670"/>
                </a:lnTo>
                <a:lnTo>
                  <a:pt x="8842" y="9475"/>
                </a:lnTo>
                <a:lnTo>
                  <a:pt x="8988" y="9304"/>
                </a:lnTo>
                <a:lnTo>
                  <a:pt x="9134" y="9134"/>
                </a:lnTo>
                <a:lnTo>
                  <a:pt x="9134" y="9134"/>
                </a:lnTo>
                <a:lnTo>
                  <a:pt x="9304" y="8988"/>
                </a:lnTo>
                <a:lnTo>
                  <a:pt x="9475" y="8866"/>
                </a:lnTo>
                <a:lnTo>
                  <a:pt x="9645" y="8744"/>
                </a:lnTo>
                <a:lnTo>
                  <a:pt x="9840" y="8622"/>
                </a:lnTo>
                <a:lnTo>
                  <a:pt x="10035" y="8549"/>
                </a:lnTo>
                <a:lnTo>
                  <a:pt x="10254" y="8476"/>
                </a:lnTo>
                <a:lnTo>
                  <a:pt x="10474" y="8452"/>
                </a:lnTo>
                <a:lnTo>
                  <a:pt x="10668" y="8428"/>
                </a:lnTo>
                <a:lnTo>
                  <a:pt x="10668" y="8428"/>
                </a:lnTo>
                <a:lnTo>
                  <a:pt x="10936" y="8452"/>
                </a:lnTo>
                <a:lnTo>
                  <a:pt x="11180" y="8525"/>
                </a:lnTo>
                <a:lnTo>
                  <a:pt x="11423" y="8622"/>
                </a:lnTo>
                <a:lnTo>
                  <a:pt x="11618" y="8793"/>
                </a:lnTo>
                <a:lnTo>
                  <a:pt x="11618" y="8793"/>
                </a:lnTo>
                <a:lnTo>
                  <a:pt x="11789" y="8988"/>
                </a:lnTo>
                <a:lnTo>
                  <a:pt x="11910" y="9207"/>
                </a:lnTo>
                <a:lnTo>
                  <a:pt x="11984" y="9426"/>
                </a:lnTo>
                <a:lnTo>
                  <a:pt x="12057" y="9645"/>
                </a:lnTo>
                <a:lnTo>
                  <a:pt x="12105" y="9840"/>
                </a:lnTo>
                <a:lnTo>
                  <a:pt x="12178" y="10035"/>
                </a:lnTo>
                <a:lnTo>
                  <a:pt x="12276" y="10230"/>
                </a:lnTo>
                <a:lnTo>
                  <a:pt x="12422" y="10425"/>
                </a:lnTo>
                <a:lnTo>
                  <a:pt x="12422" y="10425"/>
                </a:lnTo>
                <a:lnTo>
                  <a:pt x="12568" y="10547"/>
                </a:lnTo>
                <a:lnTo>
                  <a:pt x="12714" y="10644"/>
                </a:lnTo>
                <a:lnTo>
                  <a:pt x="12860" y="10717"/>
                </a:lnTo>
                <a:lnTo>
                  <a:pt x="13006" y="10766"/>
                </a:lnTo>
                <a:lnTo>
                  <a:pt x="13177" y="10790"/>
                </a:lnTo>
                <a:lnTo>
                  <a:pt x="13323" y="10790"/>
                </a:lnTo>
                <a:lnTo>
                  <a:pt x="13469" y="10766"/>
                </a:lnTo>
                <a:lnTo>
                  <a:pt x="13615" y="10717"/>
                </a:lnTo>
                <a:lnTo>
                  <a:pt x="13786" y="10668"/>
                </a:lnTo>
                <a:lnTo>
                  <a:pt x="13932" y="10595"/>
                </a:lnTo>
                <a:lnTo>
                  <a:pt x="14224" y="10400"/>
                </a:lnTo>
                <a:lnTo>
                  <a:pt x="14516" y="10157"/>
                </a:lnTo>
                <a:lnTo>
                  <a:pt x="14784" y="9889"/>
                </a:lnTo>
                <a:lnTo>
                  <a:pt x="15052" y="9597"/>
                </a:lnTo>
                <a:lnTo>
                  <a:pt x="15271" y="9280"/>
                </a:lnTo>
                <a:lnTo>
                  <a:pt x="15491" y="8988"/>
                </a:lnTo>
                <a:lnTo>
                  <a:pt x="15661" y="8720"/>
                </a:lnTo>
                <a:lnTo>
                  <a:pt x="15929" y="8257"/>
                </a:lnTo>
                <a:lnTo>
                  <a:pt x="16002" y="8111"/>
                </a:lnTo>
                <a:lnTo>
                  <a:pt x="16026" y="8014"/>
                </a:lnTo>
                <a:lnTo>
                  <a:pt x="16026" y="8014"/>
                </a:lnTo>
                <a:lnTo>
                  <a:pt x="16002" y="7819"/>
                </a:lnTo>
                <a:lnTo>
                  <a:pt x="15953" y="7648"/>
                </a:lnTo>
                <a:lnTo>
                  <a:pt x="15856" y="7453"/>
                </a:lnTo>
                <a:lnTo>
                  <a:pt x="15734" y="7307"/>
                </a:lnTo>
                <a:lnTo>
                  <a:pt x="15734" y="7307"/>
                </a:lnTo>
                <a:lnTo>
                  <a:pt x="15442" y="7039"/>
                </a:lnTo>
                <a:lnTo>
                  <a:pt x="15150" y="6796"/>
                </a:lnTo>
                <a:lnTo>
                  <a:pt x="14614" y="6357"/>
                </a:lnTo>
                <a:lnTo>
                  <a:pt x="14127" y="5992"/>
                </a:lnTo>
                <a:lnTo>
                  <a:pt x="13932" y="5822"/>
                </a:lnTo>
                <a:lnTo>
                  <a:pt x="13737" y="5651"/>
                </a:lnTo>
                <a:lnTo>
                  <a:pt x="13615" y="5481"/>
                </a:lnTo>
                <a:lnTo>
                  <a:pt x="13494" y="5310"/>
                </a:lnTo>
                <a:lnTo>
                  <a:pt x="13445" y="5140"/>
                </a:lnTo>
                <a:lnTo>
                  <a:pt x="13445" y="4945"/>
                </a:lnTo>
                <a:lnTo>
                  <a:pt x="13494" y="4750"/>
                </a:lnTo>
                <a:lnTo>
                  <a:pt x="13591" y="4531"/>
                </a:lnTo>
                <a:lnTo>
                  <a:pt x="13761" y="4287"/>
                </a:lnTo>
                <a:lnTo>
                  <a:pt x="14029" y="4019"/>
                </a:lnTo>
                <a:lnTo>
                  <a:pt x="14029" y="4019"/>
                </a:lnTo>
                <a:close/>
              </a:path>
            </a:pathLst>
          </a:custGeom>
          <a:noFill/>
          <a:ln w="12175" cap="rnd" cmpd="sng">
            <a:solidFill>
              <a:srgbClr val="02BDC7"/>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73" name="Google Shape;173;p7"/>
          <p:cNvGrpSpPr/>
          <p:nvPr/>
        </p:nvGrpSpPr>
        <p:grpSpPr>
          <a:xfrm>
            <a:off x="10856509" y="5970102"/>
            <a:ext cx="678468" cy="638281"/>
            <a:chOff x="5972700" y="2330200"/>
            <a:chExt cx="411625" cy="387275"/>
          </a:xfrm>
        </p:grpSpPr>
        <p:sp>
          <p:nvSpPr>
            <p:cNvPr id="174" name="Google Shape;174;p7"/>
            <p:cNvSpPr/>
            <p:nvPr/>
          </p:nvSpPr>
          <p:spPr>
            <a:xfrm>
              <a:off x="5972700" y="2476950"/>
              <a:ext cx="98050" cy="219825"/>
            </a:xfrm>
            <a:custGeom>
              <a:avLst/>
              <a:gdLst/>
              <a:ahLst/>
              <a:cxnLst/>
              <a:rect l="l" t="t" r="r" b="b"/>
              <a:pathLst>
                <a:path w="3922" h="8793" fill="none" extrusionOk="0">
                  <a:moveTo>
                    <a:pt x="0" y="0"/>
                  </a:moveTo>
                  <a:lnTo>
                    <a:pt x="0" y="8792"/>
                  </a:lnTo>
                  <a:lnTo>
                    <a:pt x="3921" y="8792"/>
                  </a:lnTo>
                  <a:lnTo>
                    <a:pt x="3921" y="0"/>
                  </a:lnTo>
                  <a:lnTo>
                    <a:pt x="0" y="0"/>
                  </a:lnTo>
                  <a:close/>
                  <a:moveTo>
                    <a:pt x="2411" y="2411"/>
                  </a:moveTo>
                  <a:lnTo>
                    <a:pt x="2411" y="2411"/>
                  </a:lnTo>
                  <a:lnTo>
                    <a:pt x="2265" y="2387"/>
                  </a:lnTo>
                  <a:lnTo>
                    <a:pt x="2143" y="2363"/>
                  </a:lnTo>
                  <a:lnTo>
                    <a:pt x="2022" y="2290"/>
                  </a:lnTo>
                  <a:lnTo>
                    <a:pt x="1924" y="2216"/>
                  </a:lnTo>
                  <a:lnTo>
                    <a:pt x="1827" y="2095"/>
                  </a:lnTo>
                  <a:lnTo>
                    <a:pt x="1754" y="1973"/>
                  </a:lnTo>
                  <a:lnTo>
                    <a:pt x="1729" y="1851"/>
                  </a:lnTo>
                  <a:lnTo>
                    <a:pt x="1705" y="1705"/>
                  </a:lnTo>
                  <a:lnTo>
                    <a:pt x="1705" y="1705"/>
                  </a:lnTo>
                  <a:lnTo>
                    <a:pt x="1729" y="1559"/>
                  </a:lnTo>
                  <a:lnTo>
                    <a:pt x="1754" y="1437"/>
                  </a:lnTo>
                  <a:lnTo>
                    <a:pt x="1827" y="1315"/>
                  </a:lnTo>
                  <a:lnTo>
                    <a:pt x="1924" y="1218"/>
                  </a:lnTo>
                  <a:lnTo>
                    <a:pt x="2022" y="1120"/>
                  </a:lnTo>
                  <a:lnTo>
                    <a:pt x="2143" y="1072"/>
                  </a:lnTo>
                  <a:lnTo>
                    <a:pt x="2265" y="1023"/>
                  </a:lnTo>
                  <a:lnTo>
                    <a:pt x="2411" y="999"/>
                  </a:lnTo>
                  <a:lnTo>
                    <a:pt x="2411" y="999"/>
                  </a:lnTo>
                  <a:lnTo>
                    <a:pt x="2557" y="1023"/>
                  </a:lnTo>
                  <a:lnTo>
                    <a:pt x="2679" y="1072"/>
                  </a:lnTo>
                  <a:lnTo>
                    <a:pt x="2801" y="1120"/>
                  </a:lnTo>
                  <a:lnTo>
                    <a:pt x="2898" y="1218"/>
                  </a:lnTo>
                  <a:lnTo>
                    <a:pt x="2996" y="1315"/>
                  </a:lnTo>
                  <a:lnTo>
                    <a:pt x="3069" y="1437"/>
                  </a:lnTo>
                  <a:lnTo>
                    <a:pt x="3093" y="1559"/>
                  </a:lnTo>
                  <a:lnTo>
                    <a:pt x="3118" y="1705"/>
                  </a:lnTo>
                  <a:lnTo>
                    <a:pt x="3118" y="1705"/>
                  </a:lnTo>
                  <a:lnTo>
                    <a:pt x="3093" y="1851"/>
                  </a:lnTo>
                  <a:lnTo>
                    <a:pt x="3069" y="1973"/>
                  </a:lnTo>
                  <a:lnTo>
                    <a:pt x="2996" y="2095"/>
                  </a:lnTo>
                  <a:lnTo>
                    <a:pt x="2898" y="2216"/>
                  </a:lnTo>
                  <a:lnTo>
                    <a:pt x="2801" y="2290"/>
                  </a:lnTo>
                  <a:lnTo>
                    <a:pt x="2679" y="2363"/>
                  </a:lnTo>
                  <a:lnTo>
                    <a:pt x="2557" y="2387"/>
                  </a:lnTo>
                  <a:lnTo>
                    <a:pt x="2411" y="2411"/>
                  </a:lnTo>
                  <a:lnTo>
                    <a:pt x="2411" y="2411"/>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5" name="Google Shape;175;p7"/>
            <p:cNvSpPr/>
            <p:nvPr/>
          </p:nvSpPr>
          <p:spPr>
            <a:xfrm>
              <a:off x="6078025" y="2330200"/>
              <a:ext cx="306300" cy="387275"/>
            </a:xfrm>
            <a:custGeom>
              <a:avLst/>
              <a:gdLst/>
              <a:ahLst/>
              <a:cxnLst/>
              <a:rect l="l" t="t" r="r" b="b"/>
              <a:pathLst>
                <a:path w="12252" h="15491" fill="none" extrusionOk="0">
                  <a:moveTo>
                    <a:pt x="1" y="13396"/>
                  </a:moveTo>
                  <a:lnTo>
                    <a:pt x="1511" y="13396"/>
                  </a:lnTo>
                  <a:lnTo>
                    <a:pt x="1511" y="13396"/>
                  </a:lnTo>
                  <a:lnTo>
                    <a:pt x="1998" y="13639"/>
                  </a:lnTo>
                  <a:lnTo>
                    <a:pt x="2680" y="13932"/>
                  </a:lnTo>
                  <a:lnTo>
                    <a:pt x="3556" y="14273"/>
                  </a:lnTo>
                  <a:lnTo>
                    <a:pt x="4531" y="14638"/>
                  </a:lnTo>
                  <a:lnTo>
                    <a:pt x="5578" y="14955"/>
                  </a:lnTo>
                  <a:lnTo>
                    <a:pt x="6114" y="15101"/>
                  </a:lnTo>
                  <a:lnTo>
                    <a:pt x="6650" y="15222"/>
                  </a:lnTo>
                  <a:lnTo>
                    <a:pt x="7161" y="15344"/>
                  </a:lnTo>
                  <a:lnTo>
                    <a:pt x="7672" y="15417"/>
                  </a:lnTo>
                  <a:lnTo>
                    <a:pt x="8135" y="15466"/>
                  </a:lnTo>
                  <a:lnTo>
                    <a:pt x="8598" y="15490"/>
                  </a:lnTo>
                  <a:lnTo>
                    <a:pt x="8598" y="15490"/>
                  </a:lnTo>
                  <a:lnTo>
                    <a:pt x="9377" y="15490"/>
                  </a:lnTo>
                  <a:lnTo>
                    <a:pt x="9791" y="15466"/>
                  </a:lnTo>
                  <a:lnTo>
                    <a:pt x="10181" y="15417"/>
                  </a:lnTo>
                  <a:lnTo>
                    <a:pt x="10522" y="15320"/>
                  </a:lnTo>
                  <a:lnTo>
                    <a:pt x="10692" y="15271"/>
                  </a:lnTo>
                  <a:lnTo>
                    <a:pt x="10814" y="15222"/>
                  </a:lnTo>
                  <a:lnTo>
                    <a:pt x="10936" y="15149"/>
                  </a:lnTo>
                  <a:lnTo>
                    <a:pt x="11033" y="15052"/>
                  </a:lnTo>
                  <a:lnTo>
                    <a:pt x="11082" y="14955"/>
                  </a:lnTo>
                  <a:lnTo>
                    <a:pt x="11131" y="14833"/>
                  </a:lnTo>
                  <a:lnTo>
                    <a:pt x="11204" y="14126"/>
                  </a:lnTo>
                  <a:lnTo>
                    <a:pt x="11204" y="14126"/>
                  </a:lnTo>
                  <a:lnTo>
                    <a:pt x="11180" y="13956"/>
                  </a:lnTo>
                  <a:lnTo>
                    <a:pt x="11131" y="13810"/>
                  </a:lnTo>
                  <a:lnTo>
                    <a:pt x="11033" y="13664"/>
                  </a:lnTo>
                  <a:lnTo>
                    <a:pt x="10887" y="13542"/>
                  </a:lnTo>
                  <a:lnTo>
                    <a:pt x="10887" y="13542"/>
                  </a:lnTo>
                  <a:lnTo>
                    <a:pt x="11009" y="13518"/>
                  </a:lnTo>
                  <a:lnTo>
                    <a:pt x="11131" y="13469"/>
                  </a:lnTo>
                  <a:lnTo>
                    <a:pt x="11253" y="13420"/>
                  </a:lnTo>
                  <a:lnTo>
                    <a:pt x="11350" y="13323"/>
                  </a:lnTo>
                  <a:lnTo>
                    <a:pt x="11423" y="13225"/>
                  </a:lnTo>
                  <a:lnTo>
                    <a:pt x="11496" y="13104"/>
                  </a:lnTo>
                  <a:lnTo>
                    <a:pt x="11545" y="12957"/>
                  </a:lnTo>
                  <a:lnTo>
                    <a:pt x="11569" y="12836"/>
                  </a:lnTo>
                  <a:lnTo>
                    <a:pt x="11642" y="11959"/>
                  </a:lnTo>
                  <a:lnTo>
                    <a:pt x="11642" y="11959"/>
                  </a:lnTo>
                  <a:lnTo>
                    <a:pt x="11642" y="11837"/>
                  </a:lnTo>
                  <a:lnTo>
                    <a:pt x="11642" y="11740"/>
                  </a:lnTo>
                  <a:lnTo>
                    <a:pt x="11618" y="11618"/>
                  </a:lnTo>
                  <a:lnTo>
                    <a:pt x="11569" y="11521"/>
                  </a:lnTo>
                  <a:lnTo>
                    <a:pt x="11447" y="11350"/>
                  </a:lnTo>
                  <a:lnTo>
                    <a:pt x="11374" y="11277"/>
                  </a:lnTo>
                  <a:lnTo>
                    <a:pt x="11301" y="11204"/>
                  </a:lnTo>
                  <a:lnTo>
                    <a:pt x="11301" y="11204"/>
                  </a:lnTo>
                  <a:lnTo>
                    <a:pt x="11423" y="11180"/>
                  </a:lnTo>
                  <a:lnTo>
                    <a:pt x="11521" y="11131"/>
                  </a:lnTo>
                  <a:lnTo>
                    <a:pt x="11618" y="11058"/>
                  </a:lnTo>
                  <a:lnTo>
                    <a:pt x="11715" y="10960"/>
                  </a:lnTo>
                  <a:lnTo>
                    <a:pt x="11788" y="10863"/>
                  </a:lnTo>
                  <a:lnTo>
                    <a:pt x="11837" y="10766"/>
                  </a:lnTo>
                  <a:lnTo>
                    <a:pt x="11886" y="10644"/>
                  </a:lnTo>
                  <a:lnTo>
                    <a:pt x="11910" y="10498"/>
                  </a:lnTo>
                  <a:lnTo>
                    <a:pt x="11983" y="9645"/>
                  </a:lnTo>
                  <a:lnTo>
                    <a:pt x="11983" y="9645"/>
                  </a:lnTo>
                  <a:lnTo>
                    <a:pt x="11983" y="9523"/>
                  </a:lnTo>
                  <a:lnTo>
                    <a:pt x="11983" y="9402"/>
                  </a:lnTo>
                  <a:lnTo>
                    <a:pt x="11959" y="9280"/>
                  </a:lnTo>
                  <a:lnTo>
                    <a:pt x="11910" y="9182"/>
                  </a:lnTo>
                  <a:lnTo>
                    <a:pt x="11861" y="9085"/>
                  </a:lnTo>
                  <a:lnTo>
                    <a:pt x="11788" y="9012"/>
                  </a:lnTo>
                  <a:lnTo>
                    <a:pt x="11715" y="8939"/>
                  </a:lnTo>
                  <a:lnTo>
                    <a:pt x="11618" y="8866"/>
                  </a:lnTo>
                  <a:lnTo>
                    <a:pt x="11618" y="8866"/>
                  </a:lnTo>
                  <a:lnTo>
                    <a:pt x="11715" y="8841"/>
                  </a:lnTo>
                  <a:lnTo>
                    <a:pt x="11813" y="8768"/>
                  </a:lnTo>
                  <a:lnTo>
                    <a:pt x="11910" y="8695"/>
                  </a:lnTo>
                  <a:lnTo>
                    <a:pt x="11983" y="8622"/>
                  </a:lnTo>
                  <a:lnTo>
                    <a:pt x="12056" y="8525"/>
                  </a:lnTo>
                  <a:lnTo>
                    <a:pt x="12105" y="8427"/>
                  </a:lnTo>
                  <a:lnTo>
                    <a:pt x="12129" y="8306"/>
                  </a:lnTo>
                  <a:lnTo>
                    <a:pt x="12154" y="8184"/>
                  </a:lnTo>
                  <a:lnTo>
                    <a:pt x="12251" y="7307"/>
                  </a:lnTo>
                  <a:lnTo>
                    <a:pt x="12251" y="7307"/>
                  </a:lnTo>
                  <a:lnTo>
                    <a:pt x="12227" y="7185"/>
                  </a:lnTo>
                  <a:lnTo>
                    <a:pt x="12202" y="7064"/>
                  </a:lnTo>
                  <a:lnTo>
                    <a:pt x="12154" y="6966"/>
                  </a:lnTo>
                  <a:lnTo>
                    <a:pt x="12105" y="6869"/>
                  </a:lnTo>
                  <a:lnTo>
                    <a:pt x="12032" y="6771"/>
                  </a:lnTo>
                  <a:lnTo>
                    <a:pt x="11935" y="6698"/>
                  </a:lnTo>
                  <a:lnTo>
                    <a:pt x="11715" y="6552"/>
                  </a:lnTo>
                  <a:lnTo>
                    <a:pt x="11472" y="6430"/>
                  </a:lnTo>
                  <a:lnTo>
                    <a:pt x="11180" y="6333"/>
                  </a:lnTo>
                  <a:lnTo>
                    <a:pt x="10863" y="6260"/>
                  </a:lnTo>
                  <a:lnTo>
                    <a:pt x="10546" y="6211"/>
                  </a:lnTo>
                  <a:lnTo>
                    <a:pt x="10546" y="6211"/>
                  </a:lnTo>
                  <a:lnTo>
                    <a:pt x="9864" y="6114"/>
                  </a:lnTo>
                  <a:lnTo>
                    <a:pt x="8817" y="6016"/>
                  </a:lnTo>
                  <a:lnTo>
                    <a:pt x="7575" y="5943"/>
                  </a:lnTo>
                  <a:lnTo>
                    <a:pt x="6309" y="5870"/>
                  </a:lnTo>
                  <a:lnTo>
                    <a:pt x="6309" y="5870"/>
                  </a:lnTo>
                  <a:lnTo>
                    <a:pt x="6479" y="5578"/>
                  </a:lnTo>
                  <a:lnTo>
                    <a:pt x="6625" y="5237"/>
                  </a:lnTo>
                  <a:lnTo>
                    <a:pt x="6771" y="4872"/>
                  </a:lnTo>
                  <a:lnTo>
                    <a:pt x="6869" y="4482"/>
                  </a:lnTo>
                  <a:lnTo>
                    <a:pt x="6966" y="4092"/>
                  </a:lnTo>
                  <a:lnTo>
                    <a:pt x="7064" y="3678"/>
                  </a:lnTo>
                  <a:lnTo>
                    <a:pt x="7161" y="2875"/>
                  </a:lnTo>
                  <a:lnTo>
                    <a:pt x="7234" y="2144"/>
                  </a:lnTo>
                  <a:lnTo>
                    <a:pt x="7283" y="1535"/>
                  </a:lnTo>
                  <a:lnTo>
                    <a:pt x="7283" y="975"/>
                  </a:lnTo>
                  <a:lnTo>
                    <a:pt x="7283" y="975"/>
                  </a:lnTo>
                  <a:lnTo>
                    <a:pt x="7283" y="804"/>
                  </a:lnTo>
                  <a:lnTo>
                    <a:pt x="7210" y="609"/>
                  </a:lnTo>
                  <a:lnTo>
                    <a:pt x="7137" y="463"/>
                  </a:lnTo>
                  <a:lnTo>
                    <a:pt x="7015" y="317"/>
                  </a:lnTo>
                  <a:lnTo>
                    <a:pt x="6869" y="171"/>
                  </a:lnTo>
                  <a:lnTo>
                    <a:pt x="6698" y="98"/>
                  </a:lnTo>
                  <a:lnTo>
                    <a:pt x="6503" y="25"/>
                  </a:lnTo>
                  <a:lnTo>
                    <a:pt x="6309" y="1"/>
                  </a:lnTo>
                  <a:lnTo>
                    <a:pt x="6309" y="1"/>
                  </a:lnTo>
                  <a:lnTo>
                    <a:pt x="5943" y="25"/>
                  </a:lnTo>
                  <a:lnTo>
                    <a:pt x="5700" y="74"/>
                  </a:lnTo>
                  <a:lnTo>
                    <a:pt x="5505" y="147"/>
                  </a:lnTo>
                  <a:lnTo>
                    <a:pt x="5359" y="220"/>
                  </a:lnTo>
                  <a:lnTo>
                    <a:pt x="5359" y="220"/>
                  </a:lnTo>
                  <a:lnTo>
                    <a:pt x="4969" y="1462"/>
                  </a:lnTo>
                  <a:lnTo>
                    <a:pt x="4774" y="2022"/>
                  </a:lnTo>
                  <a:lnTo>
                    <a:pt x="4579" y="2534"/>
                  </a:lnTo>
                  <a:lnTo>
                    <a:pt x="4385" y="2996"/>
                  </a:lnTo>
                  <a:lnTo>
                    <a:pt x="4190" y="3386"/>
                  </a:lnTo>
                  <a:lnTo>
                    <a:pt x="4019" y="3678"/>
                  </a:lnTo>
                  <a:lnTo>
                    <a:pt x="3873" y="3922"/>
                  </a:lnTo>
                  <a:lnTo>
                    <a:pt x="3873" y="3922"/>
                  </a:lnTo>
                  <a:lnTo>
                    <a:pt x="3654" y="4141"/>
                  </a:lnTo>
                  <a:lnTo>
                    <a:pt x="3313" y="4482"/>
                  </a:lnTo>
                  <a:lnTo>
                    <a:pt x="2509" y="5237"/>
                  </a:lnTo>
                  <a:lnTo>
                    <a:pt x="1438" y="6211"/>
                  </a:lnTo>
                  <a:lnTo>
                    <a:pt x="1" y="621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76" name="Google Shape;176;p7"/>
          <p:cNvGrpSpPr/>
          <p:nvPr/>
        </p:nvGrpSpPr>
        <p:grpSpPr>
          <a:xfrm>
            <a:off x="2853161" y="643387"/>
            <a:ext cx="531544" cy="842560"/>
            <a:chOff x="6718575" y="2318625"/>
            <a:chExt cx="256950" cy="407375"/>
          </a:xfrm>
        </p:grpSpPr>
        <p:sp>
          <p:nvSpPr>
            <p:cNvPr id="177" name="Google Shape;177;p7"/>
            <p:cNvSpPr/>
            <p:nvPr/>
          </p:nvSpPr>
          <p:spPr>
            <a:xfrm>
              <a:off x="6795900" y="2673600"/>
              <a:ext cx="102300" cy="22550"/>
            </a:xfrm>
            <a:custGeom>
              <a:avLst/>
              <a:gdLst/>
              <a:ahLst/>
              <a:cxnLst/>
              <a:rect l="l" t="t" r="r" b="b"/>
              <a:pathLst>
                <a:path w="4092" h="902" fill="none" extrusionOk="0">
                  <a:moveTo>
                    <a:pt x="4092" y="902"/>
                  </a:moveTo>
                  <a:lnTo>
                    <a:pt x="4092" y="1"/>
                  </a:lnTo>
                  <a:lnTo>
                    <a:pt x="0" y="1"/>
                  </a:lnTo>
                  <a:lnTo>
                    <a:pt x="0" y="902"/>
                  </a:lnTo>
                  <a:lnTo>
                    <a:pt x="4092" y="902"/>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8" name="Google Shape;178;p7"/>
            <p:cNvSpPr/>
            <p:nvPr/>
          </p:nvSpPr>
          <p:spPr>
            <a:xfrm>
              <a:off x="6795900" y="2650475"/>
              <a:ext cx="102300" cy="22550"/>
            </a:xfrm>
            <a:custGeom>
              <a:avLst/>
              <a:gdLst/>
              <a:ahLst/>
              <a:cxnLst/>
              <a:rect l="l" t="t" r="r" b="b"/>
              <a:pathLst>
                <a:path w="4092" h="902" fill="none" extrusionOk="0">
                  <a:moveTo>
                    <a:pt x="4092" y="901"/>
                  </a:moveTo>
                  <a:lnTo>
                    <a:pt x="4092" y="0"/>
                  </a:lnTo>
                  <a:lnTo>
                    <a:pt x="0" y="0"/>
                  </a:lnTo>
                  <a:lnTo>
                    <a:pt x="0" y="901"/>
                  </a:lnTo>
                  <a:lnTo>
                    <a:pt x="4092" y="901"/>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9" name="Google Shape;179;p7"/>
            <p:cNvSpPr/>
            <p:nvPr/>
          </p:nvSpPr>
          <p:spPr>
            <a:xfrm>
              <a:off x="6795900" y="2696125"/>
              <a:ext cx="102300" cy="29875"/>
            </a:xfrm>
            <a:custGeom>
              <a:avLst/>
              <a:gdLst/>
              <a:ahLst/>
              <a:cxnLst/>
              <a:rect l="l" t="t" r="r" b="b"/>
              <a:pathLst>
                <a:path w="4092" h="1195" fill="none" extrusionOk="0">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0" name="Google Shape;180;p7"/>
            <p:cNvSpPr/>
            <p:nvPr/>
          </p:nvSpPr>
          <p:spPr>
            <a:xfrm>
              <a:off x="6784925" y="2459275"/>
              <a:ext cx="35350" cy="166875"/>
            </a:xfrm>
            <a:custGeom>
              <a:avLst/>
              <a:gdLst/>
              <a:ahLst/>
              <a:cxnLst/>
              <a:rect l="l" t="t" r="r" b="b"/>
              <a:pathLst>
                <a:path w="1414" h="6675" fill="none" extrusionOk="0">
                  <a:moveTo>
                    <a:pt x="1413" y="6674"/>
                  </a:moveTo>
                  <a:lnTo>
                    <a:pt x="1413" y="6674"/>
                  </a:lnTo>
                  <a:lnTo>
                    <a:pt x="585" y="2850"/>
                  </a:lnTo>
                  <a:lnTo>
                    <a:pt x="1" y="1"/>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181;p7"/>
            <p:cNvSpPr/>
            <p:nvPr/>
          </p:nvSpPr>
          <p:spPr>
            <a:xfrm>
              <a:off x="6718575" y="2318625"/>
              <a:ext cx="256950" cy="307525"/>
            </a:xfrm>
            <a:custGeom>
              <a:avLst/>
              <a:gdLst/>
              <a:ahLst/>
              <a:cxnLst/>
              <a:rect l="l" t="t" r="r" b="b"/>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2" name="Google Shape;182;p7"/>
            <p:cNvSpPr/>
            <p:nvPr/>
          </p:nvSpPr>
          <p:spPr>
            <a:xfrm>
              <a:off x="6873825" y="2459275"/>
              <a:ext cx="35350" cy="166875"/>
            </a:xfrm>
            <a:custGeom>
              <a:avLst/>
              <a:gdLst/>
              <a:ahLst/>
              <a:cxnLst/>
              <a:rect l="l" t="t" r="r" b="b"/>
              <a:pathLst>
                <a:path w="1414" h="6675" fill="none" extrusionOk="0">
                  <a:moveTo>
                    <a:pt x="1413" y="1"/>
                  </a:moveTo>
                  <a:lnTo>
                    <a:pt x="1413" y="1"/>
                  </a:lnTo>
                  <a:lnTo>
                    <a:pt x="829" y="2850"/>
                  </a:lnTo>
                  <a:lnTo>
                    <a:pt x="1" y="6674"/>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3" name="Google Shape;183;p7"/>
            <p:cNvSpPr/>
            <p:nvPr/>
          </p:nvSpPr>
          <p:spPr>
            <a:xfrm>
              <a:off x="6801975" y="2453200"/>
              <a:ext cx="90150" cy="19500"/>
            </a:xfrm>
            <a:custGeom>
              <a:avLst/>
              <a:gdLst/>
              <a:ahLst/>
              <a:cxnLst/>
              <a:rect l="l" t="t" r="r" b="b"/>
              <a:pathLst>
                <a:path w="3606" h="780" fill="none" extrusionOk="0">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4" name="Google Shape;184;p7"/>
            <p:cNvSpPr/>
            <p:nvPr/>
          </p:nvSpPr>
          <p:spPr>
            <a:xfrm>
              <a:off x="6795900" y="2628550"/>
              <a:ext cx="102300" cy="25"/>
            </a:xfrm>
            <a:custGeom>
              <a:avLst/>
              <a:gdLst/>
              <a:ahLst/>
              <a:cxnLst/>
              <a:rect l="l" t="t" r="r" b="b"/>
              <a:pathLst>
                <a:path w="4092" h="1" fill="none" extrusionOk="0">
                  <a:moveTo>
                    <a:pt x="0" y="1"/>
                  </a:moveTo>
                  <a:lnTo>
                    <a:pt x="4092" y="1"/>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85" name="Google Shape;185;p7"/>
          <p:cNvSpPr txBox="1">
            <a:spLocks noGrp="1"/>
          </p:cNvSpPr>
          <p:nvPr>
            <p:ph type="title"/>
          </p:nvPr>
        </p:nvSpPr>
        <p:spPr>
          <a:xfrm>
            <a:off x="192100" y="745967"/>
            <a:ext cx="2856000" cy="35072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a:lvl1pPr>
            <a:lvl2pPr lvl="1" rtl="0">
              <a:spcBef>
                <a:spcPts val="0"/>
              </a:spcBef>
              <a:spcAft>
                <a:spcPts val="0"/>
              </a:spcAft>
              <a:buSzPts val="2000"/>
              <a:buNone/>
              <a:defRPr/>
            </a:lvl2pPr>
            <a:lvl3pPr lvl="2" rtl="0">
              <a:spcBef>
                <a:spcPts val="0"/>
              </a:spcBef>
              <a:spcAft>
                <a:spcPts val="0"/>
              </a:spcAft>
              <a:buSzPts val="2000"/>
              <a:buNone/>
              <a:defRPr/>
            </a:lvl3pPr>
            <a:lvl4pPr lvl="3" rtl="0">
              <a:spcBef>
                <a:spcPts val="0"/>
              </a:spcBef>
              <a:spcAft>
                <a:spcPts val="0"/>
              </a:spcAft>
              <a:buSzPts val="2000"/>
              <a:buNone/>
              <a:defRPr/>
            </a:lvl4pPr>
            <a:lvl5pPr lvl="4" rtl="0">
              <a:spcBef>
                <a:spcPts val="0"/>
              </a:spcBef>
              <a:spcAft>
                <a:spcPts val="0"/>
              </a:spcAft>
              <a:buSzPts val="2000"/>
              <a:buNone/>
              <a:defRPr/>
            </a:lvl5pPr>
            <a:lvl6pPr lvl="5" rtl="0">
              <a:spcBef>
                <a:spcPts val="0"/>
              </a:spcBef>
              <a:spcAft>
                <a:spcPts val="0"/>
              </a:spcAft>
              <a:buSzPts val="2000"/>
              <a:buNone/>
              <a:defRPr/>
            </a:lvl6pPr>
            <a:lvl7pPr lvl="6" rtl="0">
              <a:spcBef>
                <a:spcPts val="0"/>
              </a:spcBef>
              <a:spcAft>
                <a:spcPts val="0"/>
              </a:spcAft>
              <a:buSzPts val="2000"/>
              <a:buNone/>
              <a:defRPr/>
            </a:lvl7pPr>
            <a:lvl8pPr lvl="7" rtl="0">
              <a:spcBef>
                <a:spcPts val="0"/>
              </a:spcBef>
              <a:spcAft>
                <a:spcPts val="0"/>
              </a:spcAft>
              <a:buSzPts val="2000"/>
              <a:buNone/>
              <a:defRPr/>
            </a:lvl8pPr>
            <a:lvl9pPr lvl="8" rtl="0">
              <a:spcBef>
                <a:spcPts val="0"/>
              </a:spcBef>
              <a:spcAft>
                <a:spcPts val="0"/>
              </a:spcAft>
              <a:buSzPts val="2000"/>
              <a:buNone/>
              <a:defRPr/>
            </a:lvl9pPr>
          </a:lstStyle>
          <a:p>
            <a:endParaRPr/>
          </a:p>
        </p:txBody>
      </p:sp>
      <p:sp>
        <p:nvSpPr>
          <p:cNvPr id="186" name="Google Shape;186;p7"/>
          <p:cNvSpPr txBox="1">
            <a:spLocks noGrp="1"/>
          </p:cNvSpPr>
          <p:nvPr>
            <p:ph type="body" idx="1"/>
          </p:nvPr>
        </p:nvSpPr>
        <p:spPr>
          <a:xfrm>
            <a:off x="3577333" y="1905000"/>
            <a:ext cx="2478400" cy="3652400"/>
          </a:xfrm>
          <a:prstGeom prst="rect">
            <a:avLst/>
          </a:prstGeom>
        </p:spPr>
        <p:txBody>
          <a:bodyPr spcFirstLastPara="1" wrap="square" lIns="91425" tIns="91425" rIns="91425" bIns="91425" anchor="t" anchorCtr="0">
            <a:noAutofit/>
          </a:bodyPr>
          <a:lstStyle>
            <a:lvl1pPr marL="609585" lvl="0" indent="-414856" rtl="0">
              <a:spcBef>
                <a:spcPts val="800"/>
              </a:spcBef>
              <a:spcAft>
                <a:spcPts val="0"/>
              </a:spcAft>
              <a:buSzPts val="1300"/>
              <a:buChar char="○"/>
              <a:defRPr sz="1733"/>
            </a:lvl1pPr>
            <a:lvl2pPr marL="1219170" lvl="1" indent="-414856" rtl="0">
              <a:spcBef>
                <a:spcPts val="1333"/>
              </a:spcBef>
              <a:spcAft>
                <a:spcPts val="0"/>
              </a:spcAft>
              <a:buSzPts val="1300"/>
              <a:buChar char="◦"/>
              <a:defRPr sz="1733"/>
            </a:lvl2pPr>
            <a:lvl3pPr marL="1828754" lvl="2" indent="-414856" rtl="0">
              <a:spcBef>
                <a:spcPts val="1333"/>
              </a:spcBef>
              <a:spcAft>
                <a:spcPts val="0"/>
              </a:spcAft>
              <a:buSzPts val="1300"/>
              <a:buChar char="◦"/>
              <a:defRPr sz="1733"/>
            </a:lvl3pPr>
            <a:lvl4pPr marL="2438339" lvl="3" indent="-414856" rtl="0">
              <a:spcBef>
                <a:spcPts val="1333"/>
              </a:spcBef>
              <a:spcAft>
                <a:spcPts val="0"/>
              </a:spcAft>
              <a:buSzPts val="1300"/>
              <a:buChar char="◦"/>
              <a:defRPr sz="1733"/>
            </a:lvl4pPr>
            <a:lvl5pPr marL="3047924" lvl="4" indent="-414856" rtl="0">
              <a:spcBef>
                <a:spcPts val="1333"/>
              </a:spcBef>
              <a:spcAft>
                <a:spcPts val="0"/>
              </a:spcAft>
              <a:buSzPts val="1300"/>
              <a:buChar char="◦"/>
              <a:defRPr sz="1733"/>
            </a:lvl5pPr>
            <a:lvl6pPr marL="3657509" lvl="5" indent="-414856" rtl="0">
              <a:spcBef>
                <a:spcPts val="1333"/>
              </a:spcBef>
              <a:spcAft>
                <a:spcPts val="0"/>
              </a:spcAft>
              <a:buSzPts val="1300"/>
              <a:buChar char="◦"/>
              <a:defRPr sz="1733"/>
            </a:lvl6pPr>
            <a:lvl7pPr marL="4267093" lvl="6" indent="-414856" rtl="0">
              <a:spcBef>
                <a:spcPts val="1333"/>
              </a:spcBef>
              <a:spcAft>
                <a:spcPts val="0"/>
              </a:spcAft>
              <a:buSzPts val="1300"/>
              <a:buChar char="◦"/>
              <a:defRPr sz="1733"/>
            </a:lvl7pPr>
            <a:lvl8pPr marL="4876678" lvl="7" indent="-414856" rtl="0">
              <a:spcBef>
                <a:spcPts val="1333"/>
              </a:spcBef>
              <a:spcAft>
                <a:spcPts val="0"/>
              </a:spcAft>
              <a:buSzPts val="1300"/>
              <a:buChar char="◦"/>
              <a:defRPr sz="1733"/>
            </a:lvl8pPr>
            <a:lvl9pPr marL="5486263" lvl="8" indent="-414856" rtl="0">
              <a:spcBef>
                <a:spcPts val="1333"/>
              </a:spcBef>
              <a:spcAft>
                <a:spcPts val="1333"/>
              </a:spcAft>
              <a:buSzPts val="1300"/>
              <a:buChar char="◦"/>
              <a:defRPr sz="1733"/>
            </a:lvl9pPr>
          </a:lstStyle>
          <a:p>
            <a:endParaRPr/>
          </a:p>
        </p:txBody>
      </p:sp>
      <p:sp>
        <p:nvSpPr>
          <p:cNvPr id="187" name="Google Shape;187;p7"/>
          <p:cNvSpPr txBox="1">
            <a:spLocks noGrp="1"/>
          </p:cNvSpPr>
          <p:nvPr>
            <p:ph type="body" idx="2"/>
          </p:nvPr>
        </p:nvSpPr>
        <p:spPr>
          <a:xfrm>
            <a:off x="6182819" y="1905000"/>
            <a:ext cx="2478400" cy="3652400"/>
          </a:xfrm>
          <a:prstGeom prst="rect">
            <a:avLst/>
          </a:prstGeom>
        </p:spPr>
        <p:txBody>
          <a:bodyPr spcFirstLastPara="1" wrap="square" lIns="91425" tIns="91425" rIns="91425" bIns="91425" anchor="t" anchorCtr="0">
            <a:noAutofit/>
          </a:bodyPr>
          <a:lstStyle>
            <a:lvl1pPr marL="609585" lvl="0" indent="-414856" rtl="0">
              <a:spcBef>
                <a:spcPts val="800"/>
              </a:spcBef>
              <a:spcAft>
                <a:spcPts val="0"/>
              </a:spcAft>
              <a:buSzPts val="1300"/>
              <a:buChar char="○"/>
              <a:defRPr sz="1733"/>
            </a:lvl1pPr>
            <a:lvl2pPr marL="1219170" lvl="1" indent="-414856" rtl="0">
              <a:spcBef>
                <a:spcPts val="1333"/>
              </a:spcBef>
              <a:spcAft>
                <a:spcPts val="0"/>
              </a:spcAft>
              <a:buSzPts val="1300"/>
              <a:buChar char="◦"/>
              <a:defRPr sz="1733"/>
            </a:lvl2pPr>
            <a:lvl3pPr marL="1828754" lvl="2" indent="-414856" rtl="0">
              <a:spcBef>
                <a:spcPts val="1333"/>
              </a:spcBef>
              <a:spcAft>
                <a:spcPts val="0"/>
              </a:spcAft>
              <a:buSzPts val="1300"/>
              <a:buChar char="◦"/>
              <a:defRPr sz="1733"/>
            </a:lvl3pPr>
            <a:lvl4pPr marL="2438339" lvl="3" indent="-414856" rtl="0">
              <a:spcBef>
                <a:spcPts val="1333"/>
              </a:spcBef>
              <a:spcAft>
                <a:spcPts val="0"/>
              </a:spcAft>
              <a:buSzPts val="1300"/>
              <a:buChar char="◦"/>
              <a:defRPr sz="1733"/>
            </a:lvl4pPr>
            <a:lvl5pPr marL="3047924" lvl="4" indent="-414856" rtl="0">
              <a:spcBef>
                <a:spcPts val="1333"/>
              </a:spcBef>
              <a:spcAft>
                <a:spcPts val="0"/>
              </a:spcAft>
              <a:buSzPts val="1300"/>
              <a:buChar char="◦"/>
              <a:defRPr sz="1733"/>
            </a:lvl5pPr>
            <a:lvl6pPr marL="3657509" lvl="5" indent="-414856" rtl="0">
              <a:spcBef>
                <a:spcPts val="1333"/>
              </a:spcBef>
              <a:spcAft>
                <a:spcPts val="0"/>
              </a:spcAft>
              <a:buSzPts val="1300"/>
              <a:buChar char="◦"/>
              <a:defRPr sz="1733"/>
            </a:lvl6pPr>
            <a:lvl7pPr marL="4267093" lvl="6" indent="-414856" rtl="0">
              <a:spcBef>
                <a:spcPts val="1333"/>
              </a:spcBef>
              <a:spcAft>
                <a:spcPts val="0"/>
              </a:spcAft>
              <a:buSzPts val="1300"/>
              <a:buChar char="◦"/>
              <a:defRPr sz="1733"/>
            </a:lvl7pPr>
            <a:lvl8pPr marL="4876678" lvl="7" indent="-414856" rtl="0">
              <a:spcBef>
                <a:spcPts val="1333"/>
              </a:spcBef>
              <a:spcAft>
                <a:spcPts val="0"/>
              </a:spcAft>
              <a:buSzPts val="1300"/>
              <a:buChar char="◦"/>
              <a:defRPr sz="1733"/>
            </a:lvl8pPr>
            <a:lvl9pPr marL="5486263" lvl="8" indent="-414856" rtl="0">
              <a:spcBef>
                <a:spcPts val="1333"/>
              </a:spcBef>
              <a:spcAft>
                <a:spcPts val="1333"/>
              </a:spcAft>
              <a:buSzPts val="1300"/>
              <a:buChar char="◦"/>
              <a:defRPr sz="1733"/>
            </a:lvl9pPr>
          </a:lstStyle>
          <a:p>
            <a:endParaRPr/>
          </a:p>
        </p:txBody>
      </p:sp>
      <p:sp>
        <p:nvSpPr>
          <p:cNvPr id="188" name="Google Shape;188;p7"/>
          <p:cNvSpPr txBox="1">
            <a:spLocks noGrp="1"/>
          </p:cNvSpPr>
          <p:nvPr>
            <p:ph type="body" idx="3"/>
          </p:nvPr>
        </p:nvSpPr>
        <p:spPr>
          <a:xfrm>
            <a:off x="8788304" y="1905000"/>
            <a:ext cx="2478400" cy="3652400"/>
          </a:xfrm>
          <a:prstGeom prst="rect">
            <a:avLst/>
          </a:prstGeom>
        </p:spPr>
        <p:txBody>
          <a:bodyPr spcFirstLastPara="1" wrap="square" lIns="91425" tIns="91425" rIns="91425" bIns="91425" anchor="t" anchorCtr="0">
            <a:noAutofit/>
          </a:bodyPr>
          <a:lstStyle>
            <a:lvl1pPr marL="609585" lvl="0" indent="-414856" rtl="0">
              <a:spcBef>
                <a:spcPts val="800"/>
              </a:spcBef>
              <a:spcAft>
                <a:spcPts val="0"/>
              </a:spcAft>
              <a:buSzPts val="1300"/>
              <a:buChar char="○"/>
              <a:defRPr sz="1733"/>
            </a:lvl1pPr>
            <a:lvl2pPr marL="1219170" lvl="1" indent="-414856" rtl="0">
              <a:spcBef>
                <a:spcPts val="1333"/>
              </a:spcBef>
              <a:spcAft>
                <a:spcPts val="0"/>
              </a:spcAft>
              <a:buSzPts val="1300"/>
              <a:buChar char="◦"/>
              <a:defRPr sz="1733"/>
            </a:lvl2pPr>
            <a:lvl3pPr marL="1828754" lvl="2" indent="-414856" rtl="0">
              <a:spcBef>
                <a:spcPts val="1333"/>
              </a:spcBef>
              <a:spcAft>
                <a:spcPts val="0"/>
              </a:spcAft>
              <a:buSzPts val="1300"/>
              <a:buChar char="◦"/>
              <a:defRPr sz="1733"/>
            </a:lvl3pPr>
            <a:lvl4pPr marL="2438339" lvl="3" indent="-414856" rtl="0">
              <a:spcBef>
                <a:spcPts val="1333"/>
              </a:spcBef>
              <a:spcAft>
                <a:spcPts val="0"/>
              </a:spcAft>
              <a:buSzPts val="1300"/>
              <a:buChar char="◦"/>
              <a:defRPr sz="1733"/>
            </a:lvl4pPr>
            <a:lvl5pPr marL="3047924" lvl="4" indent="-414856" rtl="0">
              <a:spcBef>
                <a:spcPts val="1333"/>
              </a:spcBef>
              <a:spcAft>
                <a:spcPts val="0"/>
              </a:spcAft>
              <a:buSzPts val="1300"/>
              <a:buChar char="◦"/>
              <a:defRPr sz="1733"/>
            </a:lvl5pPr>
            <a:lvl6pPr marL="3657509" lvl="5" indent="-414856" rtl="0">
              <a:spcBef>
                <a:spcPts val="1333"/>
              </a:spcBef>
              <a:spcAft>
                <a:spcPts val="0"/>
              </a:spcAft>
              <a:buSzPts val="1300"/>
              <a:buChar char="◦"/>
              <a:defRPr sz="1733"/>
            </a:lvl6pPr>
            <a:lvl7pPr marL="4267093" lvl="6" indent="-414856" rtl="0">
              <a:spcBef>
                <a:spcPts val="1333"/>
              </a:spcBef>
              <a:spcAft>
                <a:spcPts val="0"/>
              </a:spcAft>
              <a:buSzPts val="1300"/>
              <a:buChar char="◦"/>
              <a:defRPr sz="1733"/>
            </a:lvl7pPr>
            <a:lvl8pPr marL="4876678" lvl="7" indent="-414856" rtl="0">
              <a:spcBef>
                <a:spcPts val="1333"/>
              </a:spcBef>
              <a:spcAft>
                <a:spcPts val="0"/>
              </a:spcAft>
              <a:buSzPts val="1300"/>
              <a:buChar char="◦"/>
              <a:defRPr sz="1733"/>
            </a:lvl8pPr>
            <a:lvl9pPr marL="5486263" lvl="8" indent="-414856" rtl="0">
              <a:spcBef>
                <a:spcPts val="1333"/>
              </a:spcBef>
              <a:spcAft>
                <a:spcPts val="1333"/>
              </a:spcAft>
              <a:buSzPts val="1300"/>
              <a:buChar char="◦"/>
              <a:defRPr sz="1733"/>
            </a:lvl9pPr>
          </a:lstStyle>
          <a:p>
            <a:endParaRPr/>
          </a:p>
        </p:txBody>
      </p:sp>
      <p:sp>
        <p:nvSpPr>
          <p:cNvPr id="189" name="Google Shape;189;p7"/>
          <p:cNvSpPr txBox="1">
            <a:spLocks noGrp="1"/>
          </p:cNvSpPr>
          <p:nvPr>
            <p:ph type="sldNum" idx="12"/>
          </p:nvPr>
        </p:nvSpPr>
        <p:spPr>
          <a:xfrm>
            <a:off x="10823979" y="557417"/>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A6BCC9"/>
                </a:solidFill>
              </a:rPr>
              <a:pPr defTabSz="1219170">
                <a:buClr>
                  <a:srgbClr val="000000"/>
                </a:buClr>
              </a:pPr>
              <a:t>‹#›</a:t>
            </a:fld>
            <a:endParaRPr lang="en" kern="0">
              <a:solidFill>
                <a:srgbClr val="A6BCC9"/>
              </a:solidFill>
            </a:endParaRPr>
          </a:p>
        </p:txBody>
      </p:sp>
    </p:spTree>
    <p:extLst>
      <p:ext uri="{BB962C8B-B14F-4D97-AF65-F5344CB8AC3E}">
        <p14:creationId xmlns:p14="http://schemas.microsoft.com/office/powerpoint/2010/main" val="242479442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609600" y="6356354"/>
            <a:ext cx="2844800" cy="365125"/>
          </a:xfrm>
          <a:prstGeom prst="rect">
            <a:avLst/>
          </a:prstGeom>
        </p:spPr>
        <p:txBody>
          <a:bodyPr/>
          <a:lstStyle/>
          <a:p>
            <a:pPr defTabSz="1219170">
              <a:buClr>
                <a:srgbClr val="000000"/>
              </a:buClr>
            </a:pPr>
            <a:fld id="{FD1176A7-B091-469C-82C8-89C693043C40}" type="datetimeFigureOut">
              <a:rPr lang="en-US" sz="1867" kern="0" smtClean="0">
                <a:solidFill>
                  <a:prstClr val="black">
                    <a:tint val="75000"/>
                  </a:prstClr>
                </a:solidFill>
                <a:cs typeface="Arial"/>
                <a:sym typeface="Arial"/>
              </a:rPr>
              <a:pPr defTabSz="1219170">
                <a:buClr>
                  <a:srgbClr val="000000"/>
                </a:buClr>
              </a:pPr>
              <a:t>6/28/2025</a:t>
            </a:fld>
            <a:endParaRPr lang="en-US" sz="1867" kern="0">
              <a:solidFill>
                <a:prstClr val="black">
                  <a:tint val="75000"/>
                </a:prstClr>
              </a:solidFill>
              <a:cs typeface="Arial"/>
              <a:sym typeface="Arial"/>
            </a:endParaRPr>
          </a:p>
        </p:txBody>
      </p:sp>
      <p:sp>
        <p:nvSpPr>
          <p:cNvPr id="4" name="Footer Placeholder 3"/>
          <p:cNvSpPr>
            <a:spLocks noGrp="1"/>
          </p:cNvSpPr>
          <p:nvPr>
            <p:ph type="ftr" sz="quarter" idx="11"/>
          </p:nvPr>
        </p:nvSpPr>
        <p:spPr>
          <a:xfrm>
            <a:off x="4165601" y="6356354"/>
            <a:ext cx="3860800" cy="365125"/>
          </a:xfrm>
          <a:prstGeom prst="rect">
            <a:avLst/>
          </a:prstGeom>
        </p:spPr>
        <p:txBody>
          <a:bodyPr/>
          <a:lstStyle/>
          <a:p>
            <a:pPr defTabSz="1219170">
              <a:buClr>
                <a:srgbClr val="000000"/>
              </a:buClr>
            </a:pPr>
            <a:endParaRPr lang="en-US" sz="1867" kern="0">
              <a:solidFill>
                <a:prstClr val="black">
                  <a:tint val="75000"/>
                </a:prstClr>
              </a:solidFill>
              <a:cs typeface="Arial"/>
              <a:sym typeface="Arial"/>
            </a:endParaRPr>
          </a:p>
        </p:txBody>
      </p:sp>
      <p:sp>
        <p:nvSpPr>
          <p:cNvPr id="5" name="Slide Number Placeholder 4"/>
          <p:cNvSpPr>
            <a:spLocks noGrp="1"/>
          </p:cNvSpPr>
          <p:nvPr>
            <p:ph type="sldNum" sz="quarter" idx="12"/>
          </p:nvPr>
        </p:nvSpPr>
        <p:spPr/>
        <p:txBody>
          <a:bodyPr/>
          <a:lstStyle/>
          <a:p>
            <a:pPr defTabSz="1219170">
              <a:buClr>
                <a:srgbClr val="000000"/>
              </a:buClr>
            </a:pPr>
            <a:fld id="{5939B1FA-81F2-4940-9AF3-5EAFB5D6669B}" type="slidenum">
              <a:rPr lang="en-US" kern="0" smtClean="0">
                <a:solidFill>
                  <a:prstClr val="black">
                    <a:tint val="75000"/>
                  </a:prstClr>
                </a:solidFill>
              </a:rPr>
              <a:pPr defTabSz="1219170">
                <a:buClr>
                  <a:srgbClr val="000000"/>
                </a:buClr>
              </a:pPr>
              <a:t>‹#›</a:t>
            </a:fld>
            <a:endParaRPr lang="en-US" kern="0">
              <a:solidFill>
                <a:prstClr val="black">
                  <a:tint val="75000"/>
                </a:prstClr>
              </a:solidFill>
            </a:endParaRPr>
          </a:p>
        </p:txBody>
      </p:sp>
      <p:sp>
        <p:nvSpPr>
          <p:cNvPr id="6" name="Title 1"/>
          <p:cNvSpPr>
            <a:spLocks noGrp="1"/>
          </p:cNvSpPr>
          <p:nvPr>
            <p:ph type="title"/>
          </p:nvPr>
        </p:nvSpPr>
        <p:spPr>
          <a:xfrm>
            <a:off x="609601" y="274642"/>
            <a:ext cx="10972801" cy="715961"/>
          </a:xfrm>
        </p:spPr>
        <p:txBody>
          <a:bodyPr>
            <a:normAutofit/>
          </a:bodyPr>
          <a:lstStyle>
            <a:lvl1pPr algn="l">
              <a:defRPr sz="3732">
                <a:solidFill>
                  <a:schemeClr val="tx1">
                    <a:lumMod val="65000"/>
                    <a:lumOff val="35000"/>
                  </a:schemeClr>
                </a:solidFill>
              </a:defRPr>
            </a:lvl1pPr>
          </a:lstStyle>
          <a:p>
            <a:r>
              <a:rPr lang="en-US"/>
              <a:t>Click to edit Master title style</a:t>
            </a:r>
          </a:p>
        </p:txBody>
      </p:sp>
    </p:spTree>
    <p:extLst>
      <p:ext uri="{BB962C8B-B14F-4D97-AF65-F5344CB8AC3E}">
        <p14:creationId xmlns:p14="http://schemas.microsoft.com/office/powerpoint/2010/main" val="212552529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a:xfrm>
            <a:off x="609600" y="6356351"/>
            <a:ext cx="2844800" cy="365125"/>
          </a:xfrm>
          <a:prstGeom prst="rect">
            <a:avLst/>
          </a:prstGeom>
        </p:spPr>
        <p:txBody>
          <a:bodyPr/>
          <a:lstStyle/>
          <a:p>
            <a:pPr defTabSz="1219170">
              <a:buClr>
                <a:srgbClr val="000000"/>
              </a:buClr>
            </a:pPr>
            <a:fld id="{AE62507D-BAAB-4979-ABC8-9B9C02BDE341}" type="datetimeFigureOut">
              <a:rPr lang="vi-VN" sz="1867" kern="0" smtClean="0">
                <a:solidFill>
                  <a:srgbClr val="000000"/>
                </a:solidFill>
                <a:cs typeface="Arial"/>
                <a:sym typeface="Arial"/>
              </a:rPr>
              <a:pPr defTabSz="1219170">
                <a:buClr>
                  <a:srgbClr val="000000"/>
                </a:buClr>
              </a:pPr>
              <a:t>28/06/2025</a:t>
            </a:fld>
            <a:endParaRPr lang="vi-VN" sz="1867" kern="0">
              <a:solidFill>
                <a:srgbClr val="000000"/>
              </a:solidFill>
              <a:cs typeface="Arial"/>
              <a:sym typeface="Aria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pPr defTabSz="1219170">
              <a:buClr>
                <a:srgbClr val="000000"/>
              </a:buClr>
            </a:pPr>
            <a:endParaRPr lang="vi-VN" sz="1867" kern="0">
              <a:solidFill>
                <a:srgbClr val="000000"/>
              </a:solidFill>
              <a:cs typeface="Arial"/>
              <a:sym typeface="Arial"/>
            </a:endParaRPr>
          </a:p>
        </p:txBody>
      </p:sp>
      <p:sp>
        <p:nvSpPr>
          <p:cNvPr id="6" name="Slide Number Placeholder 5"/>
          <p:cNvSpPr>
            <a:spLocks noGrp="1"/>
          </p:cNvSpPr>
          <p:nvPr>
            <p:ph type="sldNum" sz="quarter" idx="12"/>
          </p:nvPr>
        </p:nvSpPr>
        <p:spPr/>
        <p:txBody>
          <a:bodyPr/>
          <a:lstStyle/>
          <a:p>
            <a:pPr defTabSz="1219170">
              <a:buClr>
                <a:srgbClr val="000000"/>
              </a:buClr>
            </a:pPr>
            <a:fld id="{A6E37BE3-44FB-4D40-99DC-381809FAF387}" type="slidenum">
              <a:rPr lang="vi-VN" kern="0" smtClean="0">
                <a:solidFill>
                  <a:srgbClr val="A6BCC9"/>
                </a:solidFill>
              </a:rPr>
              <a:pPr defTabSz="1219170">
                <a:buClr>
                  <a:srgbClr val="000000"/>
                </a:buClr>
              </a:pPr>
              <a:t>‹#›</a:t>
            </a:fld>
            <a:endParaRPr lang="vi-VN" kern="0">
              <a:solidFill>
                <a:srgbClr val="A6BCC9"/>
              </a:solidFill>
            </a:endParaRPr>
          </a:p>
        </p:txBody>
      </p:sp>
    </p:spTree>
    <p:extLst>
      <p:ext uri="{BB962C8B-B14F-4D97-AF65-F5344CB8AC3E}">
        <p14:creationId xmlns:p14="http://schemas.microsoft.com/office/powerpoint/2010/main" val="119176347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type="title">
  <p:cSld name="Title">
    <p:bg>
      <p:bgPr>
        <a:blipFill>
          <a:blip r:embed="rId2">
            <a:alphaModFix/>
          </a:blip>
          <a:stretch>
            <a:fillRect/>
          </a:stretch>
        </a:blipFill>
        <a:effectLst/>
      </p:bgPr>
    </p:bg>
    <p:spTree>
      <p:nvGrpSpPr>
        <p:cNvPr id="1" name="Shape 9"/>
        <p:cNvGrpSpPr/>
        <p:nvPr/>
      </p:nvGrpSpPr>
      <p:grpSpPr>
        <a:xfrm>
          <a:off x="0" y="0"/>
          <a:ext cx="0" cy="0"/>
          <a:chOff x="0" y="0"/>
          <a:chExt cx="0" cy="0"/>
        </a:xfrm>
      </p:grpSpPr>
      <p:sp>
        <p:nvSpPr>
          <p:cNvPr id="10" name="Google Shape;10;p2"/>
          <p:cNvSpPr/>
          <p:nvPr/>
        </p:nvSpPr>
        <p:spPr>
          <a:xfrm>
            <a:off x="3507267" y="840200"/>
            <a:ext cx="5177600" cy="5177600"/>
          </a:xfrm>
          <a:prstGeom prst="ellipse">
            <a:avLst/>
          </a:pr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11;p2"/>
          <p:cNvSpPr/>
          <p:nvPr/>
        </p:nvSpPr>
        <p:spPr>
          <a:xfrm>
            <a:off x="7240467" y="304800"/>
            <a:ext cx="1850800" cy="1850800"/>
          </a:xfrm>
          <a:prstGeom prst="ellipse">
            <a:avLst/>
          </a:prstGeom>
          <a:solidFill>
            <a:srgbClr val="FFB600">
              <a:alpha val="796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12;p2"/>
          <p:cNvSpPr/>
          <p:nvPr/>
        </p:nvSpPr>
        <p:spPr>
          <a:xfrm>
            <a:off x="7877667" y="6214433"/>
            <a:ext cx="807200" cy="8072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a:off x="3608867" y="5163505"/>
            <a:ext cx="1463600" cy="1463600"/>
          </a:xfrm>
          <a:prstGeom prst="ellipse">
            <a:avLst/>
          </a:prstGeom>
          <a:solidFill>
            <a:srgbClr val="FC4540">
              <a:alpha val="7885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4;p2"/>
          <p:cNvSpPr/>
          <p:nvPr/>
        </p:nvSpPr>
        <p:spPr>
          <a:xfrm>
            <a:off x="2775592" y="1028361"/>
            <a:ext cx="1032800" cy="10328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5;p2"/>
          <p:cNvSpPr/>
          <p:nvPr/>
        </p:nvSpPr>
        <p:spPr>
          <a:xfrm>
            <a:off x="8684868" y="2155587"/>
            <a:ext cx="551200" cy="551200"/>
          </a:xfrm>
          <a:prstGeom prst="ellipse">
            <a:avLst/>
          </a:prstGeom>
          <a:solidFill>
            <a:srgbClr val="FC4540">
              <a:alpha val="7885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6;p2"/>
          <p:cNvSpPr/>
          <p:nvPr/>
        </p:nvSpPr>
        <p:spPr>
          <a:xfrm>
            <a:off x="3227301" y="4816059"/>
            <a:ext cx="449200" cy="449200"/>
          </a:xfrm>
          <a:prstGeom prst="ellipse">
            <a:avLst/>
          </a:prstGeom>
          <a:solidFill>
            <a:srgbClr val="FF975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7;p2"/>
          <p:cNvSpPr/>
          <p:nvPr/>
        </p:nvSpPr>
        <p:spPr>
          <a:xfrm>
            <a:off x="3149979" y="2226844"/>
            <a:ext cx="284000" cy="284000"/>
          </a:xfrm>
          <a:prstGeom prst="ellipse">
            <a:avLst/>
          </a:prstGeom>
          <a:solidFill>
            <a:srgbClr val="FFB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8;p2"/>
          <p:cNvSpPr/>
          <p:nvPr/>
        </p:nvSpPr>
        <p:spPr>
          <a:xfrm>
            <a:off x="9091281" y="1784923"/>
            <a:ext cx="125200" cy="125200"/>
          </a:xfrm>
          <a:prstGeom prst="ellipse">
            <a:avLst/>
          </a:prstGeom>
          <a:solidFill>
            <a:srgbClr val="02BDC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p:nvPr/>
        </p:nvSpPr>
        <p:spPr>
          <a:xfrm>
            <a:off x="8218652" y="5832700"/>
            <a:ext cx="125200" cy="125200"/>
          </a:xfrm>
          <a:prstGeom prst="ellipse">
            <a:avLst/>
          </a:prstGeom>
          <a:solidFill>
            <a:srgbClr val="FFB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3067490" y="1320258"/>
            <a:ext cx="449023" cy="449023"/>
          </a:xfrm>
          <a:custGeom>
            <a:avLst/>
            <a:gdLst/>
            <a:ahLst/>
            <a:cxnLst/>
            <a:rect l="l" t="t" r="r" b="b"/>
            <a:pathLst>
              <a:path w="16027" h="16027" fill="none" extrusionOk="0">
                <a:moveTo>
                  <a:pt x="14029" y="4019"/>
                </a:moveTo>
                <a:lnTo>
                  <a:pt x="14029" y="4019"/>
                </a:lnTo>
                <a:lnTo>
                  <a:pt x="14200" y="3849"/>
                </a:lnTo>
                <a:lnTo>
                  <a:pt x="14395" y="3752"/>
                </a:lnTo>
                <a:lnTo>
                  <a:pt x="14614" y="3678"/>
                </a:lnTo>
                <a:lnTo>
                  <a:pt x="14809" y="3630"/>
                </a:lnTo>
                <a:lnTo>
                  <a:pt x="15028" y="3581"/>
                </a:lnTo>
                <a:lnTo>
                  <a:pt x="15247" y="3484"/>
                </a:lnTo>
                <a:lnTo>
                  <a:pt x="15442" y="3362"/>
                </a:lnTo>
                <a:lnTo>
                  <a:pt x="15661" y="3191"/>
                </a:lnTo>
                <a:lnTo>
                  <a:pt x="15661" y="3191"/>
                </a:lnTo>
                <a:lnTo>
                  <a:pt x="15832" y="2997"/>
                </a:lnTo>
                <a:lnTo>
                  <a:pt x="15929" y="2777"/>
                </a:lnTo>
                <a:lnTo>
                  <a:pt x="16002" y="2534"/>
                </a:lnTo>
                <a:lnTo>
                  <a:pt x="16026" y="2266"/>
                </a:lnTo>
                <a:lnTo>
                  <a:pt x="16026" y="2266"/>
                </a:lnTo>
                <a:lnTo>
                  <a:pt x="16002" y="2047"/>
                </a:lnTo>
                <a:lnTo>
                  <a:pt x="15978" y="1827"/>
                </a:lnTo>
                <a:lnTo>
                  <a:pt x="15905" y="1633"/>
                </a:lnTo>
                <a:lnTo>
                  <a:pt x="15807" y="1413"/>
                </a:lnTo>
                <a:lnTo>
                  <a:pt x="15710" y="1243"/>
                </a:lnTo>
                <a:lnTo>
                  <a:pt x="15588" y="1048"/>
                </a:lnTo>
                <a:lnTo>
                  <a:pt x="15466" y="878"/>
                </a:lnTo>
                <a:lnTo>
                  <a:pt x="15320" y="707"/>
                </a:lnTo>
                <a:lnTo>
                  <a:pt x="15320" y="707"/>
                </a:lnTo>
                <a:lnTo>
                  <a:pt x="15150" y="561"/>
                </a:lnTo>
                <a:lnTo>
                  <a:pt x="14979" y="439"/>
                </a:lnTo>
                <a:lnTo>
                  <a:pt x="14784" y="317"/>
                </a:lnTo>
                <a:lnTo>
                  <a:pt x="14590" y="196"/>
                </a:lnTo>
                <a:lnTo>
                  <a:pt x="14395" y="123"/>
                </a:lnTo>
                <a:lnTo>
                  <a:pt x="14175" y="50"/>
                </a:lnTo>
                <a:lnTo>
                  <a:pt x="13981" y="25"/>
                </a:lnTo>
                <a:lnTo>
                  <a:pt x="13761" y="1"/>
                </a:lnTo>
                <a:lnTo>
                  <a:pt x="13761" y="1"/>
                </a:lnTo>
                <a:lnTo>
                  <a:pt x="13494" y="25"/>
                </a:lnTo>
                <a:lnTo>
                  <a:pt x="13250" y="98"/>
                </a:lnTo>
                <a:lnTo>
                  <a:pt x="13031" y="196"/>
                </a:lnTo>
                <a:lnTo>
                  <a:pt x="12836" y="366"/>
                </a:lnTo>
                <a:lnTo>
                  <a:pt x="12836" y="366"/>
                </a:lnTo>
                <a:lnTo>
                  <a:pt x="12665" y="561"/>
                </a:lnTo>
                <a:lnTo>
                  <a:pt x="12544" y="780"/>
                </a:lnTo>
                <a:lnTo>
                  <a:pt x="12471" y="975"/>
                </a:lnTo>
                <a:lnTo>
                  <a:pt x="12422" y="1194"/>
                </a:lnTo>
                <a:lnTo>
                  <a:pt x="12349" y="1413"/>
                </a:lnTo>
                <a:lnTo>
                  <a:pt x="12276" y="1608"/>
                </a:lnTo>
                <a:lnTo>
                  <a:pt x="12178" y="1827"/>
                </a:lnTo>
                <a:lnTo>
                  <a:pt x="12008" y="1998"/>
                </a:lnTo>
                <a:lnTo>
                  <a:pt x="12008" y="1998"/>
                </a:lnTo>
                <a:lnTo>
                  <a:pt x="11740" y="2266"/>
                </a:lnTo>
                <a:lnTo>
                  <a:pt x="11496" y="2436"/>
                </a:lnTo>
                <a:lnTo>
                  <a:pt x="11277" y="2534"/>
                </a:lnTo>
                <a:lnTo>
                  <a:pt x="11082" y="2582"/>
                </a:lnTo>
                <a:lnTo>
                  <a:pt x="10888" y="2582"/>
                </a:lnTo>
                <a:lnTo>
                  <a:pt x="10717" y="2534"/>
                </a:lnTo>
                <a:lnTo>
                  <a:pt x="10547" y="2412"/>
                </a:lnTo>
                <a:lnTo>
                  <a:pt x="10376" y="2290"/>
                </a:lnTo>
                <a:lnTo>
                  <a:pt x="10206" y="2095"/>
                </a:lnTo>
                <a:lnTo>
                  <a:pt x="10035" y="1901"/>
                </a:lnTo>
                <a:lnTo>
                  <a:pt x="9670" y="1413"/>
                </a:lnTo>
                <a:lnTo>
                  <a:pt x="9231" y="878"/>
                </a:lnTo>
                <a:lnTo>
                  <a:pt x="8988" y="585"/>
                </a:lnTo>
                <a:lnTo>
                  <a:pt x="8720" y="293"/>
                </a:lnTo>
                <a:lnTo>
                  <a:pt x="8720" y="293"/>
                </a:lnTo>
                <a:lnTo>
                  <a:pt x="8574" y="171"/>
                </a:lnTo>
                <a:lnTo>
                  <a:pt x="8379" y="74"/>
                </a:lnTo>
                <a:lnTo>
                  <a:pt x="8209" y="25"/>
                </a:lnTo>
                <a:lnTo>
                  <a:pt x="8014" y="1"/>
                </a:lnTo>
                <a:lnTo>
                  <a:pt x="8014" y="1"/>
                </a:lnTo>
                <a:lnTo>
                  <a:pt x="7916" y="25"/>
                </a:lnTo>
                <a:lnTo>
                  <a:pt x="7770" y="98"/>
                </a:lnTo>
                <a:lnTo>
                  <a:pt x="7307" y="366"/>
                </a:lnTo>
                <a:lnTo>
                  <a:pt x="7039" y="537"/>
                </a:lnTo>
                <a:lnTo>
                  <a:pt x="6747" y="756"/>
                </a:lnTo>
                <a:lnTo>
                  <a:pt x="6431" y="975"/>
                </a:lnTo>
                <a:lnTo>
                  <a:pt x="6138" y="1243"/>
                </a:lnTo>
                <a:lnTo>
                  <a:pt x="5870" y="1511"/>
                </a:lnTo>
                <a:lnTo>
                  <a:pt x="5627" y="1803"/>
                </a:lnTo>
                <a:lnTo>
                  <a:pt x="5432" y="2095"/>
                </a:lnTo>
                <a:lnTo>
                  <a:pt x="5359" y="2242"/>
                </a:lnTo>
                <a:lnTo>
                  <a:pt x="5310" y="2412"/>
                </a:lnTo>
                <a:lnTo>
                  <a:pt x="5262" y="2558"/>
                </a:lnTo>
                <a:lnTo>
                  <a:pt x="5237" y="2704"/>
                </a:lnTo>
                <a:lnTo>
                  <a:pt x="5237" y="2850"/>
                </a:lnTo>
                <a:lnTo>
                  <a:pt x="5262" y="3021"/>
                </a:lnTo>
                <a:lnTo>
                  <a:pt x="5310" y="3167"/>
                </a:lnTo>
                <a:lnTo>
                  <a:pt x="5383" y="3313"/>
                </a:lnTo>
                <a:lnTo>
                  <a:pt x="5481" y="3459"/>
                </a:lnTo>
                <a:lnTo>
                  <a:pt x="5603" y="3605"/>
                </a:lnTo>
                <a:lnTo>
                  <a:pt x="5603" y="3605"/>
                </a:lnTo>
                <a:lnTo>
                  <a:pt x="5797" y="3752"/>
                </a:lnTo>
                <a:lnTo>
                  <a:pt x="5992" y="3849"/>
                </a:lnTo>
                <a:lnTo>
                  <a:pt x="6187" y="3946"/>
                </a:lnTo>
                <a:lnTo>
                  <a:pt x="6406" y="3995"/>
                </a:lnTo>
                <a:lnTo>
                  <a:pt x="6625" y="4044"/>
                </a:lnTo>
                <a:lnTo>
                  <a:pt x="6845" y="4141"/>
                </a:lnTo>
                <a:lnTo>
                  <a:pt x="7039" y="4239"/>
                </a:lnTo>
                <a:lnTo>
                  <a:pt x="7234" y="4409"/>
                </a:lnTo>
                <a:lnTo>
                  <a:pt x="7234" y="4409"/>
                </a:lnTo>
                <a:lnTo>
                  <a:pt x="7405" y="4604"/>
                </a:lnTo>
                <a:lnTo>
                  <a:pt x="7502" y="4823"/>
                </a:lnTo>
                <a:lnTo>
                  <a:pt x="7575" y="5067"/>
                </a:lnTo>
                <a:lnTo>
                  <a:pt x="7600" y="5359"/>
                </a:lnTo>
                <a:lnTo>
                  <a:pt x="7600" y="5359"/>
                </a:lnTo>
                <a:lnTo>
                  <a:pt x="7575" y="5554"/>
                </a:lnTo>
                <a:lnTo>
                  <a:pt x="7551" y="5773"/>
                </a:lnTo>
                <a:lnTo>
                  <a:pt x="7478" y="5968"/>
                </a:lnTo>
                <a:lnTo>
                  <a:pt x="7405" y="6163"/>
                </a:lnTo>
                <a:lnTo>
                  <a:pt x="7307" y="6357"/>
                </a:lnTo>
                <a:lnTo>
                  <a:pt x="7186" y="6552"/>
                </a:lnTo>
                <a:lnTo>
                  <a:pt x="7039" y="6723"/>
                </a:lnTo>
                <a:lnTo>
                  <a:pt x="6893" y="6893"/>
                </a:lnTo>
                <a:lnTo>
                  <a:pt x="6893" y="6893"/>
                </a:lnTo>
                <a:lnTo>
                  <a:pt x="6723" y="7039"/>
                </a:lnTo>
                <a:lnTo>
                  <a:pt x="6552" y="7186"/>
                </a:lnTo>
                <a:lnTo>
                  <a:pt x="6382" y="7283"/>
                </a:lnTo>
                <a:lnTo>
                  <a:pt x="6187" y="7405"/>
                </a:lnTo>
                <a:lnTo>
                  <a:pt x="5992" y="7478"/>
                </a:lnTo>
                <a:lnTo>
                  <a:pt x="5773" y="7551"/>
                </a:lnTo>
                <a:lnTo>
                  <a:pt x="5554" y="7575"/>
                </a:lnTo>
                <a:lnTo>
                  <a:pt x="5359" y="7600"/>
                </a:lnTo>
                <a:lnTo>
                  <a:pt x="5359" y="7600"/>
                </a:lnTo>
                <a:lnTo>
                  <a:pt x="5091" y="7575"/>
                </a:lnTo>
                <a:lnTo>
                  <a:pt x="4848" y="7502"/>
                </a:lnTo>
                <a:lnTo>
                  <a:pt x="4604" y="7405"/>
                </a:lnTo>
                <a:lnTo>
                  <a:pt x="4409" y="7234"/>
                </a:lnTo>
                <a:lnTo>
                  <a:pt x="4409" y="7234"/>
                </a:lnTo>
                <a:lnTo>
                  <a:pt x="4239" y="7039"/>
                </a:lnTo>
                <a:lnTo>
                  <a:pt x="4117" y="6820"/>
                </a:lnTo>
                <a:lnTo>
                  <a:pt x="4044" y="6601"/>
                </a:lnTo>
                <a:lnTo>
                  <a:pt x="3971" y="6382"/>
                </a:lnTo>
                <a:lnTo>
                  <a:pt x="3922" y="6187"/>
                </a:lnTo>
                <a:lnTo>
                  <a:pt x="3849" y="5992"/>
                </a:lnTo>
                <a:lnTo>
                  <a:pt x="3752" y="5797"/>
                </a:lnTo>
                <a:lnTo>
                  <a:pt x="3605" y="5602"/>
                </a:lnTo>
                <a:lnTo>
                  <a:pt x="3605" y="5602"/>
                </a:lnTo>
                <a:lnTo>
                  <a:pt x="3459" y="5481"/>
                </a:lnTo>
                <a:lnTo>
                  <a:pt x="3313" y="5383"/>
                </a:lnTo>
                <a:lnTo>
                  <a:pt x="3167" y="5310"/>
                </a:lnTo>
                <a:lnTo>
                  <a:pt x="3021" y="5262"/>
                </a:lnTo>
                <a:lnTo>
                  <a:pt x="2850" y="5237"/>
                </a:lnTo>
                <a:lnTo>
                  <a:pt x="2704" y="5237"/>
                </a:lnTo>
                <a:lnTo>
                  <a:pt x="2558" y="5262"/>
                </a:lnTo>
                <a:lnTo>
                  <a:pt x="2412" y="5310"/>
                </a:lnTo>
                <a:lnTo>
                  <a:pt x="2242" y="5359"/>
                </a:lnTo>
                <a:lnTo>
                  <a:pt x="2095" y="5432"/>
                </a:lnTo>
                <a:lnTo>
                  <a:pt x="1803" y="5627"/>
                </a:lnTo>
                <a:lnTo>
                  <a:pt x="1511" y="5870"/>
                </a:lnTo>
                <a:lnTo>
                  <a:pt x="1243" y="6138"/>
                </a:lnTo>
                <a:lnTo>
                  <a:pt x="975" y="6431"/>
                </a:lnTo>
                <a:lnTo>
                  <a:pt x="756" y="6747"/>
                </a:lnTo>
                <a:lnTo>
                  <a:pt x="537" y="7039"/>
                </a:lnTo>
                <a:lnTo>
                  <a:pt x="366" y="7307"/>
                </a:lnTo>
                <a:lnTo>
                  <a:pt x="98" y="7770"/>
                </a:lnTo>
                <a:lnTo>
                  <a:pt x="25" y="7916"/>
                </a:lnTo>
                <a:lnTo>
                  <a:pt x="1" y="8014"/>
                </a:lnTo>
                <a:lnTo>
                  <a:pt x="1" y="8014"/>
                </a:lnTo>
                <a:lnTo>
                  <a:pt x="25" y="8208"/>
                </a:lnTo>
                <a:lnTo>
                  <a:pt x="74" y="8379"/>
                </a:lnTo>
                <a:lnTo>
                  <a:pt x="171" y="8574"/>
                </a:lnTo>
                <a:lnTo>
                  <a:pt x="293" y="8720"/>
                </a:lnTo>
                <a:lnTo>
                  <a:pt x="293" y="8720"/>
                </a:lnTo>
                <a:lnTo>
                  <a:pt x="585" y="8988"/>
                </a:lnTo>
                <a:lnTo>
                  <a:pt x="878" y="9231"/>
                </a:lnTo>
                <a:lnTo>
                  <a:pt x="1413" y="9670"/>
                </a:lnTo>
                <a:lnTo>
                  <a:pt x="1901" y="10035"/>
                </a:lnTo>
                <a:lnTo>
                  <a:pt x="2095" y="10206"/>
                </a:lnTo>
                <a:lnTo>
                  <a:pt x="2290" y="10376"/>
                </a:lnTo>
                <a:lnTo>
                  <a:pt x="2412" y="10547"/>
                </a:lnTo>
                <a:lnTo>
                  <a:pt x="2534" y="10717"/>
                </a:lnTo>
                <a:lnTo>
                  <a:pt x="2583" y="10888"/>
                </a:lnTo>
                <a:lnTo>
                  <a:pt x="2583" y="11082"/>
                </a:lnTo>
                <a:lnTo>
                  <a:pt x="2534" y="11277"/>
                </a:lnTo>
                <a:lnTo>
                  <a:pt x="2436" y="11496"/>
                </a:lnTo>
                <a:lnTo>
                  <a:pt x="2266" y="11740"/>
                </a:lnTo>
                <a:lnTo>
                  <a:pt x="1998" y="12008"/>
                </a:lnTo>
                <a:lnTo>
                  <a:pt x="1998" y="12008"/>
                </a:lnTo>
                <a:lnTo>
                  <a:pt x="1828" y="12178"/>
                </a:lnTo>
                <a:lnTo>
                  <a:pt x="1633" y="12276"/>
                </a:lnTo>
                <a:lnTo>
                  <a:pt x="1413" y="12349"/>
                </a:lnTo>
                <a:lnTo>
                  <a:pt x="1219" y="12398"/>
                </a:lnTo>
                <a:lnTo>
                  <a:pt x="999" y="12446"/>
                </a:lnTo>
                <a:lnTo>
                  <a:pt x="780" y="12544"/>
                </a:lnTo>
                <a:lnTo>
                  <a:pt x="585" y="12665"/>
                </a:lnTo>
                <a:lnTo>
                  <a:pt x="366" y="12836"/>
                </a:lnTo>
                <a:lnTo>
                  <a:pt x="366" y="12836"/>
                </a:lnTo>
                <a:lnTo>
                  <a:pt x="196" y="13031"/>
                </a:lnTo>
                <a:lnTo>
                  <a:pt x="98" y="13250"/>
                </a:lnTo>
                <a:lnTo>
                  <a:pt x="25" y="13493"/>
                </a:lnTo>
                <a:lnTo>
                  <a:pt x="1" y="13761"/>
                </a:lnTo>
                <a:lnTo>
                  <a:pt x="1" y="13761"/>
                </a:lnTo>
                <a:lnTo>
                  <a:pt x="25" y="13981"/>
                </a:lnTo>
                <a:lnTo>
                  <a:pt x="50" y="14200"/>
                </a:lnTo>
                <a:lnTo>
                  <a:pt x="123" y="14395"/>
                </a:lnTo>
                <a:lnTo>
                  <a:pt x="220" y="14614"/>
                </a:lnTo>
                <a:lnTo>
                  <a:pt x="318" y="14784"/>
                </a:lnTo>
                <a:lnTo>
                  <a:pt x="439" y="14979"/>
                </a:lnTo>
                <a:lnTo>
                  <a:pt x="561" y="15150"/>
                </a:lnTo>
                <a:lnTo>
                  <a:pt x="707" y="15320"/>
                </a:lnTo>
                <a:lnTo>
                  <a:pt x="707" y="15320"/>
                </a:lnTo>
                <a:lnTo>
                  <a:pt x="878" y="15466"/>
                </a:lnTo>
                <a:lnTo>
                  <a:pt x="1048" y="15588"/>
                </a:lnTo>
                <a:lnTo>
                  <a:pt x="1243" y="15710"/>
                </a:lnTo>
                <a:lnTo>
                  <a:pt x="1438" y="15832"/>
                </a:lnTo>
                <a:lnTo>
                  <a:pt x="1633" y="15905"/>
                </a:lnTo>
                <a:lnTo>
                  <a:pt x="1852" y="15978"/>
                </a:lnTo>
                <a:lnTo>
                  <a:pt x="2047" y="16002"/>
                </a:lnTo>
                <a:lnTo>
                  <a:pt x="2266" y="16026"/>
                </a:lnTo>
                <a:lnTo>
                  <a:pt x="2266" y="16026"/>
                </a:lnTo>
                <a:lnTo>
                  <a:pt x="2534" y="16002"/>
                </a:lnTo>
                <a:lnTo>
                  <a:pt x="2777" y="15929"/>
                </a:lnTo>
                <a:lnTo>
                  <a:pt x="2997" y="15832"/>
                </a:lnTo>
                <a:lnTo>
                  <a:pt x="3191" y="15661"/>
                </a:lnTo>
                <a:lnTo>
                  <a:pt x="3191" y="15661"/>
                </a:lnTo>
                <a:lnTo>
                  <a:pt x="3362" y="15466"/>
                </a:lnTo>
                <a:lnTo>
                  <a:pt x="3484" y="15247"/>
                </a:lnTo>
                <a:lnTo>
                  <a:pt x="3557" y="15052"/>
                </a:lnTo>
                <a:lnTo>
                  <a:pt x="3605" y="14833"/>
                </a:lnTo>
                <a:lnTo>
                  <a:pt x="3679" y="14614"/>
                </a:lnTo>
                <a:lnTo>
                  <a:pt x="3752" y="14419"/>
                </a:lnTo>
                <a:lnTo>
                  <a:pt x="3849" y="14200"/>
                </a:lnTo>
                <a:lnTo>
                  <a:pt x="4019" y="14029"/>
                </a:lnTo>
                <a:lnTo>
                  <a:pt x="4019" y="14029"/>
                </a:lnTo>
                <a:lnTo>
                  <a:pt x="4287" y="13786"/>
                </a:lnTo>
                <a:lnTo>
                  <a:pt x="4531" y="13591"/>
                </a:lnTo>
                <a:lnTo>
                  <a:pt x="4750" y="13493"/>
                </a:lnTo>
                <a:lnTo>
                  <a:pt x="4945" y="13445"/>
                </a:lnTo>
                <a:lnTo>
                  <a:pt x="5140" y="13445"/>
                </a:lnTo>
                <a:lnTo>
                  <a:pt x="5310" y="13493"/>
                </a:lnTo>
                <a:lnTo>
                  <a:pt x="5481" y="13615"/>
                </a:lnTo>
                <a:lnTo>
                  <a:pt x="5651" y="13737"/>
                </a:lnTo>
                <a:lnTo>
                  <a:pt x="5822" y="13932"/>
                </a:lnTo>
                <a:lnTo>
                  <a:pt x="5992" y="14127"/>
                </a:lnTo>
                <a:lnTo>
                  <a:pt x="6358" y="14614"/>
                </a:lnTo>
                <a:lnTo>
                  <a:pt x="6796" y="15150"/>
                </a:lnTo>
                <a:lnTo>
                  <a:pt x="7039" y="15442"/>
                </a:lnTo>
                <a:lnTo>
                  <a:pt x="7307" y="15734"/>
                </a:lnTo>
                <a:lnTo>
                  <a:pt x="7307" y="15734"/>
                </a:lnTo>
                <a:lnTo>
                  <a:pt x="7454" y="15856"/>
                </a:lnTo>
                <a:lnTo>
                  <a:pt x="7648" y="15953"/>
                </a:lnTo>
                <a:lnTo>
                  <a:pt x="7819" y="16002"/>
                </a:lnTo>
                <a:lnTo>
                  <a:pt x="8014" y="16026"/>
                </a:lnTo>
                <a:lnTo>
                  <a:pt x="8014" y="16026"/>
                </a:lnTo>
                <a:lnTo>
                  <a:pt x="8111" y="16002"/>
                </a:lnTo>
                <a:lnTo>
                  <a:pt x="8257" y="15929"/>
                </a:lnTo>
                <a:lnTo>
                  <a:pt x="8720" y="15661"/>
                </a:lnTo>
                <a:lnTo>
                  <a:pt x="8988" y="15491"/>
                </a:lnTo>
                <a:lnTo>
                  <a:pt x="9280" y="15271"/>
                </a:lnTo>
                <a:lnTo>
                  <a:pt x="9597" y="15052"/>
                </a:lnTo>
                <a:lnTo>
                  <a:pt x="9889" y="14784"/>
                </a:lnTo>
                <a:lnTo>
                  <a:pt x="10157" y="14516"/>
                </a:lnTo>
                <a:lnTo>
                  <a:pt x="10400" y="14224"/>
                </a:lnTo>
                <a:lnTo>
                  <a:pt x="10595" y="13932"/>
                </a:lnTo>
                <a:lnTo>
                  <a:pt x="10668" y="13786"/>
                </a:lnTo>
                <a:lnTo>
                  <a:pt x="10717" y="13615"/>
                </a:lnTo>
                <a:lnTo>
                  <a:pt x="10766" y="13469"/>
                </a:lnTo>
                <a:lnTo>
                  <a:pt x="10790" y="13323"/>
                </a:lnTo>
                <a:lnTo>
                  <a:pt x="10790" y="13177"/>
                </a:lnTo>
                <a:lnTo>
                  <a:pt x="10766" y="13006"/>
                </a:lnTo>
                <a:lnTo>
                  <a:pt x="10717" y="12860"/>
                </a:lnTo>
                <a:lnTo>
                  <a:pt x="10644" y="12714"/>
                </a:lnTo>
                <a:lnTo>
                  <a:pt x="10547" y="12568"/>
                </a:lnTo>
                <a:lnTo>
                  <a:pt x="10425" y="12422"/>
                </a:lnTo>
                <a:lnTo>
                  <a:pt x="10425" y="12422"/>
                </a:lnTo>
                <a:lnTo>
                  <a:pt x="10230" y="12276"/>
                </a:lnTo>
                <a:lnTo>
                  <a:pt x="10035" y="12178"/>
                </a:lnTo>
                <a:lnTo>
                  <a:pt x="9840" y="12105"/>
                </a:lnTo>
                <a:lnTo>
                  <a:pt x="9621" y="12032"/>
                </a:lnTo>
                <a:lnTo>
                  <a:pt x="9402" y="11983"/>
                </a:lnTo>
                <a:lnTo>
                  <a:pt x="9183" y="11886"/>
                </a:lnTo>
                <a:lnTo>
                  <a:pt x="8988" y="11789"/>
                </a:lnTo>
                <a:lnTo>
                  <a:pt x="8793" y="11618"/>
                </a:lnTo>
                <a:lnTo>
                  <a:pt x="8793" y="11618"/>
                </a:lnTo>
                <a:lnTo>
                  <a:pt x="8623" y="11423"/>
                </a:lnTo>
                <a:lnTo>
                  <a:pt x="8525" y="11204"/>
                </a:lnTo>
                <a:lnTo>
                  <a:pt x="8452" y="10961"/>
                </a:lnTo>
                <a:lnTo>
                  <a:pt x="8428" y="10668"/>
                </a:lnTo>
                <a:lnTo>
                  <a:pt x="8428" y="10668"/>
                </a:lnTo>
                <a:lnTo>
                  <a:pt x="8452" y="10473"/>
                </a:lnTo>
                <a:lnTo>
                  <a:pt x="8476" y="10254"/>
                </a:lnTo>
                <a:lnTo>
                  <a:pt x="8549" y="10059"/>
                </a:lnTo>
                <a:lnTo>
                  <a:pt x="8623" y="9865"/>
                </a:lnTo>
                <a:lnTo>
                  <a:pt x="8720" y="9670"/>
                </a:lnTo>
                <a:lnTo>
                  <a:pt x="8842" y="9475"/>
                </a:lnTo>
                <a:lnTo>
                  <a:pt x="8988" y="9304"/>
                </a:lnTo>
                <a:lnTo>
                  <a:pt x="9134" y="9134"/>
                </a:lnTo>
                <a:lnTo>
                  <a:pt x="9134" y="9134"/>
                </a:lnTo>
                <a:lnTo>
                  <a:pt x="9304" y="8988"/>
                </a:lnTo>
                <a:lnTo>
                  <a:pt x="9475" y="8866"/>
                </a:lnTo>
                <a:lnTo>
                  <a:pt x="9645" y="8744"/>
                </a:lnTo>
                <a:lnTo>
                  <a:pt x="9840" y="8622"/>
                </a:lnTo>
                <a:lnTo>
                  <a:pt x="10035" y="8549"/>
                </a:lnTo>
                <a:lnTo>
                  <a:pt x="10254" y="8476"/>
                </a:lnTo>
                <a:lnTo>
                  <a:pt x="10474" y="8452"/>
                </a:lnTo>
                <a:lnTo>
                  <a:pt x="10668" y="8428"/>
                </a:lnTo>
                <a:lnTo>
                  <a:pt x="10668" y="8428"/>
                </a:lnTo>
                <a:lnTo>
                  <a:pt x="10936" y="8452"/>
                </a:lnTo>
                <a:lnTo>
                  <a:pt x="11180" y="8525"/>
                </a:lnTo>
                <a:lnTo>
                  <a:pt x="11423" y="8622"/>
                </a:lnTo>
                <a:lnTo>
                  <a:pt x="11618" y="8793"/>
                </a:lnTo>
                <a:lnTo>
                  <a:pt x="11618" y="8793"/>
                </a:lnTo>
                <a:lnTo>
                  <a:pt x="11789" y="8988"/>
                </a:lnTo>
                <a:lnTo>
                  <a:pt x="11910" y="9207"/>
                </a:lnTo>
                <a:lnTo>
                  <a:pt x="11984" y="9426"/>
                </a:lnTo>
                <a:lnTo>
                  <a:pt x="12057" y="9645"/>
                </a:lnTo>
                <a:lnTo>
                  <a:pt x="12105" y="9840"/>
                </a:lnTo>
                <a:lnTo>
                  <a:pt x="12178" y="10035"/>
                </a:lnTo>
                <a:lnTo>
                  <a:pt x="12276" y="10230"/>
                </a:lnTo>
                <a:lnTo>
                  <a:pt x="12422" y="10425"/>
                </a:lnTo>
                <a:lnTo>
                  <a:pt x="12422" y="10425"/>
                </a:lnTo>
                <a:lnTo>
                  <a:pt x="12568" y="10547"/>
                </a:lnTo>
                <a:lnTo>
                  <a:pt x="12714" y="10644"/>
                </a:lnTo>
                <a:lnTo>
                  <a:pt x="12860" y="10717"/>
                </a:lnTo>
                <a:lnTo>
                  <a:pt x="13006" y="10766"/>
                </a:lnTo>
                <a:lnTo>
                  <a:pt x="13177" y="10790"/>
                </a:lnTo>
                <a:lnTo>
                  <a:pt x="13323" y="10790"/>
                </a:lnTo>
                <a:lnTo>
                  <a:pt x="13469" y="10766"/>
                </a:lnTo>
                <a:lnTo>
                  <a:pt x="13615" y="10717"/>
                </a:lnTo>
                <a:lnTo>
                  <a:pt x="13786" y="10668"/>
                </a:lnTo>
                <a:lnTo>
                  <a:pt x="13932" y="10595"/>
                </a:lnTo>
                <a:lnTo>
                  <a:pt x="14224" y="10400"/>
                </a:lnTo>
                <a:lnTo>
                  <a:pt x="14516" y="10157"/>
                </a:lnTo>
                <a:lnTo>
                  <a:pt x="14784" y="9889"/>
                </a:lnTo>
                <a:lnTo>
                  <a:pt x="15052" y="9597"/>
                </a:lnTo>
                <a:lnTo>
                  <a:pt x="15271" y="9280"/>
                </a:lnTo>
                <a:lnTo>
                  <a:pt x="15491" y="8988"/>
                </a:lnTo>
                <a:lnTo>
                  <a:pt x="15661" y="8720"/>
                </a:lnTo>
                <a:lnTo>
                  <a:pt x="15929" y="8257"/>
                </a:lnTo>
                <a:lnTo>
                  <a:pt x="16002" y="8111"/>
                </a:lnTo>
                <a:lnTo>
                  <a:pt x="16026" y="8014"/>
                </a:lnTo>
                <a:lnTo>
                  <a:pt x="16026" y="8014"/>
                </a:lnTo>
                <a:lnTo>
                  <a:pt x="16002" y="7819"/>
                </a:lnTo>
                <a:lnTo>
                  <a:pt x="15953" y="7648"/>
                </a:lnTo>
                <a:lnTo>
                  <a:pt x="15856" y="7453"/>
                </a:lnTo>
                <a:lnTo>
                  <a:pt x="15734" y="7307"/>
                </a:lnTo>
                <a:lnTo>
                  <a:pt x="15734" y="7307"/>
                </a:lnTo>
                <a:lnTo>
                  <a:pt x="15442" y="7039"/>
                </a:lnTo>
                <a:lnTo>
                  <a:pt x="15150" y="6796"/>
                </a:lnTo>
                <a:lnTo>
                  <a:pt x="14614" y="6357"/>
                </a:lnTo>
                <a:lnTo>
                  <a:pt x="14127" y="5992"/>
                </a:lnTo>
                <a:lnTo>
                  <a:pt x="13932" y="5822"/>
                </a:lnTo>
                <a:lnTo>
                  <a:pt x="13737" y="5651"/>
                </a:lnTo>
                <a:lnTo>
                  <a:pt x="13615" y="5481"/>
                </a:lnTo>
                <a:lnTo>
                  <a:pt x="13494" y="5310"/>
                </a:lnTo>
                <a:lnTo>
                  <a:pt x="13445" y="5140"/>
                </a:lnTo>
                <a:lnTo>
                  <a:pt x="13445" y="4945"/>
                </a:lnTo>
                <a:lnTo>
                  <a:pt x="13494" y="4750"/>
                </a:lnTo>
                <a:lnTo>
                  <a:pt x="13591" y="4531"/>
                </a:lnTo>
                <a:lnTo>
                  <a:pt x="13761" y="4287"/>
                </a:lnTo>
                <a:lnTo>
                  <a:pt x="14029" y="4019"/>
                </a:lnTo>
                <a:lnTo>
                  <a:pt x="14029" y="4019"/>
                </a:lnTo>
                <a:close/>
              </a:path>
            </a:pathLst>
          </a:custGeom>
          <a:noFill/>
          <a:ln w="12175" cap="rnd" cmpd="sng">
            <a:solidFill>
              <a:srgbClr val="02BDC7"/>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1" name="Google Shape;21;p2"/>
          <p:cNvGrpSpPr/>
          <p:nvPr/>
        </p:nvGrpSpPr>
        <p:grpSpPr>
          <a:xfrm>
            <a:off x="4001442" y="5576169"/>
            <a:ext cx="678468" cy="638281"/>
            <a:chOff x="5972700" y="2330200"/>
            <a:chExt cx="411625" cy="387275"/>
          </a:xfrm>
        </p:grpSpPr>
        <p:sp>
          <p:nvSpPr>
            <p:cNvPr id="22" name="Google Shape;22;p2"/>
            <p:cNvSpPr/>
            <p:nvPr/>
          </p:nvSpPr>
          <p:spPr>
            <a:xfrm>
              <a:off x="5972700" y="2476950"/>
              <a:ext cx="98050" cy="219825"/>
            </a:xfrm>
            <a:custGeom>
              <a:avLst/>
              <a:gdLst/>
              <a:ahLst/>
              <a:cxnLst/>
              <a:rect l="l" t="t" r="r" b="b"/>
              <a:pathLst>
                <a:path w="3922" h="8793" fill="none" extrusionOk="0">
                  <a:moveTo>
                    <a:pt x="0" y="0"/>
                  </a:moveTo>
                  <a:lnTo>
                    <a:pt x="0" y="8792"/>
                  </a:lnTo>
                  <a:lnTo>
                    <a:pt x="3921" y="8792"/>
                  </a:lnTo>
                  <a:lnTo>
                    <a:pt x="3921" y="0"/>
                  </a:lnTo>
                  <a:lnTo>
                    <a:pt x="0" y="0"/>
                  </a:lnTo>
                  <a:close/>
                  <a:moveTo>
                    <a:pt x="2411" y="2411"/>
                  </a:moveTo>
                  <a:lnTo>
                    <a:pt x="2411" y="2411"/>
                  </a:lnTo>
                  <a:lnTo>
                    <a:pt x="2265" y="2387"/>
                  </a:lnTo>
                  <a:lnTo>
                    <a:pt x="2143" y="2363"/>
                  </a:lnTo>
                  <a:lnTo>
                    <a:pt x="2022" y="2290"/>
                  </a:lnTo>
                  <a:lnTo>
                    <a:pt x="1924" y="2216"/>
                  </a:lnTo>
                  <a:lnTo>
                    <a:pt x="1827" y="2095"/>
                  </a:lnTo>
                  <a:lnTo>
                    <a:pt x="1754" y="1973"/>
                  </a:lnTo>
                  <a:lnTo>
                    <a:pt x="1729" y="1851"/>
                  </a:lnTo>
                  <a:lnTo>
                    <a:pt x="1705" y="1705"/>
                  </a:lnTo>
                  <a:lnTo>
                    <a:pt x="1705" y="1705"/>
                  </a:lnTo>
                  <a:lnTo>
                    <a:pt x="1729" y="1559"/>
                  </a:lnTo>
                  <a:lnTo>
                    <a:pt x="1754" y="1437"/>
                  </a:lnTo>
                  <a:lnTo>
                    <a:pt x="1827" y="1315"/>
                  </a:lnTo>
                  <a:lnTo>
                    <a:pt x="1924" y="1218"/>
                  </a:lnTo>
                  <a:lnTo>
                    <a:pt x="2022" y="1120"/>
                  </a:lnTo>
                  <a:lnTo>
                    <a:pt x="2143" y="1072"/>
                  </a:lnTo>
                  <a:lnTo>
                    <a:pt x="2265" y="1023"/>
                  </a:lnTo>
                  <a:lnTo>
                    <a:pt x="2411" y="999"/>
                  </a:lnTo>
                  <a:lnTo>
                    <a:pt x="2411" y="999"/>
                  </a:lnTo>
                  <a:lnTo>
                    <a:pt x="2557" y="1023"/>
                  </a:lnTo>
                  <a:lnTo>
                    <a:pt x="2679" y="1072"/>
                  </a:lnTo>
                  <a:lnTo>
                    <a:pt x="2801" y="1120"/>
                  </a:lnTo>
                  <a:lnTo>
                    <a:pt x="2898" y="1218"/>
                  </a:lnTo>
                  <a:lnTo>
                    <a:pt x="2996" y="1315"/>
                  </a:lnTo>
                  <a:lnTo>
                    <a:pt x="3069" y="1437"/>
                  </a:lnTo>
                  <a:lnTo>
                    <a:pt x="3093" y="1559"/>
                  </a:lnTo>
                  <a:lnTo>
                    <a:pt x="3118" y="1705"/>
                  </a:lnTo>
                  <a:lnTo>
                    <a:pt x="3118" y="1705"/>
                  </a:lnTo>
                  <a:lnTo>
                    <a:pt x="3093" y="1851"/>
                  </a:lnTo>
                  <a:lnTo>
                    <a:pt x="3069" y="1973"/>
                  </a:lnTo>
                  <a:lnTo>
                    <a:pt x="2996" y="2095"/>
                  </a:lnTo>
                  <a:lnTo>
                    <a:pt x="2898" y="2216"/>
                  </a:lnTo>
                  <a:lnTo>
                    <a:pt x="2801" y="2290"/>
                  </a:lnTo>
                  <a:lnTo>
                    <a:pt x="2679" y="2363"/>
                  </a:lnTo>
                  <a:lnTo>
                    <a:pt x="2557" y="2387"/>
                  </a:lnTo>
                  <a:lnTo>
                    <a:pt x="2411" y="2411"/>
                  </a:lnTo>
                  <a:lnTo>
                    <a:pt x="2411" y="2411"/>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2"/>
            <p:cNvSpPr/>
            <p:nvPr/>
          </p:nvSpPr>
          <p:spPr>
            <a:xfrm>
              <a:off x="6078025" y="2330200"/>
              <a:ext cx="306300" cy="387275"/>
            </a:xfrm>
            <a:custGeom>
              <a:avLst/>
              <a:gdLst/>
              <a:ahLst/>
              <a:cxnLst/>
              <a:rect l="l" t="t" r="r" b="b"/>
              <a:pathLst>
                <a:path w="12252" h="15491" fill="none" extrusionOk="0">
                  <a:moveTo>
                    <a:pt x="1" y="13396"/>
                  </a:moveTo>
                  <a:lnTo>
                    <a:pt x="1511" y="13396"/>
                  </a:lnTo>
                  <a:lnTo>
                    <a:pt x="1511" y="13396"/>
                  </a:lnTo>
                  <a:lnTo>
                    <a:pt x="1998" y="13639"/>
                  </a:lnTo>
                  <a:lnTo>
                    <a:pt x="2680" y="13932"/>
                  </a:lnTo>
                  <a:lnTo>
                    <a:pt x="3556" y="14273"/>
                  </a:lnTo>
                  <a:lnTo>
                    <a:pt x="4531" y="14638"/>
                  </a:lnTo>
                  <a:lnTo>
                    <a:pt x="5578" y="14955"/>
                  </a:lnTo>
                  <a:lnTo>
                    <a:pt x="6114" y="15101"/>
                  </a:lnTo>
                  <a:lnTo>
                    <a:pt x="6650" y="15222"/>
                  </a:lnTo>
                  <a:lnTo>
                    <a:pt x="7161" y="15344"/>
                  </a:lnTo>
                  <a:lnTo>
                    <a:pt x="7672" y="15417"/>
                  </a:lnTo>
                  <a:lnTo>
                    <a:pt x="8135" y="15466"/>
                  </a:lnTo>
                  <a:lnTo>
                    <a:pt x="8598" y="15490"/>
                  </a:lnTo>
                  <a:lnTo>
                    <a:pt x="8598" y="15490"/>
                  </a:lnTo>
                  <a:lnTo>
                    <a:pt x="9377" y="15490"/>
                  </a:lnTo>
                  <a:lnTo>
                    <a:pt x="9791" y="15466"/>
                  </a:lnTo>
                  <a:lnTo>
                    <a:pt x="10181" y="15417"/>
                  </a:lnTo>
                  <a:lnTo>
                    <a:pt x="10522" y="15320"/>
                  </a:lnTo>
                  <a:lnTo>
                    <a:pt x="10692" y="15271"/>
                  </a:lnTo>
                  <a:lnTo>
                    <a:pt x="10814" y="15222"/>
                  </a:lnTo>
                  <a:lnTo>
                    <a:pt x="10936" y="15149"/>
                  </a:lnTo>
                  <a:lnTo>
                    <a:pt x="11033" y="15052"/>
                  </a:lnTo>
                  <a:lnTo>
                    <a:pt x="11082" y="14955"/>
                  </a:lnTo>
                  <a:lnTo>
                    <a:pt x="11131" y="14833"/>
                  </a:lnTo>
                  <a:lnTo>
                    <a:pt x="11204" y="14126"/>
                  </a:lnTo>
                  <a:lnTo>
                    <a:pt x="11204" y="14126"/>
                  </a:lnTo>
                  <a:lnTo>
                    <a:pt x="11180" y="13956"/>
                  </a:lnTo>
                  <a:lnTo>
                    <a:pt x="11131" y="13810"/>
                  </a:lnTo>
                  <a:lnTo>
                    <a:pt x="11033" y="13664"/>
                  </a:lnTo>
                  <a:lnTo>
                    <a:pt x="10887" y="13542"/>
                  </a:lnTo>
                  <a:lnTo>
                    <a:pt x="10887" y="13542"/>
                  </a:lnTo>
                  <a:lnTo>
                    <a:pt x="11009" y="13518"/>
                  </a:lnTo>
                  <a:lnTo>
                    <a:pt x="11131" y="13469"/>
                  </a:lnTo>
                  <a:lnTo>
                    <a:pt x="11253" y="13420"/>
                  </a:lnTo>
                  <a:lnTo>
                    <a:pt x="11350" y="13323"/>
                  </a:lnTo>
                  <a:lnTo>
                    <a:pt x="11423" y="13225"/>
                  </a:lnTo>
                  <a:lnTo>
                    <a:pt x="11496" y="13104"/>
                  </a:lnTo>
                  <a:lnTo>
                    <a:pt x="11545" y="12957"/>
                  </a:lnTo>
                  <a:lnTo>
                    <a:pt x="11569" y="12836"/>
                  </a:lnTo>
                  <a:lnTo>
                    <a:pt x="11642" y="11959"/>
                  </a:lnTo>
                  <a:lnTo>
                    <a:pt x="11642" y="11959"/>
                  </a:lnTo>
                  <a:lnTo>
                    <a:pt x="11642" y="11837"/>
                  </a:lnTo>
                  <a:lnTo>
                    <a:pt x="11642" y="11740"/>
                  </a:lnTo>
                  <a:lnTo>
                    <a:pt x="11618" y="11618"/>
                  </a:lnTo>
                  <a:lnTo>
                    <a:pt x="11569" y="11521"/>
                  </a:lnTo>
                  <a:lnTo>
                    <a:pt x="11447" y="11350"/>
                  </a:lnTo>
                  <a:lnTo>
                    <a:pt x="11374" y="11277"/>
                  </a:lnTo>
                  <a:lnTo>
                    <a:pt x="11301" y="11204"/>
                  </a:lnTo>
                  <a:lnTo>
                    <a:pt x="11301" y="11204"/>
                  </a:lnTo>
                  <a:lnTo>
                    <a:pt x="11423" y="11180"/>
                  </a:lnTo>
                  <a:lnTo>
                    <a:pt x="11521" y="11131"/>
                  </a:lnTo>
                  <a:lnTo>
                    <a:pt x="11618" y="11058"/>
                  </a:lnTo>
                  <a:lnTo>
                    <a:pt x="11715" y="10960"/>
                  </a:lnTo>
                  <a:lnTo>
                    <a:pt x="11788" y="10863"/>
                  </a:lnTo>
                  <a:lnTo>
                    <a:pt x="11837" y="10766"/>
                  </a:lnTo>
                  <a:lnTo>
                    <a:pt x="11886" y="10644"/>
                  </a:lnTo>
                  <a:lnTo>
                    <a:pt x="11910" y="10498"/>
                  </a:lnTo>
                  <a:lnTo>
                    <a:pt x="11983" y="9645"/>
                  </a:lnTo>
                  <a:lnTo>
                    <a:pt x="11983" y="9645"/>
                  </a:lnTo>
                  <a:lnTo>
                    <a:pt x="11983" y="9523"/>
                  </a:lnTo>
                  <a:lnTo>
                    <a:pt x="11983" y="9402"/>
                  </a:lnTo>
                  <a:lnTo>
                    <a:pt x="11959" y="9280"/>
                  </a:lnTo>
                  <a:lnTo>
                    <a:pt x="11910" y="9182"/>
                  </a:lnTo>
                  <a:lnTo>
                    <a:pt x="11861" y="9085"/>
                  </a:lnTo>
                  <a:lnTo>
                    <a:pt x="11788" y="9012"/>
                  </a:lnTo>
                  <a:lnTo>
                    <a:pt x="11715" y="8939"/>
                  </a:lnTo>
                  <a:lnTo>
                    <a:pt x="11618" y="8866"/>
                  </a:lnTo>
                  <a:lnTo>
                    <a:pt x="11618" y="8866"/>
                  </a:lnTo>
                  <a:lnTo>
                    <a:pt x="11715" y="8841"/>
                  </a:lnTo>
                  <a:lnTo>
                    <a:pt x="11813" y="8768"/>
                  </a:lnTo>
                  <a:lnTo>
                    <a:pt x="11910" y="8695"/>
                  </a:lnTo>
                  <a:lnTo>
                    <a:pt x="11983" y="8622"/>
                  </a:lnTo>
                  <a:lnTo>
                    <a:pt x="12056" y="8525"/>
                  </a:lnTo>
                  <a:lnTo>
                    <a:pt x="12105" y="8427"/>
                  </a:lnTo>
                  <a:lnTo>
                    <a:pt x="12129" y="8306"/>
                  </a:lnTo>
                  <a:lnTo>
                    <a:pt x="12154" y="8184"/>
                  </a:lnTo>
                  <a:lnTo>
                    <a:pt x="12251" y="7307"/>
                  </a:lnTo>
                  <a:lnTo>
                    <a:pt x="12251" y="7307"/>
                  </a:lnTo>
                  <a:lnTo>
                    <a:pt x="12227" y="7185"/>
                  </a:lnTo>
                  <a:lnTo>
                    <a:pt x="12202" y="7064"/>
                  </a:lnTo>
                  <a:lnTo>
                    <a:pt x="12154" y="6966"/>
                  </a:lnTo>
                  <a:lnTo>
                    <a:pt x="12105" y="6869"/>
                  </a:lnTo>
                  <a:lnTo>
                    <a:pt x="12032" y="6771"/>
                  </a:lnTo>
                  <a:lnTo>
                    <a:pt x="11935" y="6698"/>
                  </a:lnTo>
                  <a:lnTo>
                    <a:pt x="11715" y="6552"/>
                  </a:lnTo>
                  <a:lnTo>
                    <a:pt x="11472" y="6430"/>
                  </a:lnTo>
                  <a:lnTo>
                    <a:pt x="11180" y="6333"/>
                  </a:lnTo>
                  <a:lnTo>
                    <a:pt x="10863" y="6260"/>
                  </a:lnTo>
                  <a:lnTo>
                    <a:pt x="10546" y="6211"/>
                  </a:lnTo>
                  <a:lnTo>
                    <a:pt x="10546" y="6211"/>
                  </a:lnTo>
                  <a:lnTo>
                    <a:pt x="9864" y="6114"/>
                  </a:lnTo>
                  <a:lnTo>
                    <a:pt x="8817" y="6016"/>
                  </a:lnTo>
                  <a:lnTo>
                    <a:pt x="7575" y="5943"/>
                  </a:lnTo>
                  <a:lnTo>
                    <a:pt x="6309" y="5870"/>
                  </a:lnTo>
                  <a:lnTo>
                    <a:pt x="6309" y="5870"/>
                  </a:lnTo>
                  <a:lnTo>
                    <a:pt x="6479" y="5578"/>
                  </a:lnTo>
                  <a:lnTo>
                    <a:pt x="6625" y="5237"/>
                  </a:lnTo>
                  <a:lnTo>
                    <a:pt x="6771" y="4872"/>
                  </a:lnTo>
                  <a:lnTo>
                    <a:pt x="6869" y="4482"/>
                  </a:lnTo>
                  <a:lnTo>
                    <a:pt x="6966" y="4092"/>
                  </a:lnTo>
                  <a:lnTo>
                    <a:pt x="7064" y="3678"/>
                  </a:lnTo>
                  <a:lnTo>
                    <a:pt x="7161" y="2875"/>
                  </a:lnTo>
                  <a:lnTo>
                    <a:pt x="7234" y="2144"/>
                  </a:lnTo>
                  <a:lnTo>
                    <a:pt x="7283" y="1535"/>
                  </a:lnTo>
                  <a:lnTo>
                    <a:pt x="7283" y="975"/>
                  </a:lnTo>
                  <a:lnTo>
                    <a:pt x="7283" y="975"/>
                  </a:lnTo>
                  <a:lnTo>
                    <a:pt x="7283" y="804"/>
                  </a:lnTo>
                  <a:lnTo>
                    <a:pt x="7210" y="609"/>
                  </a:lnTo>
                  <a:lnTo>
                    <a:pt x="7137" y="463"/>
                  </a:lnTo>
                  <a:lnTo>
                    <a:pt x="7015" y="317"/>
                  </a:lnTo>
                  <a:lnTo>
                    <a:pt x="6869" y="171"/>
                  </a:lnTo>
                  <a:lnTo>
                    <a:pt x="6698" y="98"/>
                  </a:lnTo>
                  <a:lnTo>
                    <a:pt x="6503" y="25"/>
                  </a:lnTo>
                  <a:lnTo>
                    <a:pt x="6309" y="1"/>
                  </a:lnTo>
                  <a:lnTo>
                    <a:pt x="6309" y="1"/>
                  </a:lnTo>
                  <a:lnTo>
                    <a:pt x="5943" y="25"/>
                  </a:lnTo>
                  <a:lnTo>
                    <a:pt x="5700" y="74"/>
                  </a:lnTo>
                  <a:lnTo>
                    <a:pt x="5505" y="147"/>
                  </a:lnTo>
                  <a:lnTo>
                    <a:pt x="5359" y="220"/>
                  </a:lnTo>
                  <a:lnTo>
                    <a:pt x="5359" y="220"/>
                  </a:lnTo>
                  <a:lnTo>
                    <a:pt x="4969" y="1462"/>
                  </a:lnTo>
                  <a:lnTo>
                    <a:pt x="4774" y="2022"/>
                  </a:lnTo>
                  <a:lnTo>
                    <a:pt x="4579" y="2534"/>
                  </a:lnTo>
                  <a:lnTo>
                    <a:pt x="4385" y="2996"/>
                  </a:lnTo>
                  <a:lnTo>
                    <a:pt x="4190" y="3386"/>
                  </a:lnTo>
                  <a:lnTo>
                    <a:pt x="4019" y="3678"/>
                  </a:lnTo>
                  <a:lnTo>
                    <a:pt x="3873" y="3922"/>
                  </a:lnTo>
                  <a:lnTo>
                    <a:pt x="3873" y="3922"/>
                  </a:lnTo>
                  <a:lnTo>
                    <a:pt x="3654" y="4141"/>
                  </a:lnTo>
                  <a:lnTo>
                    <a:pt x="3313" y="4482"/>
                  </a:lnTo>
                  <a:lnTo>
                    <a:pt x="2509" y="5237"/>
                  </a:lnTo>
                  <a:lnTo>
                    <a:pt x="1438" y="6211"/>
                  </a:lnTo>
                  <a:lnTo>
                    <a:pt x="1" y="621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 name="Google Shape;24;p2"/>
          <p:cNvGrpSpPr/>
          <p:nvPr/>
        </p:nvGrpSpPr>
        <p:grpSpPr>
          <a:xfrm>
            <a:off x="7815699" y="675417"/>
            <a:ext cx="699967" cy="1109527"/>
            <a:chOff x="6718575" y="2318625"/>
            <a:chExt cx="256950" cy="407375"/>
          </a:xfrm>
        </p:grpSpPr>
        <p:sp>
          <p:nvSpPr>
            <p:cNvPr id="25" name="Google Shape;25;p2"/>
            <p:cNvSpPr/>
            <p:nvPr/>
          </p:nvSpPr>
          <p:spPr>
            <a:xfrm>
              <a:off x="6795900" y="2673600"/>
              <a:ext cx="102300" cy="22550"/>
            </a:xfrm>
            <a:custGeom>
              <a:avLst/>
              <a:gdLst/>
              <a:ahLst/>
              <a:cxnLst/>
              <a:rect l="l" t="t" r="r" b="b"/>
              <a:pathLst>
                <a:path w="4092" h="902" fill="none" extrusionOk="0">
                  <a:moveTo>
                    <a:pt x="4092" y="902"/>
                  </a:moveTo>
                  <a:lnTo>
                    <a:pt x="4092" y="1"/>
                  </a:lnTo>
                  <a:lnTo>
                    <a:pt x="0" y="1"/>
                  </a:lnTo>
                  <a:lnTo>
                    <a:pt x="0" y="902"/>
                  </a:lnTo>
                  <a:lnTo>
                    <a:pt x="4092" y="902"/>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26" name="Google Shape;26;p2"/>
            <p:cNvSpPr/>
            <p:nvPr/>
          </p:nvSpPr>
          <p:spPr>
            <a:xfrm>
              <a:off x="6795900" y="2650475"/>
              <a:ext cx="102300" cy="22550"/>
            </a:xfrm>
            <a:custGeom>
              <a:avLst/>
              <a:gdLst/>
              <a:ahLst/>
              <a:cxnLst/>
              <a:rect l="l" t="t" r="r" b="b"/>
              <a:pathLst>
                <a:path w="4092" h="902" fill="none" extrusionOk="0">
                  <a:moveTo>
                    <a:pt x="4092" y="901"/>
                  </a:moveTo>
                  <a:lnTo>
                    <a:pt x="4092" y="0"/>
                  </a:lnTo>
                  <a:lnTo>
                    <a:pt x="0" y="0"/>
                  </a:lnTo>
                  <a:lnTo>
                    <a:pt x="0" y="901"/>
                  </a:lnTo>
                  <a:lnTo>
                    <a:pt x="4092" y="901"/>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27" name="Google Shape;27;p2"/>
            <p:cNvSpPr/>
            <p:nvPr/>
          </p:nvSpPr>
          <p:spPr>
            <a:xfrm>
              <a:off x="6795900" y="2696125"/>
              <a:ext cx="102300" cy="29875"/>
            </a:xfrm>
            <a:custGeom>
              <a:avLst/>
              <a:gdLst/>
              <a:ahLst/>
              <a:cxnLst/>
              <a:rect l="l" t="t" r="r" b="b"/>
              <a:pathLst>
                <a:path w="4092" h="1195" fill="none" extrusionOk="0">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28" name="Google Shape;28;p2"/>
            <p:cNvSpPr/>
            <p:nvPr/>
          </p:nvSpPr>
          <p:spPr>
            <a:xfrm>
              <a:off x="6784925" y="2459275"/>
              <a:ext cx="35350" cy="166875"/>
            </a:xfrm>
            <a:custGeom>
              <a:avLst/>
              <a:gdLst/>
              <a:ahLst/>
              <a:cxnLst/>
              <a:rect l="l" t="t" r="r" b="b"/>
              <a:pathLst>
                <a:path w="1414" h="6675" fill="none" extrusionOk="0">
                  <a:moveTo>
                    <a:pt x="1413" y="6674"/>
                  </a:moveTo>
                  <a:lnTo>
                    <a:pt x="1413" y="6674"/>
                  </a:lnTo>
                  <a:lnTo>
                    <a:pt x="585" y="2850"/>
                  </a:lnTo>
                  <a:lnTo>
                    <a:pt x="1" y="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29" name="Google Shape;29;p2"/>
            <p:cNvSpPr/>
            <p:nvPr/>
          </p:nvSpPr>
          <p:spPr>
            <a:xfrm>
              <a:off x="6718575" y="2318625"/>
              <a:ext cx="256950" cy="307525"/>
            </a:xfrm>
            <a:custGeom>
              <a:avLst/>
              <a:gdLst/>
              <a:ahLst/>
              <a:cxnLst/>
              <a:rect l="l" t="t" r="r" b="b"/>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0" name="Google Shape;30;p2"/>
            <p:cNvSpPr/>
            <p:nvPr/>
          </p:nvSpPr>
          <p:spPr>
            <a:xfrm>
              <a:off x="6873825" y="2459275"/>
              <a:ext cx="35350" cy="166875"/>
            </a:xfrm>
            <a:custGeom>
              <a:avLst/>
              <a:gdLst/>
              <a:ahLst/>
              <a:cxnLst/>
              <a:rect l="l" t="t" r="r" b="b"/>
              <a:pathLst>
                <a:path w="1414" h="6675" fill="none" extrusionOk="0">
                  <a:moveTo>
                    <a:pt x="1413" y="1"/>
                  </a:moveTo>
                  <a:lnTo>
                    <a:pt x="1413" y="1"/>
                  </a:lnTo>
                  <a:lnTo>
                    <a:pt x="829" y="2850"/>
                  </a:lnTo>
                  <a:lnTo>
                    <a:pt x="1" y="6674"/>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1" name="Google Shape;31;p2"/>
            <p:cNvSpPr/>
            <p:nvPr/>
          </p:nvSpPr>
          <p:spPr>
            <a:xfrm>
              <a:off x="6801975" y="2453200"/>
              <a:ext cx="90150" cy="19500"/>
            </a:xfrm>
            <a:custGeom>
              <a:avLst/>
              <a:gdLst/>
              <a:ahLst/>
              <a:cxnLst/>
              <a:rect l="l" t="t" r="r" b="b"/>
              <a:pathLst>
                <a:path w="3606" h="780" fill="none" extrusionOk="0">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2" name="Google Shape;32;p2"/>
            <p:cNvSpPr/>
            <p:nvPr/>
          </p:nvSpPr>
          <p:spPr>
            <a:xfrm>
              <a:off x="6795900" y="2628550"/>
              <a:ext cx="102300" cy="25"/>
            </a:xfrm>
            <a:custGeom>
              <a:avLst/>
              <a:gdLst/>
              <a:ahLst/>
              <a:cxnLst/>
              <a:rect l="l" t="t" r="r" b="b"/>
              <a:pathLst>
                <a:path w="4092" h="1" fill="none" extrusionOk="0">
                  <a:moveTo>
                    <a:pt x="0" y="1"/>
                  </a:moveTo>
                  <a:lnTo>
                    <a:pt x="4092" y="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grpSp>
      <p:sp>
        <p:nvSpPr>
          <p:cNvPr id="33" name="Google Shape;33;p2"/>
          <p:cNvSpPr txBox="1">
            <a:spLocks noGrp="1"/>
          </p:cNvSpPr>
          <p:nvPr>
            <p:ph type="ctrTitle"/>
          </p:nvPr>
        </p:nvSpPr>
        <p:spPr>
          <a:xfrm>
            <a:off x="3676333" y="1281800"/>
            <a:ext cx="4839200" cy="4294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34" name="Google Shape;34;p2"/>
          <p:cNvSpPr/>
          <p:nvPr/>
        </p:nvSpPr>
        <p:spPr>
          <a:xfrm>
            <a:off x="3676329" y="1149293"/>
            <a:ext cx="401200" cy="401200"/>
          </a:xfrm>
          <a:prstGeom prst="ellipse">
            <a:avLst/>
          </a:prstGeom>
          <a:solidFill>
            <a:srgbClr val="FF975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35;p2"/>
          <p:cNvSpPr/>
          <p:nvPr/>
        </p:nvSpPr>
        <p:spPr>
          <a:xfrm>
            <a:off x="4679904" y="6343113"/>
            <a:ext cx="284000" cy="284000"/>
          </a:xfrm>
          <a:prstGeom prst="ellipse">
            <a:avLst/>
          </a:prstGeom>
          <a:solidFill>
            <a:srgbClr val="02BDC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36;p2"/>
          <p:cNvSpPr/>
          <p:nvPr/>
        </p:nvSpPr>
        <p:spPr>
          <a:xfrm>
            <a:off x="7326468" y="5832703"/>
            <a:ext cx="551200" cy="551200"/>
          </a:xfrm>
          <a:prstGeom prst="ellipse">
            <a:avLst/>
          </a:prstGeom>
          <a:solidFill>
            <a:srgbClr val="FC406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04582679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Subtitle">
  <p:cSld name="Subtitle">
    <p:spTree>
      <p:nvGrpSpPr>
        <p:cNvPr id="1" name="Shape 37"/>
        <p:cNvGrpSpPr/>
        <p:nvPr/>
      </p:nvGrpSpPr>
      <p:grpSpPr>
        <a:xfrm>
          <a:off x="0" y="0"/>
          <a:ext cx="0" cy="0"/>
          <a:chOff x="0" y="0"/>
          <a:chExt cx="0" cy="0"/>
        </a:xfrm>
      </p:grpSpPr>
      <p:sp>
        <p:nvSpPr>
          <p:cNvPr id="38" name="Google Shape;38;p3"/>
          <p:cNvSpPr/>
          <p:nvPr/>
        </p:nvSpPr>
        <p:spPr>
          <a:xfrm>
            <a:off x="542867" y="542767"/>
            <a:ext cx="11106400" cy="5772400"/>
          </a:xfrm>
          <a:prstGeom prst="rect">
            <a:avLst/>
          </a:pr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3"/>
          <p:cNvSpPr/>
          <p:nvPr/>
        </p:nvSpPr>
        <p:spPr>
          <a:xfrm>
            <a:off x="3507267" y="840200"/>
            <a:ext cx="5177600" cy="517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3"/>
          <p:cNvSpPr/>
          <p:nvPr/>
        </p:nvSpPr>
        <p:spPr>
          <a:xfrm>
            <a:off x="7240467" y="304800"/>
            <a:ext cx="1850800" cy="1850800"/>
          </a:xfrm>
          <a:prstGeom prst="ellipse">
            <a:avLst/>
          </a:prstGeom>
          <a:solidFill>
            <a:srgbClr val="FFB600">
              <a:alpha val="796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41;p3"/>
          <p:cNvSpPr/>
          <p:nvPr/>
        </p:nvSpPr>
        <p:spPr>
          <a:xfrm>
            <a:off x="7877667" y="6214433"/>
            <a:ext cx="807200" cy="807200"/>
          </a:xfrm>
          <a:prstGeom prst="ellipse">
            <a:avLst/>
          </a:prstGeom>
          <a:solidFill>
            <a:srgbClr val="FF975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42;p3"/>
          <p:cNvSpPr/>
          <p:nvPr/>
        </p:nvSpPr>
        <p:spPr>
          <a:xfrm>
            <a:off x="3608867" y="5163505"/>
            <a:ext cx="1463600" cy="1463600"/>
          </a:xfrm>
          <a:prstGeom prst="ellipse">
            <a:avLst/>
          </a:prstGeom>
          <a:solidFill>
            <a:srgbClr val="FC4540">
              <a:alpha val="7885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43;p3"/>
          <p:cNvSpPr/>
          <p:nvPr/>
        </p:nvSpPr>
        <p:spPr>
          <a:xfrm>
            <a:off x="2775592" y="1028361"/>
            <a:ext cx="1032800" cy="1032800"/>
          </a:xfrm>
          <a:prstGeom prst="ellipse">
            <a:avLst/>
          </a:prstGeom>
          <a:solidFill>
            <a:srgbClr val="FFB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44;p3"/>
          <p:cNvSpPr/>
          <p:nvPr/>
        </p:nvSpPr>
        <p:spPr>
          <a:xfrm>
            <a:off x="8684868" y="2155587"/>
            <a:ext cx="551200" cy="551200"/>
          </a:xfrm>
          <a:prstGeom prst="ellipse">
            <a:avLst/>
          </a:prstGeom>
          <a:solidFill>
            <a:srgbClr val="FC406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45;p3"/>
          <p:cNvSpPr/>
          <p:nvPr/>
        </p:nvSpPr>
        <p:spPr>
          <a:xfrm>
            <a:off x="3227301" y="4816059"/>
            <a:ext cx="449200" cy="449200"/>
          </a:xfrm>
          <a:prstGeom prst="ellipse">
            <a:avLst/>
          </a:prstGeom>
          <a:solidFill>
            <a:srgbClr val="FF975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46;p3"/>
          <p:cNvSpPr/>
          <p:nvPr/>
        </p:nvSpPr>
        <p:spPr>
          <a:xfrm>
            <a:off x="3149979" y="2226844"/>
            <a:ext cx="284000" cy="2840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47;p3"/>
          <p:cNvSpPr/>
          <p:nvPr/>
        </p:nvSpPr>
        <p:spPr>
          <a:xfrm>
            <a:off x="9091281" y="1784923"/>
            <a:ext cx="125200" cy="1252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3"/>
          <p:cNvSpPr/>
          <p:nvPr/>
        </p:nvSpPr>
        <p:spPr>
          <a:xfrm>
            <a:off x="8218652" y="5832700"/>
            <a:ext cx="125200" cy="125200"/>
          </a:xfrm>
          <a:prstGeom prst="ellipse">
            <a:avLst/>
          </a:prstGeom>
          <a:solidFill>
            <a:srgbClr val="FFB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9;p3"/>
          <p:cNvSpPr/>
          <p:nvPr/>
        </p:nvSpPr>
        <p:spPr>
          <a:xfrm>
            <a:off x="3067490" y="1320258"/>
            <a:ext cx="449023" cy="449023"/>
          </a:xfrm>
          <a:custGeom>
            <a:avLst/>
            <a:gdLst/>
            <a:ahLst/>
            <a:cxnLst/>
            <a:rect l="l" t="t" r="r" b="b"/>
            <a:pathLst>
              <a:path w="16027" h="16027" fill="none" extrusionOk="0">
                <a:moveTo>
                  <a:pt x="14029" y="4019"/>
                </a:moveTo>
                <a:lnTo>
                  <a:pt x="14029" y="4019"/>
                </a:lnTo>
                <a:lnTo>
                  <a:pt x="14200" y="3849"/>
                </a:lnTo>
                <a:lnTo>
                  <a:pt x="14395" y="3752"/>
                </a:lnTo>
                <a:lnTo>
                  <a:pt x="14614" y="3678"/>
                </a:lnTo>
                <a:lnTo>
                  <a:pt x="14809" y="3630"/>
                </a:lnTo>
                <a:lnTo>
                  <a:pt x="15028" y="3581"/>
                </a:lnTo>
                <a:lnTo>
                  <a:pt x="15247" y="3484"/>
                </a:lnTo>
                <a:lnTo>
                  <a:pt x="15442" y="3362"/>
                </a:lnTo>
                <a:lnTo>
                  <a:pt x="15661" y="3191"/>
                </a:lnTo>
                <a:lnTo>
                  <a:pt x="15661" y="3191"/>
                </a:lnTo>
                <a:lnTo>
                  <a:pt x="15832" y="2997"/>
                </a:lnTo>
                <a:lnTo>
                  <a:pt x="15929" y="2777"/>
                </a:lnTo>
                <a:lnTo>
                  <a:pt x="16002" y="2534"/>
                </a:lnTo>
                <a:lnTo>
                  <a:pt x="16026" y="2266"/>
                </a:lnTo>
                <a:lnTo>
                  <a:pt x="16026" y="2266"/>
                </a:lnTo>
                <a:lnTo>
                  <a:pt x="16002" y="2047"/>
                </a:lnTo>
                <a:lnTo>
                  <a:pt x="15978" y="1827"/>
                </a:lnTo>
                <a:lnTo>
                  <a:pt x="15905" y="1633"/>
                </a:lnTo>
                <a:lnTo>
                  <a:pt x="15807" y="1413"/>
                </a:lnTo>
                <a:lnTo>
                  <a:pt x="15710" y="1243"/>
                </a:lnTo>
                <a:lnTo>
                  <a:pt x="15588" y="1048"/>
                </a:lnTo>
                <a:lnTo>
                  <a:pt x="15466" y="878"/>
                </a:lnTo>
                <a:lnTo>
                  <a:pt x="15320" y="707"/>
                </a:lnTo>
                <a:lnTo>
                  <a:pt x="15320" y="707"/>
                </a:lnTo>
                <a:lnTo>
                  <a:pt x="15150" y="561"/>
                </a:lnTo>
                <a:lnTo>
                  <a:pt x="14979" y="439"/>
                </a:lnTo>
                <a:lnTo>
                  <a:pt x="14784" y="317"/>
                </a:lnTo>
                <a:lnTo>
                  <a:pt x="14590" y="196"/>
                </a:lnTo>
                <a:lnTo>
                  <a:pt x="14395" y="123"/>
                </a:lnTo>
                <a:lnTo>
                  <a:pt x="14175" y="50"/>
                </a:lnTo>
                <a:lnTo>
                  <a:pt x="13981" y="25"/>
                </a:lnTo>
                <a:lnTo>
                  <a:pt x="13761" y="1"/>
                </a:lnTo>
                <a:lnTo>
                  <a:pt x="13761" y="1"/>
                </a:lnTo>
                <a:lnTo>
                  <a:pt x="13494" y="25"/>
                </a:lnTo>
                <a:lnTo>
                  <a:pt x="13250" y="98"/>
                </a:lnTo>
                <a:lnTo>
                  <a:pt x="13031" y="196"/>
                </a:lnTo>
                <a:lnTo>
                  <a:pt x="12836" y="366"/>
                </a:lnTo>
                <a:lnTo>
                  <a:pt x="12836" y="366"/>
                </a:lnTo>
                <a:lnTo>
                  <a:pt x="12665" y="561"/>
                </a:lnTo>
                <a:lnTo>
                  <a:pt x="12544" y="780"/>
                </a:lnTo>
                <a:lnTo>
                  <a:pt x="12471" y="975"/>
                </a:lnTo>
                <a:lnTo>
                  <a:pt x="12422" y="1194"/>
                </a:lnTo>
                <a:lnTo>
                  <a:pt x="12349" y="1413"/>
                </a:lnTo>
                <a:lnTo>
                  <a:pt x="12276" y="1608"/>
                </a:lnTo>
                <a:lnTo>
                  <a:pt x="12178" y="1827"/>
                </a:lnTo>
                <a:lnTo>
                  <a:pt x="12008" y="1998"/>
                </a:lnTo>
                <a:lnTo>
                  <a:pt x="12008" y="1998"/>
                </a:lnTo>
                <a:lnTo>
                  <a:pt x="11740" y="2266"/>
                </a:lnTo>
                <a:lnTo>
                  <a:pt x="11496" y="2436"/>
                </a:lnTo>
                <a:lnTo>
                  <a:pt x="11277" y="2534"/>
                </a:lnTo>
                <a:lnTo>
                  <a:pt x="11082" y="2582"/>
                </a:lnTo>
                <a:lnTo>
                  <a:pt x="10888" y="2582"/>
                </a:lnTo>
                <a:lnTo>
                  <a:pt x="10717" y="2534"/>
                </a:lnTo>
                <a:lnTo>
                  <a:pt x="10547" y="2412"/>
                </a:lnTo>
                <a:lnTo>
                  <a:pt x="10376" y="2290"/>
                </a:lnTo>
                <a:lnTo>
                  <a:pt x="10206" y="2095"/>
                </a:lnTo>
                <a:lnTo>
                  <a:pt x="10035" y="1901"/>
                </a:lnTo>
                <a:lnTo>
                  <a:pt x="9670" y="1413"/>
                </a:lnTo>
                <a:lnTo>
                  <a:pt x="9231" y="878"/>
                </a:lnTo>
                <a:lnTo>
                  <a:pt x="8988" y="585"/>
                </a:lnTo>
                <a:lnTo>
                  <a:pt x="8720" y="293"/>
                </a:lnTo>
                <a:lnTo>
                  <a:pt x="8720" y="293"/>
                </a:lnTo>
                <a:lnTo>
                  <a:pt x="8574" y="171"/>
                </a:lnTo>
                <a:lnTo>
                  <a:pt x="8379" y="74"/>
                </a:lnTo>
                <a:lnTo>
                  <a:pt x="8209" y="25"/>
                </a:lnTo>
                <a:lnTo>
                  <a:pt x="8014" y="1"/>
                </a:lnTo>
                <a:lnTo>
                  <a:pt x="8014" y="1"/>
                </a:lnTo>
                <a:lnTo>
                  <a:pt x="7916" y="25"/>
                </a:lnTo>
                <a:lnTo>
                  <a:pt x="7770" y="98"/>
                </a:lnTo>
                <a:lnTo>
                  <a:pt x="7307" y="366"/>
                </a:lnTo>
                <a:lnTo>
                  <a:pt x="7039" y="537"/>
                </a:lnTo>
                <a:lnTo>
                  <a:pt x="6747" y="756"/>
                </a:lnTo>
                <a:lnTo>
                  <a:pt x="6431" y="975"/>
                </a:lnTo>
                <a:lnTo>
                  <a:pt x="6138" y="1243"/>
                </a:lnTo>
                <a:lnTo>
                  <a:pt x="5870" y="1511"/>
                </a:lnTo>
                <a:lnTo>
                  <a:pt x="5627" y="1803"/>
                </a:lnTo>
                <a:lnTo>
                  <a:pt x="5432" y="2095"/>
                </a:lnTo>
                <a:lnTo>
                  <a:pt x="5359" y="2242"/>
                </a:lnTo>
                <a:lnTo>
                  <a:pt x="5310" y="2412"/>
                </a:lnTo>
                <a:lnTo>
                  <a:pt x="5262" y="2558"/>
                </a:lnTo>
                <a:lnTo>
                  <a:pt x="5237" y="2704"/>
                </a:lnTo>
                <a:lnTo>
                  <a:pt x="5237" y="2850"/>
                </a:lnTo>
                <a:lnTo>
                  <a:pt x="5262" y="3021"/>
                </a:lnTo>
                <a:lnTo>
                  <a:pt x="5310" y="3167"/>
                </a:lnTo>
                <a:lnTo>
                  <a:pt x="5383" y="3313"/>
                </a:lnTo>
                <a:lnTo>
                  <a:pt x="5481" y="3459"/>
                </a:lnTo>
                <a:lnTo>
                  <a:pt x="5603" y="3605"/>
                </a:lnTo>
                <a:lnTo>
                  <a:pt x="5603" y="3605"/>
                </a:lnTo>
                <a:lnTo>
                  <a:pt x="5797" y="3752"/>
                </a:lnTo>
                <a:lnTo>
                  <a:pt x="5992" y="3849"/>
                </a:lnTo>
                <a:lnTo>
                  <a:pt x="6187" y="3946"/>
                </a:lnTo>
                <a:lnTo>
                  <a:pt x="6406" y="3995"/>
                </a:lnTo>
                <a:lnTo>
                  <a:pt x="6625" y="4044"/>
                </a:lnTo>
                <a:lnTo>
                  <a:pt x="6845" y="4141"/>
                </a:lnTo>
                <a:lnTo>
                  <a:pt x="7039" y="4239"/>
                </a:lnTo>
                <a:lnTo>
                  <a:pt x="7234" y="4409"/>
                </a:lnTo>
                <a:lnTo>
                  <a:pt x="7234" y="4409"/>
                </a:lnTo>
                <a:lnTo>
                  <a:pt x="7405" y="4604"/>
                </a:lnTo>
                <a:lnTo>
                  <a:pt x="7502" y="4823"/>
                </a:lnTo>
                <a:lnTo>
                  <a:pt x="7575" y="5067"/>
                </a:lnTo>
                <a:lnTo>
                  <a:pt x="7600" y="5359"/>
                </a:lnTo>
                <a:lnTo>
                  <a:pt x="7600" y="5359"/>
                </a:lnTo>
                <a:lnTo>
                  <a:pt x="7575" y="5554"/>
                </a:lnTo>
                <a:lnTo>
                  <a:pt x="7551" y="5773"/>
                </a:lnTo>
                <a:lnTo>
                  <a:pt x="7478" y="5968"/>
                </a:lnTo>
                <a:lnTo>
                  <a:pt x="7405" y="6163"/>
                </a:lnTo>
                <a:lnTo>
                  <a:pt x="7307" y="6357"/>
                </a:lnTo>
                <a:lnTo>
                  <a:pt x="7186" y="6552"/>
                </a:lnTo>
                <a:lnTo>
                  <a:pt x="7039" y="6723"/>
                </a:lnTo>
                <a:lnTo>
                  <a:pt x="6893" y="6893"/>
                </a:lnTo>
                <a:lnTo>
                  <a:pt x="6893" y="6893"/>
                </a:lnTo>
                <a:lnTo>
                  <a:pt x="6723" y="7039"/>
                </a:lnTo>
                <a:lnTo>
                  <a:pt x="6552" y="7186"/>
                </a:lnTo>
                <a:lnTo>
                  <a:pt x="6382" y="7283"/>
                </a:lnTo>
                <a:lnTo>
                  <a:pt x="6187" y="7405"/>
                </a:lnTo>
                <a:lnTo>
                  <a:pt x="5992" y="7478"/>
                </a:lnTo>
                <a:lnTo>
                  <a:pt x="5773" y="7551"/>
                </a:lnTo>
                <a:lnTo>
                  <a:pt x="5554" y="7575"/>
                </a:lnTo>
                <a:lnTo>
                  <a:pt x="5359" y="7600"/>
                </a:lnTo>
                <a:lnTo>
                  <a:pt x="5359" y="7600"/>
                </a:lnTo>
                <a:lnTo>
                  <a:pt x="5091" y="7575"/>
                </a:lnTo>
                <a:lnTo>
                  <a:pt x="4848" y="7502"/>
                </a:lnTo>
                <a:lnTo>
                  <a:pt x="4604" y="7405"/>
                </a:lnTo>
                <a:lnTo>
                  <a:pt x="4409" y="7234"/>
                </a:lnTo>
                <a:lnTo>
                  <a:pt x="4409" y="7234"/>
                </a:lnTo>
                <a:lnTo>
                  <a:pt x="4239" y="7039"/>
                </a:lnTo>
                <a:lnTo>
                  <a:pt x="4117" y="6820"/>
                </a:lnTo>
                <a:lnTo>
                  <a:pt x="4044" y="6601"/>
                </a:lnTo>
                <a:lnTo>
                  <a:pt x="3971" y="6382"/>
                </a:lnTo>
                <a:lnTo>
                  <a:pt x="3922" y="6187"/>
                </a:lnTo>
                <a:lnTo>
                  <a:pt x="3849" y="5992"/>
                </a:lnTo>
                <a:lnTo>
                  <a:pt x="3752" y="5797"/>
                </a:lnTo>
                <a:lnTo>
                  <a:pt x="3605" y="5602"/>
                </a:lnTo>
                <a:lnTo>
                  <a:pt x="3605" y="5602"/>
                </a:lnTo>
                <a:lnTo>
                  <a:pt x="3459" y="5481"/>
                </a:lnTo>
                <a:lnTo>
                  <a:pt x="3313" y="5383"/>
                </a:lnTo>
                <a:lnTo>
                  <a:pt x="3167" y="5310"/>
                </a:lnTo>
                <a:lnTo>
                  <a:pt x="3021" y="5262"/>
                </a:lnTo>
                <a:lnTo>
                  <a:pt x="2850" y="5237"/>
                </a:lnTo>
                <a:lnTo>
                  <a:pt x="2704" y="5237"/>
                </a:lnTo>
                <a:lnTo>
                  <a:pt x="2558" y="5262"/>
                </a:lnTo>
                <a:lnTo>
                  <a:pt x="2412" y="5310"/>
                </a:lnTo>
                <a:lnTo>
                  <a:pt x="2242" y="5359"/>
                </a:lnTo>
                <a:lnTo>
                  <a:pt x="2095" y="5432"/>
                </a:lnTo>
                <a:lnTo>
                  <a:pt x="1803" y="5627"/>
                </a:lnTo>
                <a:lnTo>
                  <a:pt x="1511" y="5870"/>
                </a:lnTo>
                <a:lnTo>
                  <a:pt x="1243" y="6138"/>
                </a:lnTo>
                <a:lnTo>
                  <a:pt x="975" y="6431"/>
                </a:lnTo>
                <a:lnTo>
                  <a:pt x="756" y="6747"/>
                </a:lnTo>
                <a:lnTo>
                  <a:pt x="537" y="7039"/>
                </a:lnTo>
                <a:lnTo>
                  <a:pt x="366" y="7307"/>
                </a:lnTo>
                <a:lnTo>
                  <a:pt x="98" y="7770"/>
                </a:lnTo>
                <a:lnTo>
                  <a:pt x="25" y="7916"/>
                </a:lnTo>
                <a:lnTo>
                  <a:pt x="1" y="8014"/>
                </a:lnTo>
                <a:lnTo>
                  <a:pt x="1" y="8014"/>
                </a:lnTo>
                <a:lnTo>
                  <a:pt x="25" y="8208"/>
                </a:lnTo>
                <a:lnTo>
                  <a:pt x="74" y="8379"/>
                </a:lnTo>
                <a:lnTo>
                  <a:pt x="171" y="8574"/>
                </a:lnTo>
                <a:lnTo>
                  <a:pt x="293" y="8720"/>
                </a:lnTo>
                <a:lnTo>
                  <a:pt x="293" y="8720"/>
                </a:lnTo>
                <a:lnTo>
                  <a:pt x="585" y="8988"/>
                </a:lnTo>
                <a:lnTo>
                  <a:pt x="878" y="9231"/>
                </a:lnTo>
                <a:lnTo>
                  <a:pt x="1413" y="9670"/>
                </a:lnTo>
                <a:lnTo>
                  <a:pt x="1901" y="10035"/>
                </a:lnTo>
                <a:lnTo>
                  <a:pt x="2095" y="10206"/>
                </a:lnTo>
                <a:lnTo>
                  <a:pt x="2290" y="10376"/>
                </a:lnTo>
                <a:lnTo>
                  <a:pt x="2412" y="10547"/>
                </a:lnTo>
                <a:lnTo>
                  <a:pt x="2534" y="10717"/>
                </a:lnTo>
                <a:lnTo>
                  <a:pt x="2583" y="10888"/>
                </a:lnTo>
                <a:lnTo>
                  <a:pt x="2583" y="11082"/>
                </a:lnTo>
                <a:lnTo>
                  <a:pt x="2534" y="11277"/>
                </a:lnTo>
                <a:lnTo>
                  <a:pt x="2436" y="11496"/>
                </a:lnTo>
                <a:lnTo>
                  <a:pt x="2266" y="11740"/>
                </a:lnTo>
                <a:lnTo>
                  <a:pt x="1998" y="12008"/>
                </a:lnTo>
                <a:lnTo>
                  <a:pt x="1998" y="12008"/>
                </a:lnTo>
                <a:lnTo>
                  <a:pt x="1828" y="12178"/>
                </a:lnTo>
                <a:lnTo>
                  <a:pt x="1633" y="12276"/>
                </a:lnTo>
                <a:lnTo>
                  <a:pt x="1413" y="12349"/>
                </a:lnTo>
                <a:lnTo>
                  <a:pt x="1219" y="12398"/>
                </a:lnTo>
                <a:lnTo>
                  <a:pt x="999" y="12446"/>
                </a:lnTo>
                <a:lnTo>
                  <a:pt x="780" y="12544"/>
                </a:lnTo>
                <a:lnTo>
                  <a:pt x="585" y="12665"/>
                </a:lnTo>
                <a:lnTo>
                  <a:pt x="366" y="12836"/>
                </a:lnTo>
                <a:lnTo>
                  <a:pt x="366" y="12836"/>
                </a:lnTo>
                <a:lnTo>
                  <a:pt x="196" y="13031"/>
                </a:lnTo>
                <a:lnTo>
                  <a:pt x="98" y="13250"/>
                </a:lnTo>
                <a:lnTo>
                  <a:pt x="25" y="13493"/>
                </a:lnTo>
                <a:lnTo>
                  <a:pt x="1" y="13761"/>
                </a:lnTo>
                <a:lnTo>
                  <a:pt x="1" y="13761"/>
                </a:lnTo>
                <a:lnTo>
                  <a:pt x="25" y="13981"/>
                </a:lnTo>
                <a:lnTo>
                  <a:pt x="50" y="14200"/>
                </a:lnTo>
                <a:lnTo>
                  <a:pt x="123" y="14395"/>
                </a:lnTo>
                <a:lnTo>
                  <a:pt x="220" y="14614"/>
                </a:lnTo>
                <a:lnTo>
                  <a:pt x="318" y="14784"/>
                </a:lnTo>
                <a:lnTo>
                  <a:pt x="439" y="14979"/>
                </a:lnTo>
                <a:lnTo>
                  <a:pt x="561" y="15150"/>
                </a:lnTo>
                <a:lnTo>
                  <a:pt x="707" y="15320"/>
                </a:lnTo>
                <a:lnTo>
                  <a:pt x="707" y="15320"/>
                </a:lnTo>
                <a:lnTo>
                  <a:pt x="878" y="15466"/>
                </a:lnTo>
                <a:lnTo>
                  <a:pt x="1048" y="15588"/>
                </a:lnTo>
                <a:lnTo>
                  <a:pt x="1243" y="15710"/>
                </a:lnTo>
                <a:lnTo>
                  <a:pt x="1438" y="15832"/>
                </a:lnTo>
                <a:lnTo>
                  <a:pt x="1633" y="15905"/>
                </a:lnTo>
                <a:lnTo>
                  <a:pt x="1852" y="15978"/>
                </a:lnTo>
                <a:lnTo>
                  <a:pt x="2047" y="16002"/>
                </a:lnTo>
                <a:lnTo>
                  <a:pt x="2266" y="16026"/>
                </a:lnTo>
                <a:lnTo>
                  <a:pt x="2266" y="16026"/>
                </a:lnTo>
                <a:lnTo>
                  <a:pt x="2534" y="16002"/>
                </a:lnTo>
                <a:lnTo>
                  <a:pt x="2777" y="15929"/>
                </a:lnTo>
                <a:lnTo>
                  <a:pt x="2997" y="15832"/>
                </a:lnTo>
                <a:lnTo>
                  <a:pt x="3191" y="15661"/>
                </a:lnTo>
                <a:lnTo>
                  <a:pt x="3191" y="15661"/>
                </a:lnTo>
                <a:lnTo>
                  <a:pt x="3362" y="15466"/>
                </a:lnTo>
                <a:lnTo>
                  <a:pt x="3484" y="15247"/>
                </a:lnTo>
                <a:lnTo>
                  <a:pt x="3557" y="15052"/>
                </a:lnTo>
                <a:lnTo>
                  <a:pt x="3605" y="14833"/>
                </a:lnTo>
                <a:lnTo>
                  <a:pt x="3679" y="14614"/>
                </a:lnTo>
                <a:lnTo>
                  <a:pt x="3752" y="14419"/>
                </a:lnTo>
                <a:lnTo>
                  <a:pt x="3849" y="14200"/>
                </a:lnTo>
                <a:lnTo>
                  <a:pt x="4019" y="14029"/>
                </a:lnTo>
                <a:lnTo>
                  <a:pt x="4019" y="14029"/>
                </a:lnTo>
                <a:lnTo>
                  <a:pt x="4287" y="13786"/>
                </a:lnTo>
                <a:lnTo>
                  <a:pt x="4531" y="13591"/>
                </a:lnTo>
                <a:lnTo>
                  <a:pt x="4750" y="13493"/>
                </a:lnTo>
                <a:lnTo>
                  <a:pt x="4945" y="13445"/>
                </a:lnTo>
                <a:lnTo>
                  <a:pt x="5140" y="13445"/>
                </a:lnTo>
                <a:lnTo>
                  <a:pt x="5310" y="13493"/>
                </a:lnTo>
                <a:lnTo>
                  <a:pt x="5481" y="13615"/>
                </a:lnTo>
                <a:lnTo>
                  <a:pt x="5651" y="13737"/>
                </a:lnTo>
                <a:lnTo>
                  <a:pt x="5822" y="13932"/>
                </a:lnTo>
                <a:lnTo>
                  <a:pt x="5992" y="14127"/>
                </a:lnTo>
                <a:lnTo>
                  <a:pt x="6358" y="14614"/>
                </a:lnTo>
                <a:lnTo>
                  <a:pt x="6796" y="15150"/>
                </a:lnTo>
                <a:lnTo>
                  <a:pt x="7039" y="15442"/>
                </a:lnTo>
                <a:lnTo>
                  <a:pt x="7307" y="15734"/>
                </a:lnTo>
                <a:lnTo>
                  <a:pt x="7307" y="15734"/>
                </a:lnTo>
                <a:lnTo>
                  <a:pt x="7454" y="15856"/>
                </a:lnTo>
                <a:lnTo>
                  <a:pt x="7648" y="15953"/>
                </a:lnTo>
                <a:lnTo>
                  <a:pt x="7819" y="16002"/>
                </a:lnTo>
                <a:lnTo>
                  <a:pt x="8014" y="16026"/>
                </a:lnTo>
                <a:lnTo>
                  <a:pt x="8014" y="16026"/>
                </a:lnTo>
                <a:lnTo>
                  <a:pt x="8111" y="16002"/>
                </a:lnTo>
                <a:lnTo>
                  <a:pt x="8257" y="15929"/>
                </a:lnTo>
                <a:lnTo>
                  <a:pt x="8720" y="15661"/>
                </a:lnTo>
                <a:lnTo>
                  <a:pt x="8988" y="15491"/>
                </a:lnTo>
                <a:lnTo>
                  <a:pt x="9280" y="15271"/>
                </a:lnTo>
                <a:lnTo>
                  <a:pt x="9597" y="15052"/>
                </a:lnTo>
                <a:lnTo>
                  <a:pt x="9889" y="14784"/>
                </a:lnTo>
                <a:lnTo>
                  <a:pt x="10157" y="14516"/>
                </a:lnTo>
                <a:lnTo>
                  <a:pt x="10400" y="14224"/>
                </a:lnTo>
                <a:lnTo>
                  <a:pt x="10595" y="13932"/>
                </a:lnTo>
                <a:lnTo>
                  <a:pt x="10668" y="13786"/>
                </a:lnTo>
                <a:lnTo>
                  <a:pt x="10717" y="13615"/>
                </a:lnTo>
                <a:lnTo>
                  <a:pt x="10766" y="13469"/>
                </a:lnTo>
                <a:lnTo>
                  <a:pt x="10790" y="13323"/>
                </a:lnTo>
                <a:lnTo>
                  <a:pt x="10790" y="13177"/>
                </a:lnTo>
                <a:lnTo>
                  <a:pt x="10766" y="13006"/>
                </a:lnTo>
                <a:lnTo>
                  <a:pt x="10717" y="12860"/>
                </a:lnTo>
                <a:lnTo>
                  <a:pt x="10644" y="12714"/>
                </a:lnTo>
                <a:lnTo>
                  <a:pt x="10547" y="12568"/>
                </a:lnTo>
                <a:lnTo>
                  <a:pt x="10425" y="12422"/>
                </a:lnTo>
                <a:lnTo>
                  <a:pt x="10425" y="12422"/>
                </a:lnTo>
                <a:lnTo>
                  <a:pt x="10230" y="12276"/>
                </a:lnTo>
                <a:lnTo>
                  <a:pt x="10035" y="12178"/>
                </a:lnTo>
                <a:lnTo>
                  <a:pt x="9840" y="12105"/>
                </a:lnTo>
                <a:lnTo>
                  <a:pt x="9621" y="12032"/>
                </a:lnTo>
                <a:lnTo>
                  <a:pt x="9402" y="11983"/>
                </a:lnTo>
                <a:lnTo>
                  <a:pt x="9183" y="11886"/>
                </a:lnTo>
                <a:lnTo>
                  <a:pt x="8988" y="11789"/>
                </a:lnTo>
                <a:lnTo>
                  <a:pt x="8793" y="11618"/>
                </a:lnTo>
                <a:lnTo>
                  <a:pt x="8793" y="11618"/>
                </a:lnTo>
                <a:lnTo>
                  <a:pt x="8623" y="11423"/>
                </a:lnTo>
                <a:lnTo>
                  <a:pt x="8525" y="11204"/>
                </a:lnTo>
                <a:lnTo>
                  <a:pt x="8452" y="10961"/>
                </a:lnTo>
                <a:lnTo>
                  <a:pt x="8428" y="10668"/>
                </a:lnTo>
                <a:lnTo>
                  <a:pt x="8428" y="10668"/>
                </a:lnTo>
                <a:lnTo>
                  <a:pt x="8452" y="10473"/>
                </a:lnTo>
                <a:lnTo>
                  <a:pt x="8476" y="10254"/>
                </a:lnTo>
                <a:lnTo>
                  <a:pt x="8549" y="10059"/>
                </a:lnTo>
                <a:lnTo>
                  <a:pt x="8623" y="9865"/>
                </a:lnTo>
                <a:lnTo>
                  <a:pt x="8720" y="9670"/>
                </a:lnTo>
                <a:lnTo>
                  <a:pt x="8842" y="9475"/>
                </a:lnTo>
                <a:lnTo>
                  <a:pt x="8988" y="9304"/>
                </a:lnTo>
                <a:lnTo>
                  <a:pt x="9134" y="9134"/>
                </a:lnTo>
                <a:lnTo>
                  <a:pt x="9134" y="9134"/>
                </a:lnTo>
                <a:lnTo>
                  <a:pt x="9304" y="8988"/>
                </a:lnTo>
                <a:lnTo>
                  <a:pt x="9475" y="8866"/>
                </a:lnTo>
                <a:lnTo>
                  <a:pt x="9645" y="8744"/>
                </a:lnTo>
                <a:lnTo>
                  <a:pt x="9840" y="8622"/>
                </a:lnTo>
                <a:lnTo>
                  <a:pt x="10035" y="8549"/>
                </a:lnTo>
                <a:lnTo>
                  <a:pt x="10254" y="8476"/>
                </a:lnTo>
                <a:lnTo>
                  <a:pt x="10474" y="8452"/>
                </a:lnTo>
                <a:lnTo>
                  <a:pt x="10668" y="8428"/>
                </a:lnTo>
                <a:lnTo>
                  <a:pt x="10668" y="8428"/>
                </a:lnTo>
                <a:lnTo>
                  <a:pt x="10936" y="8452"/>
                </a:lnTo>
                <a:lnTo>
                  <a:pt x="11180" y="8525"/>
                </a:lnTo>
                <a:lnTo>
                  <a:pt x="11423" y="8622"/>
                </a:lnTo>
                <a:lnTo>
                  <a:pt x="11618" y="8793"/>
                </a:lnTo>
                <a:lnTo>
                  <a:pt x="11618" y="8793"/>
                </a:lnTo>
                <a:lnTo>
                  <a:pt x="11789" y="8988"/>
                </a:lnTo>
                <a:lnTo>
                  <a:pt x="11910" y="9207"/>
                </a:lnTo>
                <a:lnTo>
                  <a:pt x="11984" y="9426"/>
                </a:lnTo>
                <a:lnTo>
                  <a:pt x="12057" y="9645"/>
                </a:lnTo>
                <a:lnTo>
                  <a:pt x="12105" y="9840"/>
                </a:lnTo>
                <a:lnTo>
                  <a:pt x="12178" y="10035"/>
                </a:lnTo>
                <a:lnTo>
                  <a:pt x="12276" y="10230"/>
                </a:lnTo>
                <a:lnTo>
                  <a:pt x="12422" y="10425"/>
                </a:lnTo>
                <a:lnTo>
                  <a:pt x="12422" y="10425"/>
                </a:lnTo>
                <a:lnTo>
                  <a:pt x="12568" y="10547"/>
                </a:lnTo>
                <a:lnTo>
                  <a:pt x="12714" y="10644"/>
                </a:lnTo>
                <a:lnTo>
                  <a:pt x="12860" y="10717"/>
                </a:lnTo>
                <a:lnTo>
                  <a:pt x="13006" y="10766"/>
                </a:lnTo>
                <a:lnTo>
                  <a:pt x="13177" y="10790"/>
                </a:lnTo>
                <a:lnTo>
                  <a:pt x="13323" y="10790"/>
                </a:lnTo>
                <a:lnTo>
                  <a:pt x="13469" y="10766"/>
                </a:lnTo>
                <a:lnTo>
                  <a:pt x="13615" y="10717"/>
                </a:lnTo>
                <a:lnTo>
                  <a:pt x="13786" y="10668"/>
                </a:lnTo>
                <a:lnTo>
                  <a:pt x="13932" y="10595"/>
                </a:lnTo>
                <a:lnTo>
                  <a:pt x="14224" y="10400"/>
                </a:lnTo>
                <a:lnTo>
                  <a:pt x="14516" y="10157"/>
                </a:lnTo>
                <a:lnTo>
                  <a:pt x="14784" y="9889"/>
                </a:lnTo>
                <a:lnTo>
                  <a:pt x="15052" y="9597"/>
                </a:lnTo>
                <a:lnTo>
                  <a:pt x="15271" y="9280"/>
                </a:lnTo>
                <a:lnTo>
                  <a:pt x="15491" y="8988"/>
                </a:lnTo>
                <a:lnTo>
                  <a:pt x="15661" y="8720"/>
                </a:lnTo>
                <a:lnTo>
                  <a:pt x="15929" y="8257"/>
                </a:lnTo>
                <a:lnTo>
                  <a:pt x="16002" y="8111"/>
                </a:lnTo>
                <a:lnTo>
                  <a:pt x="16026" y="8014"/>
                </a:lnTo>
                <a:lnTo>
                  <a:pt x="16026" y="8014"/>
                </a:lnTo>
                <a:lnTo>
                  <a:pt x="16002" y="7819"/>
                </a:lnTo>
                <a:lnTo>
                  <a:pt x="15953" y="7648"/>
                </a:lnTo>
                <a:lnTo>
                  <a:pt x="15856" y="7453"/>
                </a:lnTo>
                <a:lnTo>
                  <a:pt x="15734" y="7307"/>
                </a:lnTo>
                <a:lnTo>
                  <a:pt x="15734" y="7307"/>
                </a:lnTo>
                <a:lnTo>
                  <a:pt x="15442" y="7039"/>
                </a:lnTo>
                <a:lnTo>
                  <a:pt x="15150" y="6796"/>
                </a:lnTo>
                <a:lnTo>
                  <a:pt x="14614" y="6357"/>
                </a:lnTo>
                <a:lnTo>
                  <a:pt x="14127" y="5992"/>
                </a:lnTo>
                <a:lnTo>
                  <a:pt x="13932" y="5822"/>
                </a:lnTo>
                <a:lnTo>
                  <a:pt x="13737" y="5651"/>
                </a:lnTo>
                <a:lnTo>
                  <a:pt x="13615" y="5481"/>
                </a:lnTo>
                <a:lnTo>
                  <a:pt x="13494" y="5310"/>
                </a:lnTo>
                <a:lnTo>
                  <a:pt x="13445" y="5140"/>
                </a:lnTo>
                <a:lnTo>
                  <a:pt x="13445" y="4945"/>
                </a:lnTo>
                <a:lnTo>
                  <a:pt x="13494" y="4750"/>
                </a:lnTo>
                <a:lnTo>
                  <a:pt x="13591" y="4531"/>
                </a:lnTo>
                <a:lnTo>
                  <a:pt x="13761" y="4287"/>
                </a:lnTo>
                <a:lnTo>
                  <a:pt x="14029" y="4019"/>
                </a:lnTo>
                <a:lnTo>
                  <a:pt x="14029" y="4019"/>
                </a:lnTo>
                <a:close/>
              </a:path>
            </a:pathLst>
          </a:custGeom>
          <a:noFill/>
          <a:ln w="12175" cap="rnd" cmpd="sng">
            <a:solidFill>
              <a:srgbClr val="02BDC7"/>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50" name="Google Shape;50;p3"/>
          <p:cNvGrpSpPr/>
          <p:nvPr/>
        </p:nvGrpSpPr>
        <p:grpSpPr>
          <a:xfrm>
            <a:off x="4001442" y="5576169"/>
            <a:ext cx="678468" cy="638281"/>
            <a:chOff x="5972700" y="2330200"/>
            <a:chExt cx="411625" cy="387275"/>
          </a:xfrm>
        </p:grpSpPr>
        <p:sp>
          <p:nvSpPr>
            <p:cNvPr id="51" name="Google Shape;51;p3"/>
            <p:cNvSpPr/>
            <p:nvPr/>
          </p:nvSpPr>
          <p:spPr>
            <a:xfrm>
              <a:off x="5972700" y="2476950"/>
              <a:ext cx="98050" cy="219825"/>
            </a:xfrm>
            <a:custGeom>
              <a:avLst/>
              <a:gdLst/>
              <a:ahLst/>
              <a:cxnLst/>
              <a:rect l="l" t="t" r="r" b="b"/>
              <a:pathLst>
                <a:path w="3922" h="8793" fill="none" extrusionOk="0">
                  <a:moveTo>
                    <a:pt x="0" y="0"/>
                  </a:moveTo>
                  <a:lnTo>
                    <a:pt x="0" y="8792"/>
                  </a:lnTo>
                  <a:lnTo>
                    <a:pt x="3921" y="8792"/>
                  </a:lnTo>
                  <a:lnTo>
                    <a:pt x="3921" y="0"/>
                  </a:lnTo>
                  <a:lnTo>
                    <a:pt x="0" y="0"/>
                  </a:lnTo>
                  <a:close/>
                  <a:moveTo>
                    <a:pt x="2411" y="2411"/>
                  </a:moveTo>
                  <a:lnTo>
                    <a:pt x="2411" y="2411"/>
                  </a:lnTo>
                  <a:lnTo>
                    <a:pt x="2265" y="2387"/>
                  </a:lnTo>
                  <a:lnTo>
                    <a:pt x="2143" y="2363"/>
                  </a:lnTo>
                  <a:lnTo>
                    <a:pt x="2022" y="2290"/>
                  </a:lnTo>
                  <a:lnTo>
                    <a:pt x="1924" y="2216"/>
                  </a:lnTo>
                  <a:lnTo>
                    <a:pt x="1827" y="2095"/>
                  </a:lnTo>
                  <a:lnTo>
                    <a:pt x="1754" y="1973"/>
                  </a:lnTo>
                  <a:lnTo>
                    <a:pt x="1729" y="1851"/>
                  </a:lnTo>
                  <a:lnTo>
                    <a:pt x="1705" y="1705"/>
                  </a:lnTo>
                  <a:lnTo>
                    <a:pt x="1705" y="1705"/>
                  </a:lnTo>
                  <a:lnTo>
                    <a:pt x="1729" y="1559"/>
                  </a:lnTo>
                  <a:lnTo>
                    <a:pt x="1754" y="1437"/>
                  </a:lnTo>
                  <a:lnTo>
                    <a:pt x="1827" y="1315"/>
                  </a:lnTo>
                  <a:lnTo>
                    <a:pt x="1924" y="1218"/>
                  </a:lnTo>
                  <a:lnTo>
                    <a:pt x="2022" y="1120"/>
                  </a:lnTo>
                  <a:lnTo>
                    <a:pt x="2143" y="1072"/>
                  </a:lnTo>
                  <a:lnTo>
                    <a:pt x="2265" y="1023"/>
                  </a:lnTo>
                  <a:lnTo>
                    <a:pt x="2411" y="999"/>
                  </a:lnTo>
                  <a:lnTo>
                    <a:pt x="2411" y="999"/>
                  </a:lnTo>
                  <a:lnTo>
                    <a:pt x="2557" y="1023"/>
                  </a:lnTo>
                  <a:lnTo>
                    <a:pt x="2679" y="1072"/>
                  </a:lnTo>
                  <a:lnTo>
                    <a:pt x="2801" y="1120"/>
                  </a:lnTo>
                  <a:lnTo>
                    <a:pt x="2898" y="1218"/>
                  </a:lnTo>
                  <a:lnTo>
                    <a:pt x="2996" y="1315"/>
                  </a:lnTo>
                  <a:lnTo>
                    <a:pt x="3069" y="1437"/>
                  </a:lnTo>
                  <a:lnTo>
                    <a:pt x="3093" y="1559"/>
                  </a:lnTo>
                  <a:lnTo>
                    <a:pt x="3118" y="1705"/>
                  </a:lnTo>
                  <a:lnTo>
                    <a:pt x="3118" y="1705"/>
                  </a:lnTo>
                  <a:lnTo>
                    <a:pt x="3093" y="1851"/>
                  </a:lnTo>
                  <a:lnTo>
                    <a:pt x="3069" y="1973"/>
                  </a:lnTo>
                  <a:lnTo>
                    <a:pt x="2996" y="2095"/>
                  </a:lnTo>
                  <a:lnTo>
                    <a:pt x="2898" y="2216"/>
                  </a:lnTo>
                  <a:lnTo>
                    <a:pt x="2801" y="2290"/>
                  </a:lnTo>
                  <a:lnTo>
                    <a:pt x="2679" y="2363"/>
                  </a:lnTo>
                  <a:lnTo>
                    <a:pt x="2557" y="2387"/>
                  </a:lnTo>
                  <a:lnTo>
                    <a:pt x="2411" y="2411"/>
                  </a:lnTo>
                  <a:lnTo>
                    <a:pt x="2411" y="2411"/>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3"/>
            <p:cNvSpPr/>
            <p:nvPr/>
          </p:nvSpPr>
          <p:spPr>
            <a:xfrm>
              <a:off x="6078025" y="2330200"/>
              <a:ext cx="306300" cy="387275"/>
            </a:xfrm>
            <a:custGeom>
              <a:avLst/>
              <a:gdLst/>
              <a:ahLst/>
              <a:cxnLst/>
              <a:rect l="l" t="t" r="r" b="b"/>
              <a:pathLst>
                <a:path w="12252" h="15491" fill="none" extrusionOk="0">
                  <a:moveTo>
                    <a:pt x="1" y="13396"/>
                  </a:moveTo>
                  <a:lnTo>
                    <a:pt x="1511" y="13396"/>
                  </a:lnTo>
                  <a:lnTo>
                    <a:pt x="1511" y="13396"/>
                  </a:lnTo>
                  <a:lnTo>
                    <a:pt x="1998" y="13639"/>
                  </a:lnTo>
                  <a:lnTo>
                    <a:pt x="2680" y="13932"/>
                  </a:lnTo>
                  <a:lnTo>
                    <a:pt x="3556" y="14273"/>
                  </a:lnTo>
                  <a:lnTo>
                    <a:pt x="4531" y="14638"/>
                  </a:lnTo>
                  <a:lnTo>
                    <a:pt x="5578" y="14955"/>
                  </a:lnTo>
                  <a:lnTo>
                    <a:pt x="6114" y="15101"/>
                  </a:lnTo>
                  <a:lnTo>
                    <a:pt x="6650" y="15222"/>
                  </a:lnTo>
                  <a:lnTo>
                    <a:pt x="7161" y="15344"/>
                  </a:lnTo>
                  <a:lnTo>
                    <a:pt x="7672" y="15417"/>
                  </a:lnTo>
                  <a:lnTo>
                    <a:pt x="8135" y="15466"/>
                  </a:lnTo>
                  <a:lnTo>
                    <a:pt x="8598" y="15490"/>
                  </a:lnTo>
                  <a:lnTo>
                    <a:pt x="8598" y="15490"/>
                  </a:lnTo>
                  <a:lnTo>
                    <a:pt x="9377" y="15490"/>
                  </a:lnTo>
                  <a:lnTo>
                    <a:pt x="9791" y="15466"/>
                  </a:lnTo>
                  <a:lnTo>
                    <a:pt x="10181" y="15417"/>
                  </a:lnTo>
                  <a:lnTo>
                    <a:pt x="10522" y="15320"/>
                  </a:lnTo>
                  <a:lnTo>
                    <a:pt x="10692" y="15271"/>
                  </a:lnTo>
                  <a:lnTo>
                    <a:pt x="10814" y="15222"/>
                  </a:lnTo>
                  <a:lnTo>
                    <a:pt x="10936" y="15149"/>
                  </a:lnTo>
                  <a:lnTo>
                    <a:pt x="11033" y="15052"/>
                  </a:lnTo>
                  <a:lnTo>
                    <a:pt x="11082" y="14955"/>
                  </a:lnTo>
                  <a:lnTo>
                    <a:pt x="11131" y="14833"/>
                  </a:lnTo>
                  <a:lnTo>
                    <a:pt x="11204" y="14126"/>
                  </a:lnTo>
                  <a:lnTo>
                    <a:pt x="11204" y="14126"/>
                  </a:lnTo>
                  <a:lnTo>
                    <a:pt x="11180" y="13956"/>
                  </a:lnTo>
                  <a:lnTo>
                    <a:pt x="11131" y="13810"/>
                  </a:lnTo>
                  <a:lnTo>
                    <a:pt x="11033" y="13664"/>
                  </a:lnTo>
                  <a:lnTo>
                    <a:pt x="10887" y="13542"/>
                  </a:lnTo>
                  <a:lnTo>
                    <a:pt x="10887" y="13542"/>
                  </a:lnTo>
                  <a:lnTo>
                    <a:pt x="11009" y="13518"/>
                  </a:lnTo>
                  <a:lnTo>
                    <a:pt x="11131" y="13469"/>
                  </a:lnTo>
                  <a:lnTo>
                    <a:pt x="11253" y="13420"/>
                  </a:lnTo>
                  <a:lnTo>
                    <a:pt x="11350" y="13323"/>
                  </a:lnTo>
                  <a:lnTo>
                    <a:pt x="11423" y="13225"/>
                  </a:lnTo>
                  <a:lnTo>
                    <a:pt x="11496" y="13104"/>
                  </a:lnTo>
                  <a:lnTo>
                    <a:pt x="11545" y="12957"/>
                  </a:lnTo>
                  <a:lnTo>
                    <a:pt x="11569" y="12836"/>
                  </a:lnTo>
                  <a:lnTo>
                    <a:pt x="11642" y="11959"/>
                  </a:lnTo>
                  <a:lnTo>
                    <a:pt x="11642" y="11959"/>
                  </a:lnTo>
                  <a:lnTo>
                    <a:pt x="11642" y="11837"/>
                  </a:lnTo>
                  <a:lnTo>
                    <a:pt x="11642" y="11740"/>
                  </a:lnTo>
                  <a:lnTo>
                    <a:pt x="11618" y="11618"/>
                  </a:lnTo>
                  <a:lnTo>
                    <a:pt x="11569" y="11521"/>
                  </a:lnTo>
                  <a:lnTo>
                    <a:pt x="11447" y="11350"/>
                  </a:lnTo>
                  <a:lnTo>
                    <a:pt x="11374" y="11277"/>
                  </a:lnTo>
                  <a:lnTo>
                    <a:pt x="11301" y="11204"/>
                  </a:lnTo>
                  <a:lnTo>
                    <a:pt x="11301" y="11204"/>
                  </a:lnTo>
                  <a:lnTo>
                    <a:pt x="11423" y="11180"/>
                  </a:lnTo>
                  <a:lnTo>
                    <a:pt x="11521" y="11131"/>
                  </a:lnTo>
                  <a:lnTo>
                    <a:pt x="11618" y="11058"/>
                  </a:lnTo>
                  <a:lnTo>
                    <a:pt x="11715" y="10960"/>
                  </a:lnTo>
                  <a:lnTo>
                    <a:pt x="11788" y="10863"/>
                  </a:lnTo>
                  <a:lnTo>
                    <a:pt x="11837" y="10766"/>
                  </a:lnTo>
                  <a:lnTo>
                    <a:pt x="11886" y="10644"/>
                  </a:lnTo>
                  <a:lnTo>
                    <a:pt x="11910" y="10498"/>
                  </a:lnTo>
                  <a:lnTo>
                    <a:pt x="11983" y="9645"/>
                  </a:lnTo>
                  <a:lnTo>
                    <a:pt x="11983" y="9645"/>
                  </a:lnTo>
                  <a:lnTo>
                    <a:pt x="11983" y="9523"/>
                  </a:lnTo>
                  <a:lnTo>
                    <a:pt x="11983" y="9402"/>
                  </a:lnTo>
                  <a:lnTo>
                    <a:pt x="11959" y="9280"/>
                  </a:lnTo>
                  <a:lnTo>
                    <a:pt x="11910" y="9182"/>
                  </a:lnTo>
                  <a:lnTo>
                    <a:pt x="11861" y="9085"/>
                  </a:lnTo>
                  <a:lnTo>
                    <a:pt x="11788" y="9012"/>
                  </a:lnTo>
                  <a:lnTo>
                    <a:pt x="11715" y="8939"/>
                  </a:lnTo>
                  <a:lnTo>
                    <a:pt x="11618" y="8866"/>
                  </a:lnTo>
                  <a:lnTo>
                    <a:pt x="11618" y="8866"/>
                  </a:lnTo>
                  <a:lnTo>
                    <a:pt x="11715" y="8841"/>
                  </a:lnTo>
                  <a:lnTo>
                    <a:pt x="11813" y="8768"/>
                  </a:lnTo>
                  <a:lnTo>
                    <a:pt x="11910" y="8695"/>
                  </a:lnTo>
                  <a:lnTo>
                    <a:pt x="11983" y="8622"/>
                  </a:lnTo>
                  <a:lnTo>
                    <a:pt x="12056" y="8525"/>
                  </a:lnTo>
                  <a:lnTo>
                    <a:pt x="12105" y="8427"/>
                  </a:lnTo>
                  <a:lnTo>
                    <a:pt x="12129" y="8306"/>
                  </a:lnTo>
                  <a:lnTo>
                    <a:pt x="12154" y="8184"/>
                  </a:lnTo>
                  <a:lnTo>
                    <a:pt x="12251" y="7307"/>
                  </a:lnTo>
                  <a:lnTo>
                    <a:pt x="12251" y="7307"/>
                  </a:lnTo>
                  <a:lnTo>
                    <a:pt x="12227" y="7185"/>
                  </a:lnTo>
                  <a:lnTo>
                    <a:pt x="12202" y="7064"/>
                  </a:lnTo>
                  <a:lnTo>
                    <a:pt x="12154" y="6966"/>
                  </a:lnTo>
                  <a:lnTo>
                    <a:pt x="12105" y="6869"/>
                  </a:lnTo>
                  <a:lnTo>
                    <a:pt x="12032" y="6771"/>
                  </a:lnTo>
                  <a:lnTo>
                    <a:pt x="11935" y="6698"/>
                  </a:lnTo>
                  <a:lnTo>
                    <a:pt x="11715" y="6552"/>
                  </a:lnTo>
                  <a:lnTo>
                    <a:pt x="11472" y="6430"/>
                  </a:lnTo>
                  <a:lnTo>
                    <a:pt x="11180" y="6333"/>
                  </a:lnTo>
                  <a:lnTo>
                    <a:pt x="10863" y="6260"/>
                  </a:lnTo>
                  <a:lnTo>
                    <a:pt x="10546" y="6211"/>
                  </a:lnTo>
                  <a:lnTo>
                    <a:pt x="10546" y="6211"/>
                  </a:lnTo>
                  <a:lnTo>
                    <a:pt x="9864" y="6114"/>
                  </a:lnTo>
                  <a:lnTo>
                    <a:pt x="8817" y="6016"/>
                  </a:lnTo>
                  <a:lnTo>
                    <a:pt x="7575" y="5943"/>
                  </a:lnTo>
                  <a:lnTo>
                    <a:pt x="6309" y="5870"/>
                  </a:lnTo>
                  <a:lnTo>
                    <a:pt x="6309" y="5870"/>
                  </a:lnTo>
                  <a:lnTo>
                    <a:pt x="6479" y="5578"/>
                  </a:lnTo>
                  <a:lnTo>
                    <a:pt x="6625" y="5237"/>
                  </a:lnTo>
                  <a:lnTo>
                    <a:pt x="6771" y="4872"/>
                  </a:lnTo>
                  <a:lnTo>
                    <a:pt x="6869" y="4482"/>
                  </a:lnTo>
                  <a:lnTo>
                    <a:pt x="6966" y="4092"/>
                  </a:lnTo>
                  <a:lnTo>
                    <a:pt x="7064" y="3678"/>
                  </a:lnTo>
                  <a:lnTo>
                    <a:pt x="7161" y="2875"/>
                  </a:lnTo>
                  <a:lnTo>
                    <a:pt x="7234" y="2144"/>
                  </a:lnTo>
                  <a:lnTo>
                    <a:pt x="7283" y="1535"/>
                  </a:lnTo>
                  <a:lnTo>
                    <a:pt x="7283" y="975"/>
                  </a:lnTo>
                  <a:lnTo>
                    <a:pt x="7283" y="975"/>
                  </a:lnTo>
                  <a:lnTo>
                    <a:pt x="7283" y="804"/>
                  </a:lnTo>
                  <a:lnTo>
                    <a:pt x="7210" y="609"/>
                  </a:lnTo>
                  <a:lnTo>
                    <a:pt x="7137" y="463"/>
                  </a:lnTo>
                  <a:lnTo>
                    <a:pt x="7015" y="317"/>
                  </a:lnTo>
                  <a:lnTo>
                    <a:pt x="6869" y="171"/>
                  </a:lnTo>
                  <a:lnTo>
                    <a:pt x="6698" y="98"/>
                  </a:lnTo>
                  <a:lnTo>
                    <a:pt x="6503" y="25"/>
                  </a:lnTo>
                  <a:lnTo>
                    <a:pt x="6309" y="1"/>
                  </a:lnTo>
                  <a:lnTo>
                    <a:pt x="6309" y="1"/>
                  </a:lnTo>
                  <a:lnTo>
                    <a:pt x="5943" y="25"/>
                  </a:lnTo>
                  <a:lnTo>
                    <a:pt x="5700" y="74"/>
                  </a:lnTo>
                  <a:lnTo>
                    <a:pt x="5505" y="147"/>
                  </a:lnTo>
                  <a:lnTo>
                    <a:pt x="5359" y="220"/>
                  </a:lnTo>
                  <a:lnTo>
                    <a:pt x="5359" y="220"/>
                  </a:lnTo>
                  <a:lnTo>
                    <a:pt x="4969" y="1462"/>
                  </a:lnTo>
                  <a:lnTo>
                    <a:pt x="4774" y="2022"/>
                  </a:lnTo>
                  <a:lnTo>
                    <a:pt x="4579" y="2534"/>
                  </a:lnTo>
                  <a:lnTo>
                    <a:pt x="4385" y="2996"/>
                  </a:lnTo>
                  <a:lnTo>
                    <a:pt x="4190" y="3386"/>
                  </a:lnTo>
                  <a:lnTo>
                    <a:pt x="4019" y="3678"/>
                  </a:lnTo>
                  <a:lnTo>
                    <a:pt x="3873" y="3922"/>
                  </a:lnTo>
                  <a:lnTo>
                    <a:pt x="3873" y="3922"/>
                  </a:lnTo>
                  <a:lnTo>
                    <a:pt x="3654" y="4141"/>
                  </a:lnTo>
                  <a:lnTo>
                    <a:pt x="3313" y="4482"/>
                  </a:lnTo>
                  <a:lnTo>
                    <a:pt x="2509" y="5237"/>
                  </a:lnTo>
                  <a:lnTo>
                    <a:pt x="1438" y="6211"/>
                  </a:lnTo>
                  <a:lnTo>
                    <a:pt x="1" y="621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3" name="Google Shape;53;p3"/>
          <p:cNvGrpSpPr/>
          <p:nvPr/>
        </p:nvGrpSpPr>
        <p:grpSpPr>
          <a:xfrm>
            <a:off x="7815699" y="675417"/>
            <a:ext cx="699967" cy="1109527"/>
            <a:chOff x="6718575" y="2318625"/>
            <a:chExt cx="256950" cy="407375"/>
          </a:xfrm>
        </p:grpSpPr>
        <p:sp>
          <p:nvSpPr>
            <p:cNvPr id="54" name="Google Shape;54;p3"/>
            <p:cNvSpPr/>
            <p:nvPr/>
          </p:nvSpPr>
          <p:spPr>
            <a:xfrm>
              <a:off x="6795900" y="2673600"/>
              <a:ext cx="102300" cy="22550"/>
            </a:xfrm>
            <a:custGeom>
              <a:avLst/>
              <a:gdLst/>
              <a:ahLst/>
              <a:cxnLst/>
              <a:rect l="l" t="t" r="r" b="b"/>
              <a:pathLst>
                <a:path w="4092" h="902" fill="none" extrusionOk="0">
                  <a:moveTo>
                    <a:pt x="4092" y="902"/>
                  </a:moveTo>
                  <a:lnTo>
                    <a:pt x="4092" y="1"/>
                  </a:lnTo>
                  <a:lnTo>
                    <a:pt x="0" y="1"/>
                  </a:lnTo>
                  <a:lnTo>
                    <a:pt x="0" y="902"/>
                  </a:lnTo>
                  <a:lnTo>
                    <a:pt x="4092" y="902"/>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55" name="Google Shape;55;p3"/>
            <p:cNvSpPr/>
            <p:nvPr/>
          </p:nvSpPr>
          <p:spPr>
            <a:xfrm>
              <a:off x="6795900" y="2650475"/>
              <a:ext cx="102300" cy="22550"/>
            </a:xfrm>
            <a:custGeom>
              <a:avLst/>
              <a:gdLst/>
              <a:ahLst/>
              <a:cxnLst/>
              <a:rect l="l" t="t" r="r" b="b"/>
              <a:pathLst>
                <a:path w="4092" h="902" fill="none" extrusionOk="0">
                  <a:moveTo>
                    <a:pt x="4092" y="901"/>
                  </a:moveTo>
                  <a:lnTo>
                    <a:pt x="4092" y="0"/>
                  </a:lnTo>
                  <a:lnTo>
                    <a:pt x="0" y="0"/>
                  </a:lnTo>
                  <a:lnTo>
                    <a:pt x="0" y="901"/>
                  </a:lnTo>
                  <a:lnTo>
                    <a:pt x="4092" y="901"/>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56" name="Google Shape;56;p3"/>
            <p:cNvSpPr/>
            <p:nvPr/>
          </p:nvSpPr>
          <p:spPr>
            <a:xfrm>
              <a:off x="6795900" y="2696125"/>
              <a:ext cx="102300" cy="29875"/>
            </a:xfrm>
            <a:custGeom>
              <a:avLst/>
              <a:gdLst/>
              <a:ahLst/>
              <a:cxnLst/>
              <a:rect l="l" t="t" r="r" b="b"/>
              <a:pathLst>
                <a:path w="4092" h="1195" fill="none" extrusionOk="0">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57" name="Google Shape;57;p3"/>
            <p:cNvSpPr/>
            <p:nvPr/>
          </p:nvSpPr>
          <p:spPr>
            <a:xfrm>
              <a:off x="6784925" y="2459275"/>
              <a:ext cx="35350" cy="166875"/>
            </a:xfrm>
            <a:custGeom>
              <a:avLst/>
              <a:gdLst/>
              <a:ahLst/>
              <a:cxnLst/>
              <a:rect l="l" t="t" r="r" b="b"/>
              <a:pathLst>
                <a:path w="1414" h="6675" fill="none" extrusionOk="0">
                  <a:moveTo>
                    <a:pt x="1413" y="6674"/>
                  </a:moveTo>
                  <a:lnTo>
                    <a:pt x="1413" y="6674"/>
                  </a:lnTo>
                  <a:lnTo>
                    <a:pt x="585" y="2850"/>
                  </a:lnTo>
                  <a:lnTo>
                    <a:pt x="1" y="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58" name="Google Shape;58;p3"/>
            <p:cNvSpPr/>
            <p:nvPr/>
          </p:nvSpPr>
          <p:spPr>
            <a:xfrm>
              <a:off x="6718575" y="2318625"/>
              <a:ext cx="256950" cy="307525"/>
            </a:xfrm>
            <a:custGeom>
              <a:avLst/>
              <a:gdLst/>
              <a:ahLst/>
              <a:cxnLst/>
              <a:rect l="l" t="t" r="r" b="b"/>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59" name="Google Shape;59;p3"/>
            <p:cNvSpPr/>
            <p:nvPr/>
          </p:nvSpPr>
          <p:spPr>
            <a:xfrm>
              <a:off x="6873825" y="2459275"/>
              <a:ext cx="35350" cy="166875"/>
            </a:xfrm>
            <a:custGeom>
              <a:avLst/>
              <a:gdLst/>
              <a:ahLst/>
              <a:cxnLst/>
              <a:rect l="l" t="t" r="r" b="b"/>
              <a:pathLst>
                <a:path w="1414" h="6675" fill="none" extrusionOk="0">
                  <a:moveTo>
                    <a:pt x="1413" y="1"/>
                  </a:moveTo>
                  <a:lnTo>
                    <a:pt x="1413" y="1"/>
                  </a:lnTo>
                  <a:lnTo>
                    <a:pt x="829" y="2850"/>
                  </a:lnTo>
                  <a:lnTo>
                    <a:pt x="1" y="6674"/>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60" name="Google Shape;60;p3"/>
            <p:cNvSpPr/>
            <p:nvPr/>
          </p:nvSpPr>
          <p:spPr>
            <a:xfrm>
              <a:off x="6801975" y="2453200"/>
              <a:ext cx="90150" cy="19500"/>
            </a:xfrm>
            <a:custGeom>
              <a:avLst/>
              <a:gdLst/>
              <a:ahLst/>
              <a:cxnLst/>
              <a:rect l="l" t="t" r="r" b="b"/>
              <a:pathLst>
                <a:path w="3606" h="780" fill="none" extrusionOk="0">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61" name="Google Shape;61;p3"/>
            <p:cNvSpPr/>
            <p:nvPr/>
          </p:nvSpPr>
          <p:spPr>
            <a:xfrm>
              <a:off x="6795900" y="2628550"/>
              <a:ext cx="102300" cy="25"/>
            </a:xfrm>
            <a:custGeom>
              <a:avLst/>
              <a:gdLst/>
              <a:ahLst/>
              <a:cxnLst/>
              <a:rect l="l" t="t" r="r" b="b"/>
              <a:pathLst>
                <a:path w="4092" h="1" fill="none" extrusionOk="0">
                  <a:moveTo>
                    <a:pt x="0" y="1"/>
                  </a:moveTo>
                  <a:lnTo>
                    <a:pt x="4092" y="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grpSp>
      <p:sp>
        <p:nvSpPr>
          <p:cNvPr id="62" name="Google Shape;62;p3"/>
          <p:cNvSpPr/>
          <p:nvPr/>
        </p:nvSpPr>
        <p:spPr>
          <a:xfrm>
            <a:off x="3676329" y="1149293"/>
            <a:ext cx="401200" cy="401200"/>
          </a:xfrm>
          <a:prstGeom prst="ellipse">
            <a:avLst/>
          </a:prstGeom>
          <a:solidFill>
            <a:srgbClr val="FC4540">
              <a:alpha val="7885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63;p3"/>
          <p:cNvSpPr/>
          <p:nvPr/>
        </p:nvSpPr>
        <p:spPr>
          <a:xfrm>
            <a:off x="4679904" y="6343113"/>
            <a:ext cx="284000" cy="284000"/>
          </a:xfrm>
          <a:prstGeom prst="ellipse">
            <a:avLst/>
          </a:prstGeom>
          <a:solidFill>
            <a:srgbClr val="02BDC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64;p3"/>
          <p:cNvSpPr/>
          <p:nvPr/>
        </p:nvSpPr>
        <p:spPr>
          <a:xfrm>
            <a:off x="7326468" y="5832703"/>
            <a:ext cx="551200" cy="551200"/>
          </a:xfrm>
          <a:prstGeom prst="ellipse">
            <a:avLst/>
          </a:prstGeom>
          <a:solidFill>
            <a:srgbClr val="FC406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65;p3"/>
          <p:cNvSpPr txBox="1">
            <a:spLocks noGrp="1"/>
          </p:cNvSpPr>
          <p:nvPr>
            <p:ph type="ctrTitle"/>
          </p:nvPr>
        </p:nvSpPr>
        <p:spPr>
          <a:xfrm>
            <a:off x="3848133" y="2517533"/>
            <a:ext cx="4495600" cy="1546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1"/>
              </a:buClr>
              <a:buSzPts val="3000"/>
              <a:buNone/>
              <a:defRPr sz="4000">
                <a:solidFill>
                  <a:schemeClr val="accent1"/>
                </a:solidFill>
              </a:defRPr>
            </a:lvl1pPr>
            <a:lvl2pPr lvl="1" algn="ctr" rtl="0">
              <a:spcBef>
                <a:spcPts val="0"/>
              </a:spcBef>
              <a:spcAft>
                <a:spcPts val="0"/>
              </a:spcAft>
              <a:buClr>
                <a:schemeClr val="accent1"/>
              </a:buClr>
              <a:buSzPts val="3000"/>
              <a:buNone/>
              <a:defRPr sz="4000">
                <a:solidFill>
                  <a:schemeClr val="accent1"/>
                </a:solidFill>
              </a:defRPr>
            </a:lvl2pPr>
            <a:lvl3pPr lvl="2" algn="ctr" rtl="0">
              <a:spcBef>
                <a:spcPts val="0"/>
              </a:spcBef>
              <a:spcAft>
                <a:spcPts val="0"/>
              </a:spcAft>
              <a:buClr>
                <a:schemeClr val="accent1"/>
              </a:buClr>
              <a:buSzPts val="3000"/>
              <a:buNone/>
              <a:defRPr sz="4000">
                <a:solidFill>
                  <a:schemeClr val="accent1"/>
                </a:solidFill>
              </a:defRPr>
            </a:lvl3pPr>
            <a:lvl4pPr lvl="3" algn="ctr" rtl="0">
              <a:spcBef>
                <a:spcPts val="0"/>
              </a:spcBef>
              <a:spcAft>
                <a:spcPts val="0"/>
              </a:spcAft>
              <a:buClr>
                <a:schemeClr val="accent1"/>
              </a:buClr>
              <a:buSzPts val="3000"/>
              <a:buNone/>
              <a:defRPr sz="4000">
                <a:solidFill>
                  <a:schemeClr val="accent1"/>
                </a:solidFill>
              </a:defRPr>
            </a:lvl4pPr>
            <a:lvl5pPr lvl="4" algn="ctr" rtl="0">
              <a:spcBef>
                <a:spcPts val="0"/>
              </a:spcBef>
              <a:spcAft>
                <a:spcPts val="0"/>
              </a:spcAft>
              <a:buClr>
                <a:schemeClr val="accent1"/>
              </a:buClr>
              <a:buSzPts val="3000"/>
              <a:buNone/>
              <a:defRPr sz="4000">
                <a:solidFill>
                  <a:schemeClr val="accent1"/>
                </a:solidFill>
              </a:defRPr>
            </a:lvl5pPr>
            <a:lvl6pPr lvl="5" algn="ctr" rtl="0">
              <a:spcBef>
                <a:spcPts val="0"/>
              </a:spcBef>
              <a:spcAft>
                <a:spcPts val="0"/>
              </a:spcAft>
              <a:buClr>
                <a:schemeClr val="accent1"/>
              </a:buClr>
              <a:buSzPts val="3000"/>
              <a:buNone/>
              <a:defRPr sz="4000">
                <a:solidFill>
                  <a:schemeClr val="accent1"/>
                </a:solidFill>
              </a:defRPr>
            </a:lvl6pPr>
            <a:lvl7pPr lvl="6" algn="ctr" rtl="0">
              <a:spcBef>
                <a:spcPts val="0"/>
              </a:spcBef>
              <a:spcAft>
                <a:spcPts val="0"/>
              </a:spcAft>
              <a:buClr>
                <a:schemeClr val="accent1"/>
              </a:buClr>
              <a:buSzPts val="3000"/>
              <a:buNone/>
              <a:defRPr sz="4000">
                <a:solidFill>
                  <a:schemeClr val="accent1"/>
                </a:solidFill>
              </a:defRPr>
            </a:lvl7pPr>
            <a:lvl8pPr lvl="7" algn="ctr" rtl="0">
              <a:spcBef>
                <a:spcPts val="0"/>
              </a:spcBef>
              <a:spcAft>
                <a:spcPts val="0"/>
              </a:spcAft>
              <a:buClr>
                <a:schemeClr val="accent1"/>
              </a:buClr>
              <a:buSzPts val="3000"/>
              <a:buNone/>
              <a:defRPr sz="4000">
                <a:solidFill>
                  <a:schemeClr val="accent1"/>
                </a:solidFill>
              </a:defRPr>
            </a:lvl8pPr>
            <a:lvl9pPr lvl="8" algn="ctr" rtl="0">
              <a:spcBef>
                <a:spcPts val="0"/>
              </a:spcBef>
              <a:spcAft>
                <a:spcPts val="0"/>
              </a:spcAft>
              <a:buClr>
                <a:schemeClr val="accent1"/>
              </a:buClr>
              <a:buSzPts val="3000"/>
              <a:buNone/>
              <a:defRPr sz="4000">
                <a:solidFill>
                  <a:schemeClr val="accent1"/>
                </a:solidFill>
              </a:defRPr>
            </a:lvl9pPr>
          </a:lstStyle>
          <a:p>
            <a:endParaRPr/>
          </a:p>
        </p:txBody>
      </p:sp>
      <p:sp>
        <p:nvSpPr>
          <p:cNvPr id="66" name="Google Shape;66;p3"/>
          <p:cNvSpPr txBox="1">
            <a:spLocks noGrp="1"/>
          </p:cNvSpPr>
          <p:nvPr>
            <p:ph type="subTitle" idx="1"/>
          </p:nvPr>
        </p:nvSpPr>
        <p:spPr>
          <a:xfrm>
            <a:off x="3848133" y="3888336"/>
            <a:ext cx="4495600" cy="1046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2"/>
              </a:buClr>
              <a:buSzPts val="2000"/>
              <a:buNone/>
              <a:defRPr>
                <a:solidFill>
                  <a:schemeClr val="accent2"/>
                </a:solidFill>
              </a:defRPr>
            </a:lvl1pPr>
            <a:lvl2pPr lvl="1" algn="ctr" rtl="0">
              <a:spcBef>
                <a:spcPts val="1333"/>
              </a:spcBef>
              <a:spcAft>
                <a:spcPts val="0"/>
              </a:spcAft>
              <a:buClr>
                <a:schemeClr val="accent2"/>
              </a:buClr>
              <a:buSzPts val="3000"/>
              <a:buNone/>
              <a:defRPr sz="4000">
                <a:solidFill>
                  <a:schemeClr val="accent2"/>
                </a:solidFill>
              </a:defRPr>
            </a:lvl2pPr>
            <a:lvl3pPr lvl="2" algn="ctr" rtl="0">
              <a:spcBef>
                <a:spcPts val="1333"/>
              </a:spcBef>
              <a:spcAft>
                <a:spcPts val="0"/>
              </a:spcAft>
              <a:buClr>
                <a:schemeClr val="accent2"/>
              </a:buClr>
              <a:buSzPts val="3000"/>
              <a:buNone/>
              <a:defRPr sz="4000">
                <a:solidFill>
                  <a:schemeClr val="accent2"/>
                </a:solidFill>
              </a:defRPr>
            </a:lvl3pPr>
            <a:lvl4pPr lvl="3" algn="ctr" rtl="0">
              <a:spcBef>
                <a:spcPts val="1333"/>
              </a:spcBef>
              <a:spcAft>
                <a:spcPts val="0"/>
              </a:spcAft>
              <a:buClr>
                <a:schemeClr val="accent2"/>
              </a:buClr>
              <a:buSzPts val="3000"/>
              <a:buNone/>
              <a:defRPr sz="4000">
                <a:solidFill>
                  <a:schemeClr val="accent2"/>
                </a:solidFill>
              </a:defRPr>
            </a:lvl4pPr>
            <a:lvl5pPr lvl="4" algn="ctr" rtl="0">
              <a:spcBef>
                <a:spcPts val="1333"/>
              </a:spcBef>
              <a:spcAft>
                <a:spcPts val="0"/>
              </a:spcAft>
              <a:buClr>
                <a:schemeClr val="accent2"/>
              </a:buClr>
              <a:buSzPts val="3000"/>
              <a:buNone/>
              <a:defRPr sz="4000">
                <a:solidFill>
                  <a:schemeClr val="accent2"/>
                </a:solidFill>
              </a:defRPr>
            </a:lvl5pPr>
            <a:lvl6pPr lvl="5" algn="ctr" rtl="0">
              <a:spcBef>
                <a:spcPts val="1333"/>
              </a:spcBef>
              <a:spcAft>
                <a:spcPts val="0"/>
              </a:spcAft>
              <a:buClr>
                <a:schemeClr val="accent2"/>
              </a:buClr>
              <a:buSzPts val="3000"/>
              <a:buNone/>
              <a:defRPr sz="4000">
                <a:solidFill>
                  <a:schemeClr val="accent2"/>
                </a:solidFill>
              </a:defRPr>
            </a:lvl6pPr>
            <a:lvl7pPr lvl="6" algn="ctr" rtl="0">
              <a:spcBef>
                <a:spcPts val="1333"/>
              </a:spcBef>
              <a:spcAft>
                <a:spcPts val="0"/>
              </a:spcAft>
              <a:buClr>
                <a:schemeClr val="accent2"/>
              </a:buClr>
              <a:buSzPts val="3000"/>
              <a:buNone/>
              <a:defRPr sz="4000">
                <a:solidFill>
                  <a:schemeClr val="accent2"/>
                </a:solidFill>
              </a:defRPr>
            </a:lvl7pPr>
            <a:lvl8pPr lvl="7" algn="ctr" rtl="0">
              <a:spcBef>
                <a:spcPts val="1333"/>
              </a:spcBef>
              <a:spcAft>
                <a:spcPts val="0"/>
              </a:spcAft>
              <a:buClr>
                <a:schemeClr val="accent2"/>
              </a:buClr>
              <a:buSzPts val="3000"/>
              <a:buNone/>
              <a:defRPr sz="4000">
                <a:solidFill>
                  <a:schemeClr val="accent2"/>
                </a:solidFill>
              </a:defRPr>
            </a:lvl8pPr>
            <a:lvl9pPr lvl="8" algn="ctr" rtl="0">
              <a:spcBef>
                <a:spcPts val="1333"/>
              </a:spcBef>
              <a:spcAft>
                <a:spcPts val="1333"/>
              </a:spcAft>
              <a:buClr>
                <a:schemeClr val="accent2"/>
              </a:buClr>
              <a:buSzPts val="3000"/>
              <a:buNone/>
              <a:defRPr sz="4000">
                <a:solidFill>
                  <a:schemeClr val="accent2"/>
                </a:solidFill>
              </a:defRPr>
            </a:lvl9pPr>
          </a:lstStyle>
          <a:p>
            <a:endParaRPr/>
          </a:p>
        </p:txBody>
      </p:sp>
    </p:spTree>
    <p:extLst>
      <p:ext uri="{BB962C8B-B14F-4D97-AF65-F5344CB8AC3E}">
        <p14:creationId xmlns:p14="http://schemas.microsoft.com/office/powerpoint/2010/main" val="298265563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67"/>
        <p:cNvGrpSpPr/>
        <p:nvPr/>
      </p:nvGrpSpPr>
      <p:grpSpPr>
        <a:xfrm>
          <a:off x="0" y="0"/>
          <a:ext cx="0" cy="0"/>
          <a:chOff x="0" y="0"/>
          <a:chExt cx="0" cy="0"/>
        </a:xfrm>
      </p:grpSpPr>
      <p:sp>
        <p:nvSpPr>
          <p:cNvPr id="68" name="Google Shape;68;p4"/>
          <p:cNvSpPr/>
          <p:nvPr/>
        </p:nvSpPr>
        <p:spPr>
          <a:xfrm>
            <a:off x="542867" y="542767"/>
            <a:ext cx="11106400" cy="5772400"/>
          </a:xfrm>
          <a:prstGeom prst="rect">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69;p4"/>
          <p:cNvSpPr/>
          <p:nvPr/>
        </p:nvSpPr>
        <p:spPr>
          <a:xfrm>
            <a:off x="5082400" y="-259733"/>
            <a:ext cx="2027200" cy="2027200"/>
          </a:xfrm>
          <a:prstGeom prst="ellipse">
            <a:avLst/>
          </a:prstGeom>
          <a:solidFill>
            <a:srgbClr val="02BDC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70;p4"/>
          <p:cNvSpPr/>
          <p:nvPr/>
        </p:nvSpPr>
        <p:spPr>
          <a:xfrm>
            <a:off x="6642867" y="979700"/>
            <a:ext cx="1032800" cy="10328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71;p4"/>
          <p:cNvSpPr/>
          <p:nvPr/>
        </p:nvSpPr>
        <p:spPr>
          <a:xfrm>
            <a:off x="4626599" y="1081297"/>
            <a:ext cx="284000" cy="284000"/>
          </a:xfrm>
          <a:prstGeom prst="ellipse">
            <a:avLst/>
          </a:prstGeom>
          <a:solidFill>
            <a:srgbClr val="FF975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72;p4"/>
          <p:cNvSpPr/>
          <p:nvPr/>
        </p:nvSpPr>
        <p:spPr>
          <a:xfrm>
            <a:off x="4146500" y="205891"/>
            <a:ext cx="678400" cy="678400"/>
          </a:xfrm>
          <a:prstGeom prst="ellipse">
            <a:avLst/>
          </a:prstGeom>
          <a:solidFill>
            <a:srgbClr val="FC4540">
              <a:alpha val="7885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73;p4"/>
          <p:cNvSpPr/>
          <p:nvPr/>
        </p:nvSpPr>
        <p:spPr>
          <a:xfrm>
            <a:off x="7194037" y="-114253"/>
            <a:ext cx="284000" cy="284000"/>
          </a:xfrm>
          <a:prstGeom prst="ellipse">
            <a:avLst/>
          </a:prstGeom>
          <a:solidFill>
            <a:srgbClr val="FC406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74;p4"/>
          <p:cNvSpPr/>
          <p:nvPr/>
        </p:nvSpPr>
        <p:spPr>
          <a:xfrm>
            <a:off x="-187200" y="5045605"/>
            <a:ext cx="1463600" cy="1463600"/>
          </a:xfrm>
          <a:prstGeom prst="ellipse">
            <a:avLst/>
          </a:prstGeom>
          <a:solidFill>
            <a:srgbClr val="02BDC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75;p4"/>
          <p:cNvSpPr/>
          <p:nvPr/>
        </p:nvSpPr>
        <p:spPr>
          <a:xfrm>
            <a:off x="10772401" y="5888301"/>
            <a:ext cx="1172400" cy="1172400"/>
          </a:xfrm>
          <a:prstGeom prst="ellipse">
            <a:avLst/>
          </a:prstGeom>
          <a:solidFill>
            <a:srgbClr val="FC406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76;p4"/>
          <p:cNvSpPr/>
          <p:nvPr/>
        </p:nvSpPr>
        <p:spPr>
          <a:xfrm>
            <a:off x="542867" y="6268599"/>
            <a:ext cx="449200" cy="449200"/>
          </a:xfrm>
          <a:prstGeom prst="ellipse">
            <a:avLst/>
          </a:prstGeom>
          <a:solidFill>
            <a:srgbClr val="FC4540">
              <a:alpha val="7885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77;p4"/>
          <p:cNvSpPr/>
          <p:nvPr/>
        </p:nvSpPr>
        <p:spPr>
          <a:xfrm>
            <a:off x="11862101" y="5497761"/>
            <a:ext cx="390400" cy="390400"/>
          </a:xfrm>
          <a:prstGeom prst="ellipse">
            <a:avLst/>
          </a:prstGeom>
          <a:solidFill>
            <a:srgbClr val="FF975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78;p4"/>
          <p:cNvSpPr/>
          <p:nvPr/>
        </p:nvSpPr>
        <p:spPr>
          <a:xfrm>
            <a:off x="10400729" y="6204411"/>
            <a:ext cx="284000" cy="284000"/>
          </a:xfrm>
          <a:prstGeom prst="ellipse">
            <a:avLst/>
          </a:prstGeom>
          <a:solidFill>
            <a:srgbClr val="02BDC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79;p4"/>
          <p:cNvSpPr/>
          <p:nvPr/>
        </p:nvSpPr>
        <p:spPr>
          <a:xfrm>
            <a:off x="11295996" y="5604303"/>
            <a:ext cx="125200" cy="1252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80;p4"/>
          <p:cNvSpPr/>
          <p:nvPr/>
        </p:nvSpPr>
        <p:spPr>
          <a:xfrm>
            <a:off x="704879" y="4679033"/>
            <a:ext cx="284000" cy="2840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81;p4"/>
          <p:cNvSpPr/>
          <p:nvPr/>
        </p:nvSpPr>
        <p:spPr>
          <a:xfrm>
            <a:off x="11103717" y="6219617"/>
            <a:ext cx="509659" cy="509659"/>
          </a:xfrm>
          <a:custGeom>
            <a:avLst/>
            <a:gdLst/>
            <a:ahLst/>
            <a:cxnLst/>
            <a:rect l="l" t="t" r="r" b="b"/>
            <a:pathLst>
              <a:path w="16027" h="16027" fill="none" extrusionOk="0">
                <a:moveTo>
                  <a:pt x="14029" y="4019"/>
                </a:moveTo>
                <a:lnTo>
                  <a:pt x="14029" y="4019"/>
                </a:lnTo>
                <a:lnTo>
                  <a:pt x="14200" y="3849"/>
                </a:lnTo>
                <a:lnTo>
                  <a:pt x="14395" y="3752"/>
                </a:lnTo>
                <a:lnTo>
                  <a:pt x="14614" y="3678"/>
                </a:lnTo>
                <a:lnTo>
                  <a:pt x="14809" y="3630"/>
                </a:lnTo>
                <a:lnTo>
                  <a:pt x="15028" y="3581"/>
                </a:lnTo>
                <a:lnTo>
                  <a:pt x="15247" y="3484"/>
                </a:lnTo>
                <a:lnTo>
                  <a:pt x="15442" y="3362"/>
                </a:lnTo>
                <a:lnTo>
                  <a:pt x="15661" y="3191"/>
                </a:lnTo>
                <a:lnTo>
                  <a:pt x="15661" y="3191"/>
                </a:lnTo>
                <a:lnTo>
                  <a:pt x="15832" y="2997"/>
                </a:lnTo>
                <a:lnTo>
                  <a:pt x="15929" y="2777"/>
                </a:lnTo>
                <a:lnTo>
                  <a:pt x="16002" y="2534"/>
                </a:lnTo>
                <a:lnTo>
                  <a:pt x="16026" y="2266"/>
                </a:lnTo>
                <a:lnTo>
                  <a:pt x="16026" y="2266"/>
                </a:lnTo>
                <a:lnTo>
                  <a:pt x="16002" y="2047"/>
                </a:lnTo>
                <a:lnTo>
                  <a:pt x="15978" y="1827"/>
                </a:lnTo>
                <a:lnTo>
                  <a:pt x="15905" y="1633"/>
                </a:lnTo>
                <a:lnTo>
                  <a:pt x="15807" y="1413"/>
                </a:lnTo>
                <a:lnTo>
                  <a:pt x="15710" y="1243"/>
                </a:lnTo>
                <a:lnTo>
                  <a:pt x="15588" y="1048"/>
                </a:lnTo>
                <a:lnTo>
                  <a:pt x="15466" y="878"/>
                </a:lnTo>
                <a:lnTo>
                  <a:pt x="15320" y="707"/>
                </a:lnTo>
                <a:lnTo>
                  <a:pt x="15320" y="707"/>
                </a:lnTo>
                <a:lnTo>
                  <a:pt x="15150" y="561"/>
                </a:lnTo>
                <a:lnTo>
                  <a:pt x="14979" y="439"/>
                </a:lnTo>
                <a:lnTo>
                  <a:pt x="14784" y="317"/>
                </a:lnTo>
                <a:lnTo>
                  <a:pt x="14590" y="196"/>
                </a:lnTo>
                <a:lnTo>
                  <a:pt x="14395" y="123"/>
                </a:lnTo>
                <a:lnTo>
                  <a:pt x="14175" y="50"/>
                </a:lnTo>
                <a:lnTo>
                  <a:pt x="13981" y="25"/>
                </a:lnTo>
                <a:lnTo>
                  <a:pt x="13761" y="1"/>
                </a:lnTo>
                <a:lnTo>
                  <a:pt x="13761" y="1"/>
                </a:lnTo>
                <a:lnTo>
                  <a:pt x="13494" y="25"/>
                </a:lnTo>
                <a:lnTo>
                  <a:pt x="13250" y="98"/>
                </a:lnTo>
                <a:lnTo>
                  <a:pt x="13031" y="196"/>
                </a:lnTo>
                <a:lnTo>
                  <a:pt x="12836" y="366"/>
                </a:lnTo>
                <a:lnTo>
                  <a:pt x="12836" y="366"/>
                </a:lnTo>
                <a:lnTo>
                  <a:pt x="12665" y="561"/>
                </a:lnTo>
                <a:lnTo>
                  <a:pt x="12544" y="780"/>
                </a:lnTo>
                <a:lnTo>
                  <a:pt x="12471" y="975"/>
                </a:lnTo>
                <a:lnTo>
                  <a:pt x="12422" y="1194"/>
                </a:lnTo>
                <a:lnTo>
                  <a:pt x="12349" y="1413"/>
                </a:lnTo>
                <a:lnTo>
                  <a:pt x="12276" y="1608"/>
                </a:lnTo>
                <a:lnTo>
                  <a:pt x="12178" y="1827"/>
                </a:lnTo>
                <a:lnTo>
                  <a:pt x="12008" y="1998"/>
                </a:lnTo>
                <a:lnTo>
                  <a:pt x="12008" y="1998"/>
                </a:lnTo>
                <a:lnTo>
                  <a:pt x="11740" y="2266"/>
                </a:lnTo>
                <a:lnTo>
                  <a:pt x="11496" y="2436"/>
                </a:lnTo>
                <a:lnTo>
                  <a:pt x="11277" y="2534"/>
                </a:lnTo>
                <a:lnTo>
                  <a:pt x="11082" y="2582"/>
                </a:lnTo>
                <a:lnTo>
                  <a:pt x="10888" y="2582"/>
                </a:lnTo>
                <a:lnTo>
                  <a:pt x="10717" y="2534"/>
                </a:lnTo>
                <a:lnTo>
                  <a:pt x="10547" y="2412"/>
                </a:lnTo>
                <a:lnTo>
                  <a:pt x="10376" y="2290"/>
                </a:lnTo>
                <a:lnTo>
                  <a:pt x="10206" y="2095"/>
                </a:lnTo>
                <a:lnTo>
                  <a:pt x="10035" y="1901"/>
                </a:lnTo>
                <a:lnTo>
                  <a:pt x="9670" y="1413"/>
                </a:lnTo>
                <a:lnTo>
                  <a:pt x="9231" y="878"/>
                </a:lnTo>
                <a:lnTo>
                  <a:pt x="8988" y="585"/>
                </a:lnTo>
                <a:lnTo>
                  <a:pt x="8720" y="293"/>
                </a:lnTo>
                <a:lnTo>
                  <a:pt x="8720" y="293"/>
                </a:lnTo>
                <a:lnTo>
                  <a:pt x="8574" y="171"/>
                </a:lnTo>
                <a:lnTo>
                  <a:pt x="8379" y="74"/>
                </a:lnTo>
                <a:lnTo>
                  <a:pt x="8209" y="25"/>
                </a:lnTo>
                <a:lnTo>
                  <a:pt x="8014" y="1"/>
                </a:lnTo>
                <a:lnTo>
                  <a:pt x="8014" y="1"/>
                </a:lnTo>
                <a:lnTo>
                  <a:pt x="7916" y="25"/>
                </a:lnTo>
                <a:lnTo>
                  <a:pt x="7770" y="98"/>
                </a:lnTo>
                <a:lnTo>
                  <a:pt x="7307" y="366"/>
                </a:lnTo>
                <a:lnTo>
                  <a:pt x="7039" y="537"/>
                </a:lnTo>
                <a:lnTo>
                  <a:pt x="6747" y="756"/>
                </a:lnTo>
                <a:lnTo>
                  <a:pt x="6431" y="975"/>
                </a:lnTo>
                <a:lnTo>
                  <a:pt x="6138" y="1243"/>
                </a:lnTo>
                <a:lnTo>
                  <a:pt x="5870" y="1511"/>
                </a:lnTo>
                <a:lnTo>
                  <a:pt x="5627" y="1803"/>
                </a:lnTo>
                <a:lnTo>
                  <a:pt x="5432" y="2095"/>
                </a:lnTo>
                <a:lnTo>
                  <a:pt x="5359" y="2242"/>
                </a:lnTo>
                <a:lnTo>
                  <a:pt x="5310" y="2412"/>
                </a:lnTo>
                <a:lnTo>
                  <a:pt x="5262" y="2558"/>
                </a:lnTo>
                <a:lnTo>
                  <a:pt x="5237" y="2704"/>
                </a:lnTo>
                <a:lnTo>
                  <a:pt x="5237" y="2850"/>
                </a:lnTo>
                <a:lnTo>
                  <a:pt x="5262" y="3021"/>
                </a:lnTo>
                <a:lnTo>
                  <a:pt x="5310" y="3167"/>
                </a:lnTo>
                <a:lnTo>
                  <a:pt x="5383" y="3313"/>
                </a:lnTo>
                <a:lnTo>
                  <a:pt x="5481" y="3459"/>
                </a:lnTo>
                <a:lnTo>
                  <a:pt x="5603" y="3605"/>
                </a:lnTo>
                <a:lnTo>
                  <a:pt x="5603" y="3605"/>
                </a:lnTo>
                <a:lnTo>
                  <a:pt x="5797" y="3752"/>
                </a:lnTo>
                <a:lnTo>
                  <a:pt x="5992" y="3849"/>
                </a:lnTo>
                <a:lnTo>
                  <a:pt x="6187" y="3946"/>
                </a:lnTo>
                <a:lnTo>
                  <a:pt x="6406" y="3995"/>
                </a:lnTo>
                <a:lnTo>
                  <a:pt x="6625" y="4044"/>
                </a:lnTo>
                <a:lnTo>
                  <a:pt x="6845" y="4141"/>
                </a:lnTo>
                <a:lnTo>
                  <a:pt x="7039" y="4239"/>
                </a:lnTo>
                <a:lnTo>
                  <a:pt x="7234" y="4409"/>
                </a:lnTo>
                <a:lnTo>
                  <a:pt x="7234" y="4409"/>
                </a:lnTo>
                <a:lnTo>
                  <a:pt x="7405" y="4604"/>
                </a:lnTo>
                <a:lnTo>
                  <a:pt x="7502" y="4823"/>
                </a:lnTo>
                <a:lnTo>
                  <a:pt x="7575" y="5067"/>
                </a:lnTo>
                <a:lnTo>
                  <a:pt x="7600" y="5359"/>
                </a:lnTo>
                <a:lnTo>
                  <a:pt x="7600" y="5359"/>
                </a:lnTo>
                <a:lnTo>
                  <a:pt x="7575" y="5554"/>
                </a:lnTo>
                <a:lnTo>
                  <a:pt x="7551" y="5773"/>
                </a:lnTo>
                <a:lnTo>
                  <a:pt x="7478" y="5968"/>
                </a:lnTo>
                <a:lnTo>
                  <a:pt x="7405" y="6163"/>
                </a:lnTo>
                <a:lnTo>
                  <a:pt x="7307" y="6357"/>
                </a:lnTo>
                <a:lnTo>
                  <a:pt x="7186" y="6552"/>
                </a:lnTo>
                <a:lnTo>
                  <a:pt x="7039" y="6723"/>
                </a:lnTo>
                <a:lnTo>
                  <a:pt x="6893" y="6893"/>
                </a:lnTo>
                <a:lnTo>
                  <a:pt x="6893" y="6893"/>
                </a:lnTo>
                <a:lnTo>
                  <a:pt x="6723" y="7039"/>
                </a:lnTo>
                <a:lnTo>
                  <a:pt x="6552" y="7186"/>
                </a:lnTo>
                <a:lnTo>
                  <a:pt x="6382" y="7283"/>
                </a:lnTo>
                <a:lnTo>
                  <a:pt x="6187" y="7405"/>
                </a:lnTo>
                <a:lnTo>
                  <a:pt x="5992" y="7478"/>
                </a:lnTo>
                <a:lnTo>
                  <a:pt x="5773" y="7551"/>
                </a:lnTo>
                <a:lnTo>
                  <a:pt x="5554" y="7575"/>
                </a:lnTo>
                <a:lnTo>
                  <a:pt x="5359" y="7600"/>
                </a:lnTo>
                <a:lnTo>
                  <a:pt x="5359" y="7600"/>
                </a:lnTo>
                <a:lnTo>
                  <a:pt x="5091" y="7575"/>
                </a:lnTo>
                <a:lnTo>
                  <a:pt x="4848" y="7502"/>
                </a:lnTo>
                <a:lnTo>
                  <a:pt x="4604" y="7405"/>
                </a:lnTo>
                <a:lnTo>
                  <a:pt x="4409" y="7234"/>
                </a:lnTo>
                <a:lnTo>
                  <a:pt x="4409" y="7234"/>
                </a:lnTo>
                <a:lnTo>
                  <a:pt x="4239" y="7039"/>
                </a:lnTo>
                <a:lnTo>
                  <a:pt x="4117" y="6820"/>
                </a:lnTo>
                <a:lnTo>
                  <a:pt x="4044" y="6601"/>
                </a:lnTo>
                <a:lnTo>
                  <a:pt x="3971" y="6382"/>
                </a:lnTo>
                <a:lnTo>
                  <a:pt x="3922" y="6187"/>
                </a:lnTo>
                <a:lnTo>
                  <a:pt x="3849" y="5992"/>
                </a:lnTo>
                <a:lnTo>
                  <a:pt x="3752" y="5797"/>
                </a:lnTo>
                <a:lnTo>
                  <a:pt x="3605" y="5602"/>
                </a:lnTo>
                <a:lnTo>
                  <a:pt x="3605" y="5602"/>
                </a:lnTo>
                <a:lnTo>
                  <a:pt x="3459" y="5481"/>
                </a:lnTo>
                <a:lnTo>
                  <a:pt x="3313" y="5383"/>
                </a:lnTo>
                <a:lnTo>
                  <a:pt x="3167" y="5310"/>
                </a:lnTo>
                <a:lnTo>
                  <a:pt x="3021" y="5262"/>
                </a:lnTo>
                <a:lnTo>
                  <a:pt x="2850" y="5237"/>
                </a:lnTo>
                <a:lnTo>
                  <a:pt x="2704" y="5237"/>
                </a:lnTo>
                <a:lnTo>
                  <a:pt x="2558" y="5262"/>
                </a:lnTo>
                <a:lnTo>
                  <a:pt x="2412" y="5310"/>
                </a:lnTo>
                <a:lnTo>
                  <a:pt x="2242" y="5359"/>
                </a:lnTo>
                <a:lnTo>
                  <a:pt x="2095" y="5432"/>
                </a:lnTo>
                <a:lnTo>
                  <a:pt x="1803" y="5627"/>
                </a:lnTo>
                <a:lnTo>
                  <a:pt x="1511" y="5870"/>
                </a:lnTo>
                <a:lnTo>
                  <a:pt x="1243" y="6138"/>
                </a:lnTo>
                <a:lnTo>
                  <a:pt x="975" y="6431"/>
                </a:lnTo>
                <a:lnTo>
                  <a:pt x="756" y="6747"/>
                </a:lnTo>
                <a:lnTo>
                  <a:pt x="537" y="7039"/>
                </a:lnTo>
                <a:lnTo>
                  <a:pt x="366" y="7307"/>
                </a:lnTo>
                <a:lnTo>
                  <a:pt x="98" y="7770"/>
                </a:lnTo>
                <a:lnTo>
                  <a:pt x="25" y="7916"/>
                </a:lnTo>
                <a:lnTo>
                  <a:pt x="1" y="8014"/>
                </a:lnTo>
                <a:lnTo>
                  <a:pt x="1" y="8014"/>
                </a:lnTo>
                <a:lnTo>
                  <a:pt x="25" y="8208"/>
                </a:lnTo>
                <a:lnTo>
                  <a:pt x="74" y="8379"/>
                </a:lnTo>
                <a:lnTo>
                  <a:pt x="171" y="8574"/>
                </a:lnTo>
                <a:lnTo>
                  <a:pt x="293" y="8720"/>
                </a:lnTo>
                <a:lnTo>
                  <a:pt x="293" y="8720"/>
                </a:lnTo>
                <a:lnTo>
                  <a:pt x="585" y="8988"/>
                </a:lnTo>
                <a:lnTo>
                  <a:pt x="878" y="9231"/>
                </a:lnTo>
                <a:lnTo>
                  <a:pt x="1413" y="9670"/>
                </a:lnTo>
                <a:lnTo>
                  <a:pt x="1901" y="10035"/>
                </a:lnTo>
                <a:lnTo>
                  <a:pt x="2095" y="10206"/>
                </a:lnTo>
                <a:lnTo>
                  <a:pt x="2290" y="10376"/>
                </a:lnTo>
                <a:lnTo>
                  <a:pt x="2412" y="10547"/>
                </a:lnTo>
                <a:lnTo>
                  <a:pt x="2534" y="10717"/>
                </a:lnTo>
                <a:lnTo>
                  <a:pt x="2583" y="10888"/>
                </a:lnTo>
                <a:lnTo>
                  <a:pt x="2583" y="11082"/>
                </a:lnTo>
                <a:lnTo>
                  <a:pt x="2534" y="11277"/>
                </a:lnTo>
                <a:lnTo>
                  <a:pt x="2436" y="11496"/>
                </a:lnTo>
                <a:lnTo>
                  <a:pt x="2266" y="11740"/>
                </a:lnTo>
                <a:lnTo>
                  <a:pt x="1998" y="12008"/>
                </a:lnTo>
                <a:lnTo>
                  <a:pt x="1998" y="12008"/>
                </a:lnTo>
                <a:lnTo>
                  <a:pt x="1828" y="12178"/>
                </a:lnTo>
                <a:lnTo>
                  <a:pt x="1633" y="12276"/>
                </a:lnTo>
                <a:lnTo>
                  <a:pt x="1413" y="12349"/>
                </a:lnTo>
                <a:lnTo>
                  <a:pt x="1219" y="12398"/>
                </a:lnTo>
                <a:lnTo>
                  <a:pt x="999" y="12446"/>
                </a:lnTo>
                <a:lnTo>
                  <a:pt x="780" y="12544"/>
                </a:lnTo>
                <a:lnTo>
                  <a:pt x="585" y="12665"/>
                </a:lnTo>
                <a:lnTo>
                  <a:pt x="366" y="12836"/>
                </a:lnTo>
                <a:lnTo>
                  <a:pt x="366" y="12836"/>
                </a:lnTo>
                <a:lnTo>
                  <a:pt x="196" y="13031"/>
                </a:lnTo>
                <a:lnTo>
                  <a:pt x="98" y="13250"/>
                </a:lnTo>
                <a:lnTo>
                  <a:pt x="25" y="13493"/>
                </a:lnTo>
                <a:lnTo>
                  <a:pt x="1" y="13761"/>
                </a:lnTo>
                <a:lnTo>
                  <a:pt x="1" y="13761"/>
                </a:lnTo>
                <a:lnTo>
                  <a:pt x="25" y="13981"/>
                </a:lnTo>
                <a:lnTo>
                  <a:pt x="50" y="14200"/>
                </a:lnTo>
                <a:lnTo>
                  <a:pt x="123" y="14395"/>
                </a:lnTo>
                <a:lnTo>
                  <a:pt x="220" y="14614"/>
                </a:lnTo>
                <a:lnTo>
                  <a:pt x="318" y="14784"/>
                </a:lnTo>
                <a:lnTo>
                  <a:pt x="439" y="14979"/>
                </a:lnTo>
                <a:lnTo>
                  <a:pt x="561" y="15150"/>
                </a:lnTo>
                <a:lnTo>
                  <a:pt x="707" y="15320"/>
                </a:lnTo>
                <a:lnTo>
                  <a:pt x="707" y="15320"/>
                </a:lnTo>
                <a:lnTo>
                  <a:pt x="878" y="15466"/>
                </a:lnTo>
                <a:lnTo>
                  <a:pt x="1048" y="15588"/>
                </a:lnTo>
                <a:lnTo>
                  <a:pt x="1243" y="15710"/>
                </a:lnTo>
                <a:lnTo>
                  <a:pt x="1438" y="15832"/>
                </a:lnTo>
                <a:lnTo>
                  <a:pt x="1633" y="15905"/>
                </a:lnTo>
                <a:lnTo>
                  <a:pt x="1852" y="15978"/>
                </a:lnTo>
                <a:lnTo>
                  <a:pt x="2047" y="16002"/>
                </a:lnTo>
                <a:lnTo>
                  <a:pt x="2266" y="16026"/>
                </a:lnTo>
                <a:lnTo>
                  <a:pt x="2266" y="16026"/>
                </a:lnTo>
                <a:lnTo>
                  <a:pt x="2534" y="16002"/>
                </a:lnTo>
                <a:lnTo>
                  <a:pt x="2777" y="15929"/>
                </a:lnTo>
                <a:lnTo>
                  <a:pt x="2997" y="15832"/>
                </a:lnTo>
                <a:lnTo>
                  <a:pt x="3191" y="15661"/>
                </a:lnTo>
                <a:lnTo>
                  <a:pt x="3191" y="15661"/>
                </a:lnTo>
                <a:lnTo>
                  <a:pt x="3362" y="15466"/>
                </a:lnTo>
                <a:lnTo>
                  <a:pt x="3484" y="15247"/>
                </a:lnTo>
                <a:lnTo>
                  <a:pt x="3557" y="15052"/>
                </a:lnTo>
                <a:lnTo>
                  <a:pt x="3605" y="14833"/>
                </a:lnTo>
                <a:lnTo>
                  <a:pt x="3679" y="14614"/>
                </a:lnTo>
                <a:lnTo>
                  <a:pt x="3752" y="14419"/>
                </a:lnTo>
                <a:lnTo>
                  <a:pt x="3849" y="14200"/>
                </a:lnTo>
                <a:lnTo>
                  <a:pt x="4019" y="14029"/>
                </a:lnTo>
                <a:lnTo>
                  <a:pt x="4019" y="14029"/>
                </a:lnTo>
                <a:lnTo>
                  <a:pt x="4287" y="13786"/>
                </a:lnTo>
                <a:lnTo>
                  <a:pt x="4531" y="13591"/>
                </a:lnTo>
                <a:lnTo>
                  <a:pt x="4750" y="13493"/>
                </a:lnTo>
                <a:lnTo>
                  <a:pt x="4945" y="13445"/>
                </a:lnTo>
                <a:lnTo>
                  <a:pt x="5140" y="13445"/>
                </a:lnTo>
                <a:lnTo>
                  <a:pt x="5310" y="13493"/>
                </a:lnTo>
                <a:lnTo>
                  <a:pt x="5481" y="13615"/>
                </a:lnTo>
                <a:lnTo>
                  <a:pt x="5651" y="13737"/>
                </a:lnTo>
                <a:lnTo>
                  <a:pt x="5822" y="13932"/>
                </a:lnTo>
                <a:lnTo>
                  <a:pt x="5992" y="14127"/>
                </a:lnTo>
                <a:lnTo>
                  <a:pt x="6358" y="14614"/>
                </a:lnTo>
                <a:lnTo>
                  <a:pt x="6796" y="15150"/>
                </a:lnTo>
                <a:lnTo>
                  <a:pt x="7039" y="15442"/>
                </a:lnTo>
                <a:lnTo>
                  <a:pt x="7307" y="15734"/>
                </a:lnTo>
                <a:lnTo>
                  <a:pt x="7307" y="15734"/>
                </a:lnTo>
                <a:lnTo>
                  <a:pt x="7454" y="15856"/>
                </a:lnTo>
                <a:lnTo>
                  <a:pt x="7648" y="15953"/>
                </a:lnTo>
                <a:lnTo>
                  <a:pt x="7819" y="16002"/>
                </a:lnTo>
                <a:lnTo>
                  <a:pt x="8014" y="16026"/>
                </a:lnTo>
                <a:lnTo>
                  <a:pt x="8014" y="16026"/>
                </a:lnTo>
                <a:lnTo>
                  <a:pt x="8111" y="16002"/>
                </a:lnTo>
                <a:lnTo>
                  <a:pt x="8257" y="15929"/>
                </a:lnTo>
                <a:lnTo>
                  <a:pt x="8720" y="15661"/>
                </a:lnTo>
                <a:lnTo>
                  <a:pt x="8988" y="15491"/>
                </a:lnTo>
                <a:lnTo>
                  <a:pt x="9280" y="15271"/>
                </a:lnTo>
                <a:lnTo>
                  <a:pt x="9597" y="15052"/>
                </a:lnTo>
                <a:lnTo>
                  <a:pt x="9889" y="14784"/>
                </a:lnTo>
                <a:lnTo>
                  <a:pt x="10157" y="14516"/>
                </a:lnTo>
                <a:lnTo>
                  <a:pt x="10400" y="14224"/>
                </a:lnTo>
                <a:lnTo>
                  <a:pt x="10595" y="13932"/>
                </a:lnTo>
                <a:lnTo>
                  <a:pt x="10668" y="13786"/>
                </a:lnTo>
                <a:lnTo>
                  <a:pt x="10717" y="13615"/>
                </a:lnTo>
                <a:lnTo>
                  <a:pt x="10766" y="13469"/>
                </a:lnTo>
                <a:lnTo>
                  <a:pt x="10790" y="13323"/>
                </a:lnTo>
                <a:lnTo>
                  <a:pt x="10790" y="13177"/>
                </a:lnTo>
                <a:lnTo>
                  <a:pt x="10766" y="13006"/>
                </a:lnTo>
                <a:lnTo>
                  <a:pt x="10717" y="12860"/>
                </a:lnTo>
                <a:lnTo>
                  <a:pt x="10644" y="12714"/>
                </a:lnTo>
                <a:lnTo>
                  <a:pt x="10547" y="12568"/>
                </a:lnTo>
                <a:lnTo>
                  <a:pt x="10425" y="12422"/>
                </a:lnTo>
                <a:lnTo>
                  <a:pt x="10425" y="12422"/>
                </a:lnTo>
                <a:lnTo>
                  <a:pt x="10230" y="12276"/>
                </a:lnTo>
                <a:lnTo>
                  <a:pt x="10035" y="12178"/>
                </a:lnTo>
                <a:lnTo>
                  <a:pt x="9840" y="12105"/>
                </a:lnTo>
                <a:lnTo>
                  <a:pt x="9621" y="12032"/>
                </a:lnTo>
                <a:lnTo>
                  <a:pt x="9402" y="11983"/>
                </a:lnTo>
                <a:lnTo>
                  <a:pt x="9183" y="11886"/>
                </a:lnTo>
                <a:lnTo>
                  <a:pt x="8988" y="11789"/>
                </a:lnTo>
                <a:lnTo>
                  <a:pt x="8793" y="11618"/>
                </a:lnTo>
                <a:lnTo>
                  <a:pt x="8793" y="11618"/>
                </a:lnTo>
                <a:lnTo>
                  <a:pt x="8623" y="11423"/>
                </a:lnTo>
                <a:lnTo>
                  <a:pt x="8525" y="11204"/>
                </a:lnTo>
                <a:lnTo>
                  <a:pt x="8452" y="10961"/>
                </a:lnTo>
                <a:lnTo>
                  <a:pt x="8428" y="10668"/>
                </a:lnTo>
                <a:lnTo>
                  <a:pt x="8428" y="10668"/>
                </a:lnTo>
                <a:lnTo>
                  <a:pt x="8452" y="10473"/>
                </a:lnTo>
                <a:lnTo>
                  <a:pt x="8476" y="10254"/>
                </a:lnTo>
                <a:lnTo>
                  <a:pt x="8549" y="10059"/>
                </a:lnTo>
                <a:lnTo>
                  <a:pt x="8623" y="9865"/>
                </a:lnTo>
                <a:lnTo>
                  <a:pt x="8720" y="9670"/>
                </a:lnTo>
                <a:lnTo>
                  <a:pt x="8842" y="9475"/>
                </a:lnTo>
                <a:lnTo>
                  <a:pt x="8988" y="9304"/>
                </a:lnTo>
                <a:lnTo>
                  <a:pt x="9134" y="9134"/>
                </a:lnTo>
                <a:lnTo>
                  <a:pt x="9134" y="9134"/>
                </a:lnTo>
                <a:lnTo>
                  <a:pt x="9304" y="8988"/>
                </a:lnTo>
                <a:lnTo>
                  <a:pt x="9475" y="8866"/>
                </a:lnTo>
                <a:lnTo>
                  <a:pt x="9645" y="8744"/>
                </a:lnTo>
                <a:lnTo>
                  <a:pt x="9840" y="8622"/>
                </a:lnTo>
                <a:lnTo>
                  <a:pt x="10035" y="8549"/>
                </a:lnTo>
                <a:lnTo>
                  <a:pt x="10254" y="8476"/>
                </a:lnTo>
                <a:lnTo>
                  <a:pt x="10474" y="8452"/>
                </a:lnTo>
                <a:lnTo>
                  <a:pt x="10668" y="8428"/>
                </a:lnTo>
                <a:lnTo>
                  <a:pt x="10668" y="8428"/>
                </a:lnTo>
                <a:lnTo>
                  <a:pt x="10936" y="8452"/>
                </a:lnTo>
                <a:lnTo>
                  <a:pt x="11180" y="8525"/>
                </a:lnTo>
                <a:lnTo>
                  <a:pt x="11423" y="8622"/>
                </a:lnTo>
                <a:lnTo>
                  <a:pt x="11618" y="8793"/>
                </a:lnTo>
                <a:lnTo>
                  <a:pt x="11618" y="8793"/>
                </a:lnTo>
                <a:lnTo>
                  <a:pt x="11789" y="8988"/>
                </a:lnTo>
                <a:lnTo>
                  <a:pt x="11910" y="9207"/>
                </a:lnTo>
                <a:lnTo>
                  <a:pt x="11984" y="9426"/>
                </a:lnTo>
                <a:lnTo>
                  <a:pt x="12057" y="9645"/>
                </a:lnTo>
                <a:lnTo>
                  <a:pt x="12105" y="9840"/>
                </a:lnTo>
                <a:lnTo>
                  <a:pt x="12178" y="10035"/>
                </a:lnTo>
                <a:lnTo>
                  <a:pt x="12276" y="10230"/>
                </a:lnTo>
                <a:lnTo>
                  <a:pt x="12422" y="10425"/>
                </a:lnTo>
                <a:lnTo>
                  <a:pt x="12422" y="10425"/>
                </a:lnTo>
                <a:lnTo>
                  <a:pt x="12568" y="10547"/>
                </a:lnTo>
                <a:lnTo>
                  <a:pt x="12714" y="10644"/>
                </a:lnTo>
                <a:lnTo>
                  <a:pt x="12860" y="10717"/>
                </a:lnTo>
                <a:lnTo>
                  <a:pt x="13006" y="10766"/>
                </a:lnTo>
                <a:lnTo>
                  <a:pt x="13177" y="10790"/>
                </a:lnTo>
                <a:lnTo>
                  <a:pt x="13323" y="10790"/>
                </a:lnTo>
                <a:lnTo>
                  <a:pt x="13469" y="10766"/>
                </a:lnTo>
                <a:lnTo>
                  <a:pt x="13615" y="10717"/>
                </a:lnTo>
                <a:lnTo>
                  <a:pt x="13786" y="10668"/>
                </a:lnTo>
                <a:lnTo>
                  <a:pt x="13932" y="10595"/>
                </a:lnTo>
                <a:lnTo>
                  <a:pt x="14224" y="10400"/>
                </a:lnTo>
                <a:lnTo>
                  <a:pt x="14516" y="10157"/>
                </a:lnTo>
                <a:lnTo>
                  <a:pt x="14784" y="9889"/>
                </a:lnTo>
                <a:lnTo>
                  <a:pt x="15052" y="9597"/>
                </a:lnTo>
                <a:lnTo>
                  <a:pt x="15271" y="9280"/>
                </a:lnTo>
                <a:lnTo>
                  <a:pt x="15491" y="8988"/>
                </a:lnTo>
                <a:lnTo>
                  <a:pt x="15661" y="8720"/>
                </a:lnTo>
                <a:lnTo>
                  <a:pt x="15929" y="8257"/>
                </a:lnTo>
                <a:lnTo>
                  <a:pt x="16002" y="8111"/>
                </a:lnTo>
                <a:lnTo>
                  <a:pt x="16026" y="8014"/>
                </a:lnTo>
                <a:lnTo>
                  <a:pt x="16026" y="8014"/>
                </a:lnTo>
                <a:lnTo>
                  <a:pt x="16002" y="7819"/>
                </a:lnTo>
                <a:lnTo>
                  <a:pt x="15953" y="7648"/>
                </a:lnTo>
                <a:lnTo>
                  <a:pt x="15856" y="7453"/>
                </a:lnTo>
                <a:lnTo>
                  <a:pt x="15734" y="7307"/>
                </a:lnTo>
                <a:lnTo>
                  <a:pt x="15734" y="7307"/>
                </a:lnTo>
                <a:lnTo>
                  <a:pt x="15442" y="7039"/>
                </a:lnTo>
                <a:lnTo>
                  <a:pt x="15150" y="6796"/>
                </a:lnTo>
                <a:lnTo>
                  <a:pt x="14614" y="6357"/>
                </a:lnTo>
                <a:lnTo>
                  <a:pt x="14127" y="5992"/>
                </a:lnTo>
                <a:lnTo>
                  <a:pt x="13932" y="5822"/>
                </a:lnTo>
                <a:lnTo>
                  <a:pt x="13737" y="5651"/>
                </a:lnTo>
                <a:lnTo>
                  <a:pt x="13615" y="5481"/>
                </a:lnTo>
                <a:lnTo>
                  <a:pt x="13494" y="5310"/>
                </a:lnTo>
                <a:lnTo>
                  <a:pt x="13445" y="5140"/>
                </a:lnTo>
                <a:lnTo>
                  <a:pt x="13445" y="4945"/>
                </a:lnTo>
                <a:lnTo>
                  <a:pt x="13494" y="4750"/>
                </a:lnTo>
                <a:lnTo>
                  <a:pt x="13591" y="4531"/>
                </a:lnTo>
                <a:lnTo>
                  <a:pt x="13761" y="4287"/>
                </a:lnTo>
                <a:lnTo>
                  <a:pt x="14029" y="4019"/>
                </a:lnTo>
                <a:lnTo>
                  <a:pt x="14029" y="4019"/>
                </a:lnTo>
                <a:close/>
              </a:path>
            </a:pathLst>
          </a:custGeom>
          <a:noFill/>
          <a:ln w="12175" cap="rnd" cmpd="sng">
            <a:solidFill>
              <a:srgbClr val="FFB60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82" name="Google Shape;82;p4"/>
          <p:cNvGrpSpPr/>
          <p:nvPr/>
        </p:nvGrpSpPr>
        <p:grpSpPr>
          <a:xfrm>
            <a:off x="205369" y="5458269"/>
            <a:ext cx="678468" cy="638281"/>
            <a:chOff x="5972700" y="2330200"/>
            <a:chExt cx="411625" cy="387275"/>
          </a:xfrm>
        </p:grpSpPr>
        <p:sp>
          <p:nvSpPr>
            <p:cNvPr id="83" name="Google Shape;83;p4"/>
            <p:cNvSpPr/>
            <p:nvPr/>
          </p:nvSpPr>
          <p:spPr>
            <a:xfrm>
              <a:off x="5972700" y="2476950"/>
              <a:ext cx="98050" cy="219825"/>
            </a:xfrm>
            <a:custGeom>
              <a:avLst/>
              <a:gdLst/>
              <a:ahLst/>
              <a:cxnLst/>
              <a:rect l="l" t="t" r="r" b="b"/>
              <a:pathLst>
                <a:path w="3922" h="8793" fill="none" extrusionOk="0">
                  <a:moveTo>
                    <a:pt x="0" y="0"/>
                  </a:moveTo>
                  <a:lnTo>
                    <a:pt x="0" y="8792"/>
                  </a:lnTo>
                  <a:lnTo>
                    <a:pt x="3921" y="8792"/>
                  </a:lnTo>
                  <a:lnTo>
                    <a:pt x="3921" y="0"/>
                  </a:lnTo>
                  <a:lnTo>
                    <a:pt x="0" y="0"/>
                  </a:lnTo>
                  <a:close/>
                  <a:moveTo>
                    <a:pt x="2411" y="2411"/>
                  </a:moveTo>
                  <a:lnTo>
                    <a:pt x="2411" y="2411"/>
                  </a:lnTo>
                  <a:lnTo>
                    <a:pt x="2265" y="2387"/>
                  </a:lnTo>
                  <a:lnTo>
                    <a:pt x="2143" y="2363"/>
                  </a:lnTo>
                  <a:lnTo>
                    <a:pt x="2022" y="2290"/>
                  </a:lnTo>
                  <a:lnTo>
                    <a:pt x="1924" y="2216"/>
                  </a:lnTo>
                  <a:lnTo>
                    <a:pt x="1827" y="2095"/>
                  </a:lnTo>
                  <a:lnTo>
                    <a:pt x="1754" y="1973"/>
                  </a:lnTo>
                  <a:lnTo>
                    <a:pt x="1729" y="1851"/>
                  </a:lnTo>
                  <a:lnTo>
                    <a:pt x="1705" y="1705"/>
                  </a:lnTo>
                  <a:lnTo>
                    <a:pt x="1705" y="1705"/>
                  </a:lnTo>
                  <a:lnTo>
                    <a:pt x="1729" y="1559"/>
                  </a:lnTo>
                  <a:lnTo>
                    <a:pt x="1754" y="1437"/>
                  </a:lnTo>
                  <a:lnTo>
                    <a:pt x="1827" y="1315"/>
                  </a:lnTo>
                  <a:lnTo>
                    <a:pt x="1924" y="1218"/>
                  </a:lnTo>
                  <a:lnTo>
                    <a:pt x="2022" y="1120"/>
                  </a:lnTo>
                  <a:lnTo>
                    <a:pt x="2143" y="1072"/>
                  </a:lnTo>
                  <a:lnTo>
                    <a:pt x="2265" y="1023"/>
                  </a:lnTo>
                  <a:lnTo>
                    <a:pt x="2411" y="999"/>
                  </a:lnTo>
                  <a:lnTo>
                    <a:pt x="2411" y="999"/>
                  </a:lnTo>
                  <a:lnTo>
                    <a:pt x="2557" y="1023"/>
                  </a:lnTo>
                  <a:lnTo>
                    <a:pt x="2679" y="1072"/>
                  </a:lnTo>
                  <a:lnTo>
                    <a:pt x="2801" y="1120"/>
                  </a:lnTo>
                  <a:lnTo>
                    <a:pt x="2898" y="1218"/>
                  </a:lnTo>
                  <a:lnTo>
                    <a:pt x="2996" y="1315"/>
                  </a:lnTo>
                  <a:lnTo>
                    <a:pt x="3069" y="1437"/>
                  </a:lnTo>
                  <a:lnTo>
                    <a:pt x="3093" y="1559"/>
                  </a:lnTo>
                  <a:lnTo>
                    <a:pt x="3118" y="1705"/>
                  </a:lnTo>
                  <a:lnTo>
                    <a:pt x="3118" y="1705"/>
                  </a:lnTo>
                  <a:lnTo>
                    <a:pt x="3093" y="1851"/>
                  </a:lnTo>
                  <a:lnTo>
                    <a:pt x="3069" y="1973"/>
                  </a:lnTo>
                  <a:lnTo>
                    <a:pt x="2996" y="2095"/>
                  </a:lnTo>
                  <a:lnTo>
                    <a:pt x="2898" y="2216"/>
                  </a:lnTo>
                  <a:lnTo>
                    <a:pt x="2801" y="2290"/>
                  </a:lnTo>
                  <a:lnTo>
                    <a:pt x="2679" y="2363"/>
                  </a:lnTo>
                  <a:lnTo>
                    <a:pt x="2557" y="2387"/>
                  </a:lnTo>
                  <a:lnTo>
                    <a:pt x="2411" y="2411"/>
                  </a:lnTo>
                  <a:lnTo>
                    <a:pt x="2411" y="2411"/>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84;p4"/>
            <p:cNvSpPr/>
            <p:nvPr/>
          </p:nvSpPr>
          <p:spPr>
            <a:xfrm>
              <a:off x="6078025" y="2330200"/>
              <a:ext cx="306300" cy="387275"/>
            </a:xfrm>
            <a:custGeom>
              <a:avLst/>
              <a:gdLst/>
              <a:ahLst/>
              <a:cxnLst/>
              <a:rect l="l" t="t" r="r" b="b"/>
              <a:pathLst>
                <a:path w="12252" h="15491" fill="none" extrusionOk="0">
                  <a:moveTo>
                    <a:pt x="1" y="13396"/>
                  </a:moveTo>
                  <a:lnTo>
                    <a:pt x="1511" y="13396"/>
                  </a:lnTo>
                  <a:lnTo>
                    <a:pt x="1511" y="13396"/>
                  </a:lnTo>
                  <a:lnTo>
                    <a:pt x="1998" y="13639"/>
                  </a:lnTo>
                  <a:lnTo>
                    <a:pt x="2680" y="13932"/>
                  </a:lnTo>
                  <a:lnTo>
                    <a:pt x="3556" y="14273"/>
                  </a:lnTo>
                  <a:lnTo>
                    <a:pt x="4531" y="14638"/>
                  </a:lnTo>
                  <a:lnTo>
                    <a:pt x="5578" y="14955"/>
                  </a:lnTo>
                  <a:lnTo>
                    <a:pt x="6114" y="15101"/>
                  </a:lnTo>
                  <a:lnTo>
                    <a:pt x="6650" y="15222"/>
                  </a:lnTo>
                  <a:lnTo>
                    <a:pt x="7161" y="15344"/>
                  </a:lnTo>
                  <a:lnTo>
                    <a:pt x="7672" y="15417"/>
                  </a:lnTo>
                  <a:lnTo>
                    <a:pt x="8135" y="15466"/>
                  </a:lnTo>
                  <a:lnTo>
                    <a:pt x="8598" y="15490"/>
                  </a:lnTo>
                  <a:lnTo>
                    <a:pt x="8598" y="15490"/>
                  </a:lnTo>
                  <a:lnTo>
                    <a:pt x="9377" y="15490"/>
                  </a:lnTo>
                  <a:lnTo>
                    <a:pt x="9791" y="15466"/>
                  </a:lnTo>
                  <a:lnTo>
                    <a:pt x="10181" y="15417"/>
                  </a:lnTo>
                  <a:lnTo>
                    <a:pt x="10522" y="15320"/>
                  </a:lnTo>
                  <a:lnTo>
                    <a:pt x="10692" y="15271"/>
                  </a:lnTo>
                  <a:lnTo>
                    <a:pt x="10814" y="15222"/>
                  </a:lnTo>
                  <a:lnTo>
                    <a:pt x="10936" y="15149"/>
                  </a:lnTo>
                  <a:lnTo>
                    <a:pt x="11033" y="15052"/>
                  </a:lnTo>
                  <a:lnTo>
                    <a:pt x="11082" y="14955"/>
                  </a:lnTo>
                  <a:lnTo>
                    <a:pt x="11131" y="14833"/>
                  </a:lnTo>
                  <a:lnTo>
                    <a:pt x="11204" y="14126"/>
                  </a:lnTo>
                  <a:lnTo>
                    <a:pt x="11204" y="14126"/>
                  </a:lnTo>
                  <a:lnTo>
                    <a:pt x="11180" y="13956"/>
                  </a:lnTo>
                  <a:lnTo>
                    <a:pt x="11131" y="13810"/>
                  </a:lnTo>
                  <a:lnTo>
                    <a:pt x="11033" y="13664"/>
                  </a:lnTo>
                  <a:lnTo>
                    <a:pt x="10887" y="13542"/>
                  </a:lnTo>
                  <a:lnTo>
                    <a:pt x="10887" y="13542"/>
                  </a:lnTo>
                  <a:lnTo>
                    <a:pt x="11009" y="13518"/>
                  </a:lnTo>
                  <a:lnTo>
                    <a:pt x="11131" y="13469"/>
                  </a:lnTo>
                  <a:lnTo>
                    <a:pt x="11253" y="13420"/>
                  </a:lnTo>
                  <a:lnTo>
                    <a:pt x="11350" y="13323"/>
                  </a:lnTo>
                  <a:lnTo>
                    <a:pt x="11423" y="13225"/>
                  </a:lnTo>
                  <a:lnTo>
                    <a:pt x="11496" y="13104"/>
                  </a:lnTo>
                  <a:lnTo>
                    <a:pt x="11545" y="12957"/>
                  </a:lnTo>
                  <a:lnTo>
                    <a:pt x="11569" y="12836"/>
                  </a:lnTo>
                  <a:lnTo>
                    <a:pt x="11642" y="11959"/>
                  </a:lnTo>
                  <a:lnTo>
                    <a:pt x="11642" y="11959"/>
                  </a:lnTo>
                  <a:lnTo>
                    <a:pt x="11642" y="11837"/>
                  </a:lnTo>
                  <a:lnTo>
                    <a:pt x="11642" y="11740"/>
                  </a:lnTo>
                  <a:lnTo>
                    <a:pt x="11618" y="11618"/>
                  </a:lnTo>
                  <a:lnTo>
                    <a:pt x="11569" y="11521"/>
                  </a:lnTo>
                  <a:lnTo>
                    <a:pt x="11447" y="11350"/>
                  </a:lnTo>
                  <a:lnTo>
                    <a:pt x="11374" y="11277"/>
                  </a:lnTo>
                  <a:lnTo>
                    <a:pt x="11301" y="11204"/>
                  </a:lnTo>
                  <a:lnTo>
                    <a:pt x="11301" y="11204"/>
                  </a:lnTo>
                  <a:lnTo>
                    <a:pt x="11423" y="11180"/>
                  </a:lnTo>
                  <a:lnTo>
                    <a:pt x="11521" y="11131"/>
                  </a:lnTo>
                  <a:lnTo>
                    <a:pt x="11618" y="11058"/>
                  </a:lnTo>
                  <a:lnTo>
                    <a:pt x="11715" y="10960"/>
                  </a:lnTo>
                  <a:lnTo>
                    <a:pt x="11788" y="10863"/>
                  </a:lnTo>
                  <a:lnTo>
                    <a:pt x="11837" y="10766"/>
                  </a:lnTo>
                  <a:lnTo>
                    <a:pt x="11886" y="10644"/>
                  </a:lnTo>
                  <a:lnTo>
                    <a:pt x="11910" y="10498"/>
                  </a:lnTo>
                  <a:lnTo>
                    <a:pt x="11983" y="9645"/>
                  </a:lnTo>
                  <a:lnTo>
                    <a:pt x="11983" y="9645"/>
                  </a:lnTo>
                  <a:lnTo>
                    <a:pt x="11983" y="9523"/>
                  </a:lnTo>
                  <a:lnTo>
                    <a:pt x="11983" y="9402"/>
                  </a:lnTo>
                  <a:lnTo>
                    <a:pt x="11959" y="9280"/>
                  </a:lnTo>
                  <a:lnTo>
                    <a:pt x="11910" y="9182"/>
                  </a:lnTo>
                  <a:lnTo>
                    <a:pt x="11861" y="9085"/>
                  </a:lnTo>
                  <a:lnTo>
                    <a:pt x="11788" y="9012"/>
                  </a:lnTo>
                  <a:lnTo>
                    <a:pt x="11715" y="8939"/>
                  </a:lnTo>
                  <a:lnTo>
                    <a:pt x="11618" y="8866"/>
                  </a:lnTo>
                  <a:lnTo>
                    <a:pt x="11618" y="8866"/>
                  </a:lnTo>
                  <a:lnTo>
                    <a:pt x="11715" y="8841"/>
                  </a:lnTo>
                  <a:lnTo>
                    <a:pt x="11813" y="8768"/>
                  </a:lnTo>
                  <a:lnTo>
                    <a:pt x="11910" y="8695"/>
                  </a:lnTo>
                  <a:lnTo>
                    <a:pt x="11983" y="8622"/>
                  </a:lnTo>
                  <a:lnTo>
                    <a:pt x="12056" y="8525"/>
                  </a:lnTo>
                  <a:lnTo>
                    <a:pt x="12105" y="8427"/>
                  </a:lnTo>
                  <a:lnTo>
                    <a:pt x="12129" y="8306"/>
                  </a:lnTo>
                  <a:lnTo>
                    <a:pt x="12154" y="8184"/>
                  </a:lnTo>
                  <a:lnTo>
                    <a:pt x="12251" y="7307"/>
                  </a:lnTo>
                  <a:lnTo>
                    <a:pt x="12251" y="7307"/>
                  </a:lnTo>
                  <a:lnTo>
                    <a:pt x="12227" y="7185"/>
                  </a:lnTo>
                  <a:lnTo>
                    <a:pt x="12202" y="7064"/>
                  </a:lnTo>
                  <a:lnTo>
                    <a:pt x="12154" y="6966"/>
                  </a:lnTo>
                  <a:lnTo>
                    <a:pt x="12105" y="6869"/>
                  </a:lnTo>
                  <a:lnTo>
                    <a:pt x="12032" y="6771"/>
                  </a:lnTo>
                  <a:lnTo>
                    <a:pt x="11935" y="6698"/>
                  </a:lnTo>
                  <a:lnTo>
                    <a:pt x="11715" y="6552"/>
                  </a:lnTo>
                  <a:lnTo>
                    <a:pt x="11472" y="6430"/>
                  </a:lnTo>
                  <a:lnTo>
                    <a:pt x="11180" y="6333"/>
                  </a:lnTo>
                  <a:lnTo>
                    <a:pt x="10863" y="6260"/>
                  </a:lnTo>
                  <a:lnTo>
                    <a:pt x="10546" y="6211"/>
                  </a:lnTo>
                  <a:lnTo>
                    <a:pt x="10546" y="6211"/>
                  </a:lnTo>
                  <a:lnTo>
                    <a:pt x="9864" y="6114"/>
                  </a:lnTo>
                  <a:lnTo>
                    <a:pt x="8817" y="6016"/>
                  </a:lnTo>
                  <a:lnTo>
                    <a:pt x="7575" y="5943"/>
                  </a:lnTo>
                  <a:lnTo>
                    <a:pt x="6309" y="5870"/>
                  </a:lnTo>
                  <a:lnTo>
                    <a:pt x="6309" y="5870"/>
                  </a:lnTo>
                  <a:lnTo>
                    <a:pt x="6479" y="5578"/>
                  </a:lnTo>
                  <a:lnTo>
                    <a:pt x="6625" y="5237"/>
                  </a:lnTo>
                  <a:lnTo>
                    <a:pt x="6771" y="4872"/>
                  </a:lnTo>
                  <a:lnTo>
                    <a:pt x="6869" y="4482"/>
                  </a:lnTo>
                  <a:lnTo>
                    <a:pt x="6966" y="4092"/>
                  </a:lnTo>
                  <a:lnTo>
                    <a:pt x="7064" y="3678"/>
                  </a:lnTo>
                  <a:lnTo>
                    <a:pt x="7161" y="2875"/>
                  </a:lnTo>
                  <a:lnTo>
                    <a:pt x="7234" y="2144"/>
                  </a:lnTo>
                  <a:lnTo>
                    <a:pt x="7283" y="1535"/>
                  </a:lnTo>
                  <a:lnTo>
                    <a:pt x="7283" y="975"/>
                  </a:lnTo>
                  <a:lnTo>
                    <a:pt x="7283" y="975"/>
                  </a:lnTo>
                  <a:lnTo>
                    <a:pt x="7283" y="804"/>
                  </a:lnTo>
                  <a:lnTo>
                    <a:pt x="7210" y="609"/>
                  </a:lnTo>
                  <a:lnTo>
                    <a:pt x="7137" y="463"/>
                  </a:lnTo>
                  <a:lnTo>
                    <a:pt x="7015" y="317"/>
                  </a:lnTo>
                  <a:lnTo>
                    <a:pt x="6869" y="171"/>
                  </a:lnTo>
                  <a:lnTo>
                    <a:pt x="6698" y="98"/>
                  </a:lnTo>
                  <a:lnTo>
                    <a:pt x="6503" y="25"/>
                  </a:lnTo>
                  <a:lnTo>
                    <a:pt x="6309" y="1"/>
                  </a:lnTo>
                  <a:lnTo>
                    <a:pt x="6309" y="1"/>
                  </a:lnTo>
                  <a:lnTo>
                    <a:pt x="5943" y="25"/>
                  </a:lnTo>
                  <a:lnTo>
                    <a:pt x="5700" y="74"/>
                  </a:lnTo>
                  <a:lnTo>
                    <a:pt x="5505" y="147"/>
                  </a:lnTo>
                  <a:lnTo>
                    <a:pt x="5359" y="220"/>
                  </a:lnTo>
                  <a:lnTo>
                    <a:pt x="5359" y="220"/>
                  </a:lnTo>
                  <a:lnTo>
                    <a:pt x="4969" y="1462"/>
                  </a:lnTo>
                  <a:lnTo>
                    <a:pt x="4774" y="2022"/>
                  </a:lnTo>
                  <a:lnTo>
                    <a:pt x="4579" y="2534"/>
                  </a:lnTo>
                  <a:lnTo>
                    <a:pt x="4385" y="2996"/>
                  </a:lnTo>
                  <a:lnTo>
                    <a:pt x="4190" y="3386"/>
                  </a:lnTo>
                  <a:lnTo>
                    <a:pt x="4019" y="3678"/>
                  </a:lnTo>
                  <a:lnTo>
                    <a:pt x="3873" y="3922"/>
                  </a:lnTo>
                  <a:lnTo>
                    <a:pt x="3873" y="3922"/>
                  </a:lnTo>
                  <a:lnTo>
                    <a:pt x="3654" y="4141"/>
                  </a:lnTo>
                  <a:lnTo>
                    <a:pt x="3313" y="4482"/>
                  </a:lnTo>
                  <a:lnTo>
                    <a:pt x="2509" y="5237"/>
                  </a:lnTo>
                  <a:lnTo>
                    <a:pt x="1438" y="6211"/>
                  </a:lnTo>
                  <a:lnTo>
                    <a:pt x="1" y="621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5" name="Google Shape;85;p4"/>
          <p:cNvGrpSpPr/>
          <p:nvPr/>
        </p:nvGrpSpPr>
        <p:grpSpPr>
          <a:xfrm>
            <a:off x="6963959" y="1186301"/>
            <a:ext cx="390564" cy="619047"/>
            <a:chOff x="6718575" y="2318625"/>
            <a:chExt cx="256950" cy="407375"/>
          </a:xfrm>
        </p:grpSpPr>
        <p:sp>
          <p:nvSpPr>
            <p:cNvPr id="86" name="Google Shape;86;p4"/>
            <p:cNvSpPr/>
            <p:nvPr/>
          </p:nvSpPr>
          <p:spPr>
            <a:xfrm>
              <a:off x="6795900" y="2673600"/>
              <a:ext cx="102300" cy="22550"/>
            </a:xfrm>
            <a:custGeom>
              <a:avLst/>
              <a:gdLst/>
              <a:ahLst/>
              <a:cxnLst/>
              <a:rect l="l" t="t" r="r" b="b"/>
              <a:pathLst>
                <a:path w="4092" h="902" fill="none" extrusionOk="0">
                  <a:moveTo>
                    <a:pt x="4092" y="902"/>
                  </a:moveTo>
                  <a:lnTo>
                    <a:pt x="4092" y="1"/>
                  </a:lnTo>
                  <a:lnTo>
                    <a:pt x="0" y="1"/>
                  </a:lnTo>
                  <a:lnTo>
                    <a:pt x="0" y="902"/>
                  </a:lnTo>
                  <a:lnTo>
                    <a:pt x="4092" y="902"/>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87;p4"/>
            <p:cNvSpPr/>
            <p:nvPr/>
          </p:nvSpPr>
          <p:spPr>
            <a:xfrm>
              <a:off x="6795900" y="2650475"/>
              <a:ext cx="102300" cy="22550"/>
            </a:xfrm>
            <a:custGeom>
              <a:avLst/>
              <a:gdLst/>
              <a:ahLst/>
              <a:cxnLst/>
              <a:rect l="l" t="t" r="r" b="b"/>
              <a:pathLst>
                <a:path w="4092" h="902" fill="none" extrusionOk="0">
                  <a:moveTo>
                    <a:pt x="4092" y="901"/>
                  </a:moveTo>
                  <a:lnTo>
                    <a:pt x="4092" y="0"/>
                  </a:lnTo>
                  <a:lnTo>
                    <a:pt x="0" y="0"/>
                  </a:lnTo>
                  <a:lnTo>
                    <a:pt x="0" y="901"/>
                  </a:lnTo>
                  <a:lnTo>
                    <a:pt x="4092" y="901"/>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88;p4"/>
            <p:cNvSpPr/>
            <p:nvPr/>
          </p:nvSpPr>
          <p:spPr>
            <a:xfrm>
              <a:off x="6795900" y="2696125"/>
              <a:ext cx="102300" cy="29875"/>
            </a:xfrm>
            <a:custGeom>
              <a:avLst/>
              <a:gdLst/>
              <a:ahLst/>
              <a:cxnLst/>
              <a:rect l="l" t="t" r="r" b="b"/>
              <a:pathLst>
                <a:path w="4092" h="1195" fill="none" extrusionOk="0">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89;p4"/>
            <p:cNvSpPr/>
            <p:nvPr/>
          </p:nvSpPr>
          <p:spPr>
            <a:xfrm>
              <a:off x="6784925" y="2459275"/>
              <a:ext cx="35350" cy="166875"/>
            </a:xfrm>
            <a:custGeom>
              <a:avLst/>
              <a:gdLst/>
              <a:ahLst/>
              <a:cxnLst/>
              <a:rect l="l" t="t" r="r" b="b"/>
              <a:pathLst>
                <a:path w="1414" h="6675" fill="none" extrusionOk="0">
                  <a:moveTo>
                    <a:pt x="1413" y="6674"/>
                  </a:moveTo>
                  <a:lnTo>
                    <a:pt x="1413" y="6674"/>
                  </a:lnTo>
                  <a:lnTo>
                    <a:pt x="585" y="2850"/>
                  </a:lnTo>
                  <a:lnTo>
                    <a:pt x="1" y="1"/>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90;p4"/>
            <p:cNvSpPr/>
            <p:nvPr/>
          </p:nvSpPr>
          <p:spPr>
            <a:xfrm>
              <a:off x="6718575" y="2318625"/>
              <a:ext cx="256950" cy="307525"/>
            </a:xfrm>
            <a:custGeom>
              <a:avLst/>
              <a:gdLst/>
              <a:ahLst/>
              <a:cxnLst/>
              <a:rect l="l" t="t" r="r" b="b"/>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91;p4"/>
            <p:cNvSpPr/>
            <p:nvPr/>
          </p:nvSpPr>
          <p:spPr>
            <a:xfrm>
              <a:off x="6873825" y="2459275"/>
              <a:ext cx="35350" cy="166875"/>
            </a:xfrm>
            <a:custGeom>
              <a:avLst/>
              <a:gdLst/>
              <a:ahLst/>
              <a:cxnLst/>
              <a:rect l="l" t="t" r="r" b="b"/>
              <a:pathLst>
                <a:path w="1414" h="6675" fill="none" extrusionOk="0">
                  <a:moveTo>
                    <a:pt x="1413" y="1"/>
                  </a:moveTo>
                  <a:lnTo>
                    <a:pt x="1413" y="1"/>
                  </a:lnTo>
                  <a:lnTo>
                    <a:pt x="829" y="2850"/>
                  </a:lnTo>
                  <a:lnTo>
                    <a:pt x="1" y="6674"/>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92;p4"/>
            <p:cNvSpPr/>
            <p:nvPr/>
          </p:nvSpPr>
          <p:spPr>
            <a:xfrm>
              <a:off x="6801975" y="2453200"/>
              <a:ext cx="90150" cy="19500"/>
            </a:xfrm>
            <a:custGeom>
              <a:avLst/>
              <a:gdLst/>
              <a:ahLst/>
              <a:cxnLst/>
              <a:rect l="l" t="t" r="r" b="b"/>
              <a:pathLst>
                <a:path w="3606" h="780" fill="none" extrusionOk="0">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93;p4"/>
            <p:cNvSpPr/>
            <p:nvPr/>
          </p:nvSpPr>
          <p:spPr>
            <a:xfrm>
              <a:off x="6795900" y="2628550"/>
              <a:ext cx="102300" cy="25"/>
            </a:xfrm>
            <a:custGeom>
              <a:avLst/>
              <a:gdLst/>
              <a:ahLst/>
              <a:cxnLst/>
              <a:rect l="l" t="t" r="r" b="b"/>
              <a:pathLst>
                <a:path w="4092" h="1" fill="none" extrusionOk="0">
                  <a:moveTo>
                    <a:pt x="0" y="1"/>
                  </a:moveTo>
                  <a:lnTo>
                    <a:pt x="4092" y="1"/>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94" name="Google Shape;94;p4"/>
          <p:cNvSpPr txBox="1">
            <a:spLocks noGrp="1"/>
          </p:cNvSpPr>
          <p:nvPr>
            <p:ph type="body" idx="1"/>
          </p:nvPr>
        </p:nvSpPr>
        <p:spPr>
          <a:xfrm>
            <a:off x="1656367" y="2272800"/>
            <a:ext cx="8879600" cy="1093200"/>
          </a:xfrm>
          <a:prstGeom prst="rect">
            <a:avLst/>
          </a:prstGeom>
        </p:spPr>
        <p:txBody>
          <a:bodyPr spcFirstLastPara="1" wrap="square" lIns="91425" tIns="91425" rIns="91425" bIns="91425" anchor="t" anchorCtr="0">
            <a:noAutofit/>
          </a:bodyPr>
          <a:lstStyle>
            <a:lvl1pPr marL="609585" lvl="0" indent="-558786" algn="ctr" rtl="0">
              <a:spcBef>
                <a:spcPts val="800"/>
              </a:spcBef>
              <a:spcAft>
                <a:spcPts val="0"/>
              </a:spcAft>
              <a:buClr>
                <a:schemeClr val="dk1"/>
              </a:buClr>
              <a:buSzPts val="3000"/>
              <a:buChar char="○"/>
              <a:defRPr sz="4000" i="1"/>
            </a:lvl1pPr>
            <a:lvl2pPr marL="1219170" lvl="1" indent="-558786" algn="ctr" rtl="0">
              <a:spcBef>
                <a:spcPts val="1333"/>
              </a:spcBef>
              <a:spcAft>
                <a:spcPts val="0"/>
              </a:spcAft>
              <a:buClr>
                <a:schemeClr val="dk1"/>
              </a:buClr>
              <a:buSzPts val="3000"/>
              <a:buChar char="◦"/>
              <a:defRPr sz="4000" i="1"/>
            </a:lvl2pPr>
            <a:lvl3pPr marL="1828754" lvl="2" indent="-558786" algn="ctr" rtl="0">
              <a:spcBef>
                <a:spcPts val="1333"/>
              </a:spcBef>
              <a:spcAft>
                <a:spcPts val="0"/>
              </a:spcAft>
              <a:buClr>
                <a:schemeClr val="dk1"/>
              </a:buClr>
              <a:buSzPts val="3000"/>
              <a:buChar char="◦"/>
              <a:defRPr sz="4000" i="1"/>
            </a:lvl3pPr>
            <a:lvl4pPr marL="2438339" lvl="3" indent="-558786" algn="ctr" rtl="0">
              <a:spcBef>
                <a:spcPts val="1333"/>
              </a:spcBef>
              <a:spcAft>
                <a:spcPts val="0"/>
              </a:spcAft>
              <a:buSzPts val="3000"/>
              <a:buChar char="◦"/>
              <a:defRPr sz="4000" i="1"/>
            </a:lvl4pPr>
            <a:lvl5pPr marL="3047924" lvl="4" indent="-558786" algn="ctr" rtl="0">
              <a:spcBef>
                <a:spcPts val="1333"/>
              </a:spcBef>
              <a:spcAft>
                <a:spcPts val="0"/>
              </a:spcAft>
              <a:buSzPts val="3000"/>
              <a:buChar char="◦"/>
              <a:defRPr sz="4000" i="1"/>
            </a:lvl5pPr>
            <a:lvl6pPr marL="3657509" lvl="5" indent="-558786" algn="ctr" rtl="0">
              <a:spcBef>
                <a:spcPts val="1333"/>
              </a:spcBef>
              <a:spcAft>
                <a:spcPts val="0"/>
              </a:spcAft>
              <a:buSzPts val="3000"/>
              <a:buChar char="◦"/>
              <a:defRPr sz="4000" i="1"/>
            </a:lvl6pPr>
            <a:lvl7pPr marL="4267093" lvl="6" indent="-558786" algn="ctr" rtl="0">
              <a:spcBef>
                <a:spcPts val="1333"/>
              </a:spcBef>
              <a:spcAft>
                <a:spcPts val="0"/>
              </a:spcAft>
              <a:buSzPts val="3000"/>
              <a:buChar char="◦"/>
              <a:defRPr sz="4000" i="1"/>
            </a:lvl7pPr>
            <a:lvl8pPr marL="4876678" lvl="7" indent="-558786" algn="ctr" rtl="0">
              <a:spcBef>
                <a:spcPts val="1333"/>
              </a:spcBef>
              <a:spcAft>
                <a:spcPts val="0"/>
              </a:spcAft>
              <a:buSzPts val="3000"/>
              <a:buChar char="◦"/>
              <a:defRPr sz="4000" i="1"/>
            </a:lvl8pPr>
            <a:lvl9pPr marL="5486263" lvl="8" indent="-558786" algn="ctr">
              <a:spcBef>
                <a:spcPts val="1333"/>
              </a:spcBef>
              <a:spcAft>
                <a:spcPts val="1333"/>
              </a:spcAft>
              <a:buSzPts val="3000"/>
              <a:buChar char="◦"/>
              <a:defRPr sz="4000" i="1"/>
            </a:lvl9pPr>
          </a:lstStyle>
          <a:p>
            <a:endParaRPr/>
          </a:p>
        </p:txBody>
      </p:sp>
      <p:sp>
        <p:nvSpPr>
          <p:cNvPr id="95" name="Google Shape;95;p4"/>
          <p:cNvSpPr txBox="1"/>
          <p:nvPr/>
        </p:nvSpPr>
        <p:spPr>
          <a:xfrm>
            <a:off x="4791200" y="11907"/>
            <a:ext cx="2609600" cy="871600"/>
          </a:xfrm>
          <a:prstGeom prst="rect">
            <a:avLst/>
          </a:prstGeom>
          <a:no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en" sz="12800" b="1" i="0" u="none" strike="noStrike" kern="0" cap="none" spc="0" normalizeH="0" baseline="0" noProof="0">
                <a:ln>
                  <a:noFill/>
                </a:ln>
                <a:solidFill>
                  <a:srgbClr val="FFFFFF"/>
                </a:solidFill>
                <a:effectLst/>
                <a:uLnTx/>
                <a:uFillTx/>
                <a:latin typeface="Arial"/>
                <a:cs typeface="Arial"/>
                <a:sym typeface="Arial"/>
              </a:rPr>
              <a:t>“</a:t>
            </a:r>
            <a:endParaRPr kumimoji="0" sz="12800" b="1" i="0" u="none" strike="noStrike" kern="0" cap="none" spc="0" normalizeH="0" baseline="0" noProof="0">
              <a:ln>
                <a:noFill/>
              </a:ln>
              <a:solidFill>
                <a:srgbClr val="FFFFFF"/>
              </a:solidFill>
              <a:effectLst/>
              <a:uLnTx/>
              <a:uFillTx/>
              <a:latin typeface="Arial"/>
              <a:cs typeface="Arial"/>
              <a:sym typeface="Arial"/>
            </a:endParaRPr>
          </a:p>
        </p:txBody>
      </p:sp>
      <p:sp>
        <p:nvSpPr>
          <p:cNvPr id="96" name="Google Shape;96;p4"/>
          <p:cNvSpPr txBox="1">
            <a:spLocks noGrp="1"/>
          </p:cNvSpPr>
          <p:nvPr>
            <p:ph type="sldNum" idx="12"/>
          </p:nvPr>
        </p:nvSpPr>
        <p:spPr>
          <a:xfrm>
            <a:off x="10823979" y="557417"/>
            <a:ext cx="731600" cy="524800"/>
          </a:xfrm>
          <a:prstGeom prst="rect">
            <a:avLst/>
          </a:prstGeom>
        </p:spPr>
        <p:txBody>
          <a:bodyPr spcFirstLastPara="1" wrap="square" lIns="91425" tIns="91425" rIns="91425" bIns="91425" anchor="ctr" anchorCtr="0">
            <a:noAutofit/>
          </a:bodyPr>
          <a:lstStyle>
            <a:lvl1pPr lvl="0">
              <a:buNone/>
              <a:defRPr>
                <a:solidFill>
                  <a:srgbClr val="FFFFFF"/>
                </a:solidFill>
              </a:defRPr>
            </a:lvl1pPr>
            <a:lvl2pPr lvl="1">
              <a:buNone/>
              <a:defRPr>
                <a:solidFill>
                  <a:srgbClr val="FFFFFF"/>
                </a:solidFill>
              </a:defRPr>
            </a:lvl2pPr>
            <a:lvl3pPr lvl="2">
              <a:buNone/>
              <a:defRPr>
                <a:solidFill>
                  <a:srgbClr val="FFFFFF"/>
                </a:solidFill>
              </a:defRPr>
            </a:lvl3pPr>
            <a:lvl4pPr lvl="3">
              <a:buNone/>
              <a:defRPr>
                <a:solidFill>
                  <a:srgbClr val="FFFFFF"/>
                </a:solidFill>
              </a:defRPr>
            </a:lvl4pPr>
            <a:lvl5pPr lvl="4">
              <a:buNone/>
              <a:defRPr>
                <a:solidFill>
                  <a:srgbClr val="FFFFFF"/>
                </a:solidFill>
              </a:defRPr>
            </a:lvl5pPr>
            <a:lvl6pPr lvl="5">
              <a:buNone/>
              <a:defRPr>
                <a:solidFill>
                  <a:srgbClr val="FFFFFF"/>
                </a:solidFill>
              </a:defRPr>
            </a:lvl6pPr>
            <a:lvl7pPr lvl="6">
              <a:buNone/>
              <a:defRPr>
                <a:solidFill>
                  <a:srgbClr val="FFFFFF"/>
                </a:solidFill>
              </a:defRPr>
            </a:lvl7pPr>
            <a:lvl8pPr lvl="7">
              <a:buNone/>
              <a:defRPr>
                <a:solidFill>
                  <a:srgbClr val="FFFFFF"/>
                </a:solidFill>
              </a:defRPr>
            </a:lvl8pPr>
            <a:lvl9pPr lvl="8">
              <a:buNone/>
              <a:defRPr>
                <a:solidFill>
                  <a:srgbClr val="FFFFFF"/>
                </a:solidFill>
              </a:defRPr>
            </a:lvl9pPr>
          </a:lstStyle>
          <a:p>
            <a:pPr defTabSz="1219170">
              <a:buClr>
                <a:srgbClr val="000000"/>
              </a:buClr>
            </a:pPr>
            <a:fld id="{00000000-1234-1234-1234-123412341234}" type="slidenum">
              <a:rPr lang="en" kern="0" smtClean="0"/>
              <a:pPr defTabSz="1219170">
                <a:buClr>
                  <a:srgbClr val="000000"/>
                </a:buClr>
              </a:pPr>
              <a:t>‹#›</a:t>
            </a:fld>
            <a:endParaRPr lang="en" kern="0"/>
          </a:p>
        </p:txBody>
      </p:sp>
    </p:spTree>
    <p:extLst>
      <p:ext uri="{BB962C8B-B14F-4D97-AF65-F5344CB8AC3E}">
        <p14:creationId xmlns:p14="http://schemas.microsoft.com/office/powerpoint/2010/main" val="388575426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97"/>
        <p:cNvGrpSpPr/>
        <p:nvPr/>
      </p:nvGrpSpPr>
      <p:grpSpPr>
        <a:xfrm>
          <a:off x="0" y="0"/>
          <a:ext cx="0" cy="0"/>
          <a:chOff x="0" y="0"/>
          <a:chExt cx="0" cy="0"/>
        </a:xfrm>
      </p:grpSpPr>
      <p:sp>
        <p:nvSpPr>
          <p:cNvPr id="98" name="Google Shape;98;p5"/>
          <p:cNvSpPr/>
          <p:nvPr/>
        </p:nvSpPr>
        <p:spPr>
          <a:xfrm>
            <a:off x="542867" y="542767"/>
            <a:ext cx="11106400" cy="57724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99;p5"/>
          <p:cNvSpPr/>
          <p:nvPr/>
        </p:nvSpPr>
        <p:spPr>
          <a:xfrm>
            <a:off x="-222700" y="745967"/>
            <a:ext cx="3507200" cy="3507200"/>
          </a:xfrm>
          <a:prstGeom prst="ellipse">
            <a:avLst/>
          </a:prstGeom>
          <a:solidFill>
            <a:srgbClr val="02BDC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100;p5"/>
          <p:cNvSpPr/>
          <p:nvPr/>
        </p:nvSpPr>
        <p:spPr>
          <a:xfrm>
            <a:off x="2416133" y="361867"/>
            <a:ext cx="1405600" cy="1405600"/>
          </a:xfrm>
          <a:prstGeom prst="ellipse">
            <a:avLst/>
          </a:prstGeom>
          <a:solidFill>
            <a:srgbClr val="FFB600">
              <a:alpha val="796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101;p5"/>
          <p:cNvSpPr/>
          <p:nvPr/>
        </p:nvSpPr>
        <p:spPr>
          <a:xfrm>
            <a:off x="2272796" y="-172873"/>
            <a:ext cx="401200" cy="401200"/>
          </a:xfrm>
          <a:prstGeom prst="ellipse">
            <a:avLst/>
          </a:prstGeom>
          <a:solidFill>
            <a:srgbClr val="FF975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102;p5"/>
          <p:cNvSpPr/>
          <p:nvPr/>
        </p:nvSpPr>
        <p:spPr>
          <a:xfrm>
            <a:off x="304800" y="3849667"/>
            <a:ext cx="807200" cy="807200"/>
          </a:xfrm>
          <a:prstGeom prst="ellipse">
            <a:avLst/>
          </a:prstGeom>
          <a:solidFill>
            <a:srgbClr val="FC4540">
              <a:alpha val="7885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103;p5"/>
          <p:cNvSpPr/>
          <p:nvPr/>
        </p:nvSpPr>
        <p:spPr>
          <a:xfrm>
            <a:off x="2030537" y="421713"/>
            <a:ext cx="284000" cy="284000"/>
          </a:xfrm>
          <a:prstGeom prst="ellipse">
            <a:avLst/>
          </a:prstGeom>
          <a:solidFill>
            <a:srgbClr val="FC406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104;p5"/>
          <p:cNvSpPr/>
          <p:nvPr/>
        </p:nvSpPr>
        <p:spPr>
          <a:xfrm>
            <a:off x="10463933" y="5557439"/>
            <a:ext cx="1463600" cy="1463600"/>
          </a:xfrm>
          <a:prstGeom prst="ellipse">
            <a:avLst/>
          </a:prstGeom>
          <a:solidFill>
            <a:srgbClr val="02BDC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05;p5"/>
          <p:cNvSpPr/>
          <p:nvPr/>
        </p:nvSpPr>
        <p:spPr>
          <a:xfrm>
            <a:off x="11343325" y="3974861"/>
            <a:ext cx="1032800" cy="1032800"/>
          </a:xfrm>
          <a:prstGeom prst="ellipse">
            <a:avLst/>
          </a:prstGeom>
          <a:solidFill>
            <a:srgbClr val="FFB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106;p5"/>
          <p:cNvSpPr/>
          <p:nvPr/>
        </p:nvSpPr>
        <p:spPr>
          <a:xfrm>
            <a:off x="10792135" y="5298587"/>
            <a:ext cx="551200" cy="551200"/>
          </a:xfrm>
          <a:prstGeom prst="ellipse">
            <a:avLst/>
          </a:prstGeom>
          <a:solidFill>
            <a:srgbClr val="FC4540">
              <a:alpha val="7885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107;p5"/>
          <p:cNvSpPr/>
          <p:nvPr/>
        </p:nvSpPr>
        <p:spPr>
          <a:xfrm>
            <a:off x="11496065" y="5163513"/>
            <a:ext cx="284000" cy="284000"/>
          </a:xfrm>
          <a:prstGeom prst="ellipse">
            <a:avLst/>
          </a:prstGeom>
          <a:solidFill>
            <a:srgbClr val="FF975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108;p5"/>
          <p:cNvSpPr/>
          <p:nvPr/>
        </p:nvSpPr>
        <p:spPr>
          <a:xfrm>
            <a:off x="10066696" y="6402211"/>
            <a:ext cx="284000" cy="284000"/>
          </a:xfrm>
          <a:prstGeom prst="ellipse">
            <a:avLst/>
          </a:prstGeom>
          <a:solidFill>
            <a:srgbClr val="FFB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109;p5"/>
          <p:cNvSpPr/>
          <p:nvPr/>
        </p:nvSpPr>
        <p:spPr>
          <a:xfrm>
            <a:off x="9767548" y="6232889"/>
            <a:ext cx="125200" cy="125200"/>
          </a:xfrm>
          <a:prstGeom prst="ellipse">
            <a:avLst/>
          </a:prstGeom>
          <a:solidFill>
            <a:srgbClr val="02BDC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110;p5"/>
          <p:cNvSpPr/>
          <p:nvPr/>
        </p:nvSpPr>
        <p:spPr>
          <a:xfrm>
            <a:off x="122585" y="3849667"/>
            <a:ext cx="125200" cy="125200"/>
          </a:xfrm>
          <a:prstGeom prst="ellipse">
            <a:avLst/>
          </a:prstGeom>
          <a:solidFill>
            <a:srgbClr val="FFB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111;p5"/>
          <p:cNvSpPr/>
          <p:nvPr/>
        </p:nvSpPr>
        <p:spPr>
          <a:xfrm>
            <a:off x="11635223" y="4266758"/>
            <a:ext cx="449023" cy="449023"/>
          </a:xfrm>
          <a:custGeom>
            <a:avLst/>
            <a:gdLst/>
            <a:ahLst/>
            <a:cxnLst/>
            <a:rect l="l" t="t" r="r" b="b"/>
            <a:pathLst>
              <a:path w="16027" h="16027" fill="none" extrusionOk="0">
                <a:moveTo>
                  <a:pt x="14029" y="4019"/>
                </a:moveTo>
                <a:lnTo>
                  <a:pt x="14029" y="4019"/>
                </a:lnTo>
                <a:lnTo>
                  <a:pt x="14200" y="3849"/>
                </a:lnTo>
                <a:lnTo>
                  <a:pt x="14395" y="3752"/>
                </a:lnTo>
                <a:lnTo>
                  <a:pt x="14614" y="3678"/>
                </a:lnTo>
                <a:lnTo>
                  <a:pt x="14809" y="3630"/>
                </a:lnTo>
                <a:lnTo>
                  <a:pt x="15028" y="3581"/>
                </a:lnTo>
                <a:lnTo>
                  <a:pt x="15247" y="3484"/>
                </a:lnTo>
                <a:lnTo>
                  <a:pt x="15442" y="3362"/>
                </a:lnTo>
                <a:lnTo>
                  <a:pt x="15661" y="3191"/>
                </a:lnTo>
                <a:lnTo>
                  <a:pt x="15661" y="3191"/>
                </a:lnTo>
                <a:lnTo>
                  <a:pt x="15832" y="2997"/>
                </a:lnTo>
                <a:lnTo>
                  <a:pt x="15929" y="2777"/>
                </a:lnTo>
                <a:lnTo>
                  <a:pt x="16002" y="2534"/>
                </a:lnTo>
                <a:lnTo>
                  <a:pt x="16026" y="2266"/>
                </a:lnTo>
                <a:lnTo>
                  <a:pt x="16026" y="2266"/>
                </a:lnTo>
                <a:lnTo>
                  <a:pt x="16002" y="2047"/>
                </a:lnTo>
                <a:lnTo>
                  <a:pt x="15978" y="1827"/>
                </a:lnTo>
                <a:lnTo>
                  <a:pt x="15905" y="1633"/>
                </a:lnTo>
                <a:lnTo>
                  <a:pt x="15807" y="1413"/>
                </a:lnTo>
                <a:lnTo>
                  <a:pt x="15710" y="1243"/>
                </a:lnTo>
                <a:lnTo>
                  <a:pt x="15588" y="1048"/>
                </a:lnTo>
                <a:lnTo>
                  <a:pt x="15466" y="878"/>
                </a:lnTo>
                <a:lnTo>
                  <a:pt x="15320" y="707"/>
                </a:lnTo>
                <a:lnTo>
                  <a:pt x="15320" y="707"/>
                </a:lnTo>
                <a:lnTo>
                  <a:pt x="15150" y="561"/>
                </a:lnTo>
                <a:lnTo>
                  <a:pt x="14979" y="439"/>
                </a:lnTo>
                <a:lnTo>
                  <a:pt x="14784" y="317"/>
                </a:lnTo>
                <a:lnTo>
                  <a:pt x="14590" y="196"/>
                </a:lnTo>
                <a:lnTo>
                  <a:pt x="14395" y="123"/>
                </a:lnTo>
                <a:lnTo>
                  <a:pt x="14175" y="50"/>
                </a:lnTo>
                <a:lnTo>
                  <a:pt x="13981" y="25"/>
                </a:lnTo>
                <a:lnTo>
                  <a:pt x="13761" y="1"/>
                </a:lnTo>
                <a:lnTo>
                  <a:pt x="13761" y="1"/>
                </a:lnTo>
                <a:lnTo>
                  <a:pt x="13494" y="25"/>
                </a:lnTo>
                <a:lnTo>
                  <a:pt x="13250" y="98"/>
                </a:lnTo>
                <a:lnTo>
                  <a:pt x="13031" y="196"/>
                </a:lnTo>
                <a:lnTo>
                  <a:pt x="12836" y="366"/>
                </a:lnTo>
                <a:lnTo>
                  <a:pt x="12836" y="366"/>
                </a:lnTo>
                <a:lnTo>
                  <a:pt x="12665" y="561"/>
                </a:lnTo>
                <a:lnTo>
                  <a:pt x="12544" y="780"/>
                </a:lnTo>
                <a:lnTo>
                  <a:pt x="12471" y="975"/>
                </a:lnTo>
                <a:lnTo>
                  <a:pt x="12422" y="1194"/>
                </a:lnTo>
                <a:lnTo>
                  <a:pt x="12349" y="1413"/>
                </a:lnTo>
                <a:lnTo>
                  <a:pt x="12276" y="1608"/>
                </a:lnTo>
                <a:lnTo>
                  <a:pt x="12178" y="1827"/>
                </a:lnTo>
                <a:lnTo>
                  <a:pt x="12008" y="1998"/>
                </a:lnTo>
                <a:lnTo>
                  <a:pt x="12008" y="1998"/>
                </a:lnTo>
                <a:lnTo>
                  <a:pt x="11740" y="2266"/>
                </a:lnTo>
                <a:lnTo>
                  <a:pt x="11496" y="2436"/>
                </a:lnTo>
                <a:lnTo>
                  <a:pt x="11277" y="2534"/>
                </a:lnTo>
                <a:lnTo>
                  <a:pt x="11082" y="2582"/>
                </a:lnTo>
                <a:lnTo>
                  <a:pt x="10888" y="2582"/>
                </a:lnTo>
                <a:lnTo>
                  <a:pt x="10717" y="2534"/>
                </a:lnTo>
                <a:lnTo>
                  <a:pt x="10547" y="2412"/>
                </a:lnTo>
                <a:lnTo>
                  <a:pt x="10376" y="2290"/>
                </a:lnTo>
                <a:lnTo>
                  <a:pt x="10206" y="2095"/>
                </a:lnTo>
                <a:lnTo>
                  <a:pt x="10035" y="1901"/>
                </a:lnTo>
                <a:lnTo>
                  <a:pt x="9670" y="1413"/>
                </a:lnTo>
                <a:lnTo>
                  <a:pt x="9231" y="878"/>
                </a:lnTo>
                <a:lnTo>
                  <a:pt x="8988" y="585"/>
                </a:lnTo>
                <a:lnTo>
                  <a:pt x="8720" y="293"/>
                </a:lnTo>
                <a:lnTo>
                  <a:pt x="8720" y="293"/>
                </a:lnTo>
                <a:lnTo>
                  <a:pt x="8574" y="171"/>
                </a:lnTo>
                <a:lnTo>
                  <a:pt x="8379" y="74"/>
                </a:lnTo>
                <a:lnTo>
                  <a:pt x="8209" y="25"/>
                </a:lnTo>
                <a:lnTo>
                  <a:pt x="8014" y="1"/>
                </a:lnTo>
                <a:lnTo>
                  <a:pt x="8014" y="1"/>
                </a:lnTo>
                <a:lnTo>
                  <a:pt x="7916" y="25"/>
                </a:lnTo>
                <a:lnTo>
                  <a:pt x="7770" y="98"/>
                </a:lnTo>
                <a:lnTo>
                  <a:pt x="7307" y="366"/>
                </a:lnTo>
                <a:lnTo>
                  <a:pt x="7039" y="537"/>
                </a:lnTo>
                <a:lnTo>
                  <a:pt x="6747" y="756"/>
                </a:lnTo>
                <a:lnTo>
                  <a:pt x="6431" y="975"/>
                </a:lnTo>
                <a:lnTo>
                  <a:pt x="6138" y="1243"/>
                </a:lnTo>
                <a:lnTo>
                  <a:pt x="5870" y="1511"/>
                </a:lnTo>
                <a:lnTo>
                  <a:pt x="5627" y="1803"/>
                </a:lnTo>
                <a:lnTo>
                  <a:pt x="5432" y="2095"/>
                </a:lnTo>
                <a:lnTo>
                  <a:pt x="5359" y="2242"/>
                </a:lnTo>
                <a:lnTo>
                  <a:pt x="5310" y="2412"/>
                </a:lnTo>
                <a:lnTo>
                  <a:pt x="5262" y="2558"/>
                </a:lnTo>
                <a:lnTo>
                  <a:pt x="5237" y="2704"/>
                </a:lnTo>
                <a:lnTo>
                  <a:pt x="5237" y="2850"/>
                </a:lnTo>
                <a:lnTo>
                  <a:pt x="5262" y="3021"/>
                </a:lnTo>
                <a:lnTo>
                  <a:pt x="5310" y="3167"/>
                </a:lnTo>
                <a:lnTo>
                  <a:pt x="5383" y="3313"/>
                </a:lnTo>
                <a:lnTo>
                  <a:pt x="5481" y="3459"/>
                </a:lnTo>
                <a:lnTo>
                  <a:pt x="5603" y="3605"/>
                </a:lnTo>
                <a:lnTo>
                  <a:pt x="5603" y="3605"/>
                </a:lnTo>
                <a:lnTo>
                  <a:pt x="5797" y="3752"/>
                </a:lnTo>
                <a:lnTo>
                  <a:pt x="5992" y="3849"/>
                </a:lnTo>
                <a:lnTo>
                  <a:pt x="6187" y="3946"/>
                </a:lnTo>
                <a:lnTo>
                  <a:pt x="6406" y="3995"/>
                </a:lnTo>
                <a:lnTo>
                  <a:pt x="6625" y="4044"/>
                </a:lnTo>
                <a:lnTo>
                  <a:pt x="6845" y="4141"/>
                </a:lnTo>
                <a:lnTo>
                  <a:pt x="7039" y="4239"/>
                </a:lnTo>
                <a:lnTo>
                  <a:pt x="7234" y="4409"/>
                </a:lnTo>
                <a:lnTo>
                  <a:pt x="7234" y="4409"/>
                </a:lnTo>
                <a:lnTo>
                  <a:pt x="7405" y="4604"/>
                </a:lnTo>
                <a:lnTo>
                  <a:pt x="7502" y="4823"/>
                </a:lnTo>
                <a:lnTo>
                  <a:pt x="7575" y="5067"/>
                </a:lnTo>
                <a:lnTo>
                  <a:pt x="7600" y="5359"/>
                </a:lnTo>
                <a:lnTo>
                  <a:pt x="7600" y="5359"/>
                </a:lnTo>
                <a:lnTo>
                  <a:pt x="7575" y="5554"/>
                </a:lnTo>
                <a:lnTo>
                  <a:pt x="7551" y="5773"/>
                </a:lnTo>
                <a:lnTo>
                  <a:pt x="7478" y="5968"/>
                </a:lnTo>
                <a:lnTo>
                  <a:pt x="7405" y="6163"/>
                </a:lnTo>
                <a:lnTo>
                  <a:pt x="7307" y="6357"/>
                </a:lnTo>
                <a:lnTo>
                  <a:pt x="7186" y="6552"/>
                </a:lnTo>
                <a:lnTo>
                  <a:pt x="7039" y="6723"/>
                </a:lnTo>
                <a:lnTo>
                  <a:pt x="6893" y="6893"/>
                </a:lnTo>
                <a:lnTo>
                  <a:pt x="6893" y="6893"/>
                </a:lnTo>
                <a:lnTo>
                  <a:pt x="6723" y="7039"/>
                </a:lnTo>
                <a:lnTo>
                  <a:pt x="6552" y="7186"/>
                </a:lnTo>
                <a:lnTo>
                  <a:pt x="6382" y="7283"/>
                </a:lnTo>
                <a:lnTo>
                  <a:pt x="6187" y="7405"/>
                </a:lnTo>
                <a:lnTo>
                  <a:pt x="5992" y="7478"/>
                </a:lnTo>
                <a:lnTo>
                  <a:pt x="5773" y="7551"/>
                </a:lnTo>
                <a:lnTo>
                  <a:pt x="5554" y="7575"/>
                </a:lnTo>
                <a:lnTo>
                  <a:pt x="5359" y="7600"/>
                </a:lnTo>
                <a:lnTo>
                  <a:pt x="5359" y="7600"/>
                </a:lnTo>
                <a:lnTo>
                  <a:pt x="5091" y="7575"/>
                </a:lnTo>
                <a:lnTo>
                  <a:pt x="4848" y="7502"/>
                </a:lnTo>
                <a:lnTo>
                  <a:pt x="4604" y="7405"/>
                </a:lnTo>
                <a:lnTo>
                  <a:pt x="4409" y="7234"/>
                </a:lnTo>
                <a:lnTo>
                  <a:pt x="4409" y="7234"/>
                </a:lnTo>
                <a:lnTo>
                  <a:pt x="4239" y="7039"/>
                </a:lnTo>
                <a:lnTo>
                  <a:pt x="4117" y="6820"/>
                </a:lnTo>
                <a:lnTo>
                  <a:pt x="4044" y="6601"/>
                </a:lnTo>
                <a:lnTo>
                  <a:pt x="3971" y="6382"/>
                </a:lnTo>
                <a:lnTo>
                  <a:pt x="3922" y="6187"/>
                </a:lnTo>
                <a:lnTo>
                  <a:pt x="3849" y="5992"/>
                </a:lnTo>
                <a:lnTo>
                  <a:pt x="3752" y="5797"/>
                </a:lnTo>
                <a:lnTo>
                  <a:pt x="3605" y="5602"/>
                </a:lnTo>
                <a:lnTo>
                  <a:pt x="3605" y="5602"/>
                </a:lnTo>
                <a:lnTo>
                  <a:pt x="3459" y="5481"/>
                </a:lnTo>
                <a:lnTo>
                  <a:pt x="3313" y="5383"/>
                </a:lnTo>
                <a:lnTo>
                  <a:pt x="3167" y="5310"/>
                </a:lnTo>
                <a:lnTo>
                  <a:pt x="3021" y="5262"/>
                </a:lnTo>
                <a:lnTo>
                  <a:pt x="2850" y="5237"/>
                </a:lnTo>
                <a:lnTo>
                  <a:pt x="2704" y="5237"/>
                </a:lnTo>
                <a:lnTo>
                  <a:pt x="2558" y="5262"/>
                </a:lnTo>
                <a:lnTo>
                  <a:pt x="2412" y="5310"/>
                </a:lnTo>
                <a:lnTo>
                  <a:pt x="2242" y="5359"/>
                </a:lnTo>
                <a:lnTo>
                  <a:pt x="2095" y="5432"/>
                </a:lnTo>
                <a:lnTo>
                  <a:pt x="1803" y="5627"/>
                </a:lnTo>
                <a:lnTo>
                  <a:pt x="1511" y="5870"/>
                </a:lnTo>
                <a:lnTo>
                  <a:pt x="1243" y="6138"/>
                </a:lnTo>
                <a:lnTo>
                  <a:pt x="975" y="6431"/>
                </a:lnTo>
                <a:lnTo>
                  <a:pt x="756" y="6747"/>
                </a:lnTo>
                <a:lnTo>
                  <a:pt x="537" y="7039"/>
                </a:lnTo>
                <a:lnTo>
                  <a:pt x="366" y="7307"/>
                </a:lnTo>
                <a:lnTo>
                  <a:pt x="98" y="7770"/>
                </a:lnTo>
                <a:lnTo>
                  <a:pt x="25" y="7916"/>
                </a:lnTo>
                <a:lnTo>
                  <a:pt x="1" y="8014"/>
                </a:lnTo>
                <a:lnTo>
                  <a:pt x="1" y="8014"/>
                </a:lnTo>
                <a:lnTo>
                  <a:pt x="25" y="8208"/>
                </a:lnTo>
                <a:lnTo>
                  <a:pt x="74" y="8379"/>
                </a:lnTo>
                <a:lnTo>
                  <a:pt x="171" y="8574"/>
                </a:lnTo>
                <a:lnTo>
                  <a:pt x="293" y="8720"/>
                </a:lnTo>
                <a:lnTo>
                  <a:pt x="293" y="8720"/>
                </a:lnTo>
                <a:lnTo>
                  <a:pt x="585" y="8988"/>
                </a:lnTo>
                <a:lnTo>
                  <a:pt x="878" y="9231"/>
                </a:lnTo>
                <a:lnTo>
                  <a:pt x="1413" y="9670"/>
                </a:lnTo>
                <a:lnTo>
                  <a:pt x="1901" y="10035"/>
                </a:lnTo>
                <a:lnTo>
                  <a:pt x="2095" y="10206"/>
                </a:lnTo>
                <a:lnTo>
                  <a:pt x="2290" y="10376"/>
                </a:lnTo>
                <a:lnTo>
                  <a:pt x="2412" y="10547"/>
                </a:lnTo>
                <a:lnTo>
                  <a:pt x="2534" y="10717"/>
                </a:lnTo>
                <a:lnTo>
                  <a:pt x="2583" y="10888"/>
                </a:lnTo>
                <a:lnTo>
                  <a:pt x="2583" y="11082"/>
                </a:lnTo>
                <a:lnTo>
                  <a:pt x="2534" y="11277"/>
                </a:lnTo>
                <a:lnTo>
                  <a:pt x="2436" y="11496"/>
                </a:lnTo>
                <a:lnTo>
                  <a:pt x="2266" y="11740"/>
                </a:lnTo>
                <a:lnTo>
                  <a:pt x="1998" y="12008"/>
                </a:lnTo>
                <a:lnTo>
                  <a:pt x="1998" y="12008"/>
                </a:lnTo>
                <a:lnTo>
                  <a:pt x="1828" y="12178"/>
                </a:lnTo>
                <a:lnTo>
                  <a:pt x="1633" y="12276"/>
                </a:lnTo>
                <a:lnTo>
                  <a:pt x="1413" y="12349"/>
                </a:lnTo>
                <a:lnTo>
                  <a:pt x="1219" y="12398"/>
                </a:lnTo>
                <a:lnTo>
                  <a:pt x="999" y="12446"/>
                </a:lnTo>
                <a:lnTo>
                  <a:pt x="780" y="12544"/>
                </a:lnTo>
                <a:lnTo>
                  <a:pt x="585" y="12665"/>
                </a:lnTo>
                <a:lnTo>
                  <a:pt x="366" y="12836"/>
                </a:lnTo>
                <a:lnTo>
                  <a:pt x="366" y="12836"/>
                </a:lnTo>
                <a:lnTo>
                  <a:pt x="196" y="13031"/>
                </a:lnTo>
                <a:lnTo>
                  <a:pt x="98" y="13250"/>
                </a:lnTo>
                <a:lnTo>
                  <a:pt x="25" y="13493"/>
                </a:lnTo>
                <a:lnTo>
                  <a:pt x="1" y="13761"/>
                </a:lnTo>
                <a:lnTo>
                  <a:pt x="1" y="13761"/>
                </a:lnTo>
                <a:lnTo>
                  <a:pt x="25" y="13981"/>
                </a:lnTo>
                <a:lnTo>
                  <a:pt x="50" y="14200"/>
                </a:lnTo>
                <a:lnTo>
                  <a:pt x="123" y="14395"/>
                </a:lnTo>
                <a:lnTo>
                  <a:pt x="220" y="14614"/>
                </a:lnTo>
                <a:lnTo>
                  <a:pt x="318" y="14784"/>
                </a:lnTo>
                <a:lnTo>
                  <a:pt x="439" y="14979"/>
                </a:lnTo>
                <a:lnTo>
                  <a:pt x="561" y="15150"/>
                </a:lnTo>
                <a:lnTo>
                  <a:pt x="707" y="15320"/>
                </a:lnTo>
                <a:lnTo>
                  <a:pt x="707" y="15320"/>
                </a:lnTo>
                <a:lnTo>
                  <a:pt x="878" y="15466"/>
                </a:lnTo>
                <a:lnTo>
                  <a:pt x="1048" y="15588"/>
                </a:lnTo>
                <a:lnTo>
                  <a:pt x="1243" y="15710"/>
                </a:lnTo>
                <a:lnTo>
                  <a:pt x="1438" y="15832"/>
                </a:lnTo>
                <a:lnTo>
                  <a:pt x="1633" y="15905"/>
                </a:lnTo>
                <a:lnTo>
                  <a:pt x="1852" y="15978"/>
                </a:lnTo>
                <a:lnTo>
                  <a:pt x="2047" y="16002"/>
                </a:lnTo>
                <a:lnTo>
                  <a:pt x="2266" y="16026"/>
                </a:lnTo>
                <a:lnTo>
                  <a:pt x="2266" y="16026"/>
                </a:lnTo>
                <a:lnTo>
                  <a:pt x="2534" y="16002"/>
                </a:lnTo>
                <a:lnTo>
                  <a:pt x="2777" y="15929"/>
                </a:lnTo>
                <a:lnTo>
                  <a:pt x="2997" y="15832"/>
                </a:lnTo>
                <a:lnTo>
                  <a:pt x="3191" y="15661"/>
                </a:lnTo>
                <a:lnTo>
                  <a:pt x="3191" y="15661"/>
                </a:lnTo>
                <a:lnTo>
                  <a:pt x="3362" y="15466"/>
                </a:lnTo>
                <a:lnTo>
                  <a:pt x="3484" y="15247"/>
                </a:lnTo>
                <a:lnTo>
                  <a:pt x="3557" y="15052"/>
                </a:lnTo>
                <a:lnTo>
                  <a:pt x="3605" y="14833"/>
                </a:lnTo>
                <a:lnTo>
                  <a:pt x="3679" y="14614"/>
                </a:lnTo>
                <a:lnTo>
                  <a:pt x="3752" y="14419"/>
                </a:lnTo>
                <a:lnTo>
                  <a:pt x="3849" y="14200"/>
                </a:lnTo>
                <a:lnTo>
                  <a:pt x="4019" y="14029"/>
                </a:lnTo>
                <a:lnTo>
                  <a:pt x="4019" y="14029"/>
                </a:lnTo>
                <a:lnTo>
                  <a:pt x="4287" y="13786"/>
                </a:lnTo>
                <a:lnTo>
                  <a:pt x="4531" y="13591"/>
                </a:lnTo>
                <a:lnTo>
                  <a:pt x="4750" y="13493"/>
                </a:lnTo>
                <a:lnTo>
                  <a:pt x="4945" y="13445"/>
                </a:lnTo>
                <a:lnTo>
                  <a:pt x="5140" y="13445"/>
                </a:lnTo>
                <a:lnTo>
                  <a:pt x="5310" y="13493"/>
                </a:lnTo>
                <a:lnTo>
                  <a:pt x="5481" y="13615"/>
                </a:lnTo>
                <a:lnTo>
                  <a:pt x="5651" y="13737"/>
                </a:lnTo>
                <a:lnTo>
                  <a:pt x="5822" y="13932"/>
                </a:lnTo>
                <a:lnTo>
                  <a:pt x="5992" y="14127"/>
                </a:lnTo>
                <a:lnTo>
                  <a:pt x="6358" y="14614"/>
                </a:lnTo>
                <a:lnTo>
                  <a:pt x="6796" y="15150"/>
                </a:lnTo>
                <a:lnTo>
                  <a:pt x="7039" y="15442"/>
                </a:lnTo>
                <a:lnTo>
                  <a:pt x="7307" y="15734"/>
                </a:lnTo>
                <a:lnTo>
                  <a:pt x="7307" y="15734"/>
                </a:lnTo>
                <a:lnTo>
                  <a:pt x="7454" y="15856"/>
                </a:lnTo>
                <a:lnTo>
                  <a:pt x="7648" y="15953"/>
                </a:lnTo>
                <a:lnTo>
                  <a:pt x="7819" y="16002"/>
                </a:lnTo>
                <a:lnTo>
                  <a:pt x="8014" y="16026"/>
                </a:lnTo>
                <a:lnTo>
                  <a:pt x="8014" y="16026"/>
                </a:lnTo>
                <a:lnTo>
                  <a:pt x="8111" y="16002"/>
                </a:lnTo>
                <a:lnTo>
                  <a:pt x="8257" y="15929"/>
                </a:lnTo>
                <a:lnTo>
                  <a:pt x="8720" y="15661"/>
                </a:lnTo>
                <a:lnTo>
                  <a:pt x="8988" y="15491"/>
                </a:lnTo>
                <a:lnTo>
                  <a:pt x="9280" y="15271"/>
                </a:lnTo>
                <a:lnTo>
                  <a:pt x="9597" y="15052"/>
                </a:lnTo>
                <a:lnTo>
                  <a:pt x="9889" y="14784"/>
                </a:lnTo>
                <a:lnTo>
                  <a:pt x="10157" y="14516"/>
                </a:lnTo>
                <a:lnTo>
                  <a:pt x="10400" y="14224"/>
                </a:lnTo>
                <a:lnTo>
                  <a:pt x="10595" y="13932"/>
                </a:lnTo>
                <a:lnTo>
                  <a:pt x="10668" y="13786"/>
                </a:lnTo>
                <a:lnTo>
                  <a:pt x="10717" y="13615"/>
                </a:lnTo>
                <a:lnTo>
                  <a:pt x="10766" y="13469"/>
                </a:lnTo>
                <a:lnTo>
                  <a:pt x="10790" y="13323"/>
                </a:lnTo>
                <a:lnTo>
                  <a:pt x="10790" y="13177"/>
                </a:lnTo>
                <a:lnTo>
                  <a:pt x="10766" y="13006"/>
                </a:lnTo>
                <a:lnTo>
                  <a:pt x="10717" y="12860"/>
                </a:lnTo>
                <a:lnTo>
                  <a:pt x="10644" y="12714"/>
                </a:lnTo>
                <a:lnTo>
                  <a:pt x="10547" y="12568"/>
                </a:lnTo>
                <a:lnTo>
                  <a:pt x="10425" y="12422"/>
                </a:lnTo>
                <a:lnTo>
                  <a:pt x="10425" y="12422"/>
                </a:lnTo>
                <a:lnTo>
                  <a:pt x="10230" y="12276"/>
                </a:lnTo>
                <a:lnTo>
                  <a:pt x="10035" y="12178"/>
                </a:lnTo>
                <a:lnTo>
                  <a:pt x="9840" y="12105"/>
                </a:lnTo>
                <a:lnTo>
                  <a:pt x="9621" y="12032"/>
                </a:lnTo>
                <a:lnTo>
                  <a:pt x="9402" y="11983"/>
                </a:lnTo>
                <a:lnTo>
                  <a:pt x="9183" y="11886"/>
                </a:lnTo>
                <a:lnTo>
                  <a:pt x="8988" y="11789"/>
                </a:lnTo>
                <a:lnTo>
                  <a:pt x="8793" y="11618"/>
                </a:lnTo>
                <a:lnTo>
                  <a:pt x="8793" y="11618"/>
                </a:lnTo>
                <a:lnTo>
                  <a:pt x="8623" y="11423"/>
                </a:lnTo>
                <a:lnTo>
                  <a:pt x="8525" y="11204"/>
                </a:lnTo>
                <a:lnTo>
                  <a:pt x="8452" y="10961"/>
                </a:lnTo>
                <a:lnTo>
                  <a:pt x="8428" y="10668"/>
                </a:lnTo>
                <a:lnTo>
                  <a:pt x="8428" y="10668"/>
                </a:lnTo>
                <a:lnTo>
                  <a:pt x="8452" y="10473"/>
                </a:lnTo>
                <a:lnTo>
                  <a:pt x="8476" y="10254"/>
                </a:lnTo>
                <a:lnTo>
                  <a:pt x="8549" y="10059"/>
                </a:lnTo>
                <a:lnTo>
                  <a:pt x="8623" y="9865"/>
                </a:lnTo>
                <a:lnTo>
                  <a:pt x="8720" y="9670"/>
                </a:lnTo>
                <a:lnTo>
                  <a:pt x="8842" y="9475"/>
                </a:lnTo>
                <a:lnTo>
                  <a:pt x="8988" y="9304"/>
                </a:lnTo>
                <a:lnTo>
                  <a:pt x="9134" y="9134"/>
                </a:lnTo>
                <a:lnTo>
                  <a:pt x="9134" y="9134"/>
                </a:lnTo>
                <a:lnTo>
                  <a:pt x="9304" y="8988"/>
                </a:lnTo>
                <a:lnTo>
                  <a:pt x="9475" y="8866"/>
                </a:lnTo>
                <a:lnTo>
                  <a:pt x="9645" y="8744"/>
                </a:lnTo>
                <a:lnTo>
                  <a:pt x="9840" y="8622"/>
                </a:lnTo>
                <a:lnTo>
                  <a:pt x="10035" y="8549"/>
                </a:lnTo>
                <a:lnTo>
                  <a:pt x="10254" y="8476"/>
                </a:lnTo>
                <a:lnTo>
                  <a:pt x="10474" y="8452"/>
                </a:lnTo>
                <a:lnTo>
                  <a:pt x="10668" y="8428"/>
                </a:lnTo>
                <a:lnTo>
                  <a:pt x="10668" y="8428"/>
                </a:lnTo>
                <a:lnTo>
                  <a:pt x="10936" y="8452"/>
                </a:lnTo>
                <a:lnTo>
                  <a:pt x="11180" y="8525"/>
                </a:lnTo>
                <a:lnTo>
                  <a:pt x="11423" y="8622"/>
                </a:lnTo>
                <a:lnTo>
                  <a:pt x="11618" y="8793"/>
                </a:lnTo>
                <a:lnTo>
                  <a:pt x="11618" y="8793"/>
                </a:lnTo>
                <a:lnTo>
                  <a:pt x="11789" y="8988"/>
                </a:lnTo>
                <a:lnTo>
                  <a:pt x="11910" y="9207"/>
                </a:lnTo>
                <a:lnTo>
                  <a:pt x="11984" y="9426"/>
                </a:lnTo>
                <a:lnTo>
                  <a:pt x="12057" y="9645"/>
                </a:lnTo>
                <a:lnTo>
                  <a:pt x="12105" y="9840"/>
                </a:lnTo>
                <a:lnTo>
                  <a:pt x="12178" y="10035"/>
                </a:lnTo>
                <a:lnTo>
                  <a:pt x="12276" y="10230"/>
                </a:lnTo>
                <a:lnTo>
                  <a:pt x="12422" y="10425"/>
                </a:lnTo>
                <a:lnTo>
                  <a:pt x="12422" y="10425"/>
                </a:lnTo>
                <a:lnTo>
                  <a:pt x="12568" y="10547"/>
                </a:lnTo>
                <a:lnTo>
                  <a:pt x="12714" y="10644"/>
                </a:lnTo>
                <a:lnTo>
                  <a:pt x="12860" y="10717"/>
                </a:lnTo>
                <a:lnTo>
                  <a:pt x="13006" y="10766"/>
                </a:lnTo>
                <a:lnTo>
                  <a:pt x="13177" y="10790"/>
                </a:lnTo>
                <a:lnTo>
                  <a:pt x="13323" y="10790"/>
                </a:lnTo>
                <a:lnTo>
                  <a:pt x="13469" y="10766"/>
                </a:lnTo>
                <a:lnTo>
                  <a:pt x="13615" y="10717"/>
                </a:lnTo>
                <a:lnTo>
                  <a:pt x="13786" y="10668"/>
                </a:lnTo>
                <a:lnTo>
                  <a:pt x="13932" y="10595"/>
                </a:lnTo>
                <a:lnTo>
                  <a:pt x="14224" y="10400"/>
                </a:lnTo>
                <a:lnTo>
                  <a:pt x="14516" y="10157"/>
                </a:lnTo>
                <a:lnTo>
                  <a:pt x="14784" y="9889"/>
                </a:lnTo>
                <a:lnTo>
                  <a:pt x="15052" y="9597"/>
                </a:lnTo>
                <a:lnTo>
                  <a:pt x="15271" y="9280"/>
                </a:lnTo>
                <a:lnTo>
                  <a:pt x="15491" y="8988"/>
                </a:lnTo>
                <a:lnTo>
                  <a:pt x="15661" y="8720"/>
                </a:lnTo>
                <a:lnTo>
                  <a:pt x="15929" y="8257"/>
                </a:lnTo>
                <a:lnTo>
                  <a:pt x="16002" y="8111"/>
                </a:lnTo>
                <a:lnTo>
                  <a:pt x="16026" y="8014"/>
                </a:lnTo>
                <a:lnTo>
                  <a:pt x="16026" y="8014"/>
                </a:lnTo>
                <a:lnTo>
                  <a:pt x="16002" y="7819"/>
                </a:lnTo>
                <a:lnTo>
                  <a:pt x="15953" y="7648"/>
                </a:lnTo>
                <a:lnTo>
                  <a:pt x="15856" y="7453"/>
                </a:lnTo>
                <a:lnTo>
                  <a:pt x="15734" y="7307"/>
                </a:lnTo>
                <a:lnTo>
                  <a:pt x="15734" y="7307"/>
                </a:lnTo>
                <a:lnTo>
                  <a:pt x="15442" y="7039"/>
                </a:lnTo>
                <a:lnTo>
                  <a:pt x="15150" y="6796"/>
                </a:lnTo>
                <a:lnTo>
                  <a:pt x="14614" y="6357"/>
                </a:lnTo>
                <a:lnTo>
                  <a:pt x="14127" y="5992"/>
                </a:lnTo>
                <a:lnTo>
                  <a:pt x="13932" y="5822"/>
                </a:lnTo>
                <a:lnTo>
                  <a:pt x="13737" y="5651"/>
                </a:lnTo>
                <a:lnTo>
                  <a:pt x="13615" y="5481"/>
                </a:lnTo>
                <a:lnTo>
                  <a:pt x="13494" y="5310"/>
                </a:lnTo>
                <a:lnTo>
                  <a:pt x="13445" y="5140"/>
                </a:lnTo>
                <a:lnTo>
                  <a:pt x="13445" y="4945"/>
                </a:lnTo>
                <a:lnTo>
                  <a:pt x="13494" y="4750"/>
                </a:lnTo>
                <a:lnTo>
                  <a:pt x="13591" y="4531"/>
                </a:lnTo>
                <a:lnTo>
                  <a:pt x="13761" y="4287"/>
                </a:lnTo>
                <a:lnTo>
                  <a:pt x="14029" y="4019"/>
                </a:lnTo>
                <a:lnTo>
                  <a:pt x="14029" y="4019"/>
                </a:lnTo>
                <a:close/>
              </a:path>
            </a:pathLst>
          </a:custGeom>
          <a:noFill/>
          <a:ln w="12175" cap="rnd" cmpd="sng">
            <a:solidFill>
              <a:srgbClr val="02BDC7"/>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12" name="Google Shape;112;p5"/>
          <p:cNvGrpSpPr/>
          <p:nvPr/>
        </p:nvGrpSpPr>
        <p:grpSpPr>
          <a:xfrm>
            <a:off x="10856509" y="5970102"/>
            <a:ext cx="678468" cy="638281"/>
            <a:chOff x="5972700" y="2330200"/>
            <a:chExt cx="411625" cy="387275"/>
          </a:xfrm>
        </p:grpSpPr>
        <p:sp>
          <p:nvSpPr>
            <p:cNvPr id="113" name="Google Shape;113;p5"/>
            <p:cNvSpPr/>
            <p:nvPr/>
          </p:nvSpPr>
          <p:spPr>
            <a:xfrm>
              <a:off x="5972700" y="2476950"/>
              <a:ext cx="98050" cy="219825"/>
            </a:xfrm>
            <a:custGeom>
              <a:avLst/>
              <a:gdLst/>
              <a:ahLst/>
              <a:cxnLst/>
              <a:rect l="l" t="t" r="r" b="b"/>
              <a:pathLst>
                <a:path w="3922" h="8793" fill="none" extrusionOk="0">
                  <a:moveTo>
                    <a:pt x="0" y="0"/>
                  </a:moveTo>
                  <a:lnTo>
                    <a:pt x="0" y="8792"/>
                  </a:lnTo>
                  <a:lnTo>
                    <a:pt x="3921" y="8792"/>
                  </a:lnTo>
                  <a:lnTo>
                    <a:pt x="3921" y="0"/>
                  </a:lnTo>
                  <a:lnTo>
                    <a:pt x="0" y="0"/>
                  </a:lnTo>
                  <a:close/>
                  <a:moveTo>
                    <a:pt x="2411" y="2411"/>
                  </a:moveTo>
                  <a:lnTo>
                    <a:pt x="2411" y="2411"/>
                  </a:lnTo>
                  <a:lnTo>
                    <a:pt x="2265" y="2387"/>
                  </a:lnTo>
                  <a:lnTo>
                    <a:pt x="2143" y="2363"/>
                  </a:lnTo>
                  <a:lnTo>
                    <a:pt x="2022" y="2290"/>
                  </a:lnTo>
                  <a:lnTo>
                    <a:pt x="1924" y="2216"/>
                  </a:lnTo>
                  <a:lnTo>
                    <a:pt x="1827" y="2095"/>
                  </a:lnTo>
                  <a:lnTo>
                    <a:pt x="1754" y="1973"/>
                  </a:lnTo>
                  <a:lnTo>
                    <a:pt x="1729" y="1851"/>
                  </a:lnTo>
                  <a:lnTo>
                    <a:pt x="1705" y="1705"/>
                  </a:lnTo>
                  <a:lnTo>
                    <a:pt x="1705" y="1705"/>
                  </a:lnTo>
                  <a:lnTo>
                    <a:pt x="1729" y="1559"/>
                  </a:lnTo>
                  <a:lnTo>
                    <a:pt x="1754" y="1437"/>
                  </a:lnTo>
                  <a:lnTo>
                    <a:pt x="1827" y="1315"/>
                  </a:lnTo>
                  <a:lnTo>
                    <a:pt x="1924" y="1218"/>
                  </a:lnTo>
                  <a:lnTo>
                    <a:pt x="2022" y="1120"/>
                  </a:lnTo>
                  <a:lnTo>
                    <a:pt x="2143" y="1072"/>
                  </a:lnTo>
                  <a:lnTo>
                    <a:pt x="2265" y="1023"/>
                  </a:lnTo>
                  <a:lnTo>
                    <a:pt x="2411" y="999"/>
                  </a:lnTo>
                  <a:lnTo>
                    <a:pt x="2411" y="999"/>
                  </a:lnTo>
                  <a:lnTo>
                    <a:pt x="2557" y="1023"/>
                  </a:lnTo>
                  <a:lnTo>
                    <a:pt x="2679" y="1072"/>
                  </a:lnTo>
                  <a:lnTo>
                    <a:pt x="2801" y="1120"/>
                  </a:lnTo>
                  <a:lnTo>
                    <a:pt x="2898" y="1218"/>
                  </a:lnTo>
                  <a:lnTo>
                    <a:pt x="2996" y="1315"/>
                  </a:lnTo>
                  <a:lnTo>
                    <a:pt x="3069" y="1437"/>
                  </a:lnTo>
                  <a:lnTo>
                    <a:pt x="3093" y="1559"/>
                  </a:lnTo>
                  <a:lnTo>
                    <a:pt x="3118" y="1705"/>
                  </a:lnTo>
                  <a:lnTo>
                    <a:pt x="3118" y="1705"/>
                  </a:lnTo>
                  <a:lnTo>
                    <a:pt x="3093" y="1851"/>
                  </a:lnTo>
                  <a:lnTo>
                    <a:pt x="3069" y="1973"/>
                  </a:lnTo>
                  <a:lnTo>
                    <a:pt x="2996" y="2095"/>
                  </a:lnTo>
                  <a:lnTo>
                    <a:pt x="2898" y="2216"/>
                  </a:lnTo>
                  <a:lnTo>
                    <a:pt x="2801" y="2290"/>
                  </a:lnTo>
                  <a:lnTo>
                    <a:pt x="2679" y="2363"/>
                  </a:lnTo>
                  <a:lnTo>
                    <a:pt x="2557" y="2387"/>
                  </a:lnTo>
                  <a:lnTo>
                    <a:pt x="2411" y="2411"/>
                  </a:lnTo>
                  <a:lnTo>
                    <a:pt x="2411" y="2411"/>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14;p5"/>
            <p:cNvSpPr/>
            <p:nvPr/>
          </p:nvSpPr>
          <p:spPr>
            <a:xfrm>
              <a:off x="6078025" y="2330200"/>
              <a:ext cx="306300" cy="387275"/>
            </a:xfrm>
            <a:custGeom>
              <a:avLst/>
              <a:gdLst/>
              <a:ahLst/>
              <a:cxnLst/>
              <a:rect l="l" t="t" r="r" b="b"/>
              <a:pathLst>
                <a:path w="12252" h="15491" fill="none" extrusionOk="0">
                  <a:moveTo>
                    <a:pt x="1" y="13396"/>
                  </a:moveTo>
                  <a:lnTo>
                    <a:pt x="1511" y="13396"/>
                  </a:lnTo>
                  <a:lnTo>
                    <a:pt x="1511" y="13396"/>
                  </a:lnTo>
                  <a:lnTo>
                    <a:pt x="1998" y="13639"/>
                  </a:lnTo>
                  <a:lnTo>
                    <a:pt x="2680" y="13932"/>
                  </a:lnTo>
                  <a:lnTo>
                    <a:pt x="3556" y="14273"/>
                  </a:lnTo>
                  <a:lnTo>
                    <a:pt x="4531" y="14638"/>
                  </a:lnTo>
                  <a:lnTo>
                    <a:pt x="5578" y="14955"/>
                  </a:lnTo>
                  <a:lnTo>
                    <a:pt x="6114" y="15101"/>
                  </a:lnTo>
                  <a:lnTo>
                    <a:pt x="6650" y="15222"/>
                  </a:lnTo>
                  <a:lnTo>
                    <a:pt x="7161" y="15344"/>
                  </a:lnTo>
                  <a:lnTo>
                    <a:pt x="7672" y="15417"/>
                  </a:lnTo>
                  <a:lnTo>
                    <a:pt x="8135" y="15466"/>
                  </a:lnTo>
                  <a:lnTo>
                    <a:pt x="8598" y="15490"/>
                  </a:lnTo>
                  <a:lnTo>
                    <a:pt x="8598" y="15490"/>
                  </a:lnTo>
                  <a:lnTo>
                    <a:pt x="9377" y="15490"/>
                  </a:lnTo>
                  <a:lnTo>
                    <a:pt x="9791" y="15466"/>
                  </a:lnTo>
                  <a:lnTo>
                    <a:pt x="10181" y="15417"/>
                  </a:lnTo>
                  <a:lnTo>
                    <a:pt x="10522" y="15320"/>
                  </a:lnTo>
                  <a:lnTo>
                    <a:pt x="10692" y="15271"/>
                  </a:lnTo>
                  <a:lnTo>
                    <a:pt x="10814" y="15222"/>
                  </a:lnTo>
                  <a:lnTo>
                    <a:pt x="10936" y="15149"/>
                  </a:lnTo>
                  <a:lnTo>
                    <a:pt x="11033" y="15052"/>
                  </a:lnTo>
                  <a:lnTo>
                    <a:pt x="11082" y="14955"/>
                  </a:lnTo>
                  <a:lnTo>
                    <a:pt x="11131" y="14833"/>
                  </a:lnTo>
                  <a:lnTo>
                    <a:pt x="11204" y="14126"/>
                  </a:lnTo>
                  <a:lnTo>
                    <a:pt x="11204" y="14126"/>
                  </a:lnTo>
                  <a:lnTo>
                    <a:pt x="11180" y="13956"/>
                  </a:lnTo>
                  <a:lnTo>
                    <a:pt x="11131" y="13810"/>
                  </a:lnTo>
                  <a:lnTo>
                    <a:pt x="11033" y="13664"/>
                  </a:lnTo>
                  <a:lnTo>
                    <a:pt x="10887" y="13542"/>
                  </a:lnTo>
                  <a:lnTo>
                    <a:pt x="10887" y="13542"/>
                  </a:lnTo>
                  <a:lnTo>
                    <a:pt x="11009" y="13518"/>
                  </a:lnTo>
                  <a:lnTo>
                    <a:pt x="11131" y="13469"/>
                  </a:lnTo>
                  <a:lnTo>
                    <a:pt x="11253" y="13420"/>
                  </a:lnTo>
                  <a:lnTo>
                    <a:pt x="11350" y="13323"/>
                  </a:lnTo>
                  <a:lnTo>
                    <a:pt x="11423" y="13225"/>
                  </a:lnTo>
                  <a:lnTo>
                    <a:pt x="11496" y="13104"/>
                  </a:lnTo>
                  <a:lnTo>
                    <a:pt x="11545" y="12957"/>
                  </a:lnTo>
                  <a:lnTo>
                    <a:pt x="11569" y="12836"/>
                  </a:lnTo>
                  <a:lnTo>
                    <a:pt x="11642" y="11959"/>
                  </a:lnTo>
                  <a:lnTo>
                    <a:pt x="11642" y="11959"/>
                  </a:lnTo>
                  <a:lnTo>
                    <a:pt x="11642" y="11837"/>
                  </a:lnTo>
                  <a:lnTo>
                    <a:pt x="11642" y="11740"/>
                  </a:lnTo>
                  <a:lnTo>
                    <a:pt x="11618" y="11618"/>
                  </a:lnTo>
                  <a:lnTo>
                    <a:pt x="11569" y="11521"/>
                  </a:lnTo>
                  <a:lnTo>
                    <a:pt x="11447" y="11350"/>
                  </a:lnTo>
                  <a:lnTo>
                    <a:pt x="11374" y="11277"/>
                  </a:lnTo>
                  <a:lnTo>
                    <a:pt x="11301" y="11204"/>
                  </a:lnTo>
                  <a:lnTo>
                    <a:pt x="11301" y="11204"/>
                  </a:lnTo>
                  <a:lnTo>
                    <a:pt x="11423" y="11180"/>
                  </a:lnTo>
                  <a:lnTo>
                    <a:pt x="11521" y="11131"/>
                  </a:lnTo>
                  <a:lnTo>
                    <a:pt x="11618" y="11058"/>
                  </a:lnTo>
                  <a:lnTo>
                    <a:pt x="11715" y="10960"/>
                  </a:lnTo>
                  <a:lnTo>
                    <a:pt x="11788" y="10863"/>
                  </a:lnTo>
                  <a:lnTo>
                    <a:pt x="11837" y="10766"/>
                  </a:lnTo>
                  <a:lnTo>
                    <a:pt x="11886" y="10644"/>
                  </a:lnTo>
                  <a:lnTo>
                    <a:pt x="11910" y="10498"/>
                  </a:lnTo>
                  <a:lnTo>
                    <a:pt x="11983" y="9645"/>
                  </a:lnTo>
                  <a:lnTo>
                    <a:pt x="11983" y="9645"/>
                  </a:lnTo>
                  <a:lnTo>
                    <a:pt x="11983" y="9523"/>
                  </a:lnTo>
                  <a:lnTo>
                    <a:pt x="11983" y="9402"/>
                  </a:lnTo>
                  <a:lnTo>
                    <a:pt x="11959" y="9280"/>
                  </a:lnTo>
                  <a:lnTo>
                    <a:pt x="11910" y="9182"/>
                  </a:lnTo>
                  <a:lnTo>
                    <a:pt x="11861" y="9085"/>
                  </a:lnTo>
                  <a:lnTo>
                    <a:pt x="11788" y="9012"/>
                  </a:lnTo>
                  <a:lnTo>
                    <a:pt x="11715" y="8939"/>
                  </a:lnTo>
                  <a:lnTo>
                    <a:pt x="11618" y="8866"/>
                  </a:lnTo>
                  <a:lnTo>
                    <a:pt x="11618" y="8866"/>
                  </a:lnTo>
                  <a:lnTo>
                    <a:pt x="11715" y="8841"/>
                  </a:lnTo>
                  <a:lnTo>
                    <a:pt x="11813" y="8768"/>
                  </a:lnTo>
                  <a:lnTo>
                    <a:pt x="11910" y="8695"/>
                  </a:lnTo>
                  <a:lnTo>
                    <a:pt x="11983" y="8622"/>
                  </a:lnTo>
                  <a:lnTo>
                    <a:pt x="12056" y="8525"/>
                  </a:lnTo>
                  <a:lnTo>
                    <a:pt x="12105" y="8427"/>
                  </a:lnTo>
                  <a:lnTo>
                    <a:pt x="12129" y="8306"/>
                  </a:lnTo>
                  <a:lnTo>
                    <a:pt x="12154" y="8184"/>
                  </a:lnTo>
                  <a:lnTo>
                    <a:pt x="12251" y="7307"/>
                  </a:lnTo>
                  <a:lnTo>
                    <a:pt x="12251" y="7307"/>
                  </a:lnTo>
                  <a:lnTo>
                    <a:pt x="12227" y="7185"/>
                  </a:lnTo>
                  <a:lnTo>
                    <a:pt x="12202" y="7064"/>
                  </a:lnTo>
                  <a:lnTo>
                    <a:pt x="12154" y="6966"/>
                  </a:lnTo>
                  <a:lnTo>
                    <a:pt x="12105" y="6869"/>
                  </a:lnTo>
                  <a:lnTo>
                    <a:pt x="12032" y="6771"/>
                  </a:lnTo>
                  <a:lnTo>
                    <a:pt x="11935" y="6698"/>
                  </a:lnTo>
                  <a:lnTo>
                    <a:pt x="11715" y="6552"/>
                  </a:lnTo>
                  <a:lnTo>
                    <a:pt x="11472" y="6430"/>
                  </a:lnTo>
                  <a:lnTo>
                    <a:pt x="11180" y="6333"/>
                  </a:lnTo>
                  <a:lnTo>
                    <a:pt x="10863" y="6260"/>
                  </a:lnTo>
                  <a:lnTo>
                    <a:pt x="10546" y="6211"/>
                  </a:lnTo>
                  <a:lnTo>
                    <a:pt x="10546" y="6211"/>
                  </a:lnTo>
                  <a:lnTo>
                    <a:pt x="9864" y="6114"/>
                  </a:lnTo>
                  <a:lnTo>
                    <a:pt x="8817" y="6016"/>
                  </a:lnTo>
                  <a:lnTo>
                    <a:pt x="7575" y="5943"/>
                  </a:lnTo>
                  <a:lnTo>
                    <a:pt x="6309" y="5870"/>
                  </a:lnTo>
                  <a:lnTo>
                    <a:pt x="6309" y="5870"/>
                  </a:lnTo>
                  <a:lnTo>
                    <a:pt x="6479" y="5578"/>
                  </a:lnTo>
                  <a:lnTo>
                    <a:pt x="6625" y="5237"/>
                  </a:lnTo>
                  <a:lnTo>
                    <a:pt x="6771" y="4872"/>
                  </a:lnTo>
                  <a:lnTo>
                    <a:pt x="6869" y="4482"/>
                  </a:lnTo>
                  <a:lnTo>
                    <a:pt x="6966" y="4092"/>
                  </a:lnTo>
                  <a:lnTo>
                    <a:pt x="7064" y="3678"/>
                  </a:lnTo>
                  <a:lnTo>
                    <a:pt x="7161" y="2875"/>
                  </a:lnTo>
                  <a:lnTo>
                    <a:pt x="7234" y="2144"/>
                  </a:lnTo>
                  <a:lnTo>
                    <a:pt x="7283" y="1535"/>
                  </a:lnTo>
                  <a:lnTo>
                    <a:pt x="7283" y="975"/>
                  </a:lnTo>
                  <a:lnTo>
                    <a:pt x="7283" y="975"/>
                  </a:lnTo>
                  <a:lnTo>
                    <a:pt x="7283" y="804"/>
                  </a:lnTo>
                  <a:lnTo>
                    <a:pt x="7210" y="609"/>
                  </a:lnTo>
                  <a:lnTo>
                    <a:pt x="7137" y="463"/>
                  </a:lnTo>
                  <a:lnTo>
                    <a:pt x="7015" y="317"/>
                  </a:lnTo>
                  <a:lnTo>
                    <a:pt x="6869" y="171"/>
                  </a:lnTo>
                  <a:lnTo>
                    <a:pt x="6698" y="98"/>
                  </a:lnTo>
                  <a:lnTo>
                    <a:pt x="6503" y="25"/>
                  </a:lnTo>
                  <a:lnTo>
                    <a:pt x="6309" y="1"/>
                  </a:lnTo>
                  <a:lnTo>
                    <a:pt x="6309" y="1"/>
                  </a:lnTo>
                  <a:lnTo>
                    <a:pt x="5943" y="25"/>
                  </a:lnTo>
                  <a:lnTo>
                    <a:pt x="5700" y="74"/>
                  </a:lnTo>
                  <a:lnTo>
                    <a:pt x="5505" y="147"/>
                  </a:lnTo>
                  <a:lnTo>
                    <a:pt x="5359" y="220"/>
                  </a:lnTo>
                  <a:lnTo>
                    <a:pt x="5359" y="220"/>
                  </a:lnTo>
                  <a:lnTo>
                    <a:pt x="4969" y="1462"/>
                  </a:lnTo>
                  <a:lnTo>
                    <a:pt x="4774" y="2022"/>
                  </a:lnTo>
                  <a:lnTo>
                    <a:pt x="4579" y="2534"/>
                  </a:lnTo>
                  <a:lnTo>
                    <a:pt x="4385" y="2996"/>
                  </a:lnTo>
                  <a:lnTo>
                    <a:pt x="4190" y="3386"/>
                  </a:lnTo>
                  <a:lnTo>
                    <a:pt x="4019" y="3678"/>
                  </a:lnTo>
                  <a:lnTo>
                    <a:pt x="3873" y="3922"/>
                  </a:lnTo>
                  <a:lnTo>
                    <a:pt x="3873" y="3922"/>
                  </a:lnTo>
                  <a:lnTo>
                    <a:pt x="3654" y="4141"/>
                  </a:lnTo>
                  <a:lnTo>
                    <a:pt x="3313" y="4482"/>
                  </a:lnTo>
                  <a:lnTo>
                    <a:pt x="2509" y="5237"/>
                  </a:lnTo>
                  <a:lnTo>
                    <a:pt x="1438" y="6211"/>
                  </a:lnTo>
                  <a:lnTo>
                    <a:pt x="1" y="621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15" name="Google Shape;115;p5"/>
          <p:cNvGrpSpPr/>
          <p:nvPr/>
        </p:nvGrpSpPr>
        <p:grpSpPr>
          <a:xfrm>
            <a:off x="2853161" y="643387"/>
            <a:ext cx="531544" cy="842560"/>
            <a:chOff x="6718575" y="2318625"/>
            <a:chExt cx="256950" cy="407375"/>
          </a:xfrm>
        </p:grpSpPr>
        <p:sp>
          <p:nvSpPr>
            <p:cNvPr id="116" name="Google Shape;116;p5"/>
            <p:cNvSpPr/>
            <p:nvPr/>
          </p:nvSpPr>
          <p:spPr>
            <a:xfrm>
              <a:off x="6795900" y="2673600"/>
              <a:ext cx="102300" cy="22550"/>
            </a:xfrm>
            <a:custGeom>
              <a:avLst/>
              <a:gdLst/>
              <a:ahLst/>
              <a:cxnLst/>
              <a:rect l="l" t="t" r="r" b="b"/>
              <a:pathLst>
                <a:path w="4092" h="902" fill="none" extrusionOk="0">
                  <a:moveTo>
                    <a:pt x="4092" y="902"/>
                  </a:moveTo>
                  <a:lnTo>
                    <a:pt x="4092" y="1"/>
                  </a:lnTo>
                  <a:lnTo>
                    <a:pt x="0" y="1"/>
                  </a:lnTo>
                  <a:lnTo>
                    <a:pt x="0" y="902"/>
                  </a:lnTo>
                  <a:lnTo>
                    <a:pt x="4092" y="902"/>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117;p5"/>
            <p:cNvSpPr/>
            <p:nvPr/>
          </p:nvSpPr>
          <p:spPr>
            <a:xfrm>
              <a:off x="6795900" y="2650475"/>
              <a:ext cx="102300" cy="22550"/>
            </a:xfrm>
            <a:custGeom>
              <a:avLst/>
              <a:gdLst/>
              <a:ahLst/>
              <a:cxnLst/>
              <a:rect l="l" t="t" r="r" b="b"/>
              <a:pathLst>
                <a:path w="4092" h="902" fill="none" extrusionOk="0">
                  <a:moveTo>
                    <a:pt x="4092" y="901"/>
                  </a:moveTo>
                  <a:lnTo>
                    <a:pt x="4092" y="0"/>
                  </a:lnTo>
                  <a:lnTo>
                    <a:pt x="0" y="0"/>
                  </a:lnTo>
                  <a:lnTo>
                    <a:pt x="0" y="901"/>
                  </a:lnTo>
                  <a:lnTo>
                    <a:pt x="4092" y="901"/>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118;p5"/>
            <p:cNvSpPr/>
            <p:nvPr/>
          </p:nvSpPr>
          <p:spPr>
            <a:xfrm>
              <a:off x="6795900" y="2696125"/>
              <a:ext cx="102300" cy="29875"/>
            </a:xfrm>
            <a:custGeom>
              <a:avLst/>
              <a:gdLst/>
              <a:ahLst/>
              <a:cxnLst/>
              <a:rect l="l" t="t" r="r" b="b"/>
              <a:pathLst>
                <a:path w="4092" h="1195" fill="none" extrusionOk="0">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119;p5"/>
            <p:cNvSpPr/>
            <p:nvPr/>
          </p:nvSpPr>
          <p:spPr>
            <a:xfrm>
              <a:off x="6784925" y="2459275"/>
              <a:ext cx="35350" cy="166875"/>
            </a:xfrm>
            <a:custGeom>
              <a:avLst/>
              <a:gdLst/>
              <a:ahLst/>
              <a:cxnLst/>
              <a:rect l="l" t="t" r="r" b="b"/>
              <a:pathLst>
                <a:path w="1414" h="6675" fill="none" extrusionOk="0">
                  <a:moveTo>
                    <a:pt x="1413" y="6674"/>
                  </a:moveTo>
                  <a:lnTo>
                    <a:pt x="1413" y="6674"/>
                  </a:lnTo>
                  <a:lnTo>
                    <a:pt x="585" y="2850"/>
                  </a:lnTo>
                  <a:lnTo>
                    <a:pt x="1" y="1"/>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120;p5"/>
            <p:cNvSpPr/>
            <p:nvPr/>
          </p:nvSpPr>
          <p:spPr>
            <a:xfrm>
              <a:off x="6718575" y="2318625"/>
              <a:ext cx="256950" cy="307525"/>
            </a:xfrm>
            <a:custGeom>
              <a:avLst/>
              <a:gdLst/>
              <a:ahLst/>
              <a:cxnLst/>
              <a:rect l="l" t="t" r="r" b="b"/>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121;p5"/>
            <p:cNvSpPr/>
            <p:nvPr/>
          </p:nvSpPr>
          <p:spPr>
            <a:xfrm>
              <a:off x="6873825" y="2459275"/>
              <a:ext cx="35350" cy="166875"/>
            </a:xfrm>
            <a:custGeom>
              <a:avLst/>
              <a:gdLst/>
              <a:ahLst/>
              <a:cxnLst/>
              <a:rect l="l" t="t" r="r" b="b"/>
              <a:pathLst>
                <a:path w="1414" h="6675" fill="none" extrusionOk="0">
                  <a:moveTo>
                    <a:pt x="1413" y="1"/>
                  </a:moveTo>
                  <a:lnTo>
                    <a:pt x="1413" y="1"/>
                  </a:lnTo>
                  <a:lnTo>
                    <a:pt x="829" y="2850"/>
                  </a:lnTo>
                  <a:lnTo>
                    <a:pt x="1" y="6674"/>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122;p5"/>
            <p:cNvSpPr/>
            <p:nvPr/>
          </p:nvSpPr>
          <p:spPr>
            <a:xfrm>
              <a:off x="6801975" y="2453200"/>
              <a:ext cx="90150" cy="19500"/>
            </a:xfrm>
            <a:custGeom>
              <a:avLst/>
              <a:gdLst/>
              <a:ahLst/>
              <a:cxnLst/>
              <a:rect l="l" t="t" r="r" b="b"/>
              <a:pathLst>
                <a:path w="3606" h="780" fill="none" extrusionOk="0">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123;p5"/>
            <p:cNvSpPr/>
            <p:nvPr/>
          </p:nvSpPr>
          <p:spPr>
            <a:xfrm>
              <a:off x="6795900" y="2628550"/>
              <a:ext cx="102300" cy="25"/>
            </a:xfrm>
            <a:custGeom>
              <a:avLst/>
              <a:gdLst/>
              <a:ahLst/>
              <a:cxnLst/>
              <a:rect l="l" t="t" r="r" b="b"/>
              <a:pathLst>
                <a:path w="4092" h="1" fill="none" extrusionOk="0">
                  <a:moveTo>
                    <a:pt x="0" y="1"/>
                  </a:moveTo>
                  <a:lnTo>
                    <a:pt x="4092" y="1"/>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24" name="Google Shape;124;p5"/>
          <p:cNvSpPr txBox="1">
            <a:spLocks noGrp="1"/>
          </p:cNvSpPr>
          <p:nvPr>
            <p:ph type="title"/>
          </p:nvPr>
        </p:nvSpPr>
        <p:spPr>
          <a:xfrm>
            <a:off x="192100" y="745967"/>
            <a:ext cx="2856000" cy="3507200"/>
          </a:xfrm>
          <a:prstGeom prst="rect">
            <a:avLst/>
          </a:prstGeom>
        </p:spPr>
        <p:txBody>
          <a:bodyPr spcFirstLastPara="1" wrap="square" lIns="91425" tIns="91425" rIns="91425" bIns="91425" anchor="ctr" anchorCtr="0">
            <a:noAutofit/>
          </a:bodyPr>
          <a:lstStyle>
            <a:lvl1pPr lvl="0">
              <a:spcBef>
                <a:spcPts val="0"/>
              </a:spcBef>
              <a:spcAft>
                <a:spcPts val="0"/>
              </a:spcAft>
              <a:buSzPts val="2000"/>
              <a:buNone/>
              <a:defRPr/>
            </a:lvl1pPr>
            <a:lvl2pPr lvl="1">
              <a:spcBef>
                <a:spcPts val="0"/>
              </a:spcBef>
              <a:spcAft>
                <a:spcPts val="0"/>
              </a:spcAft>
              <a:buSzPts val="2000"/>
              <a:buNone/>
              <a:defRPr/>
            </a:lvl2pPr>
            <a:lvl3pPr lvl="2">
              <a:spcBef>
                <a:spcPts val="0"/>
              </a:spcBef>
              <a:spcAft>
                <a:spcPts val="0"/>
              </a:spcAft>
              <a:buSzPts val="2000"/>
              <a:buNone/>
              <a:defRPr/>
            </a:lvl3pPr>
            <a:lvl4pPr lvl="3">
              <a:spcBef>
                <a:spcPts val="0"/>
              </a:spcBef>
              <a:spcAft>
                <a:spcPts val="0"/>
              </a:spcAft>
              <a:buSzPts val="2000"/>
              <a:buNone/>
              <a:defRPr/>
            </a:lvl4pPr>
            <a:lvl5pPr lvl="4">
              <a:spcBef>
                <a:spcPts val="0"/>
              </a:spcBef>
              <a:spcAft>
                <a:spcPts val="0"/>
              </a:spcAft>
              <a:buSzPts val="2000"/>
              <a:buNone/>
              <a:defRPr/>
            </a:lvl5pPr>
            <a:lvl6pPr lvl="5">
              <a:spcBef>
                <a:spcPts val="0"/>
              </a:spcBef>
              <a:spcAft>
                <a:spcPts val="0"/>
              </a:spcAft>
              <a:buSzPts val="2000"/>
              <a:buNone/>
              <a:defRPr/>
            </a:lvl6pPr>
            <a:lvl7pPr lvl="6">
              <a:spcBef>
                <a:spcPts val="0"/>
              </a:spcBef>
              <a:spcAft>
                <a:spcPts val="0"/>
              </a:spcAft>
              <a:buSzPts val="2000"/>
              <a:buNone/>
              <a:defRPr/>
            </a:lvl7pPr>
            <a:lvl8pPr lvl="7">
              <a:spcBef>
                <a:spcPts val="0"/>
              </a:spcBef>
              <a:spcAft>
                <a:spcPts val="0"/>
              </a:spcAft>
              <a:buSzPts val="2000"/>
              <a:buNone/>
              <a:defRPr/>
            </a:lvl8pPr>
            <a:lvl9pPr lvl="8">
              <a:spcBef>
                <a:spcPts val="0"/>
              </a:spcBef>
              <a:spcAft>
                <a:spcPts val="0"/>
              </a:spcAft>
              <a:buSzPts val="2000"/>
              <a:buNone/>
              <a:defRPr/>
            </a:lvl9pPr>
          </a:lstStyle>
          <a:p>
            <a:endParaRPr/>
          </a:p>
        </p:txBody>
      </p:sp>
      <p:sp>
        <p:nvSpPr>
          <p:cNvPr id="125" name="Google Shape;125;p5"/>
          <p:cNvSpPr txBox="1">
            <a:spLocks noGrp="1"/>
          </p:cNvSpPr>
          <p:nvPr>
            <p:ph type="body" idx="1"/>
          </p:nvPr>
        </p:nvSpPr>
        <p:spPr>
          <a:xfrm>
            <a:off x="3869167" y="1377867"/>
            <a:ext cx="7056400" cy="4356400"/>
          </a:xfrm>
          <a:prstGeom prst="rect">
            <a:avLst/>
          </a:prstGeom>
        </p:spPr>
        <p:txBody>
          <a:bodyPr spcFirstLastPara="1" wrap="square" lIns="91425" tIns="91425" rIns="91425" bIns="91425" anchor="t" anchorCtr="0">
            <a:noAutofit/>
          </a:bodyPr>
          <a:lstStyle>
            <a:lvl1pPr marL="609585" lvl="0" indent="-474121">
              <a:spcBef>
                <a:spcPts val="800"/>
              </a:spcBef>
              <a:spcAft>
                <a:spcPts val="0"/>
              </a:spcAft>
              <a:buSzPts val="2000"/>
              <a:buChar char="○"/>
              <a:defRPr/>
            </a:lvl1pPr>
            <a:lvl2pPr marL="1219170" lvl="1" indent="-474121">
              <a:spcBef>
                <a:spcPts val="1333"/>
              </a:spcBef>
              <a:spcAft>
                <a:spcPts val="0"/>
              </a:spcAft>
              <a:buSzPts val="2000"/>
              <a:buChar char="◦"/>
              <a:defRPr/>
            </a:lvl2pPr>
            <a:lvl3pPr marL="1828754" lvl="2" indent="-474121">
              <a:spcBef>
                <a:spcPts val="1333"/>
              </a:spcBef>
              <a:spcAft>
                <a:spcPts val="0"/>
              </a:spcAft>
              <a:buSzPts val="2000"/>
              <a:buChar char="◦"/>
              <a:defRPr/>
            </a:lvl3pPr>
            <a:lvl4pPr marL="2438339" lvl="3" indent="-474121">
              <a:spcBef>
                <a:spcPts val="1333"/>
              </a:spcBef>
              <a:spcAft>
                <a:spcPts val="0"/>
              </a:spcAft>
              <a:buSzPts val="2000"/>
              <a:buChar char="◦"/>
              <a:defRPr/>
            </a:lvl4pPr>
            <a:lvl5pPr marL="3047924" lvl="4" indent="-474121">
              <a:spcBef>
                <a:spcPts val="1333"/>
              </a:spcBef>
              <a:spcAft>
                <a:spcPts val="0"/>
              </a:spcAft>
              <a:buSzPts val="2000"/>
              <a:buChar char="◦"/>
              <a:defRPr/>
            </a:lvl5pPr>
            <a:lvl6pPr marL="3657509" lvl="5" indent="-474121">
              <a:spcBef>
                <a:spcPts val="1333"/>
              </a:spcBef>
              <a:spcAft>
                <a:spcPts val="0"/>
              </a:spcAft>
              <a:buSzPts val="2000"/>
              <a:buChar char="◦"/>
              <a:defRPr/>
            </a:lvl6pPr>
            <a:lvl7pPr marL="4267093" lvl="6" indent="-474121">
              <a:spcBef>
                <a:spcPts val="1333"/>
              </a:spcBef>
              <a:spcAft>
                <a:spcPts val="0"/>
              </a:spcAft>
              <a:buSzPts val="2000"/>
              <a:buChar char="◦"/>
              <a:defRPr/>
            </a:lvl7pPr>
            <a:lvl8pPr marL="4876678" lvl="7" indent="-474121">
              <a:spcBef>
                <a:spcPts val="1333"/>
              </a:spcBef>
              <a:spcAft>
                <a:spcPts val="0"/>
              </a:spcAft>
              <a:buSzPts val="2000"/>
              <a:buChar char="◦"/>
              <a:defRPr/>
            </a:lvl8pPr>
            <a:lvl9pPr marL="5486263" lvl="8" indent="-474121">
              <a:spcBef>
                <a:spcPts val="1333"/>
              </a:spcBef>
              <a:spcAft>
                <a:spcPts val="1333"/>
              </a:spcAft>
              <a:buSzPts val="2000"/>
              <a:buChar char="◦"/>
              <a:defRPr/>
            </a:lvl9pPr>
          </a:lstStyle>
          <a:p>
            <a:endParaRPr/>
          </a:p>
        </p:txBody>
      </p:sp>
      <p:sp>
        <p:nvSpPr>
          <p:cNvPr id="126" name="Google Shape;126;p5"/>
          <p:cNvSpPr txBox="1">
            <a:spLocks noGrp="1"/>
          </p:cNvSpPr>
          <p:nvPr>
            <p:ph type="sldNum" idx="12"/>
          </p:nvPr>
        </p:nvSpPr>
        <p:spPr>
          <a:xfrm>
            <a:off x="10823979" y="557417"/>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A6BCC9"/>
                </a:solidFill>
              </a:rPr>
              <a:pPr defTabSz="1219170">
                <a:buClr>
                  <a:srgbClr val="000000"/>
                </a:buClr>
              </a:pPr>
              <a:t>‹#›</a:t>
            </a:fld>
            <a:endParaRPr lang="en" kern="0">
              <a:solidFill>
                <a:srgbClr val="A6BCC9"/>
              </a:solidFill>
            </a:endParaRPr>
          </a:p>
        </p:txBody>
      </p:sp>
    </p:spTree>
    <p:extLst>
      <p:ext uri="{BB962C8B-B14F-4D97-AF65-F5344CB8AC3E}">
        <p14:creationId xmlns:p14="http://schemas.microsoft.com/office/powerpoint/2010/main" val="248838759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DA5A0C-41EF-4EF1-B9B9-E309AF8245C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898F9A6-7009-487C-9335-9B2655AF34BF}"/>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142523A4-6D85-4E26-BAD9-B5DED0F0D86A}"/>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F1B68CC-03DA-4133-9A62-45795BDC56B0}"/>
              </a:ext>
            </a:extLst>
          </p:cNvPr>
          <p:cNvSpPr>
            <a:spLocks noGrp="1"/>
          </p:cNvSpPr>
          <p:nvPr>
            <p:ph type="dt" sz="half" idx="10"/>
          </p:nvPr>
        </p:nvSpPr>
        <p:spPr/>
        <p:txBody>
          <a:bodyPr/>
          <a:lstStyle/>
          <a:p>
            <a:fld id="{F86BAB08-D03A-4FEF-8092-001CB785BBAB}" type="datetimeFigureOut">
              <a:rPr lang="zh-CN" altLang="en-US" smtClean="0"/>
              <a:t>2025/6/28</a:t>
            </a:fld>
            <a:endParaRPr lang="zh-CN" altLang="en-US"/>
          </a:p>
        </p:txBody>
      </p:sp>
      <p:sp>
        <p:nvSpPr>
          <p:cNvPr id="6" name="页脚占位符 5">
            <a:extLst>
              <a:ext uri="{FF2B5EF4-FFF2-40B4-BE49-F238E27FC236}">
                <a16:creationId xmlns:a16="http://schemas.microsoft.com/office/drawing/2014/main" id="{37433D43-A8D0-4374-ACF8-E247BE39BC8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B94F08B-6269-48AE-88E7-BDBB0876FDAD}"/>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256417601"/>
      </p:ext>
    </p:extLst>
  </p:cSld>
  <p:clrMapOvr>
    <a:masterClrMapping/>
  </p:clrMapOvr>
  <p:transition spd="slow" advClick="0" advTm="1000">
    <p:push dir="u"/>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127"/>
        <p:cNvGrpSpPr/>
        <p:nvPr/>
      </p:nvGrpSpPr>
      <p:grpSpPr>
        <a:xfrm>
          <a:off x="0" y="0"/>
          <a:ext cx="0" cy="0"/>
          <a:chOff x="0" y="0"/>
          <a:chExt cx="0" cy="0"/>
        </a:xfrm>
      </p:grpSpPr>
      <p:sp>
        <p:nvSpPr>
          <p:cNvPr id="128" name="Google Shape;128;p6"/>
          <p:cNvSpPr/>
          <p:nvPr/>
        </p:nvSpPr>
        <p:spPr>
          <a:xfrm>
            <a:off x="542867" y="542767"/>
            <a:ext cx="11106400" cy="57724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129;p6"/>
          <p:cNvSpPr/>
          <p:nvPr/>
        </p:nvSpPr>
        <p:spPr>
          <a:xfrm>
            <a:off x="-222700" y="745967"/>
            <a:ext cx="3507200" cy="3507200"/>
          </a:xfrm>
          <a:prstGeom prst="ellipse">
            <a:avLst/>
          </a:prstGeom>
          <a:solidFill>
            <a:srgbClr val="02BDC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6"/>
          <p:cNvSpPr/>
          <p:nvPr/>
        </p:nvSpPr>
        <p:spPr>
          <a:xfrm>
            <a:off x="2416133" y="361867"/>
            <a:ext cx="1405600" cy="1405600"/>
          </a:xfrm>
          <a:prstGeom prst="ellipse">
            <a:avLst/>
          </a:prstGeom>
          <a:solidFill>
            <a:srgbClr val="FFB600">
              <a:alpha val="796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131;p6"/>
          <p:cNvSpPr/>
          <p:nvPr/>
        </p:nvSpPr>
        <p:spPr>
          <a:xfrm>
            <a:off x="2272796" y="-172873"/>
            <a:ext cx="401200" cy="401200"/>
          </a:xfrm>
          <a:prstGeom prst="ellipse">
            <a:avLst/>
          </a:prstGeom>
          <a:solidFill>
            <a:srgbClr val="FF975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132;p6"/>
          <p:cNvSpPr/>
          <p:nvPr/>
        </p:nvSpPr>
        <p:spPr>
          <a:xfrm>
            <a:off x="304800" y="3849667"/>
            <a:ext cx="807200" cy="807200"/>
          </a:xfrm>
          <a:prstGeom prst="ellipse">
            <a:avLst/>
          </a:prstGeom>
          <a:solidFill>
            <a:srgbClr val="FC4540">
              <a:alpha val="7885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133;p6"/>
          <p:cNvSpPr/>
          <p:nvPr/>
        </p:nvSpPr>
        <p:spPr>
          <a:xfrm>
            <a:off x="2030537" y="421713"/>
            <a:ext cx="284000" cy="284000"/>
          </a:xfrm>
          <a:prstGeom prst="ellipse">
            <a:avLst/>
          </a:prstGeom>
          <a:solidFill>
            <a:srgbClr val="FC406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4" name="Google Shape;134;p6"/>
          <p:cNvSpPr/>
          <p:nvPr/>
        </p:nvSpPr>
        <p:spPr>
          <a:xfrm>
            <a:off x="10463933" y="5557439"/>
            <a:ext cx="1463600" cy="1463600"/>
          </a:xfrm>
          <a:prstGeom prst="ellipse">
            <a:avLst/>
          </a:prstGeom>
          <a:solidFill>
            <a:srgbClr val="02BDC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135;p6"/>
          <p:cNvSpPr/>
          <p:nvPr/>
        </p:nvSpPr>
        <p:spPr>
          <a:xfrm>
            <a:off x="11343325" y="3974861"/>
            <a:ext cx="1032800" cy="1032800"/>
          </a:xfrm>
          <a:prstGeom prst="ellipse">
            <a:avLst/>
          </a:prstGeom>
          <a:solidFill>
            <a:srgbClr val="FFB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136;p6"/>
          <p:cNvSpPr/>
          <p:nvPr/>
        </p:nvSpPr>
        <p:spPr>
          <a:xfrm>
            <a:off x="10792135" y="5298587"/>
            <a:ext cx="551200" cy="551200"/>
          </a:xfrm>
          <a:prstGeom prst="ellipse">
            <a:avLst/>
          </a:prstGeom>
          <a:solidFill>
            <a:srgbClr val="FC4540">
              <a:alpha val="7885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137;p6"/>
          <p:cNvSpPr/>
          <p:nvPr/>
        </p:nvSpPr>
        <p:spPr>
          <a:xfrm>
            <a:off x="11496065" y="5163513"/>
            <a:ext cx="284000" cy="284000"/>
          </a:xfrm>
          <a:prstGeom prst="ellipse">
            <a:avLst/>
          </a:prstGeom>
          <a:solidFill>
            <a:srgbClr val="FF975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138;p6"/>
          <p:cNvSpPr/>
          <p:nvPr/>
        </p:nvSpPr>
        <p:spPr>
          <a:xfrm>
            <a:off x="10066696" y="6402211"/>
            <a:ext cx="284000" cy="284000"/>
          </a:xfrm>
          <a:prstGeom prst="ellipse">
            <a:avLst/>
          </a:prstGeom>
          <a:solidFill>
            <a:srgbClr val="FFB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139;p6"/>
          <p:cNvSpPr/>
          <p:nvPr/>
        </p:nvSpPr>
        <p:spPr>
          <a:xfrm>
            <a:off x="9767548" y="6232889"/>
            <a:ext cx="125200" cy="125200"/>
          </a:xfrm>
          <a:prstGeom prst="ellipse">
            <a:avLst/>
          </a:prstGeom>
          <a:solidFill>
            <a:srgbClr val="02BDC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0" name="Google Shape;140;p6"/>
          <p:cNvSpPr/>
          <p:nvPr/>
        </p:nvSpPr>
        <p:spPr>
          <a:xfrm>
            <a:off x="122585" y="3849667"/>
            <a:ext cx="125200" cy="125200"/>
          </a:xfrm>
          <a:prstGeom prst="ellipse">
            <a:avLst/>
          </a:prstGeom>
          <a:solidFill>
            <a:srgbClr val="FFB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141;p6"/>
          <p:cNvSpPr/>
          <p:nvPr/>
        </p:nvSpPr>
        <p:spPr>
          <a:xfrm>
            <a:off x="11635223" y="4266758"/>
            <a:ext cx="449023" cy="449023"/>
          </a:xfrm>
          <a:custGeom>
            <a:avLst/>
            <a:gdLst/>
            <a:ahLst/>
            <a:cxnLst/>
            <a:rect l="l" t="t" r="r" b="b"/>
            <a:pathLst>
              <a:path w="16027" h="16027" fill="none" extrusionOk="0">
                <a:moveTo>
                  <a:pt x="14029" y="4019"/>
                </a:moveTo>
                <a:lnTo>
                  <a:pt x="14029" y="4019"/>
                </a:lnTo>
                <a:lnTo>
                  <a:pt x="14200" y="3849"/>
                </a:lnTo>
                <a:lnTo>
                  <a:pt x="14395" y="3752"/>
                </a:lnTo>
                <a:lnTo>
                  <a:pt x="14614" y="3678"/>
                </a:lnTo>
                <a:lnTo>
                  <a:pt x="14809" y="3630"/>
                </a:lnTo>
                <a:lnTo>
                  <a:pt x="15028" y="3581"/>
                </a:lnTo>
                <a:lnTo>
                  <a:pt x="15247" y="3484"/>
                </a:lnTo>
                <a:lnTo>
                  <a:pt x="15442" y="3362"/>
                </a:lnTo>
                <a:lnTo>
                  <a:pt x="15661" y="3191"/>
                </a:lnTo>
                <a:lnTo>
                  <a:pt x="15661" y="3191"/>
                </a:lnTo>
                <a:lnTo>
                  <a:pt x="15832" y="2997"/>
                </a:lnTo>
                <a:lnTo>
                  <a:pt x="15929" y="2777"/>
                </a:lnTo>
                <a:lnTo>
                  <a:pt x="16002" y="2534"/>
                </a:lnTo>
                <a:lnTo>
                  <a:pt x="16026" y="2266"/>
                </a:lnTo>
                <a:lnTo>
                  <a:pt x="16026" y="2266"/>
                </a:lnTo>
                <a:lnTo>
                  <a:pt x="16002" y="2047"/>
                </a:lnTo>
                <a:lnTo>
                  <a:pt x="15978" y="1827"/>
                </a:lnTo>
                <a:lnTo>
                  <a:pt x="15905" y="1633"/>
                </a:lnTo>
                <a:lnTo>
                  <a:pt x="15807" y="1413"/>
                </a:lnTo>
                <a:lnTo>
                  <a:pt x="15710" y="1243"/>
                </a:lnTo>
                <a:lnTo>
                  <a:pt x="15588" y="1048"/>
                </a:lnTo>
                <a:lnTo>
                  <a:pt x="15466" y="878"/>
                </a:lnTo>
                <a:lnTo>
                  <a:pt x="15320" y="707"/>
                </a:lnTo>
                <a:lnTo>
                  <a:pt x="15320" y="707"/>
                </a:lnTo>
                <a:lnTo>
                  <a:pt x="15150" y="561"/>
                </a:lnTo>
                <a:lnTo>
                  <a:pt x="14979" y="439"/>
                </a:lnTo>
                <a:lnTo>
                  <a:pt x="14784" y="317"/>
                </a:lnTo>
                <a:lnTo>
                  <a:pt x="14590" y="196"/>
                </a:lnTo>
                <a:lnTo>
                  <a:pt x="14395" y="123"/>
                </a:lnTo>
                <a:lnTo>
                  <a:pt x="14175" y="50"/>
                </a:lnTo>
                <a:lnTo>
                  <a:pt x="13981" y="25"/>
                </a:lnTo>
                <a:lnTo>
                  <a:pt x="13761" y="1"/>
                </a:lnTo>
                <a:lnTo>
                  <a:pt x="13761" y="1"/>
                </a:lnTo>
                <a:lnTo>
                  <a:pt x="13494" y="25"/>
                </a:lnTo>
                <a:lnTo>
                  <a:pt x="13250" y="98"/>
                </a:lnTo>
                <a:lnTo>
                  <a:pt x="13031" y="196"/>
                </a:lnTo>
                <a:lnTo>
                  <a:pt x="12836" y="366"/>
                </a:lnTo>
                <a:lnTo>
                  <a:pt x="12836" y="366"/>
                </a:lnTo>
                <a:lnTo>
                  <a:pt x="12665" y="561"/>
                </a:lnTo>
                <a:lnTo>
                  <a:pt x="12544" y="780"/>
                </a:lnTo>
                <a:lnTo>
                  <a:pt x="12471" y="975"/>
                </a:lnTo>
                <a:lnTo>
                  <a:pt x="12422" y="1194"/>
                </a:lnTo>
                <a:lnTo>
                  <a:pt x="12349" y="1413"/>
                </a:lnTo>
                <a:lnTo>
                  <a:pt x="12276" y="1608"/>
                </a:lnTo>
                <a:lnTo>
                  <a:pt x="12178" y="1827"/>
                </a:lnTo>
                <a:lnTo>
                  <a:pt x="12008" y="1998"/>
                </a:lnTo>
                <a:lnTo>
                  <a:pt x="12008" y="1998"/>
                </a:lnTo>
                <a:lnTo>
                  <a:pt x="11740" y="2266"/>
                </a:lnTo>
                <a:lnTo>
                  <a:pt x="11496" y="2436"/>
                </a:lnTo>
                <a:lnTo>
                  <a:pt x="11277" y="2534"/>
                </a:lnTo>
                <a:lnTo>
                  <a:pt x="11082" y="2582"/>
                </a:lnTo>
                <a:lnTo>
                  <a:pt x="10888" y="2582"/>
                </a:lnTo>
                <a:lnTo>
                  <a:pt x="10717" y="2534"/>
                </a:lnTo>
                <a:lnTo>
                  <a:pt x="10547" y="2412"/>
                </a:lnTo>
                <a:lnTo>
                  <a:pt x="10376" y="2290"/>
                </a:lnTo>
                <a:lnTo>
                  <a:pt x="10206" y="2095"/>
                </a:lnTo>
                <a:lnTo>
                  <a:pt x="10035" y="1901"/>
                </a:lnTo>
                <a:lnTo>
                  <a:pt x="9670" y="1413"/>
                </a:lnTo>
                <a:lnTo>
                  <a:pt x="9231" y="878"/>
                </a:lnTo>
                <a:lnTo>
                  <a:pt x="8988" y="585"/>
                </a:lnTo>
                <a:lnTo>
                  <a:pt x="8720" y="293"/>
                </a:lnTo>
                <a:lnTo>
                  <a:pt x="8720" y="293"/>
                </a:lnTo>
                <a:lnTo>
                  <a:pt x="8574" y="171"/>
                </a:lnTo>
                <a:lnTo>
                  <a:pt x="8379" y="74"/>
                </a:lnTo>
                <a:lnTo>
                  <a:pt x="8209" y="25"/>
                </a:lnTo>
                <a:lnTo>
                  <a:pt x="8014" y="1"/>
                </a:lnTo>
                <a:lnTo>
                  <a:pt x="8014" y="1"/>
                </a:lnTo>
                <a:lnTo>
                  <a:pt x="7916" y="25"/>
                </a:lnTo>
                <a:lnTo>
                  <a:pt x="7770" y="98"/>
                </a:lnTo>
                <a:lnTo>
                  <a:pt x="7307" y="366"/>
                </a:lnTo>
                <a:lnTo>
                  <a:pt x="7039" y="537"/>
                </a:lnTo>
                <a:lnTo>
                  <a:pt x="6747" y="756"/>
                </a:lnTo>
                <a:lnTo>
                  <a:pt x="6431" y="975"/>
                </a:lnTo>
                <a:lnTo>
                  <a:pt x="6138" y="1243"/>
                </a:lnTo>
                <a:lnTo>
                  <a:pt x="5870" y="1511"/>
                </a:lnTo>
                <a:lnTo>
                  <a:pt x="5627" y="1803"/>
                </a:lnTo>
                <a:lnTo>
                  <a:pt x="5432" y="2095"/>
                </a:lnTo>
                <a:lnTo>
                  <a:pt x="5359" y="2242"/>
                </a:lnTo>
                <a:lnTo>
                  <a:pt x="5310" y="2412"/>
                </a:lnTo>
                <a:lnTo>
                  <a:pt x="5262" y="2558"/>
                </a:lnTo>
                <a:lnTo>
                  <a:pt x="5237" y="2704"/>
                </a:lnTo>
                <a:lnTo>
                  <a:pt x="5237" y="2850"/>
                </a:lnTo>
                <a:lnTo>
                  <a:pt x="5262" y="3021"/>
                </a:lnTo>
                <a:lnTo>
                  <a:pt x="5310" y="3167"/>
                </a:lnTo>
                <a:lnTo>
                  <a:pt x="5383" y="3313"/>
                </a:lnTo>
                <a:lnTo>
                  <a:pt x="5481" y="3459"/>
                </a:lnTo>
                <a:lnTo>
                  <a:pt x="5603" y="3605"/>
                </a:lnTo>
                <a:lnTo>
                  <a:pt x="5603" y="3605"/>
                </a:lnTo>
                <a:lnTo>
                  <a:pt x="5797" y="3752"/>
                </a:lnTo>
                <a:lnTo>
                  <a:pt x="5992" y="3849"/>
                </a:lnTo>
                <a:lnTo>
                  <a:pt x="6187" y="3946"/>
                </a:lnTo>
                <a:lnTo>
                  <a:pt x="6406" y="3995"/>
                </a:lnTo>
                <a:lnTo>
                  <a:pt x="6625" y="4044"/>
                </a:lnTo>
                <a:lnTo>
                  <a:pt x="6845" y="4141"/>
                </a:lnTo>
                <a:lnTo>
                  <a:pt x="7039" y="4239"/>
                </a:lnTo>
                <a:lnTo>
                  <a:pt x="7234" y="4409"/>
                </a:lnTo>
                <a:lnTo>
                  <a:pt x="7234" y="4409"/>
                </a:lnTo>
                <a:lnTo>
                  <a:pt x="7405" y="4604"/>
                </a:lnTo>
                <a:lnTo>
                  <a:pt x="7502" y="4823"/>
                </a:lnTo>
                <a:lnTo>
                  <a:pt x="7575" y="5067"/>
                </a:lnTo>
                <a:lnTo>
                  <a:pt x="7600" y="5359"/>
                </a:lnTo>
                <a:lnTo>
                  <a:pt x="7600" y="5359"/>
                </a:lnTo>
                <a:lnTo>
                  <a:pt x="7575" y="5554"/>
                </a:lnTo>
                <a:lnTo>
                  <a:pt x="7551" y="5773"/>
                </a:lnTo>
                <a:lnTo>
                  <a:pt x="7478" y="5968"/>
                </a:lnTo>
                <a:lnTo>
                  <a:pt x="7405" y="6163"/>
                </a:lnTo>
                <a:lnTo>
                  <a:pt x="7307" y="6357"/>
                </a:lnTo>
                <a:lnTo>
                  <a:pt x="7186" y="6552"/>
                </a:lnTo>
                <a:lnTo>
                  <a:pt x="7039" y="6723"/>
                </a:lnTo>
                <a:lnTo>
                  <a:pt x="6893" y="6893"/>
                </a:lnTo>
                <a:lnTo>
                  <a:pt x="6893" y="6893"/>
                </a:lnTo>
                <a:lnTo>
                  <a:pt x="6723" y="7039"/>
                </a:lnTo>
                <a:lnTo>
                  <a:pt x="6552" y="7186"/>
                </a:lnTo>
                <a:lnTo>
                  <a:pt x="6382" y="7283"/>
                </a:lnTo>
                <a:lnTo>
                  <a:pt x="6187" y="7405"/>
                </a:lnTo>
                <a:lnTo>
                  <a:pt x="5992" y="7478"/>
                </a:lnTo>
                <a:lnTo>
                  <a:pt x="5773" y="7551"/>
                </a:lnTo>
                <a:lnTo>
                  <a:pt x="5554" y="7575"/>
                </a:lnTo>
                <a:lnTo>
                  <a:pt x="5359" y="7600"/>
                </a:lnTo>
                <a:lnTo>
                  <a:pt x="5359" y="7600"/>
                </a:lnTo>
                <a:lnTo>
                  <a:pt x="5091" y="7575"/>
                </a:lnTo>
                <a:lnTo>
                  <a:pt x="4848" y="7502"/>
                </a:lnTo>
                <a:lnTo>
                  <a:pt x="4604" y="7405"/>
                </a:lnTo>
                <a:lnTo>
                  <a:pt x="4409" y="7234"/>
                </a:lnTo>
                <a:lnTo>
                  <a:pt x="4409" y="7234"/>
                </a:lnTo>
                <a:lnTo>
                  <a:pt x="4239" y="7039"/>
                </a:lnTo>
                <a:lnTo>
                  <a:pt x="4117" y="6820"/>
                </a:lnTo>
                <a:lnTo>
                  <a:pt x="4044" y="6601"/>
                </a:lnTo>
                <a:lnTo>
                  <a:pt x="3971" y="6382"/>
                </a:lnTo>
                <a:lnTo>
                  <a:pt x="3922" y="6187"/>
                </a:lnTo>
                <a:lnTo>
                  <a:pt x="3849" y="5992"/>
                </a:lnTo>
                <a:lnTo>
                  <a:pt x="3752" y="5797"/>
                </a:lnTo>
                <a:lnTo>
                  <a:pt x="3605" y="5602"/>
                </a:lnTo>
                <a:lnTo>
                  <a:pt x="3605" y="5602"/>
                </a:lnTo>
                <a:lnTo>
                  <a:pt x="3459" y="5481"/>
                </a:lnTo>
                <a:lnTo>
                  <a:pt x="3313" y="5383"/>
                </a:lnTo>
                <a:lnTo>
                  <a:pt x="3167" y="5310"/>
                </a:lnTo>
                <a:lnTo>
                  <a:pt x="3021" y="5262"/>
                </a:lnTo>
                <a:lnTo>
                  <a:pt x="2850" y="5237"/>
                </a:lnTo>
                <a:lnTo>
                  <a:pt x="2704" y="5237"/>
                </a:lnTo>
                <a:lnTo>
                  <a:pt x="2558" y="5262"/>
                </a:lnTo>
                <a:lnTo>
                  <a:pt x="2412" y="5310"/>
                </a:lnTo>
                <a:lnTo>
                  <a:pt x="2242" y="5359"/>
                </a:lnTo>
                <a:lnTo>
                  <a:pt x="2095" y="5432"/>
                </a:lnTo>
                <a:lnTo>
                  <a:pt x="1803" y="5627"/>
                </a:lnTo>
                <a:lnTo>
                  <a:pt x="1511" y="5870"/>
                </a:lnTo>
                <a:lnTo>
                  <a:pt x="1243" y="6138"/>
                </a:lnTo>
                <a:lnTo>
                  <a:pt x="975" y="6431"/>
                </a:lnTo>
                <a:lnTo>
                  <a:pt x="756" y="6747"/>
                </a:lnTo>
                <a:lnTo>
                  <a:pt x="537" y="7039"/>
                </a:lnTo>
                <a:lnTo>
                  <a:pt x="366" y="7307"/>
                </a:lnTo>
                <a:lnTo>
                  <a:pt x="98" y="7770"/>
                </a:lnTo>
                <a:lnTo>
                  <a:pt x="25" y="7916"/>
                </a:lnTo>
                <a:lnTo>
                  <a:pt x="1" y="8014"/>
                </a:lnTo>
                <a:lnTo>
                  <a:pt x="1" y="8014"/>
                </a:lnTo>
                <a:lnTo>
                  <a:pt x="25" y="8208"/>
                </a:lnTo>
                <a:lnTo>
                  <a:pt x="74" y="8379"/>
                </a:lnTo>
                <a:lnTo>
                  <a:pt x="171" y="8574"/>
                </a:lnTo>
                <a:lnTo>
                  <a:pt x="293" y="8720"/>
                </a:lnTo>
                <a:lnTo>
                  <a:pt x="293" y="8720"/>
                </a:lnTo>
                <a:lnTo>
                  <a:pt x="585" y="8988"/>
                </a:lnTo>
                <a:lnTo>
                  <a:pt x="878" y="9231"/>
                </a:lnTo>
                <a:lnTo>
                  <a:pt x="1413" y="9670"/>
                </a:lnTo>
                <a:lnTo>
                  <a:pt x="1901" y="10035"/>
                </a:lnTo>
                <a:lnTo>
                  <a:pt x="2095" y="10206"/>
                </a:lnTo>
                <a:lnTo>
                  <a:pt x="2290" y="10376"/>
                </a:lnTo>
                <a:lnTo>
                  <a:pt x="2412" y="10547"/>
                </a:lnTo>
                <a:lnTo>
                  <a:pt x="2534" y="10717"/>
                </a:lnTo>
                <a:lnTo>
                  <a:pt x="2583" y="10888"/>
                </a:lnTo>
                <a:lnTo>
                  <a:pt x="2583" y="11082"/>
                </a:lnTo>
                <a:lnTo>
                  <a:pt x="2534" y="11277"/>
                </a:lnTo>
                <a:lnTo>
                  <a:pt x="2436" y="11496"/>
                </a:lnTo>
                <a:lnTo>
                  <a:pt x="2266" y="11740"/>
                </a:lnTo>
                <a:lnTo>
                  <a:pt x="1998" y="12008"/>
                </a:lnTo>
                <a:lnTo>
                  <a:pt x="1998" y="12008"/>
                </a:lnTo>
                <a:lnTo>
                  <a:pt x="1828" y="12178"/>
                </a:lnTo>
                <a:lnTo>
                  <a:pt x="1633" y="12276"/>
                </a:lnTo>
                <a:lnTo>
                  <a:pt x="1413" y="12349"/>
                </a:lnTo>
                <a:lnTo>
                  <a:pt x="1219" y="12398"/>
                </a:lnTo>
                <a:lnTo>
                  <a:pt x="999" y="12446"/>
                </a:lnTo>
                <a:lnTo>
                  <a:pt x="780" y="12544"/>
                </a:lnTo>
                <a:lnTo>
                  <a:pt x="585" y="12665"/>
                </a:lnTo>
                <a:lnTo>
                  <a:pt x="366" y="12836"/>
                </a:lnTo>
                <a:lnTo>
                  <a:pt x="366" y="12836"/>
                </a:lnTo>
                <a:lnTo>
                  <a:pt x="196" y="13031"/>
                </a:lnTo>
                <a:lnTo>
                  <a:pt x="98" y="13250"/>
                </a:lnTo>
                <a:lnTo>
                  <a:pt x="25" y="13493"/>
                </a:lnTo>
                <a:lnTo>
                  <a:pt x="1" y="13761"/>
                </a:lnTo>
                <a:lnTo>
                  <a:pt x="1" y="13761"/>
                </a:lnTo>
                <a:lnTo>
                  <a:pt x="25" y="13981"/>
                </a:lnTo>
                <a:lnTo>
                  <a:pt x="50" y="14200"/>
                </a:lnTo>
                <a:lnTo>
                  <a:pt x="123" y="14395"/>
                </a:lnTo>
                <a:lnTo>
                  <a:pt x="220" y="14614"/>
                </a:lnTo>
                <a:lnTo>
                  <a:pt x="318" y="14784"/>
                </a:lnTo>
                <a:lnTo>
                  <a:pt x="439" y="14979"/>
                </a:lnTo>
                <a:lnTo>
                  <a:pt x="561" y="15150"/>
                </a:lnTo>
                <a:lnTo>
                  <a:pt x="707" y="15320"/>
                </a:lnTo>
                <a:lnTo>
                  <a:pt x="707" y="15320"/>
                </a:lnTo>
                <a:lnTo>
                  <a:pt x="878" y="15466"/>
                </a:lnTo>
                <a:lnTo>
                  <a:pt x="1048" y="15588"/>
                </a:lnTo>
                <a:lnTo>
                  <a:pt x="1243" y="15710"/>
                </a:lnTo>
                <a:lnTo>
                  <a:pt x="1438" y="15832"/>
                </a:lnTo>
                <a:lnTo>
                  <a:pt x="1633" y="15905"/>
                </a:lnTo>
                <a:lnTo>
                  <a:pt x="1852" y="15978"/>
                </a:lnTo>
                <a:lnTo>
                  <a:pt x="2047" y="16002"/>
                </a:lnTo>
                <a:lnTo>
                  <a:pt x="2266" y="16026"/>
                </a:lnTo>
                <a:lnTo>
                  <a:pt x="2266" y="16026"/>
                </a:lnTo>
                <a:lnTo>
                  <a:pt x="2534" y="16002"/>
                </a:lnTo>
                <a:lnTo>
                  <a:pt x="2777" y="15929"/>
                </a:lnTo>
                <a:lnTo>
                  <a:pt x="2997" y="15832"/>
                </a:lnTo>
                <a:lnTo>
                  <a:pt x="3191" y="15661"/>
                </a:lnTo>
                <a:lnTo>
                  <a:pt x="3191" y="15661"/>
                </a:lnTo>
                <a:lnTo>
                  <a:pt x="3362" y="15466"/>
                </a:lnTo>
                <a:lnTo>
                  <a:pt x="3484" y="15247"/>
                </a:lnTo>
                <a:lnTo>
                  <a:pt x="3557" y="15052"/>
                </a:lnTo>
                <a:lnTo>
                  <a:pt x="3605" y="14833"/>
                </a:lnTo>
                <a:lnTo>
                  <a:pt x="3679" y="14614"/>
                </a:lnTo>
                <a:lnTo>
                  <a:pt x="3752" y="14419"/>
                </a:lnTo>
                <a:lnTo>
                  <a:pt x="3849" y="14200"/>
                </a:lnTo>
                <a:lnTo>
                  <a:pt x="4019" y="14029"/>
                </a:lnTo>
                <a:lnTo>
                  <a:pt x="4019" y="14029"/>
                </a:lnTo>
                <a:lnTo>
                  <a:pt x="4287" y="13786"/>
                </a:lnTo>
                <a:lnTo>
                  <a:pt x="4531" y="13591"/>
                </a:lnTo>
                <a:lnTo>
                  <a:pt x="4750" y="13493"/>
                </a:lnTo>
                <a:lnTo>
                  <a:pt x="4945" y="13445"/>
                </a:lnTo>
                <a:lnTo>
                  <a:pt x="5140" y="13445"/>
                </a:lnTo>
                <a:lnTo>
                  <a:pt x="5310" y="13493"/>
                </a:lnTo>
                <a:lnTo>
                  <a:pt x="5481" y="13615"/>
                </a:lnTo>
                <a:lnTo>
                  <a:pt x="5651" y="13737"/>
                </a:lnTo>
                <a:lnTo>
                  <a:pt x="5822" y="13932"/>
                </a:lnTo>
                <a:lnTo>
                  <a:pt x="5992" y="14127"/>
                </a:lnTo>
                <a:lnTo>
                  <a:pt x="6358" y="14614"/>
                </a:lnTo>
                <a:lnTo>
                  <a:pt x="6796" y="15150"/>
                </a:lnTo>
                <a:lnTo>
                  <a:pt x="7039" y="15442"/>
                </a:lnTo>
                <a:lnTo>
                  <a:pt x="7307" y="15734"/>
                </a:lnTo>
                <a:lnTo>
                  <a:pt x="7307" y="15734"/>
                </a:lnTo>
                <a:lnTo>
                  <a:pt x="7454" y="15856"/>
                </a:lnTo>
                <a:lnTo>
                  <a:pt x="7648" y="15953"/>
                </a:lnTo>
                <a:lnTo>
                  <a:pt x="7819" y="16002"/>
                </a:lnTo>
                <a:lnTo>
                  <a:pt x="8014" y="16026"/>
                </a:lnTo>
                <a:lnTo>
                  <a:pt x="8014" y="16026"/>
                </a:lnTo>
                <a:lnTo>
                  <a:pt x="8111" y="16002"/>
                </a:lnTo>
                <a:lnTo>
                  <a:pt x="8257" y="15929"/>
                </a:lnTo>
                <a:lnTo>
                  <a:pt x="8720" y="15661"/>
                </a:lnTo>
                <a:lnTo>
                  <a:pt x="8988" y="15491"/>
                </a:lnTo>
                <a:lnTo>
                  <a:pt x="9280" y="15271"/>
                </a:lnTo>
                <a:lnTo>
                  <a:pt x="9597" y="15052"/>
                </a:lnTo>
                <a:lnTo>
                  <a:pt x="9889" y="14784"/>
                </a:lnTo>
                <a:lnTo>
                  <a:pt x="10157" y="14516"/>
                </a:lnTo>
                <a:lnTo>
                  <a:pt x="10400" y="14224"/>
                </a:lnTo>
                <a:lnTo>
                  <a:pt x="10595" y="13932"/>
                </a:lnTo>
                <a:lnTo>
                  <a:pt x="10668" y="13786"/>
                </a:lnTo>
                <a:lnTo>
                  <a:pt x="10717" y="13615"/>
                </a:lnTo>
                <a:lnTo>
                  <a:pt x="10766" y="13469"/>
                </a:lnTo>
                <a:lnTo>
                  <a:pt x="10790" y="13323"/>
                </a:lnTo>
                <a:lnTo>
                  <a:pt x="10790" y="13177"/>
                </a:lnTo>
                <a:lnTo>
                  <a:pt x="10766" y="13006"/>
                </a:lnTo>
                <a:lnTo>
                  <a:pt x="10717" y="12860"/>
                </a:lnTo>
                <a:lnTo>
                  <a:pt x="10644" y="12714"/>
                </a:lnTo>
                <a:lnTo>
                  <a:pt x="10547" y="12568"/>
                </a:lnTo>
                <a:lnTo>
                  <a:pt x="10425" y="12422"/>
                </a:lnTo>
                <a:lnTo>
                  <a:pt x="10425" y="12422"/>
                </a:lnTo>
                <a:lnTo>
                  <a:pt x="10230" y="12276"/>
                </a:lnTo>
                <a:lnTo>
                  <a:pt x="10035" y="12178"/>
                </a:lnTo>
                <a:lnTo>
                  <a:pt x="9840" y="12105"/>
                </a:lnTo>
                <a:lnTo>
                  <a:pt x="9621" y="12032"/>
                </a:lnTo>
                <a:lnTo>
                  <a:pt x="9402" y="11983"/>
                </a:lnTo>
                <a:lnTo>
                  <a:pt x="9183" y="11886"/>
                </a:lnTo>
                <a:lnTo>
                  <a:pt x="8988" y="11789"/>
                </a:lnTo>
                <a:lnTo>
                  <a:pt x="8793" y="11618"/>
                </a:lnTo>
                <a:lnTo>
                  <a:pt x="8793" y="11618"/>
                </a:lnTo>
                <a:lnTo>
                  <a:pt x="8623" y="11423"/>
                </a:lnTo>
                <a:lnTo>
                  <a:pt x="8525" y="11204"/>
                </a:lnTo>
                <a:lnTo>
                  <a:pt x="8452" y="10961"/>
                </a:lnTo>
                <a:lnTo>
                  <a:pt x="8428" y="10668"/>
                </a:lnTo>
                <a:lnTo>
                  <a:pt x="8428" y="10668"/>
                </a:lnTo>
                <a:lnTo>
                  <a:pt x="8452" y="10473"/>
                </a:lnTo>
                <a:lnTo>
                  <a:pt x="8476" y="10254"/>
                </a:lnTo>
                <a:lnTo>
                  <a:pt x="8549" y="10059"/>
                </a:lnTo>
                <a:lnTo>
                  <a:pt x="8623" y="9865"/>
                </a:lnTo>
                <a:lnTo>
                  <a:pt x="8720" y="9670"/>
                </a:lnTo>
                <a:lnTo>
                  <a:pt x="8842" y="9475"/>
                </a:lnTo>
                <a:lnTo>
                  <a:pt x="8988" y="9304"/>
                </a:lnTo>
                <a:lnTo>
                  <a:pt x="9134" y="9134"/>
                </a:lnTo>
                <a:lnTo>
                  <a:pt x="9134" y="9134"/>
                </a:lnTo>
                <a:lnTo>
                  <a:pt x="9304" y="8988"/>
                </a:lnTo>
                <a:lnTo>
                  <a:pt x="9475" y="8866"/>
                </a:lnTo>
                <a:lnTo>
                  <a:pt x="9645" y="8744"/>
                </a:lnTo>
                <a:lnTo>
                  <a:pt x="9840" y="8622"/>
                </a:lnTo>
                <a:lnTo>
                  <a:pt x="10035" y="8549"/>
                </a:lnTo>
                <a:lnTo>
                  <a:pt x="10254" y="8476"/>
                </a:lnTo>
                <a:lnTo>
                  <a:pt x="10474" y="8452"/>
                </a:lnTo>
                <a:lnTo>
                  <a:pt x="10668" y="8428"/>
                </a:lnTo>
                <a:lnTo>
                  <a:pt x="10668" y="8428"/>
                </a:lnTo>
                <a:lnTo>
                  <a:pt x="10936" y="8452"/>
                </a:lnTo>
                <a:lnTo>
                  <a:pt x="11180" y="8525"/>
                </a:lnTo>
                <a:lnTo>
                  <a:pt x="11423" y="8622"/>
                </a:lnTo>
                <a:lnTo>
                  <a:pt x="11618" y="8793"/>
                </a:lnTo>
                <a:lnTo>
                  <a:pt x="11618" y="8793"/>
                </a:lnTo>
                <a:lnTo>
                  <a:pt x="11789" y="8988"/>
                </a:lnTo>
                <a:lnTo>
                  <a:pt x="11910" y="9207"/>
                </a:lnTo>
                <a:lnTo>
                  <a:pt x="11984" y="9426"/>
                </a:lnTo>
                <a:lnTo>
                  <a:pt x="12057" y="9645"/>
                </a:lnTo>
                <a:lnTo>
                  <a:pt x="12105" y="9840"/>
                </a:lnTo>
                <a:lnTo>
                  <a:pt x="12178" y="10035"/>
                </a:lnTo>
                <a:lnTo>
                  <a:pt x="12276" y="10230"/>
                </a:lnTo>
                <a:lnTo>
                  <a:pt x="12422" y="10425"/>
                </a:lnTo>
                <a:lnTo>
                  <a:pt x="12422" y="10425"/>
                </a:lnTo>
                <a:lnTo>
                  <a:pt x="12568" y="10547"/>
                </a:lnTo>
                <a:lnTo>
                  <a:pt x="12714" y="10644"/>
                </a:lnTo>
                <a:lnTo>
                  <a:pt x="12860" y="10717"/>
                </a:lnTo>
                <a:lnTo>
                  <a:pt x="13006" y="10766"/>
                </a:lnTo>
                <a:lnTo>
                  <a:pt x="13177" y="10790"/>
                </a:lnTo>
                <a:lnTo>
                  <a:pt x="13323" y="10790"/>
                </a:lnTo>
                <a:lnTo>
                  <a:pt x="13469" y="10766"/>
                </a:lnTo>
                <a:lnTo>
                  <a:pt x="13615" y="10717"/>
                </a:lnTo>
                <a:lnTo>
                  <a:pt x="13786" y="10668"/>
                </a:lnTo>
                <a:lnTo>
                  <a:pt x="13932" y="10595"/>
                </a:lnTo>
                <a:lnTo>
                  <a:pt x="14224" y="10400"/>
                </a:lnTo>
                <a:lnTo>
                  <a:pt x="14516" y="10157"/>
                </a:lnTo>
                <a:lnTo>
                  <a:pt x="14784" y="9889"/>
                </a:lnTo>
                <a:lnTo>
                  <a:pt x="15052" y="9597"/>
                </a:lnTo>
                <a:lnTo>
                  <a:pt x="15271" y="9280"/>
                </a:lnTo>
                <a:lnTo>
                  <a:pt x="15491" y="8988"/>
                </a:lnTo>
                <a:lnTo>
                  <a:pt x="15661" y="8720"/>
                </a:lnTo>
                <a:lnTo>
                  <a:pt x="15929" y="8257"/>
                </a:lnTo>
                <a:lnTo>
                  <a:pt x="16002" y="8111"/>
                </a:lnTo>
                <a:lnTo>
                  <a:pt x="16026" y="8014"/>
                </a:lnTo>
                <a:lnTo>
                  <a:pt x="16026" y="8014"/>
                </a:lnTo>
                <a:lnTo>
                  <a:pt x="16002" y="7819"/>
                </a:lnTo>
                <a:lnTo>
                  <a:pt x="15953" y="7648"/>
                </a:lnTo>
                <a:lnTo>
                  <a:pt x="15856" y="7453"/>
                </a:lnTo>
                <a:lnTo>
                  <a:pt x="15734" y="7307"/>
                </a:lnTo>
                <a:lnTo>
                  <a:pt x="15734" y="7307"/>
                </a:lnTo>
                <a:lnTo>
                  <a:pt x="15442" y="7039"/>
                </a:lnTo>
                <a:lnTo>
                  <a:pt x="15150" y="6796"/>
                </a:lnTo>
                <a:lnTo>
                  <a:pt x="14614" y="6357"/>
                </a:lnTo>
                <a:lnTo>
                  <a:pt x="14127" y="5992"/>
                </a:lnTo>
                <a:lnTo>
                  <a:pt x="13932" y="5822"/>
                </a:lnTo>
                <a:lnTo>
                  <a:pt x="13737" y="5651"/>
                </a:lnTo>
                <a:lnTo>
                  <a:pt x="13615" y="5481"/>
                </a:lnTo>
                <a:lnTo>
                  <a:pt x="13494" y="5310"/>
                </a:lnTo>
                <a:lnTo>
                  <a:pt x="13445" y="5140"/>
                </a:lnTo>
                <a:lnTo>
                  <a:pt x="13445" y="4945"/>
                </a:lnTo>
                <a:lnTo>
                  <a:pt x="13494" y="4750"/>
                </a:lnTo>
                <a:lnTo>
                  <a:pt x="13591" y="4531"/>
                </a:lnTo>
                <a:lnTo>
                  <a:pt x="13761" y="4287"/>
                </a:lnTo>
                <a:lnTo>
                  <a:pt x="14029" y="4019"/>
                </a:lnTo>
                <a:lnTo>
                  <a:pt x="14029" y="4019"/>
                </a:lnTo>
                <a:close/>
              </a:path>
            </a:pathLst>
          </a:custGeom>
          <a:noFill/>
          <a:ln w="12175" cap="rnd" cmpd="sng">
            <a:solidFill>
              <a:srgbClr val="02BDC7"/>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42" name="Google Shape;142;p6"/>
          <p:cNvGrpSpPr/>
          <p:nvPr/>
        </p:nvGrpSpPr>
        <p:grpSpPr>
          <a:xfrm>
            <a:off x="10856509" y="5970102"/>
            <a:ext cx="678468" cy="638281"/>
            <a:chOff x="5972700" y="2330200"/>
            <a:chExt cx="411625" cy="387275"/>
          </a:xfrm>
        </p:grpSpPr>
        <p:sp>
          <p:nvSpPr>
            <p:cNvPr id="143" name="Google Shape;143;p6"/>
            <p:cNvSpPr/>
            <p:nvPr/>
          </p:nvSpPr>
          <p:spPr>
            <a:xfrm>
              <a:off x="5972700" y="2476950"/>
              <a:ext cx="98050" cy="219825"/>
            </a:xfrm>
            <a:custGeom>
              <a:avLst/>
              <a:gdLst/>
              <a:ahLst/>
              <a:cxnLst/>
              <a:rect l="l" t="t" r="r" b="b"/>
              <a:pathLst>
                <a:path w="3922" h="8793" fill="none" extrusionOk="0">
                  <a:moveTo>
                    <a:pt x="0" y="0"/>
                  </a:moveTo>
                  <a:lnTo>
                    <a:pt x="0" y="8792"/>
                  </a:lnTo>
                  <a:lnTo>
                    <a:pt x="3921" y="8792"/>
                  </a:lnTo>
                  <a:lnTo>
                    <a:pt x="3921" y="0"/>
                  </a:lnTo>
                  <a:lnTo>
                    <a:pt x="0" y="0"/>
                  </a:lnTo>
                  <a:close/>
                  <a:moveTo>
                    <a:pt x="2411" y="2411"/>
                  </a:moveTo>
                  <a:lnTo>
                    <a:pt x="2411" y="2411"/>
                  </a:lnTo>
                  <a:lnTo>
                    <a:pt x="2265" y="2387"/>
                  </a:lnTo>
                  <a:lnTo>
                    <a:pt x="2143" y="2363"/>
                  </a:lnTo>
                  <a:lnTo>
                    <a:pt x="2022" y="2290"/>
                  </a:lnTo>
                  <a:lnTo>
                    <a:pt x="1924" y="2216"/>
                  </a:lnTo>
                  <a:lnTo>
                    <a:pt x="1827" y="2095"/>
                  </a:lnTo>
                  <a:lnTo>
                    <a:pt x="1754" y="1973"/>
                  </a:lnTo>
                  <a:lnTo>
                    <a:pt x="1729" y="1851"/>
                  </a:lnTo>
                  <a:lnTo>
                    <a:pt x="1705" y="1705"/>
                  </a:lnTo>
                  <a:lnTo>
                    <a:pt x="1705" y="1705"/>
                  </a:lnTo>
                  <a:lnTo>
                    <a:pt x="1729" y="1559"/>
                  </a:lnTo>
                  <a:lnTo>
                    <a:pt x="1754" y="1437"/>
                  </a:lnTo>
                  <a:lnTo>
                    <a:pt x="1827" y="1315"/>
                  </a:lnTo>
                  <a:lnTo>
                    <a:pt x="1924" y="1218"/>
                  </a:lnTo>
                  <a:lnTo>
                    <a:pt x="2022" y="1120"/>
                  </a:lnTo>
                  <a:lnTo>
                    <a:pt x="2143" y="1072"/>
                  </a:lnTo>
                  <a:lnTo>
                    <a:pt x="2265" y="1023"/>
                  </a:lnTo>
                  <a:lnTo>
                    <a:pt x="2411" y="999"/>
                  </a:lnTo>
                  <a:lnTo>
                    <a:pt x="2411" y="999"/>
                  </a:lnTo>
                  <a:lnTo>
                    <a:pt x="2557" y="1023"/>
                  </a:lnTo>
                  <a:lnTo>
                    <a:pt x="2679" y="1072"/>
                  </a:lnTo>
                  <a:lnTo>
                    <a:pt x="2801" y="1120"/>
                  </a:lnTo>
                  <a:lnTo>
                    <a:pt x="2898" y="1218"/>
                  </a:lnTo>
                  <a:lnTo>
                    <a:pt x="2996" y="1315"/>
                  </a:lnTo>
                  <a:lnTo>
                    <a:pt x="3069" y="1437"/>
                  </a:lnTo>
                  <a:lnTo>
                    <a:pt x="3093" y="1559"/>
                  </a:lnTo>
                  <a:lnTo>
                    <a:pt x="3118" y="1705"/>
                  </a:lnTo>
                  <a:lnTo>
                    <a:pt x="3118" y="1705"/>
                  </a:lnTo>
                  <a:lnTo>
                    <a:pt x="3093" y="1851"/>
                  </a:lnTo>
                  <a:lnTo>
                    <a:pt x="3069" y="1973"/>
                  </a:lnTo>
                  <a:lnTo>
                    <a:pt x="2996" y="2095"/>
                  </a:lnTo>
                  <a:lnTo>
                    <a:pt x="2898" y="2216"/>
                  </a:lnTo>
                  <a:lnTo>
                    <a:pt x="2801" y="2290"/>
                  </a:lnTo>
                  <a:lnTo>
                    <a:pt x="2679" y="2363"/>
                  </a:lnTo>
                  <a:lnTo>
                    <a:pt x="2557" y="2387"/>
                  </a:lnTo>
                  <a:lnTo>
                    <a:pt x="2411" y="2411"/>
                  </a:lnTo>
                  <a:lnTo>
                    <a:pt x="2411" y="2411"/>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144;p6"/>
            <p:cNvSpPr/>
            <p:nvPr/>
          </p:nvSpPr>
          <p:spPr>
            <a:xfrm>
              <a:off x="6078025" y="2330200"/>
              <a:ext cx="306300" cy="387275"/>
            </a:xfrm>
            <a:custGeom>
              <a:avLst/>
              <a:gdLst/>
              <a:ahLst/>
              <a:cxnLst/>
              <a:rect l="l" t="t" r="r" b="b"/>
              <a:pathLst>
                <a:path w="12252" h="15491" fill="none" extrusionOk="0">
                  <a:moveTo>
                    <a:pt x="1" y="13396"/>
                  </a:moveTo>
                  <a:lnTo>
                    <a:pt x="1511" y="13396"/>
                  </a:lnTo>
                  <a:lnTo>
                    <a:pt x="1511" y="13396"/>
                  </a:lnTo>
                  <a:lnTo>
                    <a:pt x="1998" y="13639"/>
                  </a:lnTo>
                  <a:lnTo>
                    <a:pt x="2680" y="13932"/>
                  </a:lnTo>
                  <a:lnTo>
                    <a:pt x="3556" y="14273"/>
                  </a:lnTo>
                  <a:lnTo>
                    <a:pt x="4531" y="14638"/>
                  </a:lnTo>
                  <a:lnTo>
                    <a:pt x="5578" y="14955"/>
                  </a:lnTo>
                  <a:lnTo>
                    <a:pt x="6114" y="15101"/>
                  </a:lnTo>
                  <a:lnTo>
                    <a:pt x="6650" y="15222"/>
                  </a:lnTo>
                  <a:lnTo>
                    <a:pt x="7161" y="15344"/>
                  </a:lnTo>
                  <a:lnTo>
                    <a:pt x="7672" y="15417"/>
                  </a:lnTo>
                  <a:lnTo>
                    <a:pt x="8135" y="15466"/>
                  </a:lnTo>
                  <a:lnTo>
                    <a:pt x="8598" y="15490"/>
                  </a:lnTo>
                  <a:lnTo>
                    <a:pt x="8598" y="15490"/>
                  </a:lnTo>
                  <a:lnTo>
                    <a:pt x="9377" y="15490"/>
                  </a:lnTo>
                  <a:lnTo>
                    <a:pt x="9791" y="15466"/>
                  </a:lnTo>
                  <a:lnTo>
                    <a:pt x="10181" y="15417"/>
                  </a:lnTo>
                  <a:lnTo>
                    <a:pt x="10522" y="15320"/>
                  </a:lnTo>
                  <a:lnTo>
                    <a:pt x="10692" y="15271"/>
                  </a:lnTo>
                  <a:lnTo>
                    <a:pt x="10814" y="15222"/>
                  </a:lnTo>
                  <a:lnTo>
                    <a:pt x="10936" y="15149"/>
                  </a:lnTo>
                  <a:lnTo>
                    <a:pt x="11033" y="15052"/>
                  </a:lnTo>
                  <a:lnTo>
                    <a:pt x="11082" y="14955"/>
                  </a:lnTo>
                  <a:lnTo>
                    <a:pt x="11131" y="14833"/>
                  </a:lnTo>
                  <a:lnTo>
                    <a:pt x="11204" y="14126"/>
                  </a:lnTo>
                  <a:lnTo>
                    <a:pt x="11204" y="14126"/>
                  </a:lnTo>
                  <a:lnTo>
                    <a:pt x="11180" y="13956"/>
                  </a:lnTo>
                  <a:lnTo>
                    <a:pt x="11131" y="13810"/>
                  </a:lnTo>
                  <a:lnTo>
                    <a:pt x="11033" y="13664"/>
                  </a:lnTo>
                  <a:lnTo>
                    <a:pt x="10887" y="13542"/>
                  </a:lnTo>
                  <a:lnTo>
                    <a:pt x="10887" y="13542"/>
                  </a:lnTo>
                  <a:lnTo>
                    <a:pt x="11009" y="13518"/>
                  </a:lnTo>
                  <a:lnTo>
                    <a:pt x="11131" y="13469"/>
                  </a:lnTo>
                  <a:lnTo>
                    <a:pt x="11253" y="13420"/>
                  </a:lnTo>
                  <a:lnTo>
                    <a:pt x="11350" y="13323"/>
                  </a:lnTo>
                  <a:lnTo>
                    <a:pt x="11423" y="13225"/>
                  </a:lnTo>
                  <a:lnTo>
                    <a:pt x="11496" y="13104"/>
                  </a:lnTo>
                  <a:lnTo>
                    <a:pt x="11545" y="12957"/>
                  </a:lnTo>
                  <a:lnTo>
                    <a:pt x="11569" y="12836"/>
                  </a:lnTo>
                  <a:lnTo>
                    <a:pt x="11642" y="11959"/>
                  </a:lnTo>
                  <a:lnTo>
                    <a:pt x="11642" y="11959"/>
                  </a:lnTo>
                  <a:lnTo>
                    <a:pt x="11642" y="11837"/>
                  </a:lnTo>
                  <a:lnTo>
                    <a:pt x="11642" y="11740"/>
                  </a:lnTo>
                  <a:lnTo>
                    <a:pt x="11618" y="11618"/>
                  </a:lnTo>
                  <a:lnTo>
                    <a:pt x="11569" y="11521"/>
                  </a:lnTo>
                  <a:lnTo>
                    <a:pt x="11447" y="11350"/>
                  </a:lnTo>
                  <a:lnTo>
                    <a:pt x="11374" y="11277"/>
                  </a:lnTo>
                  <a:lnTo>
                    <a:pt x="11301" y="11204"/>
                  </a:lnTo>
                  <a:lnTo>
                    <a:pt x="11301" y="11204"/>
                  </a:lnTo>
                  <a:lnTo>
                    <a:pt x="11423" y="11180"/>
                  </a:lnTo>
                  <a:lnTo>
                    <a:pt x="11521" y="11131"/>
                  </a:lnTo>
                  <a:lnTo>
                    <a:pt x="11618" y="11058"/>
                  </a:lnTo>
                  <a:lnTo>
                    <a:pt x="11715" y="10960"/>
                  </a:lnTo>
                  <a:lnTo>
                    <a:pt x="11788" y="10863"/>
                  </a:lnTo>
                  <a:lnTo>
                    <a:pt x="11837" y="10766"/>
                  </a:lnTo>
                  <a:lnTo>
                    <a:pt x="11886" y="10644"/>
                  </a:lnTo>
                  <a:lnTo>
                    <a:pt x="11910" y="10498"/>
                  </a:lnTo>
                  <a:lnTo>
                    <a:pt x="11983" y="9645"/>
                  </a:lnTo>
                  <a:lnTo>
                    <a:pt x="11983" y="9645"/>
                  </a:lnTo>
                  <a:lnTo>
                    <a:pt x="11983" y="9523"/>
                  </a:lnTo>
                  <a:lnTo>
                    <a:pt x="11983" y="9402"/>
                  </a:lnTo>
                  <a:lnTo>
                    <a:pt x="11959" y="9280"/>
                  </a:lnTo>
                  <a:lnTo>
                    <a:pt x="11910" y="9182"/>
                  </a:lnTo>
                  <a:lnTo>
                    <a:pt x="11861" y="9085"/>
                  </a:lnTo>
                  <a:lnTo>
                    <a:pt x="11788" y="9012"/>
                  </a:lnTo>
                  <a:lnTo>
                    <a:pt x="11715" y="8939"/>
                  </a:lnTo>
                  <a:lnTo>
                    <a:pt x="11618" y="8866"/>
                  </a:lnTo>
                  <a:lnTo>
                    <a:pt x="11618" y="8866"/>
                  </a:lnTo>
                  <a:lnTo>
                    <a:pt x="11715" y="8841"/>
                  </a:lnTo>
                  <a:lnTo>
                    <a:pt x="11813" y="8768"/>
                  </a:lnTo>
                  <a:lnTo>
                    <a:pt x="11910" y="8695"/>
                  </a:lnTo>
                  <a:lnTo>
                    <a:pt x="11983" y="8622"/>
                  </a:lnTo>
                  <a:lnTo>
                    <a:pt x="12056" y="8525"/>
                  </a:lnTo>
                  <a:lnTo>
                    <a:pt x="12105" y="8427"/>
                  </a:lnTo>
                  <a:lnTo>
                    <a:pt x="12129" y="8306"/>
                  </a:lnTo>
                  <a:lnTo>
                    <a:pt x="12154" y="8184"/>
                  </a:lnTo>
                  <a:lnTo>
                    <a:pt x="12251" y="7307"/>
                  </a:lnTo>
                  <a:lnTo>
                    <a:pt x="12251" y="7307"/>
                  </a:lnTo>
                  <a:lnTo>
                    <a:pt x="12227" y="7185"/>
                  </a:lnTo>
                  <a:lnTo>
                    <a:pt x="12202" y="7064"/>
                  </a:lnTo>
                  <a:lnTo>
                    <a:pt x="12154" y="6966"/>
                  </a:lnTo>
                  <a:lnTo>
                    <a:pt x="12105" y="6869"/>
                  </a:lnTo>
                  <a:lnTo>
                    <a:pt x="12032" y="6771"/>
                  </a:lnTo>
                  <a:lnTo>
                    <a:pt x="11935" y="6698"/>
                  </a:lnTo>
                  <a:lnTo>
                    <a:pt x="11715" y="6552"/>
                  </a:lnTo>
                  <a:lnTo>
                    <a:pt x="11472" y="6430"/>
                  </a:lnTo>
                  <a:lnTo>
                    <a:pt x="11180" y="6333"/>
                  </a:lnTo>
                  <a:lnTo>
                    <a:pt x="10863" y="6260"/>
                  </a:lnTo>
                  <a:lnTo>
                    <a:pt x="10546" y="6211"/>
                  </a:lnTo>
                  <a:lnTo>
                    <a:pt x="10546" y="6211"/>
                  </a:lnTo>
                  <a:lnTo>
                    <a:pt x="9864" y="6114"/>
                  </a:lnTo>
                  <a:lnTo>
                    <a:pt x="8817" y="6016"/>
                  </a:lnTo>
                  <a:lnTo>
                    <a:pt x="7575" y="5943"/>
                  </a:lnTo>
                  <a:lnTo>
                    <a:pt x="6309" y="5870"/>
                  </a:lnTo>
                  <a:lnTo>
                    <a:pt x="6309" y="5870"/>
                  </a:lnTo>
                  <a:lnTo>
                    <a:pt x="6479" y="5578"/>
                  </a:lnTo>
                  <a:lnTo>
                    <a:pt x="6625" y="5237"/>
                  </a:lnTo>
                  <a:lnTo>
                    <a:pt x="6771" y="4872"/>
                  </a:lnTo>
                  <a:lnTo>
                    <a:pt x="6869" y="4482"/>
                  </a:lnTo>
                  <a:lnTo>
                    <a:pt x="6966" y="4092"/>
                  </a:lnTo>
                  <a:lnTo>
                    <a:pt x="7064" y="3678"/>
                  </a:lnTo>
                  <a:lnTo>
                    <a:pt x="7161" y="2875"/>
                  </a:lnTo>
                  <a:lnTo>
                    <a:pt x="7234" y="2144"/>
                  </a:lnTo>
                  <a:lnTo>
                    <a:pt x="7283" y="1535"/>
                  </a:lnTo>
                  <a:lnTo>
                    <a:pt x="7283" y="975"/>
                  </a:lnTo>
                  <a:lnTo>
                    <a:pt x="7283" y="975"/>
                  </a:lnTo>
                  <a:lnTo>
                    <a:pt x="7283" y="804"/>
                  </a:lnTo>
                  <a:lnTo>
                    <a:pt x="7210" y="609"/>
                  </a:lnTo>
                  <a:lnTo>
                    <a:pt x="7137" y="463"/>
                  </a:lnTo>
                  <a:lnTo>
                    <a:pt x="7015" y="317"/>
                  </a:lnTo>
                  <a:lnTo>
                    <a:pt x="6869" y="171"/>
                  </a:lnTo>
                  <a:lnTo>
                    <a:pt x="6698" y="98"/>
                  </a:lnTo>
                  <a:lnTo>
                    <a:pt x="6503" y="25"/>
                  </a:lnTo>
                  <a:lnTo>
                    <a:pt x="6309" y="1"/>
                  </a:lnTo>
                  <a:lnTo>
                    <a:pt x="6309" y="1"/>
                  </a:lnTo>
                  <a:lnTo>
                    <a:pt x="5943" y="25"/>
                  </a:lnTo>
                  <a:lnTo>
                    <a:pt x="5700" y="74"/>
                  </a:lnTo>
                  <a:lnTo>
                    <a:pt x="5505" y="147"/>
                  </a:lnTo>
                  <a:lnTo>
                    <a:pt x="5359" y="220"/>
                  </a:lnTo>
                  <a:lnTo>
                    <a:pt x="5359" y="220"/>
                  </a:lnTo>
                  <a:lnTo>
                    <a:pt x="4969" y="1462"/>
                  </a:lnTo>
                  <a:lnTo>
                    <a:pt x="4774" y="2022"/>
                  </a:lnTo>
                  <a:lnTo>
                    <a:pt x="4579" y="2534"/>
                  </a:lnTo>
                  <a:lnTo>
                    <a:pt x="4385" y="2996"/>
                  </a:lnTo>
                  <a:lnTo>
                    <a:pt x="4190" y="3386"/>
                  </a:lnTo>
                  <a:lnTo>
                    <a:pt x="4019" y="3678"/>
                  </a:lnTo>
                  <a:lnTo>
                    <a:pt x="3873" y="3922"/>
                  </a:lnTo>
                  <a:lnTo>
                    <a:pt x="3873" y="3922"/>
                  </a:lnTo>
                  <a:lnTo>
                    <a:pt x="3654" y="4141"/>
                  </a:lnTo>
                  <a:lnTo>
                    <a:pt x="3313" y="4482"/>
                  </a:lnTo>
                  <a:lnTo>
                    <a:pt x="2509" y="5237"/>
                  </a:lnTo>
                  <a:lnTo>
                    <a:pt x="1438" y="6211"/>
                  </a:lnTo>
                  <a:lnTo>
                    <a:pt x="1" y="621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5" name="Google Shape;145;p6"/>
          <p:cNvGrpSpPr/>
          <p:nvPr/>
        </p:nvGrpSpPr>
        <p:grpSpPr>
          <a:xfrm>
            <a:off x="2853161" y="643387"/>
            <a:ext cx="531544" cy="842560"/>
            <a:chOff x="6718575" y="2318625"/>
            <a:chExt cx="256950" cy="407375"/>
          </a:xfrm>
        </p:grpSpPr>
        <p:sp>
          <p:nvSpPr>
            <p:cNvPr id="146" name="Google Shape;146;p6"/>
            <p:cNvSpPr/>
            <p:nvPr/>
          </p:nvSpPr>
          <p:spPr>
            <a:xfrm>
              <a:off x="6795900" y="2673600"/>
              <a:ext cx="102300" cy="22550"/>
            </a:xfrm>
            <a:custGeom>
              <a:avLst/>
              <a:gdLst/>
              <a:ahLst/>
              <a:cxnLst/>
              <a:rect l="l" t="t" r="r" b="b"/>
              <a:pathLst>
                <a:path w="4092" h="902" fill="none" extrusionOk="0">
                  <a:moveTo>
                    <a:pt x="4092" y="902"/>
                  </a:moveTo>
                  <a:lnTo>
                    <a:pt x="4092" y="1"/>
                  </a:lnTo>
                  <a:lnTo>
                    <a:pt x="0" y="1"/>
                  </a:lnTo>
                  <a:lnTo>
                    <a:pt x="0" y="902"/>
                  </a:lnTo>
                  <a:lnTo>
                    <a:pt x="4092" y="902"/>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147;p6"/>
            <p:cNvSpPr/>
            <p:nvPr/>
          </p:nvSpPr>
          <p:spPr>
            <a:xfrm>
              <a:off x="6795900" y="2650475"/>
              <a:ext cx="102300" cy="22550"/>
            </a:xfrm>
            <a:custGeom>
              <a:avLst/>
              <a:gdLst/>
              <a:ahLst/>
              <a:cxnLst/>
              <a:rect l="l" t="t" r="r" b="b"/>
              <a:pathLst>
                <a:path w="4092" h="902" fill="none" extrusionOk="0">
                  <a:moveTo>
                    <a:pt x="4092" y="901"/>
                  </a:moveTo>
                  <a:lnTo>
                    <a:pt x="4092" y="0"/>
                  </a:lnTo>
                  <a:lnTo>
                    <a:pt x="0" y="0"/>
                  </a:lnTo>
                  <a:lnTo>
                    <a:pt x="0" y="901"/>
                  </a:lnTo>
                  <a:lnTo>
                    <a:pt x="4092" y="901"/>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148;p6"/>
            <p:cNvSpPr/>
            <p:nvPr/>
          </p:nvSpPr>
          <p:spPr>
            <a:xfrm>
              <a:off x="6795900" y="2696125"/>
              <a:ext cx="102300" cy="29875"/>
            </a:xfrm>
            <a:custGeom>
              <a:avLst/>
              <a:gdLst/>
              <a:ahLst/>
              <a:cxnLst/>
              <a:rect l="l" t="t" r="r" b="b"/>
              <a:pathLst>
                <a:path w="4092" h="1195" fill="none" extrusionOk="0">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149;p6"/>
            <p:cNvSpPr/>
            <p:nvPr/>
          </p:nvSpPr>
          <p:spPr>
            <a:xfrm>
              <a:off x="6784925" y="2459275"/>
              <a:ext cx="35350" cy="166875"/>
            </a:xfrm>
            <a:custGeom>
              <a:avLst/>
              <a:gdLst/>
              <a:ahLst/>
              <a:cxnLst/>
              <a:rect l="l" t="t" r="r" b="b"/>
              <a:pathLst>
                <a:path w="1414" h="6675" fill="none" extrusionOk="0">
                  <a:moveTo>
                    <a:pt x="1413" y="6674"/>
                  </a:moveTo>
                  <a:lnTo>
                    <a:pt x="1413" y="6674"/>
                  </a:lnTo>
                  <a:lnTo>
                    <a:pt x="585" y="2850"/>
                  </a:lnTo>
                  <a:lnTo>
                    <a:pt x="1" y="1"/>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150;p6"/>
            <p:cNvSpPr/>
            <p:nvPr/>
          </p:nvSpPr>
          <p:spPr>
            <a:xfrm>
              <a:off x="6718575" y="2318625"/>
              <a:ext cx="256950" cy="307525"/>
            </a:xfrm>
            <a:custGeom>
              <a:avLst/>
              <a:gdLst/>
              <a:ahLst/>
              <a:cxnLst/>
              <a:rect l="l" t="t" r="r" b="b"/>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151;p6"/>
            <p:cNvSpPr/>
            <p:nvPr/>
          </p:nvSpPr>
          <p:spPr>
            <a:xfrm>
              <a:off x="6873825" y="2459275"/>
              <a:ext cx="35350" cy="166875"/>
            </a:xfrm>
            <a:custGeom>
              <a:avLst/>
              <a:gdLst/>
              <a:ahLst/>
              <a:cxnLst/>
              <a:rect l="l" t="t" r="r" b="b"/>
              <a:pathLst>
                <a:path w="1414" h="6675" fill="none" extrusionOk="0">
                  <a:moveTo>
                    <a:pt x="1413" y="1"/>
                  </a:moveTo>
                  <a:lnTo>
                    <a:pt x="1413" y="1"/>
                  </a:lnTo>
                  <a:lnTo>
                    <a:pt x="829" y="2850"/>
                  </a:lnTo>
                  <a:lnTo>
                    <a:pt x="1" y="6674"/>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152;p6"/>
            <p:cNvSpPr/>
            <p:nvPr/>
          </p:nvSpPr>
          <p:spPr>
            <a:xfrm>
              <a:off x="6801975" y="2453200"/>
              <a:ext cx="90150" cy="19500"/>
            </a:xfrm>
            <a:custGeom>
              <a:avLst/>
              <a:gdLst/>
              <a:ahLst/>
              <a:cxnLst/>
              <a:rect l="l" t="t" r="r" b="b"/>
              <a:pathLst>
                <a:path w="3606" h="780" fill="none" extrusionOk="0">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3" name="Google Shape;153;p6"/>
            <p:cNvSpPr/>
            <p:nvPr/>
          </p:nvSpPr>
          <p:spPr>
            <a:xfrm>
              <a:off x="6795900" y="2628550"/>
              <a:ext cx="102300" cy="25"/>
            </a:xfrm>
            <a:custGeom>
              <a:avLst/>
              <a:gdLst/>
              <a:ahLst/>
              <a:cxnLst/>
              <a:rect l="l" t="t" r="r" b="b"/>
              <a:pathLst>
                <a:path w="4092" h="1" fill="none" extrusionOk="0">
                  <a:moveTo>
                    <a:pt x="0" y="1"/>
                  </a:moveTo>
                  <a:lnTo>
                    <a:pt x="4092" y="1"/>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54" name="Google Shape;154;p6"/>
          <p:cNvSpPr txBox="1">
            <a:spLocks noGrp="1"/>
          </p:cNvSpPr>
          <p:nvPr>
            <p:ph type="title"/>
          </p:nvPr>
        </p:nvSpPr>
        <p:spPr>
          <a:xfrm>
            <a:off x="192100" y="745967"/>
            <a:ext cx="2856000" cy="3507200"/>
          </a:xfrm>
          <a:prstGeom prst="rect">
            <a:avLst/>
          </a:prstGeom>
        </p:spPr>
        <p:txBody>
          <a:bodyPr spcFirstLastPara="1" wrap="square" lIns="91425" tIns="91425" rIns="91425" bIns="91425" anchor="ctr" anchorCtr="0">
            <a:noAutofit/>
          </a:bodyPr>
          <a:lstStyle>
            <a:lvl1pPr lvl="0">
              <a:spcBef>
                <a:spcPts val="0"/>
              </a:spcBef>
              <a:spcAft>
                <a:spcPts val="0"/>
              </a:spcAft>
              <a:buSzPts val="2000"/>
              <a:buNone/>
              <a:defRPr/>
            </a:lvl1pPr>
            <a:lvl2pPr lvl="1">
              <a:spcBef>
                <a:spcPts val="0"/>
              </a:spcBef>
              <a:spcAft>
                <a:spcPts val="0"/>
              </a:spcAft>
              <a:buSzPts val="2000"/>
              <a:buNone/>
              <a:defRPr/>
            </a:lvl2pPr>
            <a:lvl3pPr lvl="2">
              <a:spcBef>
                <a:spcPts val="0"/>
              </a:spcBef>
              <a:spcAft>
                <a:spcPts val="0"/>
              </a:spcAft>
              <a:buSzPts val="2000"/>
              <a:buNone/>
              <a:defRPr/>
            </a:lvl3pPr>
            <a:lvl4pPr lvl="3">
              <a:spcBef>
                <a:spcPts val="0"/>
              </a:spcBef>
              <a:spcAft>
                <a:spcPts val="0"/>
              </a:spcAft>
              <a:buSzPts val="2000"/>
              <a:buNone/>
              <a:defRPr/>
            </a:lvl4pPr>
            <a:lvl5pPr lvl="4">
              <a:spcBef>
                <a:spcPts val="0"/>
              </a:spcBef>
              <a:spcAft>
                <a:spcPts val="0"/>
              </a:spcAft>
              <a:buSzPts val="2000"/>
              <a:buNone/>
              <a:defRPr/>
            </a:lvl5pPr>
            <a:lvl6pPr lvl="5">
              <a:spcBef>
                <a:spcPts val="0"/>
              </a:spcBef>
              <a:spcAft>
                <a:spcPts val="0"/>
              </a:spcAft>
              <a:buSzPts val="2000"/>
              <a:buNone/>
              <a:defRPr/>
            </a:lvl6pPr>
            <a:lvl7pPr lvl="6">
              <a:spcBef>
                <a:spcPts val="0"/>
              </a:spcBef>
              <a:spcAft>
                <a:spcPts val="0"/>
              </a:spcAft>
              <a:buSzPts val="2000"/>
              <a:buNone/>
              <a:defRPr/>
            </a:lvl7pPr>
            <a:lvl8pPr lvl="7">
              <a:spcBef>
                <a:spcPts val="0"/>
              </a:spcBef>
              <a:spcAft>
                <a:spcPts val="0"/>
              </a:spcAft>
              <a:buSzPts val="2000"/>
              <a:buNone/>
              <a:defRPr/>
            </a:lvl8pPr>
            <a:lvl9pPr lvl="8">
              <a:spcBef>
                <a:spcPts val="0"/>
              </a:spcBef>
              <a:spcAft>
                <a:spcPts val="0"/>
              </a:spcAft>
              <a:buSzPts val="2000"/>
              <a:buNone/>
              <a:defRPr/>
            </a:lvl9pPr>
          </a:lstStyle>
          <a:p>
            <a:endParaRPr/>
          </a:p>
        </p:txBody>
      </p:sp>
      <p:sp>
        <p:nvSpPr>
          <p:cNvPr id="155" name="Google Shape;155;p6"/>
          <p:cNvSpPr txBox="1">
            <a:spLocks noGrp="1"/>
          </p:cNvSpPr>
          <p:nvPr>
            <p:ph type="body" idx="1"/>
          </p:nvPr>
        </p:nvSpPr>
        <p:spPr>
          <a:xfrm>
            <a:off x="3774567" y="1600200"/>
            <a:ext cx="3355200" cy="4160400"/>
          </a:xfrm>
          <a:prstGeom prst="rect">
            <a:avLst/>
          </a:prstGeom>
        </p:spPr>
        <p:txBody>
          <a:bodyPr spcFirstLastPara="1" wrap="square" lIns="91425" tIns="91425" rIns="91425" bIns="91425" anchor="t" anchorCtr="0">
            <a:noAutofit/>
          </a:bodyPr>
          <a:lstStyle>
            <a:lvl1pPr marL="609585" lvl="0" indent="-457189">
              <a:spcBef>
                <a:spcPts val="800"/>
              </a:spcBef>
              <a:spcAft>
                <a:spcPts val="0"/>
              </a:spcAft>
              <a:buSzPts val="1800"/>
              <a:buChar char="○"/>
              <a:defRPr sz="2400"/>
            </a:lvl1pPr>
            <a:lvl2pPr marL="1219170" lvl="1" indent="-457189">
              <a:spcBef>
                <a:spcPts val="1333"/>
              </a:spcBef>
              <a:spcAft>
                <a:spcPts val="0"/>
              </a:spcAft>
              <a:buSzPts val="1800"/>
              <a:buChar char="◦"/>
              <a:defRPr sz="2400"/>
            </a:lvl2pPr>
            <a:lvl3pPr marL="1828754" lvl="2" indent="-457189">
              <a:spcBef>
                <a:spcPts val="1333"/>
              </a:spcBef>
              <a:spcAft>
                <a:spcPts val="0"/>
              </a:spcAft>
              <a:buSzPts val="1800"/>
              <a:buChar char="◦"/>
              <a:defRPr sz="2400"/>
            </a:lvl3pPr>
            <a:lvl4pPr marL="2438339" lvl="3" indent="-457189">
              <a:spcBef>
                <a:spcPts val="1333"/>
              </a:spcBef>
              <a:spcAft>
                <a:spcPts val="0"/>
              </a:spcAft>
              <a:buSzPts val="1800"/>
              <a:buChar char="◦"/>
              <a:defRPr sz="2400"/>
            </a:lvl4pPr>
            <a:lvl5pPr marL="3047924" lvl="4" indent="-457189">
              <a:spcBef>
                <a:spcPts val="1333"/>
              </a:spcBef>
              <a:spcAft>
                <a:spcPts val="0"/>
              </a:spcAft>
              <a:buSzPts val="1800"/>
              <a:buChar char="◦"/>
              <a:defRPr sz="2400"/>
            </a:lvl5pPr>
            <a:lvl6pPr marL="3657509" lvl="5" indent="-457189">
              <a:spcBef>
                <a:spcPts val="1333"/>
              </a:spcBef>
              <a:spcAft>
                <a:spcPts val="0"/>
              </a:spcAft>
              <a:buSzPts val="1800"/>
              <a:buChar char="◦"/>
              <a:defRPr sz="2400"/>
            </a:lvl6pPr>
            <a:lvl7pPr marL="4267093" lvl="6" indent="-457189">
              <a:spcBef>
                <a:spcPts val="1333"/>
              </a:spcBef>
              <a:spcAft>
                <a:spcPts val="0"/>
              </a:spcAft>
              <a:buSzPts val="1800"/>
              <a:buChar char="◦"/>
              <a:defRPr sz="2400"/>
            </a:lvl7pPr>
            <a:lvl8pPr marL="4876678" lvl="7" indent="-457189">
              <a:spcBef>
                <a:spcPts val="1333"/>
              </a:spcBef>
              <a:spcAft>
                <a:spcPts val="0"/>
              </a:spcAft>
              <a:buSzPts val="1800"/>
              <a:buChar char="◦"/>
              <a:defRPr sz="2400"/>
            </a:lvl8pPr>
            <a:lvl9pPr marL="5486263" lvl="8" indent="-457189">
              <a:spcBef>
                <a:spcPts val="1333"/>
              </a:spcBef>
              <a:spcAft>
                <a:spcPts val="1333"/>
              </a:spcAft>
              <a:buSzPts val="1800"/>
              <a:buChar char="◦"/>
              <a:defRPr sz="2400"/>
            </a:lvl9pPr>
          </a:lstStyle>
          <a:p>
            <a:endParaRPr/>
          </a:p>
        </p:txBody>
      </p:sp>
      <p:sp>
        <p:nvSpPr>
          <p:cNvPr id="156" name="Google Shape;156;p6"/>
          <p:cNvSpPr txBox="1">
            <a:spLocks noGrp="1"/>
          </p:cNvSpPr>
          <p:nvPr>
            <p:ph type="body" idx="2"/>
          </p:nvPr>
        </p:nvSpPr>
        <p:spPr>
          <a:xfrm>
            <a:off x="7534725" y="1600200"/>
            <a:ext cx="3562000" cy="4160400"/>
          </a:xfrm>
          <a:prstGeom prst="rect">
            <a:avLst/>
          </a:prstGeom>
        </p:spPr>
        <p:txBody>
          <a:bodyPr spcFirstLastPara="1" wrap="square" lIns="91425" tIns="91425" rIns="91425" bIns="91425" anchor="t" anchorCtr="0">
            <a:noAutofit/>
          </a:bodyPr>
          <a:lstStyle>
            <a:lvl1pPr marL="609585" lvl="0" indent="-457189">
              <a:spcBef>
                <a:spcPts val="800"/>
              </a:spcBef>
              <a:spcAft>
                <a:spcPts val="0"/>
              </a:spcAft>
              <a:buSzPts val="1800"/>
              <a:buChar char="○"/>
              <a:defRPr sz="2400"/>
            </a:lvl1pPr>
            <a:lvl2pPr marL="1219170" lvl="1" indent="-457189">
              <a:spcBef>
                <a:spcPts val="1333"/>
              </a:spcBef>
              <a:spcAft>
                <a:spcPts val="0"/>
              </a:spcAft>
              <a:buSzPts val="1800"/>
              <a:buChar char="◦"/>
              <a:defRPr sz="2400"/>
            </a:lvl2pPr>
            <a:lvl3pPr marL="1828754" lvl="2" indent="-457189">
              <a:spcBef>
                <a:spcPts val="1333"/>
              </a:spcBef>
              <a:spcAft>
                <a:spcPts val="0"/>
              </a:spcAft>
              <a:buSzPts val="1800"/>
              <a:buChar char="◦"/>
              <a:defRPr sz="2400"/>
            </a:lvl3pPr>
            <a:lvl4pPr marL="2438339" lvl="3" indent="-457189">
              <a:spcBef>
                <a:spcPts val="1333"/>
              </a:spcBef>
              <a:spcAft>
                <a:spcPts val="0"/>
              </a:spcAft>
              <a:buSzPts val="1800"/>
              <a:buChar char="◦"/>
              <a:defRPr sz="2400"/>
            </a:lvl4pPr>
            <a:lvl5pPr marL="3047924" lvl="4" indent="-457189">
              <a:spcBef>
                <a:spcPts val="1333"/>
              </a:spcBef>
              <a:spcAft>
                <a:spcPts val="0"/>
              </a:spcAft>
              <a:buSzPts val="1800"/>
              <a:buChar char="◦"/>
              <a:defRPr sz="2400"/>
            </a:lvl5pPr>
            <a:lvl6pPr marL="3657509" lvl="5" indent="-457189">
              <a:spcBef>
                <a:spcPts val="1333"/>
              </a:spcBef>
              <a:spcAft>
                <a:spcPts val="0"/>
              </a:spcAft>
              <a:buSzPts val="1800"/>
              <a:buChar char="◦"/>
              <a:defRPr sz="2400"/>
            </a:lvl6pPr>
            <a:lvl7pPr marL="4267093" lvl="6" indent="-457189">
              <a:spcBef>
                <a:spcPts val="1333"/>
              </a:spcBef>
              <a:spcAft>
                <a:spcPts val="0"/>
              </a:spcAft>
              <a:buSzPts val="1800"/>
              <a:buChar char="◦"/>
              <a:defRPr sz="2400"/>
            </a:lvl7pPr>
            <a:lvl8pPr marL="4876678" lvl="7" indent="-457189">
              <a:spcBef>
                <a:spcPts val="1333"/>
              </a:spcBef>
              <a:spcAft>
                <a:spcPts val="0"/>
              </a:spcAft>
              <a:buSzPts val="1800"/>
              <a:buChar char="◦"/>
              <a:defRPr sz="2400"/>
            </a:lvl8pPr>
            <a:lvl9pPr marL="5486263" lvl="8" indent="-457189">
              <a:spcBef>
                <a:spcPts val="1333"/>
              </a:spcBef>
              <a:spcAft>
                <a:spcPts val="1333"/>
              </a:spcAft>
              <a:buSzPts val="1800"/>
              <a:buChar char="◦"/>
              <a:defRPr sz="2400"/>
            </a:lvl9pPr>
          </a:lstStyle>
          <a:p>
            <a:endParaRPr/>
          </a:p>
        </p:txBody>
      </p:sp>
      <p:sp>
        <p:nvSpPr>
          <p:cNvPr id="157" name="Google Shape;157;p6"/>
          <p:cNvSpPr txBox="1">
            <a:spLocks noGrp="1"/>
          </p:cNvSpPr>
          <p:nvPr>
            <p:ph type="sldNum" idx="12"/>
          </p:nvPr>
        </p:nvSpPr>
        <p:spPr>
          <a:xfrm>
            <a:off x="10823979" y="557417"/>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A6BCC9"/>
                </a:solidFill>
              </a:rPr>
              <a:pPr defTabSz="1219170">
                <a:buClr>
                  <a:srgbClr val="000000"/>
                </a:buClr>
              </a:pPr>
              <a:t>‹#›</a:t>
            </a:fld>
            <a:endParaRPr lang="en" kern="0">
              <a:solidFill>
                <a:srgbClr val="A6BCC9"/>
              </a:solidFill>
            </a:endParaRPr>
          </a:p>
        </p:txBody>
      </p:sp>
    </p:spTree>
    <p:extLst>
      <p:ext uri="{BB962C8B-B14F-4D97-AF65-F5344CB8AC3E}">
        <p14:creationId xmlns:p14="http://schemas.microsoft.com/office/powerpoint/2010/main" val="353042422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90"/>
        <p:cNvGrpSpPr/>
        <p:nvPr/>
      </p:nvGrpSpPr>
      <p:grpSpPr>
        <a:xfrm>
          <a:off x="0" y="0"/>
          <a:ext cx="0" cy="0"/>
          <a:chOff x="0" y="0"/>
          <a:chExt cx="0" cy="0"/>
        </a:xfrm>
      </p:grpSpPr>
      <p:sp>
        <p:nvSpPr>
          <p:cNvPr id="191" name="Google Shape;191;p8"/>
          <p:cNvSpPr/>
          <p:nvPr/>
        </p:nvSpPr>
        <p:spPr>
          <a:xfrm>
            <a:off x="542867" y="542767"/>
            <a:ext cx="11106400" cy="57724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2" name="Google Shape;192;p8"/>
          <p:cNvSpPr/>
          <p:nvPr/>
        </p:nvSpPr>
        <p:spPr>
          <a:xfrm>
            <a:off x="-222700" y="745967"/>
            <a:ext cx="3507200" cy="3507200"/>
          </a:xfrm>
          <a:prstGeom prst="ellipse">
            <a:avLst/>
          </a:prstGeom>
          <a:solidFill>
            <a:srgbClr val="02BDC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3" name="Google Shape;193;p8"/>
          <p:cNvSpPr/>
          <p:nvPr/>
        </p:nvSpPr>
        <p:spPr>
          <a:xfrm>
            <a:off x="2416133" y="361867"/>
            <a:ext cx="1405600" cy="1405600"/>
          </a:xfrm>
          <a:prstGeom prst="ellipse">
            <a:avLst/>
          </a:prstGeom>
          <a:solidFill>
            <a:srgbClr val="FFB600">
              <a:alpha val="796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4" name="Google Shape;194;p8"/>
          <p:cNvSpPr/>
          <p:nvPr/>
        </p:nvSpPr>
        <p:spPr>
          <a:xfrm>
            <a:off x="2272796" y="-172873"/>
            <a:ext cx="401200" cy="401200"/>
          </a:xfrm>
          <a:prstGeom prst="ellipse">
            <a:avLst/>
          </a:prstGeom>
          <a:solidFill>
            <a:srgbClr val="FF975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5" name="Google Shape;195;p8"/>
          <p:cNvSpPr/>
          <p:nvPr/>
        </p:nvSpPr>
        <p:spPr>
          <a:xfrm>
            <a:off x="304800" y="3849667"/>
            <a:ext cx="807200" cy="807200"/>
          </a:xfrm>
          <a:prstGeom prst="ellipse">
            <a:avLst/>
          </a:prstGeom>
          <a:solidFill>
            <a:srgbClr val="FC4540">
              <a:alpha val="7885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6" name="Google Shape;196;p8"/>
          <p:cNvSpPr/>
          <p:nvPr/>
        </p:nvSpPr>
        <p:spPr>
          <a:xfrm>
            <a:off x="2030537" y="421713"/>
            <a:ext cx="284000" cy="284000"/>
          </a:xfrm>
          <a:prstGeom prst="ellipse">
            <a:avLst/>
          </a:prstGeom>
          <a:solidFill>
            <a:srgbClr val="FC406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7" name="Google Shape;197;p8"/>
          <p:cNvSpPr/>
          <p:nvPr/>
        </p:nvSpPr>
        <p:spPr>
          <a:xfrm>
            <a:off x="10463933" y="5557439"/>
            <a:ext cx="1463600" cy="1463600"/>
          </a:xfrm>
          <a:prstGeom prst="ellipse">
            <a:avLst/>
          </a:prstGeom>
          <a:solidFill>
            <a:srgbClr val="02BDC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8" name="Google Shape;198;p8"/>
          <p:cNvSpPr/>
          <p:nvPr/>
        </p:nvSpPr>
        <p:spPr>
          <a:xfrm>
            <a:off x="11343325" y="3974861"/>
            <a:ext cx="1032800" cy="1032800"/>
          </a:xfrm>
          <a:prstGeom prst="ellipse">
            <a:avLst/>
          </a:prstGeom>
          <a:solidFill>
            <a:srgbClr val="FFB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9" name="Google Shape;199;p8"/>
          <p:cNvSpPr/>
          <p:nvPr/>
        </p:nvSpPr>
        <p:spPr>
          <a:xfrm>
            <a:off x="10792135" y="5298587"/>
            <a:ext cx="551200" cy="551200"/>
          </a:xfrm>
          <a:prstGeom prst="ellipse">
            <a:avLst/>
          </a:prstGeom>
          <a:solidFill>
            <a:srgbClr val="FC4540">
              <a:alpha val="7885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0" name="Google Shape;200;p8"/>
          <p:cNvSpPr/>
          <p:nvPr/>
        </p:nvSpPr>
        <p:spPr>
          <a:xfrm>
            <a:off x="11496065" y="5163513"/>
            <a:ext cx="284000" cy="284000"/>
          </a:xfrm>
          <a:prstGeom prst="ellipse">
            <a:avLst/>
          </a:prstGeom>
          <a:solidFill>
            <a:srgbClr val="FF975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1" name="Google Shape;201;p8"/>
          <p:cNvSpPr/>
          <p:nvPr/>
        </p:nvSpPr>
        <p:spPr>
          <a:xfrm>
            <a:off x="10066696" y="6402211"/>
            <a:ext cx="284000" cy="284000"/>
          </a:xfrm>
          <a:prstGeom prst="ellipse">
            <a:avLst/>
          </a:prstGeom>
          <a:solidFill>
            <a:srgbClr val="FFB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2" name="Google Shape;202;p8"/>
          <p:cNvSpPr/>
          <p:nvPr/>
        </p:nvSpPr>
        <p:spPr>
          <a:xfrm>
            <a:off x="9767548" y="6232889"/>
            <a:ext cx="125200" cy="125200"/>
          </a:xfrm>
          <a:prstGeom prst="ellipse">
            <a:avLst/>
          </a:prstGeom>
          <a:solidFill>
            <a:srgbClr val="02BDC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3" name="Google Shape;203;p8"/>
          <p:cNvSpPr/>
          <p:nvPr/>
        </p:nvSpPr>
        <p:spPr>
          <a:xfrm>
            <a:off x="122585" y="3849667"/>
            <a:ext cx="125200" cy="125200"/>
          </a:xfrm>
          <a:prstGeom prst="ellipse">
            <a:avLst/>
          </a:prstGeom>
          <a:solidFill>
            <a:srgbClr val="FFB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4" name="Google Shape;204;p8"/>
          <p:cNvSpPr/>
          <p:nvPr/>
        </p:nvSpPr>
        <p:spPr>
          <a:xfrm>
            <a:off x="11635223" y="4266758"/>
            <a:ext cx="449023" cy="449023"/>
          </a:xfrm>
          <a:custGeom>
            <a:avLst/>
            <a:gdLst/>
            <a:ahLst/>
            <a:cxnLst/>
            <a:rect l="l" t="t" r="r" b="b"/>
            <a:pathLst>
              <a:path w="16027" h="16027" fill="none" extrusionOk="0">
                <a:moveTo>
                  <a:pt x="14029" y="4019"/>
                </a:moveTo>
                <a:lnTo>
                  <a:pt x="14029" y="4019"/>
                </a:lnTo>
                <a:lnTo>
                  <a:pt x="14200" y="3849"/>
                </a:lnTo>
                <a:lnTo>
                  <a:pt x="14395" y="3752"/>
                </a:lnTo>
                <a:lnTo>
                  <a:pt x="14614" y="3678"/>
                </a:lnTo>
                <a:lnTo>
                  <a:pt x="14809" y="3630"/>
                </a:lnTo>
                <a:lnTo>
                  <a:pt x="15028" y="3581"/>
                </a:lnTo>
                <a:lnTo>
                  <a:pt x="15247" y="3484"/>
                </a:lnTo>
                <a:lnTo>
                  <a:pt x="15442" y="3362"/>
                </a:lnTo>
                <a:lnTo>
                  <a:pt x="15661" y="3191"/>
                </a:lnTo>
                <a:lnTo>
                  <a:pt x="15661" y="3191"/>
                </a:lnTo>
                <a:lnTo>
                  <a:pt x="15832" y="2997"/>
                </a:lnTo>
                <a:lnTo>
                  <a:pt x="15929" y="2777"/>
                </a:lnTo>
                <a:lnTo>
                  <a:pt x="16002" y="2534"/>
                </a:lnTo>
                <a:lnTo>
                  <a:pt x="16026" y="2266"/>
                </a:lnTo>
                <a:lnTo>
                  <a:pt x="16026" y="2266"/>
                </a:lnTo>
                <a:lnTo>
                  <a:pt x="16002" y="2047"/>
                </a:lnTo>
                <a:lnTo>
                  <a:pt x="15978" y="1827"/>
                </a:lnTo>
                <a:lnTo>
                  <a:pt x="15905" y="1633"/>
                </a:lnTo>
                <a:lnTo>
                  <a:pt x="15807" y="1413"/>
                </a:lnTo>
                <a:lnTo>
                  <a:pt x="15710" y="1243"/>
                </a:lnTo>
                <a:lnTo>
                  <a:pt x="15588" y="1048"/>
                </a:lnTo>
                <a:lnTo>
                  <a:pt x="15466" y="878"/>
                </a:lnTo>
                <a:lnTo>
                  <a:pt x="15320" y="707"/>
                </a:lnTo>
                <a:lnTo>
                  <a:pt x="15320" y="707"/>
                </a:lnTo>
                <a:lnTo>
                  <a:pt x="15150" y="561"/>
                </a:lnTo>
                <a:lnTo>
                  <a:pt x="14979" y="439"/>
                </a:lnTo>
                <a:lnTo>
                  <a:pt x="14784" y="317"/>
                </a:lnTo>
                <a:lnTo>
                  <a:pt x="14590" y="196"/>
                </a:lnTo>
                <a:lnTo>
                  <a:pt x="14395" y="123"/>
                </a:lnTo>
                <a:lnTo>
                  <a:pt x="14175" y="50"/>
                </a:lnTo>
                <a:lnTo>
                  <a:pt x="13981" y="25"/>
                </a:lnTo>
                <a:lnTo>
                  <a:pt x="13761" y="1"/>
                </a:lnTo>
                <a:lnTo>
                  <a:pt x="13761" y="1"/>
                </a:lnTo>
                <a:lnTo>
                  <a:pt x="13494" y="25"/>
                </a:lnTo>
                <a:lnTo>
                  <a:pt x="13250" y="98"/>
                </a:lnTo>
                <a:lnTo>
                  <a:pt x="13031" y="196"/>
                </a:lnTo>
                <a:lnTo>
                  <a:pt x="12836" y="366"/>
                </a:lnTo>
                <a:lnTo>
                  <a:pt x="12836" y="366"/>
                </a:lnTo>
                <a:lnTo>
                  <a:pt x="12665" y="561"/>
                </a:lnTo>
                <a:lnTo>
                  <a:pt x="12544" y="780"/>
                </a:lnTo>
                <a:lnTo>
                  <a:pt x="12471" y="975"/>
                </a:lnTo>
                <a:lnTo>
                  <a:pt x="12422" y="1194"/>
                </a:lnTo>
                <a:lnTo>
                  <a:pt x="12349" y="1413"/>
                </a:lnTo>
                <a:lnTo>
                  <a:pt x="12276" y="1608"/>
                </a:lnTo>
                <a:lnTo>
                  <a:pt x="12178" y="1827"/>
                </a:lnTo>
                <a:lnTo>
                  <a:pt x="12008" y="1998"/>
                </a:lnTo>
                <a:lnTo>
                  <a:pt x="12008" y="1998"/>
                </a:lnTo>
                <a:lnTo>
                  <a:pt x="11740" y="2266"/>
                </a:lnTo>
                <a:lnTo>
                  <a:pt x="11496" y="2436"/>
                </a:lnTo>
                <a:lnTo>
                  <a:pt x="11277" y="2534"/>
                </a:lnTo>
                <a:lnTo>
                  <a:pt x="11082" y="2582"/>
                </a:lnTo>
                <a:lnTo>
                  <a:pt x="10888" y="2582"/>
                </a:lnTo>
                <a:lnTo>
                  <a:pt x="10717" y="2534"/>
                </a:lnTo>
                <a:lnTo>
                  <a:pt x="10547" y="2412"/>
                </a:lnTo>
                <a:lnTo>
                  <a:pt x="10376" y="2290"/>
                </a:lnTo>
                <a:lnTo>
                  <a:pt x="10206" y="2095"/>
                </a:lnTo>
                <a:lnTo>
                  <a:pt x="10035" y="1901"/>
                </a:lnTo>
                <a:lnTo>
                  <a:pt x="9670" y="1413"/>
                </a:lnTo>
                <a:lnTo>
                  <a:pt x="9231" y="878"/>
                </a:lnTo>
                <a:lnTo>
                  <a:pt x="8988" y="585"/>
                </a:lnTo>
                <a:lnTo>
                  <a:pt x="8720" y="293"/>
                </a:lnTo>
                <a:lnTo>
                  <a:pt x="8720" y="293"/>
                </a:lnTo>
                <a:lnTo>
                  <a:pt x="8574" y="171"/>
                </a:lnTo>
                <a:lnTo>
                  <a:pt x="8379" y="74"/>
                </a:lnTo>
                <a:lnTo>
                  <a:pt x="8209" y="25"/>
                </a:lnTo>
                <a:lnTo>
                  <a:pt x="8014" y="1"/>
                </a:lnTo>
                <a:lnTo>
                  <a:pt x="8014" y="1"/>
                </a:lnTo>
                <a:lnTo>
                  <a:pt x="7916" y="25"/>
                </a:lnTo>
                <a:lnTo>
                  <a:pt x="7770" y="98"/>
                </a:lnTo>
                <a:lnTo>
                  <a:pt x="7307" y="366"/>
                </a:lnTo>
                <a:lnTo>
                  <a:pt x="7039" y="537"/>
                </a:lnTo>
                <a:lnTo>
                  <a:pt x="6747" y="756"/>
                </a:lnTo>
                <a:lnTo>
                  <a:pt x="6431" y="975"/>
                </a:lnTo>
                <a:lnTo>
                  <a:pt x="6138" y="1243"/>
                </a:lnTo>
                <a:lnTo>
                  <a:pt x="5870" y="1511"/>
                </a:lnTo>
                <a:lnTo>
                  <a:pt x="5627" y="1803"/>
                </a:lnTo>
                <a:lnTo>
                  <a:pt x="5432" y="2095"/>
                </a:lnTo>
                <a:lnTo>
                  <a:pt x="5359" y="2242"/>
                </a:lnTo>
                <a:lnTo>
                  <a:pt x="5310" y="2412"/>
                </a:lnTo>
                <a:lnTo>
                  <a:pt x="5262" y="2558"/>
                </a:lnTo>
                <a:lnTo>
                  <a:pt x="5237" y="2704"/>
                </a:lnTo>
                <a:lnTo>
                  <a:pt x="5237" y="2850"/>
                </a:lnTo>
                <a:lnTo>
                  <a:pt x="5262" y="3021"/>
                </a:lnTo>
                <a:lnTo>
                  <a:pt x="5310" y="3167"/>
                </a:lnTo>
                <a:lnTo>
                  <a:pt x="5383" y="3313"/>
                </a:lnTo>
                <a:lnTo>
                  <a:pt x="5481" y="3459"/>
                </a:lnTo>
                <a:lnTo>
                  <a:pt x="5603" y="3605"/>
                </a:lnTo>
                <a:lnTo>
                  <a:pt x="5603" y="3605"/>
                </a:lnTo>
                <a:lnTo>
                  <a:pt x="5797" y="3752"/>
                </a:lnTo>
                <a:lnTo>
                  <a:pt x="5992" y="3849"/>
                </a:lnTo>
                <a:lnTo>
                  <a:pt x="6187" y="3946"/>
                </a:lnTo>
                <a:lnTo>
                  <a:pt x="6406" y="3995"/>
                </a:lnTo>
                <a:lnTo>
                  <a:pt x="6625" y="4044"/>
                </a:lnTo>
                <a:lnTo>
                  <a:pt x="6845" y="4141"/>
                </a:lnTo>
                <a:lnTo>
                  <a:pt x="7039" y="4239"/>
                </a:lnTo>
                <a:lnTo>
                  <a:pt x="7234" y="4409"/>
                </a:lnTo>
                <a:lnTo>
                  <a:pt x="7234" y="4409"/>
                </a:lnTo>
                <a:lnTo>
                  <a:pt x="7405" y="4604"/>
                </a:lnTo>
                <a:lnTo>
                  <a:pt x="7502" y="4823"/>
                </a:lnTo>
                <a:lnTo>
                  <a:pt x="7575" y="5067"/>
                </a:lnTo>
                <a:lnTo>
                  <a:pt x="7600" y="5359"/>
                </a:lnTo>
                <a:lnTo>
                  <a:pt x="7600" y="5359"/>
                </a:lnTo>
                <a:lnTo>
                  <a:pt x="7575" y="5554"/>
                </a:lnTo>
                <a:lnTo>
                  <a:pt x="7551" y="5773"/>
                </a:lnTo>
                <a:lnTo>
                  <a:pt x="7478" y="5968"/>
                </a:lnTo>
                <a:lnTo>
                  <a:pt x="7405" y="6163"/>
                </a:lnTo>
                <a:lnTo>
                  <a:pt x="7307" y="6357"/>
                </a:lnTo>
                <a:lnTo>
                  <a:pt x="7186" y="6552"/>
                </a:lnTo>
                <a:lnTo>
                  <a:pt x="7039" y="6723"/>
                </a:lnTo>
                <a:lnTo>
                  <a:pt x="6893" y="6893"/>
                </a:lnTo>
                <a:lnTo>
                  <a:pt x="6893" y="6893"/>
                </a:lnTo>
                <a:lnTo>
                  <a:pt x="6723" y="7039"/>
                </a:lnTo>
                <a:lnTo>
                  <a:pt x="6552" y="7186"/>
                </a:lnTo>
                <a:lnTo>
                  <a:pt x="6382" y="7283"/>
                </a:lnTo>
                <a:lnTo>
                  <a:pt x="6187" y="7405"/>
                </a:lnTo>
                <a:lnTo>
                  <a:pt x="5992" y="7478"/>
                </a:lnTo>
                <a:lnTo>
                  <a:pt x="5773" y="7551"/>
                </a:lnTo>
                <a:lnTo>
                  <a:pt x="5554" y="7575"/>
                </a:lnTo>
                <a:lnTo>
                  <a:pt x="5359" y="7600"/>
                </a:lnTo>
                <a:lnTo>
                  <a:pt x="5359" y="7600"/>
                </a:lnTo>
                <a:lnTo>
                  <a:pt x="5091" y="7575"/>
                </a:lnTo>
                <a:lnTo>
                  <a:pt x="4848" y="7502"/>
                </a:lnTo>
                <a:lnTo>
                  <a:pt x="4604" y="7405"/>
                </a:lnTo>
                <a:lnTo>
                  <a:pt x="4409" y="7234"/>
                </a:lnTo>
                <a:lnTo>
                  <a:pt x="4409" y="7234"/>
                </a:lnTo>
                <a:lnTo>
                  <a:pt x="4239" y="7039"/>
                </a:lnTo>
                <a:lnTo>
                  <a:pt x="4117" y="6820"/>
                </a:lnTo>
                <a:lnTo>
                  <a:pt x="4044" y="6601"/>
                </a:lnTo>
                <a:lnTo>
                  <a:pt x="3971" y="6382"/>
                </a:lnTo>
                <a:lnTo>
                  <a:pt x="3922" y="6187"/>
                </a:lnTo>
                <a:lnTo>
                  <a:pt x="3849" y="5992"/>
                </a:lnTo>
                <a:lnTo>
                  <a:pt x="3752" y="5797"/>
                </a:lnTo>
                <a:lnTo>
                  <a:pt x="3605" y="5602"/>
                </a:lnTo>
                <a:lnTo>
                  <a:pt x="3605" y="5602"/>
                </a:lnTo>
                <a:lnTo>
                  <a:pt x="3459" y="5481"/>
                </a:lnTo>
                <a:lnTo>
                  <a:pt x="3313" y="5383"/>
                </a:lnTo>
                <a:lnTo>
                  <a:pt x="3167" y="5310"/>
                </a:lnTo>
                <a:lnTo>
                  <a:pt x="3021" y="5262"/>
                </a:lnTo>
                <a:lnTo>
                  <a:pt x="2850" y="5237"/>
                </a:lnTo>
                <a:lnTo>
                  <a:pt x="2704" y="5237"/>
                </a:lnTo>
                <a:lnTo>
                  <a:pt x="2558" y="5262"/>
                </a:lnTo>
                <a:lnTo>
                  <a:pt x="2412" y="5310"/>
                </a:lnTo>
                <a:lnTo>
                  <a:pt x="2242" y="5359"/>
                </a:lnTo>
                <a:lnTo>
                  <a:pt x="2095" y="5432"/>
                </a:lnTo>
                <a:lnTo>
                  <a:pt x="1803" y="5627"/>
                </a:lnTo>
                <a:lnTo>
                  <a:pt x="1511" y="5870"/>
                </a:lnTo>
                <a:lnTo>
                  <a:pt x="1243" y="6138"/>
                </a:lnTo>
                <a:lnTo>
                  <a:pt x="975" y="6431"/>
                </a:lnTo>
                <a:lnTo>
                  <a:pt x="756" y="6747"/>
                </a:lnTo>
                <a:lnTo>
                  <a:pt x="537" y="7039"/>
                </a:lnTo>
                <a:lnTo>
                  <a:pt x="366" y="7307"/>
                </a:lnTo>
                <a:lnTo>
                  <a:pt x="98" y="7770"/>
                </a:lnTo>
                <a:lnTo>
                  <a:pt x="25" y="7916"/>
                </a:lnTo>
                <a:lnTo>
                  <a:pt x="1" y="8014"/>
                </a:lnTo>
                <a:lnTo>
                  <a:pt x="1" y="8014"/>
                </a:lnTo>
                <a:lnTo>
                  <a:pt x="25" y="8208"/>
                </a:lnTo>
                <a:lnTo>
                  <a:pt x="74" y="8379"/>
                </a:lnTo>
                <a:lnTo>
                  <a:pt x="171" y="8574"/>
                </a:lnTo>
                <a:lnTo>
                  <a:pt x="293" y="8720"/>
                </a:lnTo>
                <a:lnTo>
                  <a:pt x="293" y="8720"/>
                </a:lnTo>
                <a:lnTo>
                  <a:pt x="585" y="8988"/>
                </a:lnTo>
                <a:lnTo>
                  <a:pt x="878" y="9231"/>
                </a:lnTo>
                <a:lnTo>
                  <a:pt x="1413" y="9670"/>
                </a:lnTo>
                <a:lnTo>
                  <a:pt x="1901" y="10035"/>
                </a:lnTo>
                <a:lnTo>
                  <a:pt x="2095" y="10206"/>
                </a:lnTo>
                <a:lnTo>
                  <a:pt x="2290" y="10376"/>
                </a:lnTo>
                <a:lnTo>
                  <a:pt x="2412" y="10547"/>
                </a:lnTo>
                <a:lnTo>
                  <a:pt x="2534" y="10717"/>
                </a:lnTo>
                <a:lnTo>
                  <a:pt x="2583" y="10888"/>
                </a:lnTo>
                <a:lnTo>
                  <a:pt x="2583" y="11082"/>
                </a:lnTo>
                <a:lnTo>
                  <a:pt x="2534" y="11277"/>
                </a:lnTo>
                <a:lnTo>
                  <a:pt x="2436" y="11496"/>
                </a:lnTo>
                <a:lnTo>
                  <a:pt x="2266" y="11740"/>
                </a:lnTo>
                <a:lnTo>
                  <a:pt x="1998" y="12008"/>
                </a:lnTo>
                <a:lnTo>
                  <a:pt x="1998" y="12008"/>
                </a:lnTo>
                <a:lnTo>
                  <a:pt x="1828" y="12178"/>
                </a:lnTo>
                <a:lnTo>
                  <a:pt x="1633" y="12276"/>
                </a:lnTo>
                <a:lnTo>
                  <a:pt x="1413" y="12349"/>
                </a:lnTo>
                <a:lnTo>
                  <a:pt x="1219" y="12398"/>
                </a:lnTo>
                <a:lnTo>
                  <a:pt x="999" y="12446"/>
                </a:lnTo>
                <a:lnTo>
                  <a:pt x="780" y="12544"/>
                </a:lnTo>
                <a:lnTo>
                  <a:pt x="585" y="12665"/>
                </a:lnTo>
                <a:lnTo>
                  <a:pt x="366" y="12836"/>
                </a:lnTo>
                <a:lnTo>
                  <a:pt x="366" y="12836"/>
                </a:lnTo>
                <a:lnTo>
                  <a:pt x="196" y="13031"/>
                </a:lnTo>
                <a:lnTo>
                  <a:pt x="98" y="13250"/>
                </a:lnTo>
                <a:lnTo>
                  <a:pt x="25" y="13493"/>
                </a:lnTo>
                <a:lnTo>
                  <a:pt x="1" y="13761"/>
                </a:lnTo>
                <a:lnTo>
                  <a:pt x="1" y="13761"/>
                </a:lnTo>
                <a:lnTo>
                  <a:pt x="25" y="13981"/>
                </a:lnTo>
                <a:lnTo>
                  <a:pt x="50" y="14200"/>
                </a:lnTo>
                <a:lnTo>
                  <a:pt x="123" y="14395"/>
                </a:lnTo>
                <a:lnTo>
                  <a:pt x="220" y="14614"/>
                </a:lnTo>
                <a:lnTo>
                  <a:pt x="318" y="14784"/>
                </a:lnTo>
                <a:lnTo>
                  <a:pt x="439" y="14979"/>
                </a:lnTo>
                <a:lnTo>
                  <a:pt x="561" y="15150"/>
                </a:lnTo>
                <a:lnTo>
                  <a:pt x="707" y="15320"/>
                </a:lnTo>
                <a:lnTo>
                  <a:pt x="707" y="15320"/>
                </a:lnTo>
                <a:lnTo>
                  <a:pt x="878" y="15466"/>
                </a:lnTo>
                <a:lnTo>
                  <a:pt x="1048" y="15588"/>
                </a:lnTo>
                <a:lnTo>
                  <a:pt x="1243" y="15710"/>
                </a:lnTo>
                <a:lnTo>
                  <a:pt x="1438" y="15832"/>
                </a:lnTo>
                <a:lnTo>
                  <a:pt x="1633" y="15905"/>
                </a:lnTo>
                <a:lnTo>
                  <a:pt x="1852" y="15978"/>
                </a:lnTo>
                <a:lnTo>
                  <a:pt x="2047" y="16002"/>
                </a:lnTo>
                <a:lnTo>
                  <a:pt x="2266" y="16026"/>
                </a:lnTo>
                <a:lnTo>
                  <a:pt x="2266" y="16026"/>
                </a:lnTo>
                <a:lnTo>
                  <a:pt x="2534" y="16002"/>
                </a:lnTo>
                <a:lnTo>
                  <a:pt x="2777" y="15929"/>
                </a:lnTo>
                <a:lnTo>
                  <a:pt x="2997" y="15832"/>
                </a:lnTo>
                <a:lnTo>
                  <a:pt x="3191" y="15661"/>
                </a:lnTo>
                <a:lnTo>
                  <a:pt x="3191" y="15661"/>
                </a:lnTo>
                <a:lnTo>
                  <a:pt x="3362" y="15466"/>
                </a:lnTo>
                <a:lnTo>
                  <a:pt x="3484" y="15247"/>
                </a:lnTo>
                <a:lnTo>
                  <a:pt x="3557" y="15052"/>
                </a:lnTo>
                <a:lnTo>
                  <a:pt x="3605" y="14833"/>
                </a:lnTo>
                <a:lnTo>
                  <a:pt x="3679" y="14614"/>
                </a:lnTo>
                <a:lnTo>
                  <a:pt x="3752" y="14419"/>
                </a:lnTo>
                <a:lnTo>
                  <a:pt x="3849" y="14200"/>
                </a:lnTo>
                <a:lnTo>
                  <a:pt x="4019" y="14029"/>
                </a:lnTo>
                <a:lnTo>
                  <a:pt x="4019" y="14029"/>
                </a:lnTo>
                <a:lnTo>
                  <a:pt x="4287" y="13786"/>
                </a:lnTo>
                <a:lnTo>
                  <a:pt x="4531" y="13591"/>
                </a:lnTo>
                <a:lnTo>
                  <a:pt x="4750" y="13493"/>
                </a:lnTo>
                <a:lnTo>
                  <a:pt x="4945" y="13445"/>
                </a:lnTo>
                <a:lnTo>
                  <a:pt x="5140" y="13445"/>
                </a:lnTo>
                <a:lnTo>
                  <a:pt x="5310" y="13493"/>
                </a:lnTo>
                <a:lnTo>
                  <a:pt x="5481" y="13615"/>
                </a:lnTo>
                <a:lnTo>
                  <a:pt x="5651" y="13737"/>
                </a:lnTo>
                <a:lnTo>
                  <a:pt x="5822" y="13932"/>
                </a:lnTo>
                <a:lnTo>
                  <a:pt x="5992" y="14127"/>
                </a:lnTo>
                <a:lnTo>
                  <a:pt x="6358" y="14614"/>
                </a:lnTo>
                <a:lnTo>
                  <a:pt x="6796" y="15150"/>
                </a:lnTo>
                <a:lnTo>
                  <a:pt x="7039" y="15442"/>
                </a:lnTo>
                <a:lnTo>
                  <a:pt x="7307" y="15734"/>
                </a:lnTo>
                <a:lnTo>
                  <a:pt x="7307" y="15734"/>
                </a:lnTo>
                <a:lnTo>
                  <a:pt x="7454" y="15856"/>
                </a:lnTo>
                <a:lnTo>
                  <a:pt x="7648" y="15953"/>
                </a:lnTo>
                <a:lnTo>
                  <a:pt x="7819" y="16002"/>
                </a:lnTo>
                <a:lnTo>
                  <a:pt x="8014" y="16026"/>
                </a:lnTo>
                <a:lnTo>
                  <a:pt x="8014" y="16026"/>
                </a:lnTo>
                <a:lnTo>
                  <a:pt x="8111" y="16002"/>
                </a:lnTo>
                <a:lnTo>
                  <a:pt x="8257" y="15929"/>
                </a:lnTo>
                <a:lnTo>
                  <a:pt x="8720" y="15661"/>
                </a:lnTo>
                <a:lnTo>
                  <a:pt x="8988" y="15491"/>
                </a:lnTo>
                <a:lnTo>
                  <a:pt x="9280" y="15271"/>
                </a:lnTo>
                <a:lnTo>
                  <a:pt x="9597" y="15052"/>
                </a:lnTo>
                <a:lnTo>
                  <a:pt x="9889" y="14784"/>
                </a:lnTo>
                <a:lnTo>
                  <a:pt x="10157" y="14516"/>
                </a:lnTo>
                <a:lnTo>
                  <a:pt x="10400" y="14224"/>
                </a:lnTo>
                <a:lnTo>
                  <a:pt x="10595" y="13932"/>
                </a:lnTo>
                <a:lnTo>
                  <a:pt x="10668" y="13786"/>
                </a:lnTo>
                <a:lnTo>
                  <a:pt x="10717" y="13615"/>
                </a:lnTo>
                <a:lnTo>
                  <a:pt x="10766" y="13469"/>
                </a:lnTo>
                <a:lnTo>
                  <a:pt x="10790" y="13323"/>
                </a:lnTo>
                <a:lnTo>
                  <a:pt x="10790" y="13177"/>
                </a:lnTo>
                <a:lnTo>
                  <a:pt x="10766" y="13006"/>
                </a:lnTo>
                <a:lnTo>
                  <a:pt x="10717" y="12860"/>
                </a:lnTo>
                <a:lnTo>
                  <a:pt x="10644" y="12714"/>
                </a:lnTo>
                <a:lnTo>
                  <a:pt x="10547" y="12568"/>
                </a:lnTo>
                <a:lnTo>
                  <a:pt x="10425" y="12422"/>
                </a:lnTo>
                <a:lnTo>
                  <a:pt x="10425" y="12422"/>
                </a:lnTo>
                <a:lnTo>
                  <a:pt x="10230" y="12276"/>
                </a:lnTo>
                <a:lnTo>
                  <a:pt x="10035" y="12178"/>
                </a:lnTo>
                <a:lnTo>
                  <a:pt x="9840" y="12105"/>
                </a:lnTo>
                <a:lnTo>
                  <a:pt x="9621" y="12032"/>
                </a:lnTo>
                <a:lnTo>
                  <a:pt x="9402" y="11983"/>
                </a:lnTo>
                <a:lnTo>
                  <a:pt x="9183" y="11886"/>
                </a:lnTo>
                <a:lnTo>
                  <a:pt x="8988" y="11789"/>
                </a:lnTo>
                <a:lnTo>
                  <a:pt x="8793" y="11618"/>
                </a:lnTo>
                <a:lnTo>
                  <a:pt x="8793" y="11618"/>
                </a:lnTo>
                <a:lnTo>
                  <a:pt x="8623" y="11423"/>
                </a:lnTo>
                <a:lnTo>
                  <a:pt x="8525" y="11204"/>
                </a:lnTo>
                <a:lnTo>
                  <a:pt x="8452" y="10961"/>
                </a:lnTo>
                <a:lnTo>
                  <a:pt x="8428" y="10668"/>
                </a:lnTo>
                <a:lnTo>
                  <a:pt x="8428" y="10668"/>
                </a:lnTo>
                <a:lnTo>
                  <a:pt x="8452" y="10473"/>
                </a:lnTo>
                <a:lnTo>
                  <a:pt x="8476" y="10254"/>
                </a:lnTo>
                <a:lnTo>
                  <a:pt x="8549" y="10059"/>
                </a:lnTo>
                <a:lnTo>
                  <a:pt x="8623" y="9865"/>
                </a:lnTo>
                <a:lnTo>
                  <a:pt x="8720" y="9670"/>
                </a:lnTo>
                <a:lnTo>
                  <a:pt x="8842" y="9475"/>
                </a:lnTo>
                <a:lnTo>
                  <a:pt x="8988" y="9304"/>
                </a:lnTo>
                <a:lnTo>
                  <a:pt x="9134" y="9134"/>
                </a:lnTo>
                <a:lnTo>
                  <a:pt x="9134" y="9134"/>
                </a:lnTo>
                <a:lnTo>
                  <a:pt x="9304" y="8988"/>
                </a:lnTo>
                <a:lnTo>
                  <a:pt x="9475" y="8866"/>
                </a:lnTo>
                <a:lnTo>
                  <a:pt x="9645" y="8744"/>
                </a:lnTo>
                <a:lnTo>
                  <a:pt x="9840" y="8622"/>
                </a:lnTo>
                <a:lnTo>
                  <a:pt x="10035" y="8549"/>
                </a:lnTo>
                <a:lnTo>
                  <a:pt x="10254" y="8476"/>
                </a:lnTo>
                <a:lnTo>
                  <a:pt x="10474" y="8452"/>
                </a:lnTo>
                <a:lnTo>
                  <a:pt x="10668" y="8428"/>
                </a:lnTo>
                <a:lnTo>
                  <a:pt x="10668" y="8428"/>
                </a:lnTo>
                <a:lnTo>
                  <a:pt x="10936" y="8452"/>
                </a:lnTo>
                <a:lnTo>
                  <a:pt x="11180" y="8525"/>
                </a:lnTo>
                <a:lnTo>
                  <a:pt x="11423" y="8622"/>
                </a:lnTo>
                <a:lnTo>
                  <a:pt x="11618" y="8793"/>
                </a:lnTo>
                <a:lnTo>
                  <a:pt x="11618" y="8793"/>
                </a:lnTo>
                <a:lnTo>
                  <a:pt x="11789" y="8988"/>
                </a:lnTo>
                <a:lnTo>
                  <a:pt x="11910" y="9207"/>
                </a:lnTo>
                <a:lnTo>
                  <a:pt x="11984" y="9426"/>
                </a:lnTo>
                <a:lnTo>
                  <a:pt x="12057" y="9645"/>
                </a:lnTo>
                <a:lnTo>
                  <a:pt x="12105" y="9840"/>
                </a:lnTo>
                <a:lnTo>
                  <a:pt x="12178" y="10035"/>
                </a:lnTo>
                <a:lnTo>
                  <a:pt x="12276" y="10230"/>
                </a:lnTo>
                <a:lnTo>
                  <a:pt x="12422" y="10425"/>
                </a:lnTo>
                <a:lnTo>
                  <a:pt x="12422" y="10425"/>
                </a:lnTo>
                <a:lnTo>
                  <a:pt x="12568" y="10547"/>
                </a:lnTo>
                <a:lnTo>
                  <a:pt x="12714" y="10644"/>
                </a:lnTo>
                <a:lnTo>
                  <a:pt x="12860" y="10717"/>
                </a:lnTo>
                <a:lnTo>
                  <a:pt x="13006" y="10766"/>
                </a:lnTo>
                <a:lnTo>
                  <a:pt x="13177" y="10790"/>
                </a:lnTo>
                <a:lnTo>
                  <a:pt x="13323" y="10790"/>
                </a:lnTo>
                <a:lnTo>
                  <a:pt x="13469" y="10766"/>
                </a:lnTo>
                <a:lnTo>
                  <a:pt x="13615" y="10717"/>
                </a:lnTo>
                <a:lnTo>
                  <a:pt x="13786" y="10668"/>
                </a:lnTo>
                <a:lnTo>
                  <a:pt x="13932" y="10595"/>
                </a:lnTo>
                <a:lnTo>
                  <a:pt x="14224" y="10400"/>
                </a:lnTo>
                <a:lnTo>
                  <a:pt x="14516" y="10157"/>
                </a:lnTo>
                <a:lnTo>
                  <a:pt x="14784" y="9889"/>
                </a:lnTo>
                <a:lnTo>
                  <a:pt x="15052" y="9597"/>
                </a:lnTo>
                <a:lnTo>
                  <a:pt x="15271" y="9280"/>
                </a:lnTo>
                <a:lnTo>
                  <a:pt x="15491" y="8988"/>
                </a:lnTo>
                <a:lnTo>
                  <a:pt x="15661" y="8720"/>
                </a:lnTo>
                <a:lnTo>
                  <a:pt x="15929" y="8257"/>
                </a:lnTo>
                <a:lnTo>
                  <a:pt x="16002" y="8111"/>
                </a:lnTo>
                <a:lnTo>
                  <a:pt x="16026" y="8014"/>
                </a:lnTo>
                <a:lnTo>
                  <a:pt x="16026" y="8014"/>
                </a:lnTo>
                <a:lnTo>
                  <a:pt x="16002" y="7819"/>
                </a:lnTo>
                <a:lnTo>
                  <a:pt x="15953" y="7648"/>
                </a:lnTo>
                <a:lnTo>
                  <a:pt x="15856" y="7453"/>
                </a:lnTo>
                <a:lnTo>
                  <a:pt x="15734" y="7307"/>
                </a:lnTo>
                <a:lnTo>
                  <a:pt x="15734" y="7307"/>
                </a:lnTo>
                <a:lnTo>
                  <a:pt x="15442" y="7039"/>
                </a:lnTo>
                <a:lnTo>
                  <a:pt x="15150" y="6796"/>
                </a:lnTo>
                <a:lnTo>
                  <a:pt x="14614" y="6357"/>
                </a:lnTo>
                <a:lnTo>
                  <a:pt x="14127" y="5992"/>
                </a:lnTo>
                <a:lnTo>
                  <a:pt x="13932" y="5822"/>
                </a:lnTo>
                <a:lnTo>
                  <a:pt x="13737" y="5651"/>
                </a:lnTo>
                <a:lnTo>
                  <a:pt x="13615" y="5481"/>
                </a:lnTo>
                <a:lnTo>
                  <a:pt x="13494" y="5310"/>
                </a:lnTo>
                <a:lnTo>
                  <a:pt x="13445" y="5140"/>
                </a:lnTo>
                <a:lnTo>
                  <a:pt x="13445" y="4945"/>
                </a:lnTo>
                <a:lnTo>
                  <a:pt x="13494" y="4750"/>
                </a:lnTo>
                <a:lnTo>
                  <a:pt x="13591" y="4531"/>
                </a:lnTo>
                <a:lnTo>
                  <a:pt x="13761" y="4287"/>
                </a:lnTo>
                <a:lnTo>
                  <a:pt x="14029" y="4019"/>
                </a:lnTo>
                <a:lnTo>
                  <a:pt x="14029" y="4019"/>
                </a:lnTo>
                <a:close/>
              </a:path>
            </a:pathLst>
          </a:custGeom>
          <a:noFill/>
          <a:ln w="12175" cap="rnd" cmpd="sng">
            <a:solidFill>
              <a:srgbClr val="02BDC7"/>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05" name="Google Shape;205;p8"/>
          <p:cNvGrpSpPr/>
          <p:nvPr/>
        </p:nvGrpSpPr>
        <p:grpSpPr>
          <a:xfrm>
            <a:off x="10856509" y="5970102"/>
            <a:ext cx="678468" cy="638281"/>
            <a:chOff x="5972700" y="2330200"/>
            <a:chExt cx="411625" cy="387275"/>
          </a:xfrm>
        </p:grpSpPr>
        <p:sp>
          <p:nvSpPr>
            <p:cNvPr id="206" name="Google Shape;206;p8"/>
            <p:cNvSpPr/>
            <p:nvPr/>
          </p:nvSpPr>
          <p:spPr>
            <a:xfrm>
              <a:off x="5972700" y="2476950"/>
              <a:ext cx="98050" cy="219825"/>
            </a:xfrm>
            <a:custGeom>
              <a:avLst/>
              <a:gdLst/>
              <a:ahLst/>
              <a:cxnLst/>
              <a:rect l="l" t="t" r="r" b="b"/>
              <a:pathLst>
                <a:path w="3922" h="8793" fill="none" extrusionOk="0">
                  <a:moveTo>
                    <a:pt x="0" y="0"/>
                  </a:moveTo>
                  <a:lnTo>
                    <a:pt x="0" y="8792"/>
                  </a:lnTo>
                  <a:lnTo>
                    <a:pt x="3921" y="8792"/>
                  </a:lnTo>
                  <a:lnTo>
                    <a:pt x="3921" y="0"/>
                  </a:lnTo>
                  <a:lnTo>
                    <a:pt x="0" y="0"/>
                  </a:lnTo>
                  <a:close/>
                  <a:moveTo>
                    <a:pt x="2411" y="2411"/>
                  </a:moveTo>
                  <a:lnTo>
                    <a:pt x="2411" y="2411"/>
                  </a:lnTo>
                  <a:lnTo>
                    <a:pt x="2265" y="2387"/>
                  </a:lnTo>
                  <a:lnTo>
                    <a:pt x="2143" y="2363"/>
                  </a:lnTo>
                  <a:lnTo>
                    <a:pt x="2022" y="2290"/>
                  </a:lnTo>
                  <a:lnTo>
                    <a:pt x="1924" y="2216"/>
                  </a:lnTo>
                  <a:lnTo>
                    <a:pt x="1827" y="2095"/>
                  </a:lnTo>
                  <a:lnTo>
                    <a:pt x="1754" y="1973"/>
                  </a:lnTo>
                  <a:lnTo>
                    <a:pt x="1729" y="1851"/>
                  </a:lnTo>
                  <a:lnTo>
                    <a:pt x="1705" y="1705"/>
                  </a:lnTo>
                  <a:lnTo>
                    <a:pt x="1705" y="1705"/>
                  </a:lnTo>
                  <a:lnTo>
                    <a:pt x="1729" y="1559"/>
                  </a:lnTo>
                  <a:lnTo>
                    <a:pt x="1754" y="1437"/>
                  </a:lnTo>
                  <a:lnTo>
                    <a:pt x="1827" y="1315"/>
                  </a:lnTo>
                  <a:lnTo>
                    <a:pt x="1924" y="1218"/>
                  </a:lnTo>
                  <a:lnTo>
                    <a:pt x="2022" y="1120"/>
                  </a:lnTo>
                  <a:lnTo>
                    <a:pt x="2143" y="1072"/>
                  </a:lnTo>
                  <a:lnTo>
                    <a:pt x="2265" y="1023"/>
                  </a:lnTo>
                  <a:lnTo>
                    <a:pt x="2411" y="999"/>
                  </a:lnTo>
                  <a:lnTo>
                    <a:pt x="2411" y="999"/>
                  </a:lnTo>
                  <a:lnTo>
                    <a:pt x="2557" y="1023"/>
                  </a:lnTo>
                  <a:lnTo>
                    <a:pt x="2679" y="1072"/>
                  </a:lnTo>
                  <a:lnTo>
                    <a:pt x="2801" y="1120"/>
                  </a:lnTo>
                  <a:lnTo>
                    <a:pt x="2898" y="1218"/>
                  </a:lnTo>
                  <a:lnTo>
                    <a:pt x="2996" y="1315"/>
                  </a:lnTo>
                  <a:lnTo>
                    <a:pt x="3069" y="1437"/>
                  </a:lnTo>
                  <a:lnTo>
                    <a:pt x="3093" y="1559"/>
                  </a:lnTo>
                  <a:lnTo>
                    <a:pt x="3118" y="1705"/>
                  </a:lnTo>
                  <a:lnTo>
                    <a:pt x="3118" y="1705"/>
                  </a:lnTo>
                  <a:lnTo>
                    <a:pt x="3093" y="1851"/>
                  </a:lnTo>
                  <a:lnTo>
                    <a:pt x="3069" y="1973"/>
                  </a:lnTo>
                  <a:lnTo>
                    <a:pt x="2996" y="2095"/>
                  </a:lnTo>
                  <a:lnTo>
                    <a:pt x="2898" y="2216"/>
                  </a:lnTo>
                  <a:lnTo>
                    <a:pt x="2801" y="2290"/>
                  </a:lnTo>
                  <a:lnTo>
                    <a:pt x="2679" y="2363"/>
                  </a:lnTo>
                  <a:lnTo>
                    <a:pt x="2557" y="2387"/>
                  </a:lnTo>
                  <a:lnTo>
                    <a:pt x="2411" y="2411"/>
                  </a:lnTo>
                  <a:lnTo>
                    <a:pt x="2411" y="2411"/>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7" name="Google Shape;207;p8"/>
            <p:cNvSpPr/>
            <p:nvPr/>
          </p:nvSpPr>
          <p:spPr>
            <a:xfrm>
              <a:off x="6078025" y="2330200"/>
              <a:ext cx="306300" cy="387275"/>
            </a:xfrm>
            <a:custGeom>
              <a:avLst/>
              <a:gdLst/>
              <a:ahLst/>
              <a:cxnLst/>
              <a:rect l="l" t="t" r="r" b="b"/>
              <a:pathLst>
                <a:path w="12252" h="15491" fill="none" extrusionOk="0">
                  <a:moveTo>
                    <a:pt x="1" y="13396"/>
                  </a:moveTo>
                  <a:lnTo>
                    <a:pt x="1511" y="13396"/>
                  </a:lnTo>
                  <a:lnTo>
                    <a:pt x="1511" y="13396"/>
                  </a:lnTo>
                  <a:lnTo>
                    <a:pt x="1998" y="13639"/>
                  </a:lnTo>
                  <a:lnTo>
                    <a:pt x="2680" y="13932"/>
                  </a:lnTo>
                  <a:lnTo>
                    <a:pt x="3556" y="14273"/>
                  </a:lnTo>
                  <a:lnTo>
                    <a:pt x="4531" y="14638"/>
                  </a:lnTo>
                  <a:lnTo>
                    <a:pt x="5578" y="14955"/>
                  </a:lnTo>
                  <a:lnTo>
                    <a:pt x="6114" y="15101"/>
                  </a:lnTo>
                  <a:lnTo>
                    <a:pt x="6650" y="15222"/>
                  </a:lnTo>
                  <a:lnTo>
                    <a:pt x="7161" y="15344"/>
                  </a:lnTo>
                  <a:lnTo>
                    <a:pt x="7672" y="15417"/>
                  </a:lnTo>
                  <a:lnTo>
                    <a:pt x="8135" y="15466"/>
                  </a:lnTo>
                  <a:lnTo>
                    <a:pt x="8598" y="15490"/>
                  </a:lnTo>
                  <a:lnTo>
                    <a:pt x="8598" y="15490"/>
                  </a:lnTo>
                  <a:lnTo>
                    <a:pt x="9377" y="15490"/>
                  </a:lnTo>
                  <a:lnTo>
                    <a:pt x="9791" y="15466"/>
                  </a:lnTo>
                  <a:lnTo>
                    <a:pt x="10181" y="15417"/>
                  </a:lnTo>
                  <a:lnTo>
                    <a:pt x="10522" y="15320"/>
                  </a:lnTo>
                  <a:lnTo>
                    <a:pt x="10692" y="15271"/>
                  </a:lnTo>
                  <a:lnTo>
                    <a:pt x="10814" y="15222"/>
                  </a:lnTo>
                  <a:lnTo>
                    <a:pt x="10936" y="15149"/>
                  </a:lnTo>
                  <a:lnTo>
                    <a:pt x="11033" y="15052"/>
                  </a:lnTo>
                  <a:lnTo>
                    <a:pt x="11082" y="14955"/>
                  </a:lnTo>
                  <a:lnTo>
                    <a:pt x="11131" y="14833"/>
                  </a:lnTo>
                  <a:lnTo>
                    <a:pt x="11204" y="14126"/>
                  </a:lnTo>
                  <a:lnTo>
                    <a:pt x="11204" y="14126"/>
                  </a:lnTo>
                  <a:lnTo>
                    <a:pt x="11180" y="13956"/>
                  </a:lnTo>
                  <a:lnTo>
                    <a:pt x="11131" y="13810"/>
                  </a:lnTo>
                  <a:lnTo>
                    <a:pt x="11033" y="13664"/>
                  </a:lnTo>
                  <a:lnTo>
                    <a:pt x="10887" y="13542"/>
                  </a:lnTo>
                  <a:lnTo>
                    <a:pt x="10887" y="13542"/>
                  </a:lnTo>
                  <a:lnTo>
                    <a:pt x="11009" y="13518"/>
                  </a:lnTo>
                  <a:lnTo>
                    <a:pt x="11131" y="13469"/>
                  </a:lnTo>
                  <a:lnTo>
                    <a:pt x="11253" y="13420"/>
                  </a:lnTo>
                  <a:lnTo>
                    <a:pt x="11350" y="13323"/>
                  </a:lnTo>
                  <a:lnTo>
                    <a:pt x="11423" y="13225"/>
                  </a:lnTo>
                  <a:lnTo>
                    <a:pt x="11496" y="13104"/>
                  </a:lnTo>
                  <a:lnTo>
                    <a:pt x="11545" y="12957"/>
                  </a:lnTo>
                  <a:lnTo>
                    <a:pt x="11569" y="12836"/>
                  </a:lnTo>
                  <a:lnTo>
                    <a:pt x="11642" y="11959"/>
                  </a:lnTo>
                  <a:lnTo>
                    <a:pt x="11642" y="11959"/>
                  </a:lnTo>
                  <a:lnTo>
                    <a:pt x="11642" y="11837"/>
                  </a:lnTo>
                  <a:lnTo>
                    <a:pt x="11642" y="11740"/>
                  </a:lnTo>
                  <a:lnTo>
                    <a:pt x="11618" y="11618"/>
                  </a:lnTo>
                  <a:lnTo>
                    <a:pt x="11569" y="11521"/>
                  </a:lnTo>
                  <a:lnTo>
                    <a:pt x="11447" y="11350"/>
                  </a:lnTo>
                  <a:lnTo>
                    <a:pt x="11374" y="11277"/>
                  </a:lnTo>
                  <a:lnTo>
                    <a:pt x="11301" y="11204"/>
                  </a:lnTo>
                  <a:lnTo>
                    <a:pt x="11301" y="11204"/>
                  </a:lnTo>
                  <a:lnTo>
                    <a:pt x="11423" y="11180"/>
                  </a:lnTo>
                  <a:lnTo>
                    <a:pt x="11521" y="11131"/>
                  </a:lnTo>
                  <a:lnTo>
                    <a:pt x="11618" y="11058"/>
                  </a:lnTo>
                  <a:lnTo>
                    <a:pt x="11715" y="10960"/>
                  </a:lnTo>
                  <a:lnTo>
                    <a:pt x="11788" y="10863"/>
                  </a:lnTo>
                  <a:lnTo>
                    <a:pt x="11837" y="10766"/>
                  </a:lnTo>
                  <a:lnTo>
                    <a:pt x="11886" y="10644"/>
                  </a:lnTo>
                  <a:lnTo>
                    <a:pt x="11910" y="10498"/>
                  </a:lnTo>
                  <a:lnTo>
                    <a:pt x="11983" y="9645"/>
                  </a:lnTo>
                  <a:lnTo>
                    <a:pt x="11983" y="9645"/>
                  </a:lnTo>
                  <a:lnTo>
                    <a:pt x="11983" y="9523"/>
                  </a:lnTo>
                  <a:lnTo>
                    <a:pt x="11983" y="9402"/>
                  </a:lnTo>
                  <a:lnTo>
                    <a:pt x="11959" y="9280"/>
                  </a:lnTo>
                  <a:lnTo>
                    <a:pt x="11910" y="9182"/>
                  </a:lnTo>
                  <a:lnTo>
                    <a:pt x="11861" y="9085"/>
                  </a:lnTo>
                  <a:lnTo>
                    <a:pt x="11788" y="9012"/>
                  </a:lnTo>
                  <a:lnTo>
                    <a:pt x="11715" y="8939"/>
                  </a:lnTo>
                  <a:lnTo>
                    <a:pt x="11618" y="8866"/>
                  </a:lnTo>
                  <a:lnTo>
                    <a:pt x="11618" y="8866"/>
                  </a:lnTo>
                  <a:lnTo>
                    <a:pt x="11715" y="8841"/>
                  </a:lnTo>
                  <a:lnTo>
                    <a:pt x="11813" y="8768"/>
                  </a:lnTo>
                  <a:lnTo>
                    <a:pt x="11910" y="8695"/>
                  </a:lnTo>
                  <a:lnTo>
                    <a:pt x="11983" y="8622"/>
                  </a:lnTo>
                  <a:lnTo>
                    <a:pt x="12056" y="8525"/>
                  </a:lnTo>
                  <a:lnTo>
                    <a:pt x="12105" y="8427"/>
                  </a:lnTo>
                  <a:lnTo>
                    <a:pt x="12129" y="8306"/>
                  </a:lnTo>
                  <a:lnTo>
                    <a:pt x="12154" y="8184"/>
                  </a:lnTo>
                  <a:lnTo>
                    <a:pt x="12251" y="7307"/>
                  </a:lnTo>
                  <a:lnTo>
                    <a:pt x="12251" y="7307"/>
                  </a:lnTo>
                  <a:lnTo>
                    <a:pt x="12227" y="7185"/>
                  </a:lnTo>
                  <a:lnTo>
                    <a:pt x="12202" y="7064"/>
                  </a:lnTo>
                  <a:lnTo>
                    <a:pt x="12154" y="6966"/>
                  </a:lnTo>
                  <a:lnTo>
                    <a:pt x="12105" y="6869"/>
                  </a:lnTo>
                  <a:lnTo>
                    <a:pt x="12032" y="6771"/>
                  </a:lnTo>
                  <a:lnTo>
                    <a:pt x="11935" y="6698"/>
                  </a:lnTo>
                  <a:lnTo>
                    <a:pt x="11715" y="6552"/>
                  </a:lnTo>
                  <a:lnTo>
                    <a:pt x="11472" y="6430"/>
                  </a:lnTo>
                  <a:lnTo>
                    <a:pt x="11180" y="6333"/>
                  </a:lnTo>
                  <a:lnTo>
                    <a:pt x="10863" y="6260"/>
                  </a:lnTo>
                  <a:lnTo>
                    <a:pt x="10546" y="6211"/>
                  </a:lnTo>
                  <a:lnTo>
                    <a:pt x="10546" y="6211"/>
                  </a:lnTo>
                  <a:lnTo>
                    <a:pt x="9864" y="6114"/>
                  </a:lnTo>
                  <a:lnTo>
                    <a:pt x="8817" y="6016"/>
                  </a:lnTo>
                  <a:lnTo>
                    <a:pt x="7575" y="5943"/>
                  </a:lnTo>
                  <a:lnTo>
                    <a:pt x="6309" y="5870"/>
                  </a:lnTo>
                  <a:lnTo>
                    <a:pt x="6309" y="5870"/>
                  </a:lnTo>
                  <a:lnTo>
                    <a:pt x="6479" y="5578"/>
                  </a:lnTo>
                  <a:lnTo>
                    <a:pt x="6625" y="5237"/>
                  </a:lnTo>
                  <a:lnTo>
                    <a:pt x="6771" y="4872"/>
                  </a:lnTo>
                  <a:lnTo>
                    <a:pt x="6869" y="4482"/>
                  </a:lnTo>
                  <a:lnTo>
                    <a:pt x="6966" y="4092"/>
                  </a:lnTo>
                  <a:lnTo>
                    <a:pt x="7064" y="3678"/>
                  </a:lnTo>
                  <a:lnTo>
                    <a:pt x="7161" y="2875"/>
                  </a:lnTo>
                  <a:lnTo>
                    <a:pt x="7234" y="2144"/>
                  </a:lnTo>
                  <a:lnTo>
                    <a:pt x="7283" y="1535"/>
                  </a:lnTo>
                  <a:lnTo>
                    <a:pt x="7283" y="975"/>
                  </a:lnTo>
                  <a:lnTo>
                    <a:pt x="7283" y="975"/>
                  </a:lnTo>
                  <a:lnTo>
                    <a:pt x="7283" y="804"/>
                  </a:lnTo>
                  <a:lnTo>
                    <a:pt x="7210" y="609"/>
                  </a:lnTo>
                  <a:lnTo>
                    <a:pt x="7137" y="463"/>
                  </a:lnTo>
                  <a:lnTo>
                    <a:pt x="7015" y="317"/>
                  </a:lnTo>
                  <a:lnTo>
                    <a:pt x="6869" y="171"/>
                  </a:lnTo>
                  <a:lnTo>
                    <a:pt x="6698" y="98"/>
                  </a:lnTo>
                  <a:lnTo>
                    <a:pt x="6503" y="25"/>
                  </a:lnTo>
                  <a:lnTo>
                    <a:pt x="6309" y="1"/>
                  </a:lnTo>
                  <a:lnTo>
                    <a:pt x="6309" y="1"/>
                  </a:lnTo>
                  <a:lnTo>
                    <a:pt x="5943" y="25"/>
                  </a:lnTo>
                  <a:lnTo>
                    <a:pt x="5700" y="74"/>
                  </a:lnTo>
                  <a:lnTo>
                    <a:pt x="5505" y="147"/>
                  </a:lnTo>
                  <a:lnTo>
                    <a:pt x="5359" y="220"/>
                  </a:lnTo>
                  <a:lnTo>
                    <a:pt x="5359" y="220"/>
                  </a:lnTo>
                  <a:lnTo>
                    <a:pt x="4969" y="1462"/>
                  </a:lnTo>
                  <a:lnTo>
                    <a:pt x="4774" y="2022"/>
                  </a:lnTo>
                  <a:lnTo>
                    <a:pt x="4579" y="2534"/>
                  </a:lnTo>
                  <a:lnTo>
                    <a:pt x="4385" y="2996"/>
                  </a:lnTo>
                  <a:lnTo>
                    <a:pt x="4190" y="3386"/>
                  </a:lnTo>
                  <a:lnTo>
                    <a:pt x="4019" y="3678"/>
                  </a:lnTo>
                  <a:lnTo>
                    <a:pt x="3873" y="3922"/>
                  </a:lnTo>
                  <a:lnTo>
                    <a:pt x="3873" y="3922"/>
                  </a:lnTo>
                  <a:lnTo>
                    <a:pt x="3654" y="4141"/>
                  </a:lnTo>
                  <a:lnTo>
                    <a:pt x="3313" y="4482"/>
                  </a:lnTo>
                  <a:lnTo>
                    <a:pt x="2509" y="5237"/>
                  </a:lnTo>
                  <a:lnTo>
                    <a:pt x="1438" y="6211"/>
                  </a:lnTo>
                  <a:lnTo>
                    <a:pt x="1" y="621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08" name="Google Shape;208;p8"/>
          <p:cNvGrpSpPr/>
          <p:nvPr/>
        </p:nvGrpSpPr>
        <p:grpSpPr>
          <a:xfrm>
            <a:off x="2853161" y="643387"/>
            <a:ext cx="531544" cy="842560"/>
            <a:chOff x="6718575" y="2318625"/>
            <a:chExt cx="256950" cy="407375"/>
          </a:xfrm>
        </p:grpSpPr>
        <p:sp>
          <p:nvSpPr>
            <p:cNvPr id="209" name="Google Shape;209;p8"/>
            <p:cNvSpPr/>
            <p:nvPr/>
          </p:nvSpPr>
          <p:spPr>
            <a:xfrm>
              <a:off x="6795900" y="2673600"/>
              <a:ext cx="102300" cy="22550"/>
            </a:xfrm>
            <a:custGeom>
              <a:avLst/>
              <a:gdLst/>
              <a:ahLst/>
              <a:cxnLst/>
              <a:rect l="l" t="t" r="r" b="b"/>
              <a:pathLst>
                <a:path w="4092" h="902" fill="none" extrusionOk="0">
                  <a:moveTo>
                    <a:pt x="4092" y="902"/>
                  </a:moveTo>
                  <a:lnTo>
                    <a:pt x="4092" y="1"/>
                  </a:lnTo>
                  <a:lnTo>
                    <a:pt x="0" y="1"/>
                  </a:lnTo>
                  <a:lnTo>
                    <a:pt x="0" y="902"/>
                  </a:lnTo>
                  <a:lnTo>
                    <a:pt x="4092" y="902"/>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0" name="Google Shape;210;p8"/>
            <p:cNvSpPr/>
            <p:nvPr/>
          </p:nvSpPr>
          <p:spPr>
            <a:xfrm>
              <a:off x="6795900" y="2650475"/>
              <a:ext cx="102300" cy="22550"/>
            </a:xfrm>
            <a:custGeom>
              <a:avLst/>
              <a:gdLst/>
              <a:ahLst/>
              <a:cxnLst/>
              <a:rect l="l" t="t" r="r" b="b"/>
              <a:pathLst>
                <a:path w="4092" h="902" fill="none" extrusionOk="0">
                  <a:moveTo>
                    <a:pt x="4092" y="901"/>
                  </a:moveTo>
                  <a:lnTo>
                    <a:pt x="4092" y="0"/>
                  </a:lnTo>
                  <a:lnTo>
                    <a:pt x="0" y="0"/>
                  </a:lnTo>
                  <a:lnTo>
                    <a:pt x="0" y="901"/>
                  </a:lnTo>
                  <a:lnTo>
                    <a:pt x="4092" y="901"/>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1" name="Google Shape;211;p8"/>
            <p:cNvSpPr/>
            <p:nvPr/>
          </p:nvSpPr>
          <p:spPr>
            <a:xfrm>
              <a:off x="6795900" y="2696125"/>
              <a:ext cx="102300" cy="29875"/>
            </a:xfrm>
            <a:custGeom>
              <a:avLst/>
              <a:gdLst/>
              <a:ahLst/>
              <a:cxnLst/>
              <a:rect l="l" t="t" r="r" b="b"/>
              <a:pathLst>
                <a:path w="4092" h="1195" fill="none" extrusionOk="0">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2" name="Google Shape;212;p8"/>
            <p:cNvSpPr/>
            <p:nvPr/>
          </p:nvSpPr>
          <p:spPr>
            <a:xfrm>
              <a:off x="6784925" y="2459275"/>
              <a:ext cx="35350" cy="166875"/>
            </a:xfrm>
            <a:custGeom>
              <a:avLst/>
              <a:gdLst/>
              <a:ahLst/>
              <a:cxnLst/>
              <a:rect l="l" t="t" r="r" b="b"/>
              <a:pathLst>
                <a:path w="1414" h="6675" fill="none" extrusionOk="0">
                  <a:moveTo>
                    <a:pt x="1413" y="6674"/>
                  </a:moveTo>
                  <a:lnTo>
                    <a:pt x="1413" y="6674"/>
                  </a:lnTo>
                  <a:lnTo>
                    <a:pt x="585" y="2850"/>
                  </a:lnTo>
                  <a:lnTo>
                    <a:pt x="1" y="1"/>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3" name="Google Shape;213;p8"/>
            <p:cNvSpPr/>
            <p:nvPr/>
          </p:nvSpPr>
          <p:spPr>
            <a:xfrm>
              <a:off x="6718575" y="2318625"/>
              <a:ext cx="256950" cy="307525"/>
            </a:xfrm>
            <a:custGeom>
              <a:avLst/>
              <a:gdLst/>
              <a:ahLst/>
              <a:cxnLst/>
              <a:rect l="l" t="t" r="r" b="b"/>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4" name="Google Shape;214;p8"/>
            <p:cNvSpPr/>
            <p:nvPr/>
          </p:nvSpPr>
          <p:spPr>
            <a:xfrm>
              <a:off x="6873825" y="2459275"/>
              <a:ext cx="35350" cy="166875"/>
            </a:xfrm>
            <a:custGeom>
              <a:avLst/>
              <a:gdLst/>
              <a:ahLst/>
              <a:cxnLst/>
              <a:rect l="l" t="t" r="r" b="b"/>
              <a:pathLst>
                <a:path w="1414" h="6675" fill="none" extrusionOk="0">
                  <a:moveTo>
                    <a:pt x="1413" y="1"/>
                  </a:moveTo>
                  <a:lnTo>
                    <a:pt x="1413" y="1"/>
                  </a:lnTo>
                  <a:lnTo>
                    <a:pt x="829" y="2850"/>
                  </a:lnTo>
                  <a:lnTo>
                    <a:pt x="1" y="6674"/>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5" name="Google Shape;215;p8"/>
            <p:cNvSpPr/>
            <p:nvPr/>
          </p:nvSpPr>
          <p:spPr>
            <a:xfrm>
              <a:off x="6801975" y="2453200"/>
              <a:ext cx="90150" cy="19500"/>
            </a:xfrm>
            <a:custGeom>
              <a:avLst/>
              <a:gdLst/>
              <a:ahLst/>
              <a:cxnLst/>
              <a:rect l="l" t="t" r="r" b="b"/>
              <a:pathLst>
                <a:path w="3606" h="780" fill="none" extrusionOk="0">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6" name="Google Shape;216;p8"/>
            <p:cNvSpPr/>
            <p:nvPr/>
          </p:nvSpPr>
          <p:spPr>
            <a:xfrm>
              <a:off x="6795900" y="2628550"/>
              <a:ext cx="102300" cy="25"/>
            </a:xfrm>
            <a:custGeom>
              <a:avLst/>
              <a:gdLst/>
              <a:ahLst/>
              <a:cxnLst/>
              <a:rect l="l" t="t" r="r" b="b"/>
              <a:pathLst>
                <a:path w="4092" h="1" fill="none" extrusionOk="0">
                  <a:moveTo>
                    <a:pt x="0" y="1"/>
                  </a:moveTo>
                  <a:lnTo>
                    <a:pt x="4092" y="1"/>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17" name="Google Shape;217;p8"/>
          <p:cNvSpPr txBox="1">
            <a:spLocks noGrp="1"/>
          </p:cNvSpPr>
          <p:nvPr>
            <p:ph type="title"/>
          </p:nvPr>
        </p:nvSpPr>
        <p:spPr>
          <a:xfrm>
            <a:off x="192100" y="745967"/>
            <a:ext cx="2856000" cy="3507200"/>
          </a:xfrm>
          <a:prstGeom prst="rect">
            <a:avLst/>
          </a:prstGeom>
        </p:spPr>
        <p:txBody>
          <a:bodyPr spcFirstLastPara="1" wrap="square" lIns="91425" tIns="91425" rIns="91425" bIns="91425" anchor="ctr" anchorCtr="0">
            <a:noAutofit/>
          </a:bodyPr>
          <a:lstStyle>
            <a:lvl1pPr lvl="0">
              <a:spcBef>
                <a:spcPts val="0"/>
              </a:spcBef>
              <a:spcAft>
                <a:spcPts val="0"/>
              </a:spcAft>
              <a:buSzPts val="2000"/>
              <a:buNone/>
              <a:defRPr/>
            </a:lvl1pPr>
            <a:lvl2pPr lvl="1">
              <a:spcBef>
                <a:spcPts val="0"/>
              </a:spcBef>
              <a:spcAft>
                <a:spcPts val="0"/>
              </a:spcAft>
              <a:buSzPts val="2000"/>
              <a:buNone/>
              <a:defRPr/>
            </a:lvl2pPr>
            <a:lvl3pPr lvl="2">
              <a:spcBef>
                <a:spcPts val="0"/>
              </a:spcBef>
              <a:spcAft>
                <a:spcPts val="0"/>
              </a:spcAft>
              <a:buSzPts val="2000"/>
              <a:buNone/>
              <a:defRPr/>
            </a:lvl3pPr>
            <a:lvl4pPr lvl="3">
              <a:spcBef>
                <a:spcPts val="0"/>
              </a:spcBef>
              <a:spcAft>
                <a:spcPts val="0"/>
              </a:spcAft>
              <a:buSzPts val="2000"/>
              <a:buNone/>
              <a:defRPr/>
            </a:lvl4pPr>
            <a:lvl5pPr lvl="4">
              <a:spcBef>
                <a:spcPts val="0"/>
              </a:spcBef>
              <a:spcAft>
                <a:spcPts val="0"/>
              </a:spcAft>
              <a:buSzPts val="2000"/>
              <a:buNone/>
              <a:defRPr/>
            </a:lvl5pPr>
            <a:lvl6pPr lvl="5">
              <a:spcBef>
                <a:spcPts val="0"/>
              </a:spcBef>
              <a:spcAft>
                <a:spcPts val="0"/>
              </a:spcAft>
              <a:buSzPts val="2000"/>
              <a:buNone/>
              <a:defRPr/>
            </a:lvl6pPr>
            <a:lvl7pPr lvl="6">
              <a:spcBef>
                <a:spcPts val="0"/>
              </a:spcBef>
              <a:spcAft>
                <a:spcPts val="0"/>
              </a:spcAft>
              <a:buSzPts val="2000"/>
              <a:buNone/>
              <a:defRPr/>
            </a:lvl7pPr>
            <a:lvl8pPr lvl="7">
              <a:spcBef>
                <a:spcPts val="0"/>
              </a:spcBef>
              <a:spcAft>
                <a:spcPts val="0"/>
              </a:spcAft>
              <a:buSzPts val="2000"/>
              <a:buNone/>
              <a:defRPr/>
            </a:lvl8pPr>
            <a:lvl9pPr lvl="8">
              <a:spcBef>
                <a:spcPts val="0"/>
              </a:spcBef>
              <a:spcAft>
                <a:spcPts val="0"/>
              </a:spcAft>
              <a:buSzPts val="2000"/>
              <a:buNone/>
              <a:defRPr/>
            </a:lvl9pPr>
          </a:lstStyle>
          <a:p>
            <a:endParaRPr/>
          </a:p>
        </p:txBody>
      </p:sp>
      <p:sp>
        <p:nvSpPr>
          <p:cNvPr id="218" name="Google Shape;218;p8"/>
          <p:cNvSpPr txBox="1">
            <a:spLocks noGrp="1"/>
          </p:cNvSpPr>
          <p:nvPr>
            <p:ph type="sldNum" idx="12"/>
          </p:nvPr>
        </p:nvSpPr>
        <p:spPr>
          <a:xfrm>
            <a:off x="10823979" y="557417"/>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A6BCC9"/>
                </a:solidFill>
              </a:rPr>
              <a:pPr defTabSz="1219170">
                <a:buClr>
                  <a:srgbClr val="000000"/>
                </a:buClr>
              </a:pPr>
              <a:t>‹#›</a:t>
            </a:fld>
            <a:endParaRPr lang="en" kern="0">
              <a:solidFill>
                <a:srgbClr val="A6BCC9"/>
              </a:solidFill>
            </a:endParaRPr>
          </a:p>
        </p:txBody>
      </p:sp>
    </p:spTree>
    <p:extLst>
      <p:ext uri="{BB962C8B-B14F-4D97-AF65-F5344CB8AC3E}">
        <p14:creationId xmlns:p14="http://schemas.microsoft.com/office/powerpoint/2010/main" val="79912487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lank Magenta">
  <p:cSld name="Blank Magenta">
    <p:spTree>
      <p:nvGrpSpPr>
        <p:cNvPr id="1" name="Shape 357"/>
        <p:cNvGrpSpPr/>
        <p:nvPr/>
      </p:nvGrpSpPr>
      <p:grpSpPr>
        <a:xfrm>
          <a:off x="0" y="0"/>
          <a:ext cx="0" cy="0"/>
          <a:chOff x="0" y="0"/>
          <a:chExt cx="0" cy="0"/>
        </a:xfrm>
      </p:grpSpPr>
      <p:sp>
        <p:nvSpPr>
          <p:cNvPr id="358" name="Google Shape;358;p14"/>
          <p:cNvSpPr/>
          <p:nvPr/>
        </p:nvSpPr>
        <p:spPr>
          <a:xfrm>
            <a:off x="542867" y="542767"/>
            <a:ext cx="11106400" cy="5772400"/>
          </a:xfrm>
          <a:prstGeom prst="rect">
            <a:avLst/>
          </a:pr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9" name="Google Shape;359;p14"/>
          <p:cNvSpPr/>
          <p:nvPr/>
        </p:nvSpPr>
        <p:spPr>
          <a:xfrm>
            <a:off x="290467" y="228333"/>
            <a:ext cx="1405600" cy="1405600"/>
          </a:xfrm>
          <a:prstGeom prst="ellipse">
            <a:avLst/>
          </a:prstGeom>
          <a:solidFill>
            <a:srgbClr val="FFB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0" name="Google Shape;360;p14"/>
          <p:cNvSpPr/>
          <p:nvPr/>
        </p:nvSpPr>
        <p:spPr>
          <a:xfrm>
            <a:off x="1542635" y="-183032"/>
            <a:ext cx="531600" cy="531600"/>
          </a:xfrm>
          <a:prstGeom prst="ellipse">
            <a:avLst/>
          </a:prstGeom>
          <a:solidFill>
            <a:srgbClr val="FF975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1" name="Google Shape;361;p14"/>
          <p:cNvSpPr/>
          <p:nvPr/>
        </p:nvSpPr>
        <p:spPr>
          <a:xfrm>
            <a:off x="1862967" y="450019"/>
            <a:ext cx="182400" cy="182400"/>
          </a:xfrm>
          <a:prstGeom prst="ellipse">
            <a:avLst/>
          </a:prstGeom>
          <a:solidFill>
            <a:srgbClr val="02BDC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2" name="Google Shape;362;p14"/>
          <p:cNvSpPr/>
          <p:nvPr/>
        </p:nvSpPr>
        <p:spPr>
          <a:xfrm>
            <a:off x="650837" y="1779313"/>
            <a:ext cx="284000" cy="2840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3" name="Google Shape;363;p14"/>
          <p:cNvSpPr/>
          <p:nvPr/>
        </p:nvSpPr>
        <p:spPr>
          <a:xfrm>
            <a:off x="10463933" y="5557439"/>
            <a:ext cx="1463600" cy="1463600"/>
          </a:xfrm>
          <a:prstGeom prst="ellipse">
            <a:avLst/>
          </a:prstGeom>
          <a:solidFill>
            <a:srgbClr val="02BDC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4" name="Google Shape;364;p14"/>
          <p:cNvSpPr/>
          <p:nvPr/>
        </p:nvSpPr>
        <p:spPr>
          <a:xfrm>
            <a:off x="11343325" y="3974861"/>
            <a:ext cx="1032800" cy="1032800"/>
          </a:xfrm>
          <a:prstGeom prst="ellipse">
            <a:avLst/>
          </a:prstGeom>
          <a:solidFill>
            <a:srgbClr val="FFB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5" name="Google Shape;365;p14"/>
          <p:cNvSpPr/>
          <p:nvPr/>
        </p:nvSpPr>
        <p:spPr>
          <a:xfrm>
            <a:off x="10792135" y="5298587"/>
            <a:ext cx="551200" cy="5512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6" name="Google Shape;366;p14"/>
          <p:cNvSpPr/>
          <p:nvPr/>
        </p:nvSpPr>
        <p:spPr>
          <a:xfrm>
            <a:off x="11496065" y="5163513"/>
            <a:ext cx="284000" cy="284000"/>
          </a:xfrm>
          <a:prstGeom prst="ellipse">
            <a:avLst/>
          </a:prstGeom>
          <a:solidFill>
            <a:srgbClr val="FF975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7" name="Google Shape;367;p14"/>
          <p:cNvSpPr/>
          <p:nvPr/>
        </p:nvSpPr>
        <p:spPr>
          <a:xfrm>
            <a:off x="10066696" y="6402211"/>
            <a:ext cx="284000" cy="284000"/>
          </a:xfrm>
          <a:prstGeom prst="ellipse">
            <a:avLst/>
          </a:prstGeom>
          <a:solidFill>
            <a:srgbClr val="FFB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8" name="Google Shape;368;p14"/>
          <p:cNvSpPr/>
          <p:nvPr/>
        </p:nvSpPr>
        <p:spPr>
          <a:xfrm>
            <a:off x="9767548" y="6232889"/>
            <a:ext cx="125200" cy="125200"/>
          </a:xfrm>
          <a:prstGeom prst="ellipse">
            <a:avLst/>
          </a:prstGeom>
          <a:solidFill>
            <a:srgbClr val="02BDC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9" name="Google Shape;369;p14"/>
          <p:cNvSpPr/>
          <p:nvPr/>
        </p:nvSpPr>
        <p:spPr>
          <a:xfrm>
            <a:off x="344385" y="2102800"/>
            <a:ext cx="125200" cy="125200"/>
          </a:xfrm>
          <a:prstGeom prst="ellipse">
            <a:avLst/>
          </a:prstGeom>
          <a:solidFill>
            <a:srgbClr val="FFB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0" name="Google Shape;370;p14"/>
          <p:cNvSpPr/>
          <p:nvPr/>
        </p:nvSpPr>
        <p:spPr>
          <a:xfrm>
            <a:off x="11635223" y="4266758"/>
            <a:ext cx="449023" cy="449023"/>
          </a:xfrm>
          <a:custGeom>
            <a:avLst/>
            <a:gdLst/>
            <a:ahLst/>
            <a:cxnLst/>
            <a:rect l="l" t="t" r="r" b="b"/>
            <a:pathLst>
              <a:path w="16027" h="16027" fill="none" extrusionOk="0">
                <a:moveTo>
                  <a:pt x="14029" y="4019"/>
                </a:moveTo>
                <a:lnTo>
                  <a:pt x="14029" y="4019"/>
                </a:lnTo>
                <a:lnTo>
                  <a:pt x="14200" y="3849"/>
                </a:lnTo>
                <a:lnTo>
                  <a:pt x="14395" y="3752"/>
                </a:lnTo>
                <a:lnTo>
                  <a:pt x="14614" y="3678"/>
                </a:lnTo>
                <a:lnTo>
                  <a:pt x="14809" y="3630"/>
                </a:lnTo>
                <a:lnTo>
                  <a:pt x="15028" y="3581"/>
                </a:lnTo>
                <a:lnTo>
                  <a:pt x="15247" y="3484"/>
                </a:lnTo>
                <a:lnTo>
                  <a:pt x="15442" y="3362"/>
                </a:lnTo>
                <a:lnTo>
                  <a:pt x="15661" y="3191"/>
                </a:lnTo>
                <a:lnTo>
                  <a:pt x="15661" y="3191"/>
                </a:lnTo>
                <a:lnTo>
                  <a:pt x="15832" y="2997"/>
                </a:lnTo>
                <a:lnTo>
                  <a:pt x="15929" y="2777"/>
                </a:lnTo>
                <a:lnTo>
                  <a:pt x="16002" y="2534"/>
                </a:lnTo>
                <a:lnTo>
                  <a:pt x="16026" y="2266"/>
                </a:lnTo>
                <a:lnTo>
                  <a:pt x="16026" y="2266"/>
                </a:lnTo>
                <a:lnTo>
                  <a:pt x="16002" y="2047"/>
                </a:lnTo>
                <a:lnTo>
                  <a:pt x="15978" y="1827"/>
                </a:lnTo>
                <a:lnTo>
                  <a:pt x="15905" y="1633"/>
                </a:lnTo>
                <a:lnTo>
                  <a:pt x="15807" y="1413"/>
                </a:lnTo>
                <a:lnTo>
                  <a:pt x="15710" y="1243"/>
                </a:lnTo>
                <a:lnTo>
                  <a:pt x="15588" y="1048"/>
                </a:lnTo>
                <a:lnTo>
                  <a:pt x="15466" y="878"/>
                </a:lnTo>
                <a:lnTo>
                  <a:pt x="15320" y="707"/>
                </a:lnTo>
                <a:lnTo>
                  <a:pt x="15320" y="707"/>
                </a:lnTo>
                <a:lnTo>
                  <a:pt x="15150" y="561"/>
                </a:lnTo>
                <a:lnTo>
                  <a:pt x="14979" y="439"/>
                </a:lnTo>
                <a:lnTo>
                  <a:pt x="14784" y="317"/>
                </a:lnTo>
                <a:lnTo>
                  <a:pt x="14590" y="196"/>
                </a:lnTo>
                <a:lnTo>
                  <a:pt x="14395" y="123"/>
                </a:lnTo>
                <a:lnTo>
                  <a:pt x="14175" y="50"/>
                </a:lnTo>
                <a:lnTo>
                  <a:pt x="13981" y="25"/>
                </a:lnTo>
                <a:lnTo>
                  <a:pt x="13761" y="1"/>
                </a:lnTo>
                <a:lnTo>
                  <a:pt x="13761" y="1"/>
                </a:lnTo>
                <a:lnTo>
                  <a:pt x="13494" y="25"/>
                </a:lnTo>
                <a:lnTo>
                  <a:pt x="13250" y="98"/>
                </a:lnTo>
                <a:lnTo>
                  <a:pt x="13031" y="196"/>
                </a:lnTo>
                <a:lnTo>
                  <a:pt x="12836" y="366"/>
                </a:lnTo>
                <a:lnTo>
                  <a:pt x="12836" y="366"/>
                </a:lnTo>
                <a:lnTo>
                  <a:pt x="12665" y="561"/>
                </a:lnTo>
                <a:lnTo>
                  <a:pt x="12544" y="780"/>
                </a:lnTo>
                <a:lnTo>
                  <a:pt x="12471" y="975"/>
                </a:lnTo>
                <a:lnTo>
                  <a:pt x="12422" y="1194"/>
                </a:lnTo>
                <a:lnTo>
                  <a:pt x="12349" y="1413"/>
                </a:lnTo>
                <a:lnTo>
                  <a:pt x="12276" y="1608"/>
                </a:lnTo>
                <a:lnTo>
                  <a:pt x="12178" y="1827"/>
                </a:lnTo>
                <a:lnTo>
                  <a:pt x="12008" y="1998"/>
                </a:lnTo>
                <a:lnTo>
                  <a:pt x="12008" y="1998"/>
                </a:lnTo>
                <a:lnTo>
                  <a:pt x="11740" y="2266"/>
                </a:lnTo>
                <a:lnTo>
                  <a:pt x="11496" y="2436"/>
                </a:lnTo>
                <a:lnTo>
                  <a:pt x="11277" y="2534"/>
                </a:lnTo>
                <a:lnTo>
                  <a:pt x="11082" y="2582"/>
                </a:lnTo>
                <a:lnTo>
                  <a:pt x="10888" y="2582"/>
                </a:lnTo>
                <a:lnTo>
                  <a:pt x="10717" y="2534"/>
                </a:lnTo>
                <a:lnTo>
                  <a:pt x="10547" y="2412"/>
                </a:lnTo>
                <a:lnTo>
                  <a:pt x="10376" y="2290"/>
                </a:lnTo>
                <a:lnTo>
                  <a:pt x="10206" y="2095"/>
                </a:lnTo>
                <a:lnTo>
                  <a:pt x="10035" y="1901"/>
                </a:lnTo>
                <a:lnTo>
                  <a:pt x="9670" y="1413"/>
                </a:lnTo>
                <a:lnTo>
                  <a:pt x="9231" y="878"/>
                </a:lnTo>
                <a:lnTo>
                  <a:pt x="8988" y="585"/>
                </a:lnTo>
                <a:lnTo>
                  <a:pt x="8720" y="293"/>
                </a:lnTo>
                <a:lnTo>
                  <a:pt x="8720" y="293"/>
                </a:lnTo>
                <a:lnTo>
                  <a:pt x="8574" y="171"/>
                </a:lnTo>
                <a:lnTo>
                  <a:pt x="8379" y="74"/>
                </a:lnTo>
                <a:lnTo>
                  <a:pt x="8209" y="25"/>
                </a:lnTo>
                <a:lnTo>
                  <a:pt x="8014" y="1"/>
                </a:lnTo>
                <a:lnTo>
                  <a:pt x="8014" y="1"/>
                </a:lnTo>
                <a:lnTo>
                  <a:pt x="7916" y="25"/>
                </a:lnTo>
                <a:lnTo>
                  <a:pt x="7770" y="98"/>
                </a:lnTo>
                <a:lnTo>
                  <a:pt x="7307" y="366"/>
                </a:lnTo>
                <a:lnTo>
                  <a:pt x="7039" y="537"/>
                </a:lnTo>
                <a:lnTo>
                  <a:pt x="6747" y="756"/>
                </a:lnTo>
                <a:lnTo>
                  <a:pt x="6431" y="975"/>
                </a:lnTo>
                <a:lnTo>
                  <a:pt x="6138" y="1243"/>
                </a:lnTo>
                <a:lnTo>
                  <a:pt x="5870" y="1511"/>
                </a:lnTo>
                <a:lnTo>
                  <a:pt x="5627" y="1803"/>
                </a:lnTo>
                <a:lnTo>
                  <a:pt x="5432" y="2095"/>
                </a:lnTo>
                <a:lnTo>
                  <a:pt x="5359" y="2242"/>
                </a:lnTo>
                <a:lnTo>
                  <a:pt x="5310" y="2412"/>
                </a:lnTo>
                <a:lnTo>
                  <a:pt x="5262" y="2558"/>
                </a:lnTo>
                <a:lnTo>
                  <a:pt x="5237" y="2704"/>
                </a:lnTo>
                <a:lnTo>
                  <a:pt x="5237" y="2850"/>
                </a:lnTo>
                <a:lnTo>
                  <a:pt x="5262" y="3021"/>
                </a:lnTo>
                <a:lnTo>
                  <a:pt x="5310" y="3167"/>
                </a:lnTo>
                <a:lnTo>
                  <a:pt x="5383" y="3313"/>
                </a:lnTo>
                <a:lnTo>
                  <a:pt x="5481" y="3459"/>
                </a:lnTo>
                <a:lnTo>
                  <a:pt x="5603" y="3605"/>
                </a:lnTo>
                <a:lnTo>
                  <a:pt x="5603" y="3605"/>
                </a:lnTo>
                <a:lnTo>
                  <a:pt x="5797" y="3752"/>
                </a:lnTo>
                <a:lnTo>
                  <a:pt x="5992" y="3849"/>
                </a:lnTo>
                <a:lnTo>
                  <a:pt x="6187" y="3946"/>
                </a:lnTo>
                <a:lnTo>
                  <a:pt x="6406" y="3995"/>
                </a:lnTo>
                <a:lnTo>
                  <a:pt x="6625" y="4044"/>
                </a:lnTo>
                <a:lnTo>
                  <a:pt x="6845" y="4141"/>
                </a:lnTo>
                <a:lnTo>
                  <a:pt x="7039" y="4239"/>
                </a:lnTo>
                <a:lnTo>
                  <a:pt x="7234" y="4409"/>
                </a:lnTo>
                <a:lnTo>
                  <a:pt x="7234" y="4409"/>
                </a:lnTo>
                <a:lnTo>
                  <a:pt x="7405" y="4604"/>
                </a:lnTo>
                <a:lnTo>
                  <a:pt x="7502" y="4823"/>
                </a:lnTo>
                <a:lnTo>
                  <a:pt x="7575" y="5067"/>
                </a:lnTo>
                <a:lnTo>
                  <a:pt x="7600" y="5359"/>
                </a:lnTo>
                <a:lnTo>
                  <a:pt x="7600" y="5359"/>
                </a:lnTo>
                <a:lnTo>
                  <a:pt x="7575" y="5554"/>
                </a:lnTo>
                <a:lnTo>
                  <a:pt x="7551" y="5773"/>
                </a:lnTo>
                <a:lnTo>
                  <a:pt x="7478" y="5968"/>
                </a:lnTo>
                <a:lnTo>
                  <a:pt x="7405" y="6163"/>
                </a:lnTo>
                <a:lnTo>
                  <a:pt x="7307" y="6357"/>
                </a:lnTo>
                <a:lnTo>
                  <a:pt x="7186" y="6552"/>
                </a:lnTo>
                <a:lnTo>
                  <a:pt x="7039" y="6723"/>
                </a:lnTo>
                <a:lnTo>
                  <a:pt x="6893" y="6893"/>
                </a:lnTo>
                <a:lnTo>
                  <a:pt x="6893" y="6893"/>
                </a:lnTo>
                <a:lnTo>
                  <a:pt x="6723" y="7039"/>
                </a:lnTo>
                <a:lnTo>
                  <a:pt x="6552" y="7186"/>
                </a:lnTo>
                <a:lnTo>
                  <a:pt x="6382" y="7283"/>
                </a:lnTo>
                <a:lnTo>
                  <a:pt x="6187" y="7405"/>
                </a:lnTo>
                <a:lnTo>
                  <a:pt x="5992" y="7478"/>
                </a:lnTo>
                <a:lnTo>
                  <a:pt x="5773" y="7551"/>
                </a:lnTo>
                <a:lnTo>
                  <a:pt x="5554" y="7575"/>
                </a:lnTo>
                <a:lnTo>
                  <a:pt x="5359" y="7600"/>
                </a:lnTo>
                <a:lnTo>
                  <a:pt x="5359" y="7600"/>
                </a:lnTo>
                <a:lnTo>
                  <a:pt x="5091" y="7575"/>
                </a:lnTo>
                <a:lnTo>
                  <a:pt x="4848" y="7502"/>
                </a:lnTo>
                <a:lnTo>
                  <a:pt x="4604" y="7405"/>
                </a:lnTo>
                <a:lnTo>
                  <a:pt x="4409" y="7234"/>
                </a:lnTo>
                <a:lnTo>
                  <a:pt x="4409" y="7234"/>
                </a:lnTo>
                <a:lnTo>
                  <a:pt x="4239" y="7039"/>
                </a:lnTo>
                <a:lnTo>
                  <a:pt x="4117" y="6820"/>
                </a:lnTo>
                <a:lnTo>
                  <a:pt x="4044" y="6601"/>
                </a:lnTo>
                <a:lnTo>
                  <a:pt x="3971" y="6382"/>
                </a:lnTo>
                <a:lnTo>
                  <a:pt x="3922" y="6187"/>
                </a:lnTo>
                <a:lnTo>
                  <a:pt x="3849" y="5992"/>
                </a:lnTo>
                <a:lnTo>
                  <a:pt x="3752" y="5797"/>
                </a:lnTo>
                <a:lnTo>
                  <a:pt x="3605" y="5602"/>
                </a:lnTo>
                <a:lnTo>
                  <a:pt x="3605" y="5602"/>
                </a:lnTo>
                <a:lnTo>
                  <a:pt x="3459" y="5481"/>
                </a:lnTo>
                <a:lnTo>
                  <a:pt x="3313" y="5383"/>
                </a:lnTo>
                <a:lnTo>
                  <a:pt x="3167" y="5310"/>
                </a:lnTo>
                <a:lnTo>
                  <a:pt x="3021" y="5262"/>
                </a:lnTo>
                <a:lnTo>
                  <a:pt x="2850" y="5237"/>
                </a:lnTo>
                <a:lnTo>
                  <a:pt x="2704" y="5237"/>
                </a:lnTo>
                <a:lnTo>
                  <a:pt x="2558" y="5262"/>
                </a:lnTo>
                <a:lnTo>
                  <a:pt x="2412" y="5310"/>
                </a:lnTo>
                <a:lnTo>
                  <a:pt x="2242" y="5359"/>
                </a:lnTo>
                <a:lnTo>
                  <a:pt x="2095" y="5432"/>
                </a:lnTo>
                <a:lnTo>
                  <a:pt x="1803" y="5627"/>
                </a:lnTo>
                <a:lnTo>
                  <a:pt x="1511" y="5870"/>
                </a:lnTo>
                <a:lnTo>
                  <a:pt x="1243" y="6138"/>
                </a:lnTo>
                <a:lnTo>
                  <a:pt x="975" y="6431"/>
                </a:lnTo>
                <a:lnTo>
                  <a:pt x="756" y="6747"/>
                </a:lnTo>
                <a:lnTo>
                  <a:pt x="537" y="7039"/>
                </a:lnTo>
                <a:lnTo>
                  <a:pt x="366" y="7307"/>
                </a:lnTo>
                <a:lnTo>
                  <a:pt x="98" y="7770"/>
                </a:lnTo>
                <a:lnTo>
                  <a:pt x="25" y="7916"/>
                </a:lnTo>
                <a:lnTo>
                  <a:pt x="1" y="8014"/>
                </a:lnTo>
                <a:lnTo>
                  <a:pt x="1" y="8014"/>
                </a:lnTo>
                <a:lnTo>
                  <a:pt x="25" y="8208"/>
                </a:lnTo>
                <a:lnTo>
                  <a:pt x="74" y="8379"/>
                </a:lnTo>
                <a:lnTo>
                  <a:pt x="171" y="8574"/>
                </a:lnTo>
                <a:lnTo>
                  <a:pt x="293" y="8720"/>
                </a:lnTo>
                <a:lnTo>
                  <a:pt x="293" y="8720"/>
                </a:lnTo>
                <a:lnTo>
                  <a:pt x="585" y="8988"/>
                </a:lnTo>
                <a:lnTo>
                  <a:pt x="878" y="9231"/>
                </a:lnTo>
                <a:lnTo>
                  <a:pt x="1413" y="9670"/>
                </a:lnTo>
                <a:lnTo>
                  <a:pt x="1901" y="10035"/>
                </a:lnTo>
                <a:lnTo>
                  <a:pt x="2095" y="10206"/>
                </a:lnTo>
                <a:lnTo>
                  <a:pt x="2290" y="10376"/>
                </a:lnTo>
                <a:lnTo>
                  <a:pt x="2412" y="10547"/>
                </a:lnTo>
                <a:lnTo>
                  <a:pt x="2534" y="10717"/>
                </a:lnTo>
                <a:lnTo>
                  <a:pt x="2583" y="10888"/>
                </a:lnTo>
                <a:lnTo>
                  <a:pt x="2583" y="11082"/>
                </a:lnTo>
                <a:lnTo>
                  <a:pt x="2534" y="11277"/>
                </a:lnTo>
                <a:lnTo>
                  <a:pt x="2436" y="11496"/>
                </a:lnTo>
                <a:lnTo>
                  <a:pt x="2266" y="11740"/>
                </a:lnTo>
                <a:lnTo>
                  <a:pt x="1998" y="12008"/>
                </a:lnTo>
                <a:lnTo>
                  <a:pt x="1998" y="12008"/>
                </a:lnTo>
                <a:lnTo>
                  <a:pt x="1828" y="12178"/>
                </a:lnTo>
                <a:lnTo>
                  <a:pt x="1633" y="12276"/>
                </a:lnTo>
                <a:lnTo>
                  <a:pt x="1413" y="12349"/>
                </a:lnTo>
                <a:lnTo>
                  <a:pt x="1219" y="12398"/>
                </a:lnTo>
                <a:lnTo>
                  <a:pt x="999" y="12446"/>
                </a:lnTo>
                <a:lnTo>
                  <a:pt x="780" y="12544"/>
                </a:lnTo>
                <a:lnTo>
                  <a:pt x="585" y="12665"/>
                </a:lnTo>
                <a:lnTo>
                  <a:pt x="366" y="12836"/>
                </a:lnTo>
                <a:lnTo>
                  <a:pt x="366" y="12836"/>
                </a:lnTo>
                <a:lnTo>
                  <a:pt x="196" y="13031"/>
                </a:lnTo>
                <a:lnTo>
                  <a:pt x="98" y="13250"/>
                </a:lnTo>
                <a:lnTo>
                  <a:pt x="25" y="13493"/>
                </a:lnTo>
                <a:lnTo>
                  <a:pt x="1" y="13761"/>
                </a:lnTo>
                <a:lnTo>
                  <a:pt x="1" y="13761"/>
                </a:lnTo>
                <a:lnTo>
                  <a:pt x="25" y="13981"/>
                </a:lnTo>
                <a:lnTo>
                  <a:pt x="50" y="14200"/>
                </a:lnTo>
                <a:lnTo>
                  <a:pt x="123" y="14395"/>
                </a:lnTo>
                <a:lnTo>
                  <a:pt x="220" y="14614"/>
                </a:lnTo>
                <a:lnTo>
                  <a:pt x="318" y="14784"/>
                </a:lnTo>
                <a:lnTo>
                  <a:pt x="439" y="14979"/>
                </a:lnTo>
                <a:lnTo>
                  <a:pt x="561" y="15150"/>
                </a:lnTo>
                <a:lnTo>
                  <a:pt x="707" y="15320"/>
                </a:lnTo>
                <a:lnTo>
                  <a:pt x="707" y="15320"/>
                </a:lnTo>
                <a:lnTo>
                  <a:pt x="878" y="15466"/>
                </a:lnTo>
                <a:lnTo>
                  <a:pt x="1048" y="15588"/>
                </a:lnTo>
                <a:lnTo>
                  <a:pt x="1243" y="15710"/>
                </a:lnTo>
                <a:lnTo>
                  <a:pt x="1438" y="15832"/>
                </a:lnTo>
                <a:lnTo>
                  <a:pt x="1633" y="15905"/>
                </a:lnTo>
                <a:lnTo>
                  <a:pt x="1852" y="15978"/>
                </a:lnTo>
                <a:lnTo>
                  <a:pt x="2047" y="16002"/>
                </a:lnTo>
                <a:lnTo>
                  <a:pt x="2266" y="16026"/>
                </a:lnTo>
                <a:lnTo>
                  <a:pt x="2266" y="16026"/>
                </a:lnTo>
                <a:lnTo>
                  <a:pt x="2534" y="16002"/>
                </a:lnTo>
                <a:lnTo>
                  <a:pt x="2777" y="15929"/>
                </a:lnTo>
                <a:lnTo>
                  <a:pt x="2997" y="15832"/>
                </a:lnTo>
                <a:lnTo>
                  <a:pt x="3191" y="15661"/>
                </a:lnTo>
                <a:lnTo>
                  <a:pt x="3191" y="15661"/>
                </a:lnTo>
                <a:lnTo>
                  <a:pt x="3362" y="15466"/>
                </a:lnTo>
                <a:lnTo>
                  <a:pt x="3484" y="15247"/>
                </a:lnTo>
                <a:lnTo>
                  <a:pt x="3557" y="15052"/>
                </a:lnTo>
                <a:lnTo>
                  <a:pt x="3605" y="14833"/>
                </a:lnTo>
                <a:lnTo>
                  <a:pt x="3679" y="14614"/>
                </a:lnTo>
                <a:lnTo>
                  <a:pt x="3752" y="14419"/>
                </a:lnTo>
                <a:lnTo>
                  <a:pt x="3849" y="14200"/>
                </a:lnTo>
                <a:lnTo>
                  <a:pt x="4019" y="14029"/>
                </a:lnTo>
                <a:lnTo>
                  <a:pt x="4019" y="14029"/>
                </a:lnTo>
                <a:lnTo>
                  <a:pt x="4287" y="13786"/>
                </a:lnTo>
                <a:lnTo>
                  <a:pt x="4531" y="13591"/>
                </a:lnTo>
                <a:lnTo>
                  <a:pt x="4750" y="13493"/>
                </a:lnTo>
                <a:lnTo>
                  <a:pt x="4945" y="13445"/>
                </a:lnTo>
                <a:lnTo>
                  <a:pt x="5140" y="13445"/>
                </a:lnTo>
                <a:lnTo>
                  <a:pt x="5310" y="13493"/>
                </a:lnTo>
                <a:lnTo>
                  <a:pt x="5481" y="13615"/>
                </a:lnTo>
                <a:lnTo>
                  <a:pt x="5651" y="13737"/>
                </a:lnTo>
                <a:lnTo>
                  <a:pt x="5822" y="13932"/>
                </a:lnTo>
                <a:lnTo>
                  <a:pt x="5992" y="14127"/>
                </a:lnTo>
                <a:lnTo>
                  <a:pt x="6358" y="14614"/>
                </a:lnTo>
                <a:lnTo>
                  <a:pt x="6796" y="15150"/>
                </a:lnTo>
                <a:lnTo>
                  <a:pt x="7039" y="15442"/>
                </a:lnTo>
                <a:lnTo>
                  <a:pt x="7307" y="15734"/>
                </a:lnTo>
                <a:lnTo>
                  <a:pt x="7307" y="15734"/>
                </a:lnTo>
                <a:lnTo>
                  <a:pt x="7454" y="15856"/>
                </a:lnTo>
                <a:lnTo>
                  <a:pt x="7648" y="15953"/>
                </a:lnTo>
                <a:lnTo>
                  <a:pt x="7819" y="16002"/>
                </a:lnTo>
                <a:lnTo>
                  <a:pt x="8014" y="16026"/>
                </a:lnTo>
                <a:lnTo>
                  <a:pt x="8014" y="16026"/>
                </a:lnTo>
                <a:lnTo>
                  <a:pt x="8111" y="16002"/>
                </a:lnTo>
                <a:lnTo>
                  <a:pt x="8257" y="15929"/>
                </a:lnTo>
                <a:lnTo>
                  <a:pt x="8720" y="15661"/>
                </a:lnTo>
                <a:lnTo>
                  <a:pt x="8988" y="15491"/>
                </a:lnTo>
                <a:lnTo>
                  <a:pt x="9280" y="15271"/>
                </a:lnTo>
                <a:lnTo>
                  <a:pt x="9597" y="15052"/>
                </a:lnTo>
                <a:lnTo>
                  <a:pt x="9889" y="14784"/>
                </a:lnTo>
                <a:lnTo>
                  <a:pt x="10157" y="14516"/>
                </a:lnTo>
                <a:lnTo>
                  <a:pt x="10400" y="14224"/>
                </a:lnTo>
                <a:lnTo>
                  <a:pt x="10595" y="13932"/>
                </a:lnTo>
                <a:lnTo>
                  <a:pt x="10668" y="13786"/>
                </a:lnTo>
                <a:lnTo>
                  <a:pt x="10717" y="13615"/>
                </a:lnTo>
                <a:lnTo>
                  <a:pt x="10766" y="13469"/>
                </a:lnTo>
                <a:lnTo>
                  <a:pt x="10790" y="13323"/>
                </a:lnTo>
                <a:lnTo>
                  <a:pt x="10790" y="13177"/>
                </a:lnTo>
                <a:lnTo>
                  <a:pt x="10766" y="13006"/>
                </a:lnTo>
                <a:lnTo>
                  <a:pt x="10717" y="12860"/>
                </a:lnTo>
                <a:lnTo>
                  <a:pt x="10644" y="12714"/>
                </a:lnTo>
                <a:lnTo>
                  <a:pt x="10547" y="12568"/>
                </a:lnTo>
                <a:lnTo>
                  <a:pt x="10425" y="12422"/>
                </a:lnTo>
                <a:lnTo>
                  <a:pt x="10425" y="12422"/>
                </a:lnTo>
                <a:lnTo>
                  <a:pt x="10230" y="12276"/>
                </a:lnTo>
                <a:lnTo>
                  <a:pt x="10035" y="12178"/>
                </a:lnTo>
                <a:lnTo>
                  <a:pt x="9840" y="12105"/>
                </a:lnTo>
                <a:lnTo>
                  <a:pt x="9621" y="12032"/>
                </a:lnTo>
                <a:lnTo>
                  <a:pt x="9402" y="11983"/>
                </a:lnTo>
                <a:lnTo>
                  <a:pt x="9183" y="11886"/>
                </a:lnTo>
                <a:lnTo>
                  <a:pt x="8988" y="11789"/>
                </a:lnTo>
                <a:lnTo>
                  <a:pt x="8793" y="11618"/>
                </a:lnTo>
                <a:lnTo>
                  <a:pt x="8793" y="11618"/>
                </a:lnTo>
                <a:lnTo>
                  <a:pt x="8623" y="11423"/>
                </a:lnTo>
                <a:lnTo>
                  <a:pt x="8525" y="11204"/>
                </a:lnTo>
                <a:lnTo>
                  <a:pt x="8452" y="10961"/>
                </a:lnTo>
                <a:lnTo>
                  <a:pt x="8428" y="10668"/>
                </a:lnTo>
                <a:lnTo>
                  <a:pt x="8428" y="10668"/>
                </a:lnTo>
                <a:lnTo>
                  <a:pt x="8452" y="10473"/>
                </a:lnTo>
                <a:lnTo>
                  <a:pt x="8476" y="10254"/>
                </a:lnTo>
                <a:lnTo>
                  <a:pt x="8549" y="10059"/>
                </a:lnTo>
                <a:lnTo>
                  <a:pt x="8623" y="9865"/>
                </a:lnTo>
                <a:lnTo>
                  <a:pt x="8720" y="9670"/>
                </a:lnTo>
                <a:lnTo>
                  <a:pt x="8842" y="9475"/>
                </a:lnTo>
                <a:lnTo>
                  <a:pt x="8988" y="9304"/>
                </a:lnTo>
                <a:lnTo>
                  <a:pt x="9134" y="9134"/>
                </a:lnTo>
                <a:lnTo>
                  <a:pt x="9134" y="9134"/>
                </a:lnTo>
                <a:lnTo>
                  <a:pt x="9304" y="8988"/>
                </a:lnTo>
                <a:lnTo>
                  <a:pt x="9475" y="8866"/>
                </a:lnTo>
                <a:lnTo>
                  <a:pt x="9645" y="8744"/>
                </a:lnTo>
                <a:lnTo>
                  <a:pt x="9840" y="8622"/>
                </a:lnTo>
                <a:lnTo>
                  <a:pt x="10035" y="8549"/>
                </a:lnTo>
                <a:lnTo>
                  <a:pt x="10254" y="8476"/>
                </a:lnTo>
                <a:lnTo>
                  <a:pt x="10474" y="8452"/>
                </a:lnTo>
                <a:lnTo>
                  <a:pt x="10668" y="8428"/>
                </a:lnTo>
                <a:lnTo>
                  <a:pt x="10668" y="8428"/>
                </a:lnTo>
                <a:lnTo>
                  <a:pt x="10936" y="8452"/>
                </a:lnTo>
                <a:lnTo>
                  <a:pt x="11180" y="8525"/>
                </a:lnTo>
                <a:lnTo>
                  <a:pt x="11423" y="8622"/>
                </a:lnTo>
                <a:lnTo>
                  <a:pt x="11618" y="8793"/>
                </a:lnTo>
                <a:lnTo>
                  <a:pt x="11618" y="8793"/>
                </a:lnTo>
                <a:lnTo>
                  <a:pt x="11789" y="8988"/>
                </a:lnTo>
                <a:lnTo>
                  <a:pt x="11910" y="9207"/>
                </a:lnTo>
                <a:lnTo>
                  <a:pt x="11984" y="9426"/>
                </a:lnTo>
                <a:lnTo>
                  <a:pt x="12057" y="9645"/>
                </a:lnTo>
                <a:lnTo>
                  <a:pt x="12105" y="9840"/>
                </a:lnTo>
                <a:lnTo>
                  <a:pt x="12178" y="10035"/>
                </a:lnTo>
                <a:lnTo>
                  <a:pt x="12276" y="10230"/>
                </a:lnTo>
                <a:lnTo>
                  <a:pt x="12422" y="10425"/>
                </a:lnTo>
                <a:lnTo>
                  <a:pt x="12422" y="10425"/>
                </a:lnTo>
                <a:lnTo>
                  <a:pt x="12568" y="10547"/>
                </a:lnTo>
                <a:lnTo>
                  <a:pt x="12714" y="10644"/>
                </a:lnTo>
                <a:lnTo>
                  <a:pt x="12860" y="10717"/>
                </a:lnTo>
                <a:lnTo>
                  <a:pt x="13006" y="10766"/>
                </a:lnTo>
                <a:lnTo>
                  <a:pt x="13177" y="10790"/>
                </a:lnTo>
                <a:lnTo>
                  <a:pt x="13323" y="10790"/>
                </a:lnTo>
                <a:lnTo>
                  <a:pt x="13469" y="10766"/>
                </a:lnTo>
                <a:lnTo>
                  <a:pt x="13615" y="10717"/>
                </a:lnTo>
                <a:lnTo>
                  <a:pt x="13786" y="10668"/>
                </a:lnTo>
                <a:lnTo>
                  <a:pt x="13932" y="10595"/>
                </a:lnTo>
                <a:lnTo>
                  <a:pt x="14224" y="10400"/>
                </a:lnTo>
                <a:lnTo>
                  <a:pt x="14516" y="10157"/>
                </a:lnTo>
                <a:lnTo>
                  <a:pt x="14784" y="9889"/>
                </a:lnTo>
                <a:lnTo>
                  <a:pt x="15052" y="9597"/>
                </a:lnTo>
                <a:lnTo>
                  <a:pt x="15271" y="9280"/>
                </a:lnTo>
                <a:lnTo>
                  <a:pt x="15491" y="8988"/>
                </a:lnTo>
                <a:lnTo>
                  <a:pt x="15661" y="8720"/>
                </a:lnTo>
                <a:lnTo>
                  <a:pt x="15929" y="8257"/>
                </a:lnTo>
                <a:lnTo>
                  <a:pt x="16002" y="8111"/>
                </a:lnTo>
                <a:lnTo>
                  <a:pt x="16026" y="8014"/>
                </a:lnTo>
                <a:lnTo>
                  <a:pt x="16026" y="8014"/>
                </a:lnTo>
                <a:lnTo>
                  <a:pt x="16002" y="7819"/>
                </a:lnTo>
                <a:lnTo>
                  <a:pt x="15953" y="7648"/>
                </a:lnTo>
                <a:lnTo>
                  <a:pt x="15856" y="7453"/>
                </a:lnTo>
                <a:lnTo>
                  <a:pt x="15734" y="7307"/>
                </a:lnTo>
                <a:lnTo>
                  <a:pt x="15734" y="7307"/>
                </a:lnTo>
                <a:lnTo>
                  <a:pt x="15442" y="7039"/>
                </a:lnTo>
                <a:lnTo>
                  <a:pt x="15150" y="6796"/>
                </a:lnTo>
                <a:lnTo>
                  <a:pt x="14614" y="6357"/>
                </a:lnTo>
                <a:lnTo>
                  <a:pt x="14127" y="5992"/>
                </a:lnTo>
                <a:lnTo>
                  <a:pt x="13932" y="5822"/>
                </a:lnTo>
                <a:lnTo>
                  <a:pt x="13737" y="5651"/>
                </a:lnTo>
                <a:lnTo>
                  <a:pt x="13615" y="5481"/>
                </a:lnTo>
                <a:lnTo>
                  <a:pt x="13494" y="5310"/>
                </a:lnTo>
                <a:lnTo>
                  <a:pt x="13445" y="5140"/>
                </a:lnTo>
                <a:lnTo>
                  <a:pt x="13445" y="4945"/>
                </a:lnTo>
                <a:lnTo>
                  <a:pt x="13494" y="4750"/>
                </a:lnTo>
                <a:lnTo>
                  <a:pt x="13591" y="4531"/>
                </a:lnTo>
                <a:lnTo>
                  <a:pt x="13761" y="4287"/>
                </a:lnTo>
                <a:lnTo>
                  <a:pt x="14029" y="4019"/>
                </a:lnTo>
                <a:lnTo>
                  <a:pt x="14029" y="4019"/>
                </a:lnTo>
                <a:close/>
              </a:path>
            </a:pathLst>
          </a:custGeom>
          <a:noFill/>
          <a:ln w="12175" cap="rnd" cmpd="sng">
            <a:solidFill>
              <a:srgbClr val="FC4067"/>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371" name="Google Shape;371;p14"/>
          <p:cNvGrpSpPr/>
          <p:nvPr/>
        </p:nvGrpSpPr>
        <p:grpSpPr>
          <a:xfrm>
            <a:off x="10856509" y="5970102"/>
            <a:ext cx="678468" cy="638281"/>
            <a:chOff x="5972700" y="2330200"/>
            <a:chExt cx="411625" cy="387275"/>
          </a:xfrm>
        </p:grpSpPr>
        <p:sp>
          <p:nvSpPr>
            <p:cNvPr id="372" name="Google Shape;372;p14"/>
            <p:cNvSpPr/>
            <p:nvPr/>
          </p:nvSpPr>
          <p:spPr>
            <a:xfrm>
              <a:off x="5972700" y="2476950"/>
              <a:ext cx="98050" cy="219825"/>
            </a:xfrm>
            <a:custGeom>
              <a:avLst/>
              <a:gdLst/>
              <a:ahLst/>
              <a:cxnLst/>
              <a:rect l="l" t="t" r="r" b="b"/>
              <a:pathLst>
                <a:path w="3922" h="8793" fill="none" extrusionOk="0">
                  <a:moveTo>
                    <a:pt x="0" y="0"/>
                  </a:moveTo>
                  <a:lnTo>
                    <a:pt x="0" y="8792"/>
                  </a:lnTo>
                  <a:lnTo>
                    <a:pt x="3921" y="8792"/>
                  </a:lnTo>
                  <a:lnTo>
                    <a:pt x="3921" y="0"/>
                  </a:lnTo>
                  <a:lnTo>
                    <a:pt x="0" y="0"/>
                  </a:lnTo>
                  <a:close/>
                  <a:moveTo>
                    <a:pt x="2411" y="2411"/>
                  </a:moveTo>
                  <a:lnTo>
                    <a:pt x="2411" y="2411"/>
                  </a:lnTo>
                  <a:lnTo>
                    <a:pt x="2265" y="2387"/>
                  </a:lnTo>
                  <a:lnTo>
                    <a:pt x="2143" y="2363"/>
                  </a:lnTo>
                  <a:lnTo>
                    <a:pt x="2022" y="2290"/>
                  </a:lnTo>
                  <a:lnTo>
                    <a:pt x="1924" y="2216"/>
                  </a:lnTo>
                  <a:lnTo>
                    <a:pt x="1827" y="2095"/>
                  </a:lnTo>
                  <a:lnTo>
                    <a:pt x="1754" y="1973"/>
                  </a:lnTo>
                  <a:lnTo>
                    <a:pt x="1729" y="1851"/>
                  </a:lnTo>
                  <a:lnTo>
                    <a:pt x="1705" y="1705"/>
                  </a:lnTo>
                  <a:lnTo>
                    <a:pt x="1705" y="1705"/>
                  </a:lnTo>
                  <a:lnTo>
                    <a:pt x="1729" y="1559"/>
                  </a:lnTo>
                  <a:lnTo>
                    <a:pt x="1754" y="1437"/>
                  </a:lnTo>
                  <a:lnTo>
                    <a:pt x="1827" y="1315"/>
                  </a:lnTo>
                  <a:lnTo>
                    <a:pt x="1924" y="1218"/>
                  </a:lnTo>
                  <a:lnTo>
                    <a:pt x="2022" y="1120"/>
                  </a:lnTo>
                  <a:lnTo>
                    <a:pt x="2143" y="1072"/>
                  </a:lnTo>
                  <a:lnTo>
                    <a:pt x="2265" y="1023"/>
                  </a:lnTo>
                  <a:lnTo>
                    <a:pt x="2411" y="999"/>
                  </a:lnTo>
                  <a:lnTo>
                    <a:pt x="2411" y="999"/>
                  </a:lnTo>
                  <a:lnTo>
                    <a:pt x="2557" y="1023"/>
                  </a:lnTo>
                  <a:lnTo>
                    <a:pt x="2679" y="1072"/>
                  </a:lnTo>
                  <a:lnTo>
                    <a:pt x="2801" y="1120"/>
                  </a:lnTo>
                  <a:lnTo>
                    <a:pt x="2898" y="1218"/>
                  </a:lnTo>
                  <a:lnTo>
                    <a:pt x="2996" y="1315"/>
                  </a:lnTo>
                  <a:lnTo>
                    <a:pt x="3069" y="1437"/>
                  </a:lnTo>
                  <a:lnTo>
                    <a:pt x="3093" y="1559"/>
                  </a:lnTo>
                  <a:lnTo>
                    <a:pt x="3118" y="1705"/>
                  </a:lnTo>
                  <a:lnTo>
                    <a:pt x="3118" y="1705"/>
                  </a:lnTo>
                  <a:lnTo>
                    <a:pt x="3093" y="1851"/>
                  </a:lnTo>
                  <a:lnTo>
                    <a:pt x="3069" y="1973"/>
                  </a:lnTo>
                  <a:lnTo>
                    <a:pt x="2996" y="2095"/>
                  </a:lnTo>
                  <a:lnTo>
                    <a:pt x="2898" y="2216"/>
                  </a:lnTo>
                  <a:lnTo>
                    <a:pt x="2801" y="2290"/>
                  </a:lnTo>
                  <a:lnTo>
                    <a:pt x="2679" y="2363"/>
                  </a:lnTo>
                  <a:lnTo>
                    <a:pt x="2557" y="2387"/>
                  </a:lnTo>
                  <a:lnTo>
                    <a:pt x="2411" y="2411"/>
                  </a:lnTo>
                  <a:lnTo>
                    <a:pt x="2411" y="2411"/>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3" name="Google Shape;373;p14"/>
            <p:cNvSpPr/>
            <p:nvPr/>
          </p:nvSpPr>
          <p:spPr>
            <a:xfrm>
              <a:off x="6078025" y="2330200"/>
              <a:ext cx="306300" cy="387275"/>
            </a:xfrm>
            <a:custGeom>
              <a:avLst/>
              <a:gdLst/>
              <a:ahLst/>
              <a:cxnLst/>
              <a:rect l="l" t="t" r="r" b="b"/>
              <a:pathLst>
                <a:path w="12252" h="15491" fill="none" extrusionOk="0">
                  <a:moveTo>
                    <a:pt x="1" y="13396"/>
                  </a:moveTo>
                  <a:lnTo>
                    <a:pt x="1511" y="13396"/>
                  </a:lnTo>
                  <a:lnTo>
                    <a:pt x="1511" y="13396"/>
                  </a:lnTo>
                  <a:lnTo>
                    <a:pt x="1998" y="13639"/>
                  </a:lnTo>
                  <a:lnTo>
                    <a:pt x="2680" y="13932"/>
                  </a:lnTo>
                  <a:lnTo>
                    <a:pt x="3556" y="14273"/>
                  </a:lnTo>
                  <a:lnTo>
                    <a:pt x="4531" y="14638"/>
                  </a:lnTo>
                  <a:lnTo>
                    <a:pt x="5578" y="14955"/>
                  </a:lnTo>
                  <a:lnTo>
                    <a:pt x="6114" y="15101"/>
                  </a:lnTo>
                  <a:lnTo>
                    <a:pt x="6650" y="15222"/>
                  </a:lnTo>
                  <a:lnTo>
                    <a:pt x="7161" y="15344"/>
                  </a:lnTo>
                  <a:lnTo>
                    <a:pt x="7672" y="15417"/>
                  </a:lnTo>
                  <a:lnTo>
                    <a:pt x="8135" y="15466"/>
                  </a:lnTo>
                  <a:lnTo>
                    <a:pt x="8598" y="15490"/>
                  </a:lnTo>
                  <a:lnTo>
                    <a:pt x="8598" y="15490"/>
                  </a:lnTo>
                  <a:lnTo>
                    <a:pt x="9377" y="15490"/>
                  </a:lnTo>
                  <a:lnTo>
                    <a:pt x="9791" y="15466"/>
                  </a:lnTo>
                  <a:lnTo>
                    <a:pt x="10181" y="15417"/>
                  </a:lnTo>
                  <a:lnTo>
                    <a:pt x="10522" y="15320"/>
                  </a:lnTo>
                  <a:lnTo>
                    <a:pt x="10692" y="15271"/>
                  </a:lnTo>
                  <a:lnTo>
                    <a:pt x="10814" y="15222"/>
                  </a:lnTo>
                  <a:lnTo>
                    <a:pt x="10936" y="15149"/>
                  </a:lnTo>
                  <a:lnTo>
                    <a:pt x="11033" y="15052"/>
                  </a:lnTo>
                  <a:lnTo>
                    <a:pt x="11082" y="14955"/>
                  </a:lnTo>
                  <a:lnTo>
                    <a:pt x="11131" y="14833"/>
                  </a:lnTo>
                  <a:lnTo>
                    <a:pt x="11204" y="14126"/>
                  </a:lnTo>
                  <a:lnTo>
                    <a:pt x="11204" y="14126"/>
                  </a:lnTo>
                  <a:lnTo>
                    <a:pt x="11180" y="13956"/>
                  </a:lnTo>
                  <a:lnTo>
                    <a:pt x="11131" y="13810"/>
                  </a:lnTo>
                  <a:lnTo>
                    <a:pt x="11033" y="13664"/>
                  </a:lnTo>
                  <a:lnTo>
                    <a:pt x="10887" y="13542"/>
                  </a:lnTo>
                  <a:lnTo>
                    <a:pt x="10887" y="13542"/>
                  </a:lnTo>
                  <a:lnTo>
                    <a:pt x="11009" y="13518"/>
                  </a:lnTo>
                  <a:lnTo>
                    <a:pt x="11131" y="13469"/>
                  </a:lnTo>
                  <a:lnTo>
                    <a:pt x="11253" y="13420"/>
                  </a:lnTo>
                  <a:lnTo>
                    <a:pt x="11350" y="13323"/>
                  </a:lnTo>
                  <a:lnTo>
                    <a:pt x="11423" y="13225"/>
                  </a:lnTo>
                  <a:lnTo>
                    <a:pt x="11496" y="13104"/>
                  </a:lnTo>
                  <a:lnTo>
                    <a:pt x="11545" y="12957"/>
                  </a:lnTo>
                  <a:lnTo>
                    <a:pt x="11569" y="12836"/>
                  </a:lnTo>
                  <a:lnTo>
                    <a:pt x="11642" y="11959"/>
                  </a:lnTo>
                  <a:lnTo>
                    <a:pt x="11642" y="11959"/>
                  </a:lnTo>
                  <a:lnTo>
                    <a:pt x="11642" y="11837"/>
                  </a:lnTo>
                  <a:lnTo>
                    <a:pt x="11642" y="11740"/>
                  </a:lnTo>
                  <a:lnTo>
                    <a:pt x="11618" y="11618"/>
                  </a:lnTo>
                  <a:lnTo>
                    <a:pt x="11569" y="11521"/>
                  </a:lnTo>
                  <a:lnTo>
                    <a:pt x="11447" y="11350"/>
                  </a:lnTo>
                  <a:lnTo>
                    <a:pt x="11374" y="11277"/>
                  </a:lnTo>
                  <a:lnTo>
                    <a:pt x="11301" y="11204"/>
                  </a:lnTo>
                  <a:lnTo>
                    <a:pt x="11301" y="11204"/>
                  </a:lnTo>
                  <a:lnTo>
                    <a:pt x="11423" y="11180"/>
                  </a:lnTo>
                  <a:lnTo>
                    <a:pt x="11521" y="11131"/>
                  </a:lnTo>
                  <a:lnTo>
                    <a:pt x="11618" y="11058"/>
                  </a:lnTo>
                  <a:lnTo>
                    <a:pt x="11715" y="10960"/>
                  </a:lnTo>
                  <a:lnTo>
                    <a:pt x="11788" y="10863"/>
                  </a:lnTo>
                  <a:lnTo>
                    <a:pt x="11837" y="10766"/>
                  </a:lnTo>
                  <a:lnTo>
                    <a:pt x="11886" y="10644"/>
                  </a:lnTo>
                  <a:lnTo>
                    <a:pt x="11910" y="10498"/>
                  </a:lnTo>
                  <a:lnTo>
                    <a:pt x="11983" y="9645"/>
                  </a:lnTo>
                  <a:lnTo>
                    <a:pt x="11983" y="9645"/>
                  </a:lnTo>
                  <a:lnTo>
                    <a:pt x="11983" y="9523"/>
                  </a:lnTo>
                  <a:lnTo>
                    <a:pt x="11983" y="9402"/>
                  </a:lnTo>
                  <a:lnTo>
                    <a:pt x="11959" y="9280"/>
                  </a:lnTo>
                  <a:lnTo>
                    <a:pt x="11910" y="9182"/>
                  </a:lnTo>
                  <a:lnTo>
                    <a:pt x="11861" y="9085"/>
                  </a:lnTo>
                  <a:lnTo>
                    <a:pt x="11788" y="9012"/>
                  </a:lnTo>
                  <a:lnTo>
                    <a:pt x="11715" y="8939"/>
                  </a:lnTo>
                  <a:lnTo>
                    <a:pt x="11618" y="8866"/>
                  </a:lnTo>
                  <a:lnTo>
                    <a:pt x="11618" y="8866"/>
                  </a:lnTo>
                  <a:lnTo>
                    <a:pt x="11715" y="8841"/>
                  </a:lnTo>
                  <a:lnTo>
                    <a:pt x="11813" y="8768"/>
                  </a:lnTo>
                  <a:lnTo>
                    <a:pt x="11910" y="8695"/>
                  </a:lnTo>
                  <a:lnTo>
                    <a:pt x="11983" y="8622"/>
                  </a:lnTo>
                  <a:lnTo>
                    <a:pt x="12056" y="8525"/>
                  </a:lnTo>
                  <a:lnTo>
                    <a:pt x="12105" y="8427"/>
                  </a:lnTo>
                  <a:lnTo>
                    <a:pt x="12129" y="8306"/>
                  </a:lnTo>
                  <a:lnTo>
                    <a:pt x="12154" y="8184"/>
                  </a:lnTo>
                  <a:lnTo>
                    <a:pt x="12251" y="7307"/>
                  </a:lnTo>
                  <a:lnTo>
                    <a:pt x="12251" y="7307"/>
                  </a:lnTo>
                  <a:lnTo>
                    <a:pt x="12227" y="7185"/>
                  </a:lnTo>
                  <a:lnTo>
                    <a:pt x="12202" y="7064"/>
                  </a:lnTo>
                  <a:lnTo>
                    <a:pt x="12154" y="6966"/>
                  </a:lnTo>
                  <a:lnTo>
                    <a:pt x="12105" y="6869"/>
                  </a:lnTo>
                  <a:lnTo>
                    <a:pt x="12032" y="6771"/>
                  </a:lnTo>
                  <a:lnTo>
                    <a:pt x="11935" y="6698"/>
                  </a:lnTo>
                  <a:lnTo>
                    <a:pt x="11715" y="6552"/>
                  </a:lnTo>
                  <a:lnTo>
                    <a:pt x="11472" y="6430"/>
                  </a:lnTo>
                  <a:lnTo>
                    <a:pt x="11180" y="6333"/>
                  </a:lnTo>
                  <a:lnTo>
                    <a:pt x="10863" y="6260"/>
                  </a:lnTo>
                  <a:lnTo>
                    <a:pt x="10546" y="6211"/>
                  </a:lnTo>
                  <a:lnTo>
                    <a:pt x="10546" y="6211"/>
                  </a:lnTo>
                  <a:lnTo>
                    <a:pt x="9864" y="6114"/>
                  </a:lnTo>
                  <a:lnTo>
                    <a:pt x="8817" y="6016"/>
                  </a:lnTo>
                  <a:lnTo>
                    <a:pt x="7575" y="5943"/>
                  </a:lnTo>
                  <a:lnTo>
                    <a:pt x="6309" y="5870"/>
                  </a:lnTo>
                  <a:lnTo>
                    <a:pt x="6309" y="5870"/>
                  </a:lnTo>
                  <a:lnTo>
                    <a:pt x="6479" y="5578"/>
                  </a:lnTo>
                  <a:lnTo>
                    <a:pt x="6625" y="5237"/>
                  </a:lnTo>
                  <a:lnTo>
                    <a:pt x="6771" y="4872"/>
                  </a:lnTo>
                  <a:lnTo>
                    <a:pt x="6869" y="4482"/>
                  </a:lnTo>
                  <a:lnTo>
                    <a:pt x="6966" y="4092"/>
                  </a:lnTo>
                  <a:lnTo>
                    <a:pt x="7064" y="3678"/>
                  </a:lnTo>
                  <a:lnTo>
                    <a:pt x="7161" y="2875"/>
                  </a:lnTo>
                  <a:lnTo>
                    <a:pt x="7234" y="2144"/>
                  </a:lnTo>
                  <a:lnTo>
                    <a:pt x="7283" y="1535"/>
                  </a:lnTo>
                  <a:lnTo>
                    <a:pt x="7283" y="975"/>
                  </a:lnTo>
                  <a:lnTo>
                    <a:pt x="7283" y="975"/>
                  </a:lnTo>
                  <a:lnTo>
                    <a:pt x="7283" y="804"/>
                  </a:lnTo>
                  <a:lnTo>
                    <a:pt x="7210" y="609"/>
                  </a:lnTo>
                  <a:lnTo>
                    <a:pt x="7137" y="463"/>
                  </a:lnTo>
                  <a:lnTo>
                    <a:pt x="7015" y="317"/>
                  </a:lnTo>
                  <a:lnTo>
                    <a:pt x="6869" y="171"/>
                  </a:lnTo>
                  <a:lnTo>
                    <a:pt x="6698" y="98"/>
                  </a:lnTo>
                  <a:lnTo>
                    <a:pt x="6503" y="25"/>
                  </a:lnTo>
                  <a:lnTo>
                    <a:pt x="6309" y="1"/>
                  </a:lnTo>
                  <a:lnTo>
                    <a:pt x="6309" y="1"/>
                  </a:lnTo>
                  <a:lnTo>
                    <a:pt x="5943" y="25"/>
                  </a:lnTo>
                  <a:lnTo>
                    <a:pt x="5700" y="74"/>
                  </a:lnTo>
                  <a:lnTo>
                    <a:pt x="5505" y="147"/>
                  </a:lnTo>
                  <a:lnTo>
                    <a:pt x="5359" y="220"/>
                  </a:lnTo>
                  <a:lnTo>
                    <a:pt x="5359" y="220"/>
                  </a:lnTo>
                  <a:lnTo>
                    <a:pt x="4969" y="1462"/>
                  </a:lnTo>
                  <a:lnTo>
                    <a:pt x="4774" y="2022"/>
                  </a:lnTo>
                  <a:lnTo>
                    <a:pt x="4579" y="2534"/>
                  </a:lnTo>
                  <a:lnTo>
                    <a:pt x="4385" y="2996"/>
                  </a:lnTo>
                  <a:lnTo>
                    <a:pt x="4190" y="3386"/>
                  </a:lnTo>
                  <a:lnTo>
                    <a:pt x="4019" y="3678"/>
                  </a:lnTo>
                  <a:lnTo>
                    <a:pt x="3873" y="3922"/>
                  </a:lnTo>
                  <a:lnTo>
                    <a:pt x="3873" y="3922"/>
                  </a:lnTo>
                  <a:lnTo>
                    <a:pt x="3654" y="4141"/>
                  </a:lnTo>
                  <a:lnTo>
                    <a:pt x="3313" y="4482"/>
                  </a:lnTo>
                  <a:lnTo>
                    <a:pt x="2509" y="5237"/>
                  </a:lnTo>
                  <a:lnTo>
                    <a:pt x="1438" y="6211"/>
                  </a:lnTo>
                  <a:lnTo>
                    <a:pt x="1" y="621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74" name="Google Shape;374;p14"/>
          <p:cNvGrpSpPr/>
          <p:nvPr/>
        </p:nvGrpSpPr>
        <p:grpSpPr>
          <a:xfrm>
            <a:off x="727495" y="509853"/>
            <a:ext cx="531544" cy="842560"/>
            <a:chOff x="6718575" y="2318625"/>
            <a:chExt cx="256950" cy="407375"/>
          </a:xfrm>
        </p:grpSpPr>
        <p:sp>
          <p:nvSpPr>
            <p:cNvPr id="375" name="Google Shape;375;p14"/>
            <p:cNvSpPr/>
            <p:nvPr/>
          </p:nvSpPr>
          <p:spPr>
            <a:xfrm>
              <a:off x="6795900" y="2673600"/>
              <a:ext cx="102300" cy="22550"/>
            </a:xfrm>
            <a:custGeom>
              <a:avLst/>
              <a:gdLst/>
              <a:ahLst/>
              <a:cxnLst/>
              <a:rect l="l" t="t" r="r" b="b"/>
              <a:pathLst>
                <a:path w="4092" h="902" fill="none" extrusionOk="0">
                  <a:moveTo>
                    <a:pt x="4092" y="902"/>
                  </a:moveTo>
                  <a:lnTo>
                    <a:pt x="4092" y="1"/>
                  </a:lnTo>
                  <a:lnTo>
                    <a:pt x="0" y="1"/>
                  </a:lnTo>
                  <a:lnTo>
                    <a:pt x="0" y="902"/>
                  </a:lnTo>
                  <a:lnTo>
                    <a:pt x="4092" y="902"/>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6" name="Google Shape;376;p14"/>
            <p:cNvSpPr/>
            <p:nvPr/>
          </p:nvSpPr>
          <p:spPr>
            <a:xfrm>
              <a:off x="6795900" y="2650475"/>
              <a:ext cx="102300" cy="22550"/>
            </a:xfrm>
            <a:custGeom>
              <a:avLst/>
              <a:gdLst/>
              <a:ahLst/>
              <a:cxnLst/>
              <a:rect l="l" t="t" r="r" b="b"/>
              <a:pathLst>
                <a:path w="4092" h="902" fill="none" extrusionOk="0">
                  <a:moveTo>
                    <a:pt x="4092" y="901"/>
                  </a:moveTo>
                  <a:lnTo>
                    <a:pt x="4092" y="0"/>
                  </a:lnTo>
                  <a:lnTo>
                    <a:pt x="0" y="0"/>
                  </a:lnTo>
                  <a:lnTo>
                    <a:pt x="0" y="901"/>
                  </a:lnTo>
                  <a:lnTo>
                    <a:pt x="4092" y="901"/>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7" name="Google Shape;377;p14"/>
            <p:cNvSpPr/>
            <p:nvPr/>
          </p:nvSpPr>
          <p:spPr>
            <a:xfrm>
              <a:off x="6795900" y="2696125"/>
              <a:ext cx="102300" cy="29875"/>
            </a:xfrm>
            <a:custGeom>
              <a:avLst/>
              <a:gdLst/>
              <a:ahLst/>
              <a:cxnLst/>
              <a:rect l="l" t="t" r="r" b="b"/>
              <a:pathLst>
                <a:path w="4092" h="1195" fill="none" extrusionOk="0">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8" name="Google Shape;378;p14"/>
            <p:cNvSpPr/>
            <p:nvPr/>
          </p:nvSpPr>
          <p:spPr>
            <a:xfrm>
              <a:off x="6784925" y="2459275"/>
              <a:ext cx="35350" cy="166875"/>
            </a:xfrm>
            <a:custGeom>
              <a:avLst/>
              <a:gdLst/>
              <a:ahLst/>
              <a:cxnLst/>
              <a:rect l="l" t="t" r="r" b="b"/>
              <a:pathLst>
                <a:path w="1414" h="6675" fill="none" extrusionOk="0">
                  <a:moveTo>
                    <a:pt x="1413" y="6674"/>
                  </a:moveTo>
                  <a:lnTo>
                    <a:pt x="1413" y="6674"/>
                  </a:lnTo>
                  <a:lnTo>
                    <a:pt x="585" y="2850"/>
                  </a:lnTo>
                  <a:lnTo>
                    <a:pt x="1" y="1"/>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9" name="Google Shape;379;p14"/>
            <p:cNvSpPr/>
            <p:nvPr/>
          </p:nvSpPr>
          <p:spPr>
            <a:xfrm>
              <a:off x="6718575" y="2318625"/>
              <a:ext cx="256950" cy="307525"/>
            </a:xfrm>
            <a:custGeom>
              <a:avLst/>
              <a:gdLst/>
              <a:ahLst/>
              <a:cxnLst/>
              <a:rect l="l" t="t" r="r" b="b"/>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0" name="Google Shape;380;p14"/>
            <p:cNvSpPr/>
            <p:nvPr/>
          </p:nvSpPr>
          <p:spPr>
            <a:xfrm>
              <a:off x="6873825" y="2459275"/>
              <a:ext cx="35350" cy="166875"/>
            </a:xfrm>
            <a:custGeom>
              <a:avLst/>
              <a:gdLst/>
              <a:ahLst/>
              <a:cxnLst/>
              <a:rect l="l" t="t" r="r" b="b"/>
              <a:pathLst>
                <a:path w="1414" h="6675" fill="none" extrusionOk="0">
                  <a:moveTo>
                    <a:pt x="1413" y="1"/>
                  </a:moveTo>
                  <a:lnTo>
                    <a:pt x="1413" y="1"/>
                  </a:lnTo>
                  <a:lnTo>
                    <a:pt x="829" y="2850"/>
                  </a:lnTo>
                  <a:lnTo>
                    <a:pt x="1" y="6674"/>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1" name="Google Shape;381;p14"/>
            <p:cNvSpPr/>
            <p:nvPr/>
          </p:nvSpPr>
          <p:spPr>
            <a:xfrm>
              <a:off x="6801975" y="2453200"/>
              <a:ext cx="90150" cy="19500"/>
            </a:xfrm>
            <a:custGeom>
              <a:avLst/>
              <a:gdLst/>
              <a:ahLst/>
              <a:cxnLst/>
              <a:rect l="l" t="t" r="r" b="b"/>
              <a:pathLst>
                <a:path w="3606" h="780" fill="none" extrusionOk="0">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2" name="Google Shape;382;p14"/>
            <p:cNvSpPr/>
            <p:nvPr/>
          </p:nvSpPr>
          <p:spPr>
            <a:xfrm>
              <a:off x="6795900" y="2628550"/>
              <a:ext cx="102300" cy="25"/>
            </a:xfrm>
            <a:custGeom>
              <a:avLst/>
              <a:gdLst/>
              <a:ahLst/>
              <a:cxnLst/>
              <a:rect l="l" t="t" r="r" b="b"/>
              <a:pathLst>
                <a:path w="4092" h="1" fill="none" extrusionOk="0">
                  <a:moveTo>
                    <a:pt x="0" y="1"/>
                  </a:moveTo>
                  <a:lnTo>
                    <a:pt x="4092" y="1"/>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83" name="Google Shape;383;p14"/>
          <p:cNvSpPr/>
          <p:nvPr/>
        </p:nvSpPr>
        <p:spPr>
          <a:xfrm>
            <a:off x="-156367" y="1129676"/>
            <a:ext cx="807200" cy="807200"/>
          </a:xfrm>
          <a:prstGeom prst="ellipse">
            <a:avLst/>
          </a:prstGeom>
          <a:solidFill>
            <a:srgbClr val="02BDC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4" name="Google Shape;384;p14"/>
          <p:cNvSpPr txBox="1">
            <a:spLocks noGrp="1"/>
          </p:cNvSpPr>
          <p:nvPr>
            <p:ph type="sldNum" idx="12"/>
          </p:nvPr>
        </p:nvSpPr>
        <p:spPr>
          <a:xfrm>
            <a:off x="10823979" y="557417"/>
            <a:ext cx="731600" cy="524800"/>
          </a:xfrm>
          <a:prstGeom prst="rect">
            <a:avLst/>
          </a:prstGeom>
        </p:spPr>
        <p:txBody>
          <a:bodyPr spcFirstLastPara="1" wrap="square" lIns="91425" tIns="91425" rIns="91425" bIns="91425" anchor="ctr" anchorCtr="0">
            <a:noAutofit/>
          </a:bodyPr>
          <a:lstStyle>
            <a:lvl1pPr lvl="0">
              <a:buNone/>
              <a:defRPr>
                <a:solidFill>
                  <a:srgbClr val="FFFFFF"/>
                </a:solidFill>
              </a:defRPr>
            </a:lvl1pPr>
            <a:lvl2pPr lvl="1">
              <a:buNone/>
              <a:defRPr>
                <a:solidFill>
                  <a:srgbClr val="FFFFFF"/>
                </a:solidFill>
              </a:defRPr>
            </a:lvl2pPr>
            <a:lvl3pPr lvl="2">
              <a:buNone/>
              <a:defRPr>
                <a:solidFill>
                  <a:srgbClr val="FFFFFF"/>
                </a:solidFill>
              </a:defRPr>
            </a:lvl3pPr>
            <a:lvl4pPr lvl="3">
              <a:buNone/>
              <a:defRPr>
                <a:solidFill>
                  <a:srgbClr val="FFFFFF"/>
                </a:solidFill>
              </a:defRPr>
            </a:lvl4pPr>
            <a:lvl5pPr lvl="4">
              <a:buNone/>
              <a:defRPr>
                <a:solidFill>
                  <a:srgbClr val="FFFFFF"/>
                </a:solidFill>
              </a:defRPr>
            </a:lvl5pPr>
            <a:lvl6pPr lvl="5">
              <a:buNone/>
              <a:defRPr>
                <a:solidFill>
                  <a:srgbClr val="FFFFFF"/>
                </a:solidFill>
              </a:defRPr>
            </a:lvl6pPr>
            <a:lvl7pPr lvl="6">
              <a:buNone/>
              <a:defRPr>
                <a:solidFill>
                  <a:srgbClr val="FFFFFF"/>
                </a:solidFill>
              </a:defRPr>
            </a:lvl7pPr>
            <a:lvl8pPr lvl="7">
              <a:buNone/>
              <a:defRPr>
                <a:solidFill>
                  <a:srgbClr val="FFFFFF"/>
                </a:solidFill>
              </a:defRPr>
            </a:lvl8pPr>
            <a:lvl9pPr lvl="8">
              <a:buNone/>
              <a:defRPr>
                <a:solidFill>
                  <a:srgbClr val="FFFFFF"/>
                </a:solidFill>
              </a:defRPr>
            </a:lvl9pPr>
          </a:lstStyle>
          <a:p>
            <a:pPr defTabSz="1219170">
              <a:buClr>
                <a:srgbClr val="000000"/>
              </a:buClr>
            </a:pPr>
            <a:fld id="{00000000-1234-1234-1234-123412341234}" type="slidenum">
              <a:rPr lang="en" kern="0" smtClean="0"/>
              <a:pPr defTabSz="1219170">
                <a:buClr>
                  <a:srgbClr val="000000"/>
                </a:buClr>
              </a:pPr>
              <a:t>‹#›</a:t>
            </a:fld>
            <a:endParaRPr lang="en" kern="0"/>
          </a:p>
        </p:txBody>
      </p:sp>
    </p:spTree>
    <p:extLst>
      <p:ext uri="{BB962C8B-B14F-4D97-AF65-F5344CB8AC3E}">
        <p14:creationId xmlns:p14="http://schemas.microsoft.com/office/powerpoint/2010/main" val="201703110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0"/>
          <p:cNvSpPr>
            <a:spLocks noGrp="1" noChangeArrowheads="1"/>
          </p:cNvSpPr>
          <p:nvPr>
            <p:ph type="dt" sz="half" idx="10"/>
          </p:nvPr>
        </p:nvSpPr>
        <p:spPr>
          <a:xfrm>
            <a:off x="609600" y="6243639"/>
            <a:ext cx="2844800" cy="457200"/>
          </a:xfrm>
          <a:prstGeom prst="rect">
            <a:avLst/>
          </a:prstGeom>
          <a:ln/>
        </p:spPr>
        <p:txBody>
          <a:bodyPr/>
          <a:lstStyle>
            <a:lvl1pPr>
              <a:defRPr/>
            </a:lvl1pPr>
          </a:lstStyle>
          <a:p>
            <a:pPr defTabSz="1219170">
              <a:buClr>
                <a:srgbClr val="000000"/>
              </a:buClr>
              <a:defRPr/>
            </a:pPr>
            <a:endParaRPr lang="af-ZA" sz="1867" kern="0">
              <a:solidFill>
                <a:srgbClr val="000000"/>
              </a:solidFill>
              <a:cs typeface="Arial"/>
              <a:sym typeface="Arial"/>
            </a:endParaRPr>
          </a:p>
        </p:txBody>
      </p:sp>
      <p:sp>
        <p:nvSpPr>
          <p:cNvPr id="3" name="Rectangle 41"/>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defTabSz="1219170">
              <a:buClr>
                <a:srgbClr val="000000"/>
              </a:buClr>
              <a:defRPr/>
            </a:pPr>
            <a:endParaRPr lang="af-ZA" sz="1867" kern="0">
              <a:solidFill>
                <a:srgbClr val="000000"/>
              </a:solidFill>
              <a:cs typeface="Arial"/>
              <a:sym typeface="Arial"/>
            </a:endParaRPr>
          </a:p>
        </p:txBody>
      </p:sp>
      <p:sp>
        <p:nvSpPr>
          <p:cNvPr id="4" name="Rectangle 42"/>
          <p:cNvSpPr>
            <a:spLocks noGrp="1" noChangeArrowheads="1"/>
          </p:cNvSpPr>
          <p:nvPr>
            <p:ph type="sldNum" sz="quarter" idx="12"/>
          </p:nvPr>
        </p:nvSpPr>
        <p:spPr>
          <a:ln/>
        </p:spPr>
        <p:txBody>
          <a:bodyPr/>
          <a:lstStyle>
            <a:lvl1pPr>
              <a:defRPr/>
            </a:lvl1pPr>
          </a:lstStyle>
          <a:p>
            <a:pPr defTabSz="1219170">
              <a:buClr>
                <a:srgbClr val="000000"/>
              </a:buClr>
              <a:defRPr/>
            </a:pPr>
            <a:fld id="{44A15C98-42E1-41AE-A93D-C2FE0E6B3A3E}" type="slidenum">
              <a:rPr lang="af-ZA" kern="0" smtClean="0">
                <a:solidFill>
                  <a:srgbClr val="A6BCC9"/>
                </a:solidFill>
              </a:rPr>
              <a:pPr defTabSz="1219170">
                <a:buClr>
                  <a:srgbClr val="000000"/>
                </a:buClr>
                <a:defRPr/>
              </a:pPr>
              <a:t>‹#›</a:t>
            </a:fld>
            <a:endParaRPr lang="af-ZA" kern="0">
              <a:solidFill>
                <a:srgbClr val="A6BCC9"/>
              </a:solidFill>
            </a:endParaRPr>
          </a:p>
        </p:txBody>
      </p:sp>
    </p:spTree>
    <p:extLst>
      <p:ext uri="{BB962C8B-B14F-4D97-AF65-F5344CB8AC3E}">
        <p14:creationId xmlns:p14="http://schemas.microsoft.com/office/powerpoint/2010/main" val="56307266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lt2"/>
        </a:solidFill>
        <a:effectLst/>
      </p:bgPr>
    </p:bg>
    <p:spTree>
      <p:nvGrpSpPr>
        <p:cNvPr id="1" name="Shape 82"/>
        <p:cNvGrpSpPr/>
        <p:nvPr/>
      </p:nvGrpSpPr>
      <p:grpSpPr>
        <a:xfrm>
          <a:off x="0" y="0"/>
          <a:ext cx="0" cy="0"/>
          <a:chOff x="0" y="0"/>
          <a:chExt cx="0" cy="0"/>
        </a:xfrm>
      </p:grpSpPr>
      <p:pic>
        <p:nvPicPr>
          <p:cNvPr id="83" name="Google Shape;83;p15"/>
          <p:cNvPicPr preferRelativeResize="0"/>
          <p:nvPr/>
        </p:nvPicPr>
        <p:blipFill>
          <a:blip r:embed="rId2">
            <a:alphaModFix amt="35000"/>
          </a:blip>
          <a:stretch>
            <a:fillRect/>
          </a:stretch>
        </p:blipFill>
        <p:spPr>
          <a:xfrm>
            <a:off x="1568451" y="1543051"/>
            <a:ext cx="9055100" cy="3771900"/>
          </a:xfrm>
          <a:prstGeom prst="rect">
            <a:avLst/>
          </a:prstGeom>
          <a:noFill/>
          <a:ln>
            <a:noFill/>
          </a:ln>
        </p:spPr>
      </p:pic>
      <p:sp>
        <p:nvSpPr>
          <p:cNvPr id="84" name="Google Shape;84;p15"/>
          <p:cNvSpPr txBox="1">
            <a:spLocks noGrp="1"/>
          </p:cNvSpPr>
          <p:nvPr>
            <p:ph type="subTitle" idx="1"/>
          </p:nvPr>
        </p:nvSpPr>
        <p:spPr>
          <a:xfrm>
            <a:off x="2213484" y="2777517"/>
            <a:ext cx="3120000" cy="487600"/>
          </a:xfrm>
          <a:prstGeom prst="rect">
            <a:avLst/>
          </a:prstGeom>
        </p:spPr>
        <p:txBody>
          <a:bodyPr spcFirstLastPara="1" wrap="square" lIns="68569" tIns="68569" rIns="68569" bIns="68569" anchor="ctr" anchorCtr="0">
            <a:noAutofit/>
          </a:bodyPr>
          <a:lstStyle>
            <a:lvl1pPr lvl="0" rtl="0">
              <a:spcBef>
                <a:spcPts val="0"/>
              </a:spcBef>
              <a:spcAft>
                <a:spcPts val="0"/>
              </a:spcAft>
              <a:buNone/>
              <a:defRPr sz="1867"/>
            </a:lvl1pPr>
            <a:lvl2pPr lvl="1" rtl="0">
              <a:spcBef>
                <a:spcPts val="0"/>
              </a:spcBef>
              <a:spcAft>
                <a:spcPts val="0"/>
              </a:spcAft>
              <a:buNone/>
              <a:defRPr sz="1867"/>
            </a:lvl2pPr>
            <a:lvl3pPr lvl="2" rtl="0">
              <a:spcBef>
                <a:spcPts val="0"/>
              </a:spcBef>
              <a:spcAft>
                <a:spcPts val="0"/>
              </a:spcAft>
              <a:buNone/>
              <a:defRPr sz="1867"/>
            </a:lvl3pPr>
            <a:lvl4pPr lvl="3" rtl="0">
              <a:spcBef>
                <a:spcPts val="0"/>
              </a:spcBef>
              <a:spcAft>
                <a:spcPts val="0"/>
              </a:spcAft>
              <a:buNone/>
              <a:defRPr sz="1867"/>
            </a:lvl4pPr>
            <a:lvl5pPr lvl="4" rtl="0">
              <a:spcBef>
                <a:spcPts val="0"/>
              </a:spcBef>
              <a:spcAft>
                <a:spcPts val="0"/>
              </a:spcAft>
              <a:buNone/>
              <a:defRPr sz="1867"/>
            </a:lvl5pPr>
            <a:lvl6pPr lvl="5" rtl="0">
              <a:spcBef>
                <a:spcPts val="0"/>
              </a:spcBef>
              <a:spcAft>
                <a:spcPts val="0"/>
              </a:spcAft>
              <a:buNone/>
              <a:defRPr sz="1867"/>
            </a:lvl6pPr>
            <a:lvl7pPr lvl="6" rtl="0">
              <a:spcBef>
                <a:spcPts val="0"/>
              </a:spcBef>
              <a:spcAft>
                <a:spcPts val="0"/>
              </a:spcAft>
              <a:buNone/>
              <a:defRPr sz="1867"/>
            </a:lvl7pPr>
            <a:lvl8pPr lvl="7" rtl="0">
              <a:spcBef>
                <a:spcPts val="0"/>
              </a:spcBef>
              <a:spcAft>
                <a:spcPts val="0"/>
              </a:spcAft>
              <a:buNone/>
              <a:defRPr sz="1867"/>
            </a:lvl8pPr>
            <a:lvl9pPr lvl="8" rtl="0">
              <a:spcBef>
                <a:spcPts val="0"/>
              </a:spcBef>
              <a:spcAft>
                <a:spcPts val="0"/>
              </a:spcAft>
              <a:buNone/>
              <a:defRPr sz="1867"/>
            </a:lvl9pPr>
          </a:lstStyle>
          <a:p>
            <a:r>
              <a:rPr lang="en-US"/>
              <a:t>Click to edit Master subtitle style</a:t>
            </a:r>
            <a:endParaRPr/>
          </a:p>
        </p:txBody>
      </p:sp>
      <p:sp>
        <p:nvSpPr>
          <p:cNvPr id="85" name="Google Shape;85;p15"/>
          <p:cNvSpPr txBox="1">
            <a:spLocks noGrp="1"/>
          </p:cNvSpPr>
          <p:nvPr>
            <p:ph type="title"/>
          </p:nvPr>
        </p:nvSpPr>
        <p:spPr>
          <a:xfrm>
            <a:off x="2213503" y="2121833"/>
            <a:ext cx="2892000" cy="487600"/>
          </a:xfrm>
          <a:prstGeom prst="rect">
            <a:avLst/>
          </a:prstGeom>
        </p:spPr>
        <p:txBody>
          <a:bodyPr spcFirstLastPara="1" wrap="square" lIns="68569" tIns="68569" rIns="68569" bIns="68569" anchor="ctr" anchorCtr="0">
            <a:noAutofit/>
          </a:bodyPr>
          <a:lstStyle>
            <a:lvl1pPr lvl="0" rtl="0">
              <a:spcBef>
                <a:spcPts val="0"/>
              </a:spcBef>
              <a:spcAft>
                <a:spcPts val="0"/>
              </a:spcAft>
              <a:buClr>
                <a:schemeClr val="lt1"/>
              </a:buClr>
              <a:buSzPts val="1800"/>
              <a:buNone/>
              <a:defRPr sz="2667" b="1">
                <a:solidFill>
                  <a:schemeClr val="dk2"/>
                </a:solidFill>
                <a:latin typeface="Libre Baskerville"/>
                <a:ea typeface="Libre Baskerville"/>
                <a:cs typeface="Libre Baskerville"/>
                <a:sym typeface="Libre Baskerville"/>
              </a:defRPr>
            </a:lvl1pPr>
            <a:lvl2pPr lvl="1" algn="ctr" rtl="0">
              <a:spcBef>
                <a:spcPts val="0"/>
              </a:spcBef>
              <a:spcAft>
                <a:spcPts val="0"/>
              </a:spcAft>
              <a:buClr>
                <a:schemeClr val="lt1"/>
              </a:buClr>
              <a:buSzPts val="3600"/>
              <a:buNone/>
              <a:defRPr sz="4800">
                <a:solidFill>
                  <a:schemeClr val="lt1"/>
                </a:solidFill>
              </a:defRPr>
            </a:lvl2pPr>
            <a:lvl3pPr lvl="2" algn="ctr" rtl="0">
              <a:spcBef>
                <a:spcPts val="0"/>
              </a:spcBef>
              <a:spcAft>
                <a:spcPts val="0"/>
              </a:spcAft>
              <a:buClr>
                <a:schemeClr val="lt1"/>
              </a:buClr>
              <a:buSzPts val="3600"/>
              <a:buNone/>
              <a:defRPr sz="4800">
                <a:solidFill>
                  <a:schemeClr val="lt1"/>
                </a:solidFill>
              </a:defRPr>
            </a:lvl3pPr>
            <a:lvl4pPr lvl="3" algn="ctr" rtl="0">
              <a:spcBef>
                <a:spcPts val="0"/>
              </a:spcBef>
              <a:spcAft>
                <a:spcPts val="0"/>
              </a:spcAft>
              <a:buClr>
                <a:schemeClr val="lt1"/>
              </a:buClr>
              <a:buSzPts val="3600"/>
              <a:buNone/>
              <a:defRPr sz="4800">
                <a:solidFill>
                  <a:schemeClr val="lt1"/>
                </a:solidFill>
              </a:defRPr>
            </a:lvl4pPr>
            <a:lvl5pPr lvl="4" algn="ctr" rtl="0">
              <a:spcBef>
                <a:spcPts val="0"/>
              </a:spcBef>
              <a:spcAft>
                <a:spcPts val="0"/>
              </a:spcAft>
              <a:buClr>
                <a:schemeClr val="lt1"/>
              </a:buClr>
              <a:buSzPts val="3600"/>
              <a:buNone/>
              <a:defRPr sz="4800">
                <a:solidFill>
                  <a:schemeClr val="lt1"/>
                </a:solidFill>
              </a:defRPr>
            </a:lvl5pPr>
            <a:lvl6pPr lvl="5" algn="ctr" rtl="0">
              <a:spcBef>
                <a:spcPts val="0"/>
              </a:spcBef>
              <a:spcAft>
                <a:spcPts val="0"/>
              </a:spcAft>
              <a:buClr>
                <a:schemeClr val="lt1"/>
              </a:buClr>
              <a:buSzPts val="3600"/>
              <a:buNone/>
              <a:defRPr sz="4800">
                <a:solidFill>
                  <a:schemeClr val="lt1"/>
                </a:solidFill>
              </a:defRPr>
            </a:lvl6pPr>
            <a:lvl7pPr lvl="6" algn="ctr" rtl="0">
              <a:spcBef>
                <a:spcPts val="0"/>
              </a:spcBef>
              <a:spcAft>
                <a:spcPts val="0"/>
              </a:spcAft>
              <a:buClr>
                <a:schemeClr val="lt1"/>
              </a:buClr>
              <a:buSzPts val="3600"/>
              <a:buNone/>
              <a:defRPr sz="4800">
                <a:solidFill>
                  <a:schemeClr val="lt1"/>
                </a:solidFill>
              </a:defRPr>
            </a:lvl7pPr>
            <a:lvl8pPr lvl="7" algn="ctr" rtl="0">
              <a:spcBef>
                <a:spcPts val="0"/>
              </a:spcBef>
              <a:spcAft>
                <a:spcPts val="0"/>
              </a:spcAft>
              <a:buClr>
                <a:schemeClr val="lt1"/>
              </a:buClr>
              <a:buSzPts val="3600"/>
              <a:buNone/>
              <a:defRPr sz="4800">
                <a:solidFill>
                  <a:schemeClr val="lt1"/>
                </a:solidFill>
              </a:defRPr>
            </a:lvl8pPr>
            <a:lvl9pPr lvl="8" algn="ctr" rtl="0">
              <a:spcBef>
                <a:spcPts val="0"/>
              </a:spcBef>
              <a:spcAft>
                <a:spcPts val="0"/>
              </a:spcAft>
              <a:buClr>
                <a:schemeClr val="lt1"/>
              </a:buClr>
              <a:buSzPts val="3600"/>
              <a:buNone/>
              <a:defRPr sz="4800">
                <a:solidFill>
                  <a:schemeClr val="lt1"/>
                </a:solidFill>
              </a:defRPr>
            </a:lvl9pPr>
          </a:lstStyle>
          <a:p>
            <a:r>
              <a:rPr lang="en-US"/>
              <a:t>Click to edit Master title style</a:t>
            </a:r>
            <a:endParaRPr/>
          </a:p>
        </p:txBody>
      </p:sp>
      <p:sp>
        <p:nvSpPr>
          <p:cNvPr id="86" name="Google Shape;86;p15"/>
          <p:cNvSpPr txBox="1">
            <a:spLocks noGrp="1"/>
          </p:cNvSpPr>
          <p:nvPr>
            <p:ph type="title" idx="2" hasCustomPrompt="1"/>
          </p:nvPr>
        </p:nvSpPr>
        <p:spPr>
          <a:xfrm>
            <a:off x="1093984" y="2033617"/>
            <a:ext cx="1216800" cy="664000"/>
          </a:xfrm>
          <a:prstGeom prst="rect">
            <a:avLst/>
          </a:prstGeom>
        </p:spPr>
        <p:txBody>
          <a:bodyPr spcFirstLastPara="1" wrap="square" lIns="68569" tIns="68569" rIns="68569" bIns="68569" anchor="ctr" anchorCtr="0">
            <a:noAutofit/>
          </a:bodyPr>
          <a:lstStyle>
            <a:lvl1pPr lvl="0" algn="r" rtl="0">
              <a:spcBef>
                <a:spcPts val="0"/>
              </a:spcBef>
              <a:spcAft>
                <a:spcPts val="0"/>
              </a:spcAft>
              <a:buClr>
                <a:schemeClr val="accent5"/>
              </a:buClr>
              <a:buSzPts val="3600"/>
              <a:buNone/>
              <a:defRPr sz="4533" b="1">
                <a:solidFill>
                  <a:schemeClr val="dk2"/>
                </a:solidFill>
                <a:latin typeface="Libre Baskerville"/>
                <a:ea typeface="Libre Baskerville"/>
                <a:cs typeface="Libre Baskerville"/>
                <a:sym typeface="Libre Baskerville"/>
              </a:defRPr>
            </a:lvl1pPr>
            <a:lvl2pPr lvl="1" algn="ctr" rtl="0">
              <a:spcBef>
                <a:spcPts val="0"/>
              </a:spcBef>
              <a:spcAft>
                <a:spcPts val="0"/>
              </a:spcAft>
              <a:buClr>
                <a:schemeClr val="accent5"/>
              </a:buClr>
              <a:buSzPts val="3600"/>
              <a:buNone/>
              <a:defRPr sz="4800">
                <a:solidFill>
                  <a:schemeClr val="accent5"/>
                </a:solidFill>
              </a:defRPr>
            </a:lvl2pPr>
            <a:lvl3pPr lvl="2" algn="ctr" rtl="0">
              <a:spcBef>
                <a:spcPts val="0"/>
              </a:spcBef>
              <a:spcAft>
                <a:spcPts val="0"/>
              </a:spcAft>
              <a:buClr>
                <a:schemeClr val="accent5"/>
              </a:buClr>
              <a:buSzPts val="3600"/>
              <a:buNone/>
              <a:defRPr sz="4800">
                <a:solidFill>
                  <a:schemeClr val="accent5"/>
                </a:solidFill>
              </a:defRPr>
            </a:lvl3pPr>
            <a:lvl4pPr lvl="3" algn="ctr" rtl="0">
              <a:spcBef>
                <a:spcPts val="0"/>
              </a:spcBef>
              <a:spcAft>
                <a:spcPts val="0"/>
              </a:spcAft>
              <a:buClr>
                <a:schemeClr val="accent5"/>
              </a:buClr>
              <a:buSzPts val="3600"/>
              <a:buNone/>
              <a:defRPr sz="4800">
                <a:solidFill>
                  <a:schemeClr val="accent5"/>
                </a:solidFill>
              </a:defRPr>
            </a:lvl4pPr>
            <a:lvl5pPr lvl="4" algn="ctr" rtl="0">
              <a:spcBef>
                <a:spcPts val="0"/>
              </a:spcBef>
              <a:spcAft>
                <a:spcPts val="0"/>
              </a:spcAft>
              <a:buClr>
                <a:schemeClr val="accent5"/>
              </a:buClr>
              <a:buSzPts val="3600"/>
              <a:buNone/>
              <a:defRPr sz="4800">
                <a:solidFill>
                  <a:schemeClr val="accent5"/>
                </a:solidFill>
              </a:defRPr>
            </a:lvl5pPr>
            <a:lvl6pPr lvl="5" algn="ctr" rtl="0">
              <a:spcBef>
                <a:spcPts val="0"/>
              </a:spcBef>
              <a:spcAft>
                <a:spcPts val="0"/>
              </a:spcAft>
              <a:buClr>
                <a:schemeClr val="accent5"/>
              </a:buClr>
              <a:buSzPts val="3600"/>
              <a:buNone/>
              <a:defRPr sz="4800">
                <a:solidFill>
                  <a:schemeClr val="accent5"/>
                </a:solidFill>
              </a:defRPr>
            </a:lvl6pPr>
            <a:lvl7pPr lvl="6" algn="ctr" rtl="0">
              <a:spcBef>
                <a:spcPts val="0"/>
              </a:spcBef>
              <a:spcAft>
                <a:spcPts val="0"/>
              </a:spcAft>
              <a:buClr>
                <a:schemeClr val="accent5"/>
              </a:buClr>
              <a:buSzPts val="3600"/>
              <a:buNone/>
              <a:defRPr sz="4800">
                <a:solidFill>
                  <a:schemeClr val="accent5"/>
                </a:solidFill>
              </a:defRPr>
            </a:lvl7pPr>
            <a:lvl8pPr lvl="7" algn="ctr" rtl="0">
              <a:spcBef>
                <a:spcPts val="0"/>
              </a:spcBef>
              <a:spcAft>
                <a:spcPts val="0"/>
              </a:spcAft>
              <a:buClr>
                <a:schemeClr val="accent5"/>
              </a:buClr>
              <a:buSzPts val="3600"/>
              <a:buNone/>
              <a:defRPr sz="4800">
                <a:solidFill>
                  <a:schemeClr val="accent5"/>
                </a:solidFill>
              </a:defRPr>
            </a:lvl8pPr>
            <a:lvl9pPr lvl="8" algn="ctr" rtl="0">
              <a:spcBef>
                <a:spcPts val="0"/>
              </a:spcBef>
              <a:spcAft>
                <a:spcPts val="0"/>
              </a:spcAft>
              <a:buClr>
                <a:schemeClr val="accent5"/>
              </a:buClr>
              <a:buSzPts val="3600"/>
              <a:buNone/>
              <a:defRPr sz="4800">
                <a:solidFill>
                  <a:schemeClr val="accent5"/>
                </a:solidFill>
              </a:defRPr>
            </a:lvl9pPr>
          </a:lstStyle>
          <a:p>
            <a:r>
              <a:t>xx%</a:t>
            </a:r>
          </a:p>
        </p:txBody>
      </p:sp>
      <p:sp>
        <p:nvSpPr>
          <p:cNvPr id="87" name="Google Shape;87;p15"/>
          <p:cNvSpPr txBox="1">
            <a:spLocks noGrp="1"/>
          </p:cNvSpPr>
          <p:nvPr>
            <p:ph type="subTitle" idx="3"/>
          </p:nvPr>
        </p:nvSpPr>
        <p:spPr>
          <a:xfrm>
            <a:off x="2213484" y="5047984"/>
            <a:ext cx="3120000" cy="487600"/>
          </a:xfrm>
          <a:prstGeom prst="rect">
            <a:avLst/>
          </a:prstGeom>
        </p:spPr>
        <p:txBody>
          <a:bodyPr spcFirstLastPara="1" wrap="square" lIns="68569" tIns="68569" rIns="68569" bIns="68569" anchor="ctr" anchorCtr="0">
            <a:noAutofit/>
          </a:bodyPr>
          <a:lstStyle>
            <a:lvl1pPr lvl="0" rtl="0">
              <a:spcBef>
                <a:spcPts val="0"/>
              </a:spcBef>
              <a:spcAft>
                <a:spcPts val="0"/>
              </a:spcAft>
              <a:buNone/>
              <a:defRPr sz="1867"/>
            </a:lvl1pPr>
            <a:lvl2pPr lvl="1" rtl="0">
              <a:spcBef>
                <a:spcPts val="0"/>
              </a:spcBef>
              <a:spcAft>
                <a:spcPts val="0"/>
              </a:spcAft>
              <a:buNone/>
              <a:defRPr sz="1867"/>
            </a:lvl2pPr>
            <a:lvl3pPr lvl="2" rtl="0">
              <a:spcBef>
                <a:spcPts val="0"/>
              </a:spcBef>
              <a:spcAft>
                <a:spcPts val="0"/>
              </a:spcAft>
              <a:buNone/>
              <a:defRPr sz="1867"/>
            </a:lvl3pPr>
            <a:lvl4pPr lvl="3" rtl="0">
              <a:spcBef>
                <a:spcPts val="0"/>
              </a:spcBef>
              <a:spcAft>
                <a:spcPts val="0"/>
              </a:spcAft>
              <a:buNone/>
              <a:defRPr sz="1867"/>
            </a:lvl4pPr>
            <a:lvl5pPr lvl="4" rtl="0">
              <a:spcBef>
                <a:spcPts val="0"/>
              </a:spcBef>
              <a:spcAft>
                <a:spcPts val="0"/>
              </a:spcAft>
              <a:buNone/>
              <a:defRPr sz="1867"/>
            </a:lvl5pPr>
            <a:lvl6pPr lvl="5" rtl="0">
              <a:spcBef>
                <a:spcPts val="0"/>
              </a:spcBef>
              <a:spcAft>
                <a:spcPts val="0"/>
              </a:spcAft>
              <a:buNone/>
              <a:defRPr sz="1867"/>
            </a:lvl6pPr>
            <a:lvl7pPr lvl="6" rtl="0">
              <a:spcBef>
                <a:spcPts val="0"/>
              </a:spcBef>
              <a:spcAft>
                <a:spcPts val="0"/>
              </a:spcAft>
              <a:buNone/>
              <a:defRPr sz="1867"/>
            </a:lvl7pPr>
            <a:lvl8pPr lvl="7" rtl="0">
              <a:spcBef>
                <a:spcPts val="0"/>
              </a:spcBef>
              <a:spcAft>
                <a:spcPts val="0"/>
              </a:spcAft>
              <a:buNone/>
              <a:defRPr sz="1867"/>
            </a:lvl8pPr>
            <a:lvl9pPr lvl="8" rtl="0">
              <a:spcBef>
                <a:spcPts val="0"/>
              </a:spcBef>
              <a:spcAft>
                <a:spcPts val="0"/>
              </a:spcAft>
              <a:buNone/>
              <a:defRPr sz="1867"/>
            </a:lvl9pPr>
          </a:lstStyle>
          <a:p>
            <a:r>
              <a:rPr lang="en-US"/>
              <a:t>Click to edit Master subtitle style</a:t>
            </a:r>
            <a:endParaRPr/>
          </a:p>
        </p:txBody>
      </p:sp>
      <p:sp>
        <p:nvSpPr>
          <p:cNvPr id="88" name="Google Shape;88;p15"/>
          <p:cNvSpPr txBox="1">
            <a:spLocks noGrp="1"/>
          </p:cNvSpPr>
          <p:nvPr>
            <p:ph type="title" idx="4"/>
          </p:nvPr>
        </p:nvSpPr>
        <p:spPr>
          <a:xfrm>
            <a:off x="2213503" y="4386867"/>
            <a:ext cx="2892000" cy="487600"/>
          </a:xfrm>
          <a:prstGeom prst="rect">
            <a:avLst/>
          </a:prstGeom>
        </p:spPr>
        <p:txBody>
          <a:bodyPr spcFirstLastPara="1" wrap="square" lIns="68569" tIns="68569" rIns="68569" bIns="68569" anchor="ctr" anchorCtr="0">
            <a:noAutofit/>
          </a:bodyPr>
          <a:lstStyle>
            <a:lvl1pPr lvl="0" rtl="0">
              <a:spcBef>
                <a:spcPts val="0"/>
              </a:spcBef>
              <a:spcAft>
                <a:spcPts val="0"/>
              </a:spcAft>
              <a:buClr>
                <a:schemeClr val="lt1"/>
              </a:buClr>
              <a:buSzPts val="1800"/>
              <a:buNone/>
              <a:defRPr sz="2667" b="1">
                <a:solidFill>
                  <a:schemeClr val="dk2"/>
                </a:solidFill>
                <a:latin typeface="Libre Baskerville"/>
                <a:ea typeface="Libre Baskerville"/>
                <a:cs typeface="Libre Baskerville"/>
                <a:sym typeface="Libre Baskerville"/>
              </a:defRPr>
            </a:lvl1pPr>
            <a:lvl2pPr lvl="1" algn="ctr" rtl="0">
              <a:spcBef>
                <a:spcPts val="0"/>
              </a:spcBef>
              <a:spcAft>
                <a:spcPts val="0"/>
              </a:spcAft>
              <a:buClr>
                <a:schemeClr val="lt1"/>
              </a:buClr>
              <a:buSzPts val="3600"/>
              <a:buNone/>
              <a:defRPr sz="4800">
                <a:solidFill>
                  <a:schemeClr val="lt1"/>
                </a:solidFill>
              </a:defRPr>
            </a:lvl2pPr>
            <a:lvl3pPr lvl="2" algn="ctr" rtl="0">
              <a:spcBef>
                <a:spcPts val="0"/>
              </a:spcBef>
              <a:spcAft>
                <a:spcPts val="0"/>
              </a:spcAft>
              <a:buClr>
                <a:schemeClr val="lt1"/>
              </a:buClr>
              <a:buSzPts val="3600"/>
              <a:buNone/>
              <a:defRPr sz="4800">
                <a:solidFill>
                  <a:schemeClr val="lt1"/>
                </a:solidFill>
              </a:defRPr>
            </a:lvl3pPr>
            <a:lvl4pPr lvl="3" algn="ctr" rtl="0">
              <a:spcBef>
                <a:spcPts val="0"/>
              </a:spcBef>
              <a:spcAft>
                <a:spcPts val="0"/>
              </a:spcAft>
              <a:buClr>
                <a:schemeClr val="lt1"/>
              </a:buClr>
              <a:buSzPts val="3600"/>
              <a:buNone/>
              <a:defRPr sz="4800">
                <a:solidFill>
                  <a:schemeClr val="lt1"/>
                </a:solidFill>
              </a:defRPr>
            </a:lvl4pPr>
            <a:lvl5pPr lvl="4" algn="ctr" rtl="0">
              <a:spcBef>
                <a:spcPts val="0"/>
              </a:spcBef>
              <a:spcAft>
                <a:spcPts val="0"/>
              </a:spcAft>
              <a:buClr>
                <a:schemeClr val="lt1"/>
              </a:buClr>
              <a:buSzPts val="3600"/>
              <a:buNone/>
              <a:defRPr sz="4800">
                <a:solidFill>
                  <a:schemeClr val="lt1"/>
                </a:solidFill>
              </a:defRPr>
            </a:lvl5pPr>
            <a:lvl6pPr lvl="5" algn="ctr" rtl="0">
              <a:spcBef>
                <a:spcPts val="0"/>
              </a:spcBef>
              <a:spcAft>
                <a:spcPts val="0"/>
              </a:spcAft>
              <a:buClr>
                <a:schemeClr val="lt1"/>
              </a:buClr>
              <a:buSzPts val="3600"/>
              <a:buNone/>
              <a:defRPr sz="4800">
                <a:solidFill>
                  <a:schemeClr val="lt1"/>
                </a:solidFill>
              </a:defRPr>
            </a:lvl6pPr>
            <a:lvl7pPr lvl="6" algn="ctr" rtl="0">
              <a:spcBef>
                <a:spcPts val="0"/>
              </a:spcBef>
              <a:spcAft>
                <a:spcPts val="0"/>
              </a:spcAft>
              <a:buClr>
                <a:schemeClr val="lt1"/>
              </a:buClr>
              <a:buSzPts val="3600"/>
              <a:buNone/>
              <a:defRPr sz="4800">
                <a:solidFill>
                  <a:schemeClr val="lt1"/>
                </a:solidFill>
              </a:defRPr>
            </a:lvl7pPr>
            <a:lvl8pPr lvl="7" algn="ctr" rtl="0">
              <a:spcBef>
                <a:spcPts val="0"/>
              </a:spcBef>
              <a:spcAft>
                <a:spcPts val="0"/>
              </a:spcAft>
              <a:buClr>
                <a:schemeClr val="lt1"/>
              </a:buClr>
              <a:buSzPts val="3600"/>
              <a:buNone/>
              <a:defRPr sz="4800">
                <a:solidFill>
                  <a:schemeClr val="lt1"/>
                </a:solidFill>
              </a:defRPr>
            </a:lvl8pPr>
            <a:lvl9pPr lvl="8" algn="ctr" rtl="0">
              <a:spcBef>
                <a:spcPts val="0"/>
              </a:spcBef>
              <a:spcAft>
                <a:spcPts val="0"/>
              </a:spcAft>
              <a:buClr>
                <a:schemeClr val="lt1"/>
              </a:buClr>
              <a:buSzPts val="3600"/>
              <a:buNone/>
              <a:defRPr sz="4800">
                <a:solidFill>
                  <a:schemeClr val="lt1"/>
                </a:solidFill>
              </a:defRPr>
            </a:lvl9pPr>
          </a:lstStyle>
          <a:p>
            <a:r>
              <a:rPr lang="en-US"/>
              <a:t>Click to edit Master title style</a:t>
            </a:r>
            <a:endParaRPr/>
          </a:p>
        </p:txBody>
      </p:sp>
      <p:sp>
        <p:nvSpPr>
          <p:cNvPr id="89" name="Google Shape;89;p15"/>
          <p:cNvSpPr txBox="1">
            <a:spLocks noGrp="1"/>
          </p:cNvSpPr>
          <p:nvPr>
            <p:ph type="title" idx="5" hasCustomPrompt="1"/>
          </p:nvPr>
        </p:nvSpPr>
        <p:spPr>
          <a:xfrm>
            <a:off x="1091584" y="4298651"/>
            <a:ext cx="1219200" cy="664000"/>
          </a:xfrm>
          <a:prstGeom prst="rect">
            <a:avLst/>
          </a:prstGeom>
        </p:spPr>
        <p:txBody>
          <a:bodyPr spcFirstLastPara="1" wrap="square" lIns="68569" tIns="68569" rIns="68569" bIns="68569" anchor="ctr" anchorCtr="0">
            <a:noAutofit/>
          </a:bodyPr>
          <a:lstStyle>
            <a:lvl1pPr lvl="0" algn="r" rtl="0">
              <a:spcBef>
                <a:spcPts val="0"/>
              </a:spcBef>
              <a:spcAft>
                <a:spcPts val="0"/>
              </a:spcAft>
              <a:buClr>
                <a:schemeClr val="accent5"/>
              </a:buClr>
              <a:buSzPts val="3600"/>
              <a:buNone/>
              <a:defRPr sz="4533" b="1">
                <a:solidFill>
                  <a:schemeClr val="dk2"/>
                </a:solidFill>
                <a:latin typeface="Libre Baskerville"/>
                <a:ea typeface="Libre Baskerville"/>
                <a:cs typeface="Libre Baskerville"/>
                <a:sym typeface="Libre Baskerville"/>
              </a:defRPr>
            </a:lvl1pPr>
            <a:lvl2pPr lvl="1" algn="ctr" rtl="0">
              <a:spcBef>
                <a:spcPts val="0"/>
              </a:spcBef>
              <a:spcAft>
                <a:spcPts val="0"/>
              </a:spcAft>
              <a:buClr>
                <a:schemeClr val="accent5"/>
              </a:buClr>
              <a:buSzPts val="3600"/>
              <a:buNone/>
              <a:defRPr sz="4800">
                <a:solidFill>
                  <a:schemeClr val="accent5"/>
                </a:solidFill>
              </a:defRPr>
            </a:lvl2pPr>
            <a:lvl3pPr lvl="2" algn="ctr" rtl="0">
              <a:spcBef>
                <a:spcPts val="0"/>
              </a:spcBef>
              <a:spcAft>
                <a:spcPts val="0"/>
              </a:spcAft>
              <a:buClr>
                <a:schemeClr val="accent5"/>
              </a:buClr>
              <a:buSzPts val="3600"/>
              <a:buNone/>
              <a:defRPr sz="4800">
                <a:solidFill>
                  <a:schemeClr val="accent5"/>
                </a:solidFill>
              </a:defRPr>
            </a:lvl3pPr>
            <a:lvl4pPr lvl="3" algn="ctr" rtl="0">
              <a:spcBef>
                <a:spcPts val="0"/>
              </a:spcBef>
              <a:spcAft>
                <a:spcPts val="0"/>
              </a:spcAft>
              <a:buClr>
                <a:schemeClr val="accent5"/>
              </a:buClr>
              <a:buSzPts val="3600"/>
              <a:buNone/>
              <a:defRPr sz="4800">
                <a:solidFill>
                  <a:schemeClr val="accent5"/>
                </a:solidFill>
              </a:defRPr>
            </a:lvl4pPr>
            <a:lvl5pPr lvl="4" algn="ctr" rtl="0">
              <a:spcBef>
                <a:spcPts val="0"/>
              </a:spcBef>
              <a:spcAft>
                <a:spcPts val="0"/>
              </a:spcAft>
              <a:buClr>
                <a:schemeClr val="accent5"/>
              </a:buClr>
              <a:buSzPts val="3600"/>
              <a:buNone/>
              <a:defRPr sz="4800">
                <a:solidFill>
                  <a:schemeClr val="accent5"/>
                </a:solidFill>
              </a:defRPr>
            </a:lvl5pPr>
            <a:lvl6pPr lvl="5" algn="ctr" rtl="0">
              <a:spcBef>
                <a:spcPts val="0"/>
              </a:spcBef>
              <a:spcAft>
                <a:spcPts val="0"/>
              </a:spcAft>
              <a:buClr>
                <a:schemeClr val="accent5"/>
              </a:buClr>
              <a:buSzPts val="3600"/>
              <a:buNone/>
              <a:defRPr sz="4800">
                <a:solidFill>
                  <a:schemeClr val="accent5"/>
                </a:solidFill>
              </a:defRPr>
            </a:lvl6pPr>
            <a:lvl7pPr lvl="6" algn="ctr" rtl="0">
              <a:spcBef>
                <a:spcPts val="0"/>
              </a:spcBef>
              <a:spcAft>
                <a:spcPts val="0"/>
              </a:spcAft>
              <a:buClr>
                <a:schemeClr val="accent5"/>
              </a:buClr>
              <a:buSzPts val="3600"/>
              <a:buNone/>
              <a:defRPr sz="4800">
                <a:solidFill>
                  <a:schemeClr val="accent5"/>
                </a:solidFill>
              </a:defRPr>
            </a:lvl7pPr>
            <a:lvl8pPr lvl="7" algn="ctr" rtl="0">
              <a:spcBef>
                <a:spcPts val="0"/>
              </a:spcBef>
              <a:spcAft>
                <a:spcPts val="0"/>
              </a:spcAft>
              <a:buClr>
                <a:schemeClr val="accent5"/>
              </a:buClr>
              <a:buSzPts val="3600"/>
              <a:buNone/>
              <a:defRPr sz="4800">
                <a:solidFill>
                  <a:schemeClr val="accent5"/>
                </a:solidFill>
              </a:defRPr>
            </a:lvl8pPr>
            <a:lvl9pPr lvl="8" algn="ctr" rtl="0">
              <a:spcBef>
                <a:spcPts val="0"/>
              </a:spcBef>
              <a:spcAft>
                <a:spcPts val="0"/>
              </a:spcAft>
              <a:buClr>
                <a:schemeClr val="accent5"/>
              </a:buClr>
              <a:buSzPts val="3600"/>
              <a:buNone/>
              <a:defRPr sz="4800">
                <a:solidFill>
                  <a:schemeClr val="accent5"/>
                </a:solidFill>
              </a:defRPr>
            </a:lvl9pPr>
          </a:lstStyle>
          <a:p>
            <a:r>
              <a:t>xx%</a:t>
            </a:r>
          </a:p>
        </p:txBody>
      </p:sp>
      <p:sp>
        <p:nvSpPr>
          <p:cNvPr id="90" name="Google Shape;90;p15"/>
          <p:cNvSpPr txBox="1">
            <a:spLocks noGrp="1"/>
          </p:cNvSpPr>
          <p:nvPr>
            <p:ph type="subTitle" idx="6"/>
          </p:nvPr>
        </p:nvSpPr>
        <p:spPr>
          <a:xfrm>
            <a:off x="7980417" y="2777517"/>
            <a:ext cx="3120000" cy="487600"/>
          </a:xfrm>
          <a:prstGeom prst="rect">
            <a:avLst/>
          </a:prstGeom>
        </p:spPr>
        <p:txBody>
          <a:bodyPr spcFirstLastPara="1" wrap="square" lIns="68569" tIns="68569" rIns="68569" bIns="68569" anchor="ctr" anchorCtr="0">
            <a:noAutofit/>
          </a:bodyPr>
          <a:lstStyle>
            <a:lvl1pPr lvl="0" rtl="0">
              <a:spcBef>
                <a:spcPts val="0"/>
              </a:spcBef>
              <a:spcAft>
                <a:spcPts val="0"/>
              </a:spcAft>
              <a:buNone/>
              <a:defRPr sz="1867"/>
            </a:lvl1pPr>
            <a:lvl2pPr lvl="1" rtl="0">
              <a:spcBef>
                <a:spcPts val="0"/>
              </a:spcBef>
              <a:spcAft>
                <a:spcPts val="0"/>
              </a:spcAft>
              <a:buNone/>
              <a:defRPr sz="1867"/>
            </a:lvl2pPr>
            <a:lvl3pPr lvl="2" rtl="0">
              <a:spcBef>
                <a:spcPts val="0"/>
              </a:spcBef>
              <a:spcAft>
                <a:spcPts val="0"/>
              </a:spcAft>
              <a:buNone/>
              <a:defRPr sz="1867"/>
            </a:lvl3pPr>
            <a:lvl4pPr lvl="3" rtl="0">
              <a:spcBef>
                <a:spcPts val="0"/>
              </a:spcBef>
              <a:spcAft>
                <a:spcPts val="0"/>
              </a:spcAft>
              <a:buNone/>
              <a:defRPr sz="1867"/>
            </a:lvl4pPr>
            <a:lvl5pPr lvl="4" rtl="0">
              <a:spcBef>
                <a:spcPts val="0"/>
              </a:spcBef>
              <a:spcAft>
                <a:spcPts val="0"/>
              </a:spcAft>
              <a:buNone/>
              <a:defRPr sz="1867"/>
            </a:lvl5pPr>
            <a:lvl6pPr lvl="5" rtl="0">
              <a:spcBef>
                <a:spcPts val="0"/>
              </a:spcBef>
              <a:spcAft>
                <a:spcPts val="0"/>
              </a:spcAft>
              <a:buNone/>
              <a:defRPr sz="1867"/>
            </a:lvl6pPr>
            <a:lvl7pPr lvl="6" rtl="0">
              <a:spcBef>
                <a:spcPts val="0"/>
              </a:spcBef>
              <a:spcAft>
                <a:spcPts val="0"/>
              </a:spcAft>
              <a:buNone/>
              <a:defRPr sz="1867"/>
            </a:lvl7pPr>
            <a:lvl8pPr lvl="7" rtl="0">
              <a:spcBef>
                <a:spcPts val="0"/>
              </a:spcBef>
              <a:spcAft>
                <a:spcPts val="0"/>
              </a:spcAft>
              <a:buNone/>
              <a:defRPr sz="1867"/>
            </a:lvl8pPr>
            <a:lvl9pPr lvl="8" rtl="0">
              <a:spcBef>
                <a:spcPts val="0"/>
              </a:spcBef>
              <a:spcAft>
                <a:spcPts val="0"/>
              </a:spcAft>
              <a:buNone/>
              <a:defRPr sz="1867"/>
            </a:lvl9pPr>
          </a:lstStyle>
          <a:p>
            <a:r>
              <a:rPr lang="en-US"/>
              <a:t>Click to edit Master subtitle style</a:t>
            </a:r>
            <a:endParaRPr/>
          </a:p>
        </p:txBody>
      </p:sp>
      <p:sp>
        <p:nvSpPr>
          <p:cNvPr id="91" name="Google Shape;91;p15"/>
          <p:cNvSpPr txBox="1">
            <a:spLocks noGrp="1"/>
          </p:cNvSpPr>
          <p:nvPr>
            <p:ph type="title" idx="7"/>
          </p:nvPr>
        </p:nvSpPr>
        <p:spPr>
          <a:xfrm>
            <a:off x="7980436" y="2121833"/>
            <a:ext cx="2892000" cy="487600"/>
          </a:xfrm>
          <a:prstGeom prst="rect">
            <a:avLst/>
          </a:prstGeom>
        </p:spPr>
        <p:txBody>
          <a:bodyPr spcFirstLastPara="1" wrap="square" lIns="68569" tIns="68569" rIns="68569" bIns="68569" anchor="ctr" anchorCtr="0">
            <a:noAutofit/>
          </a:bodyPr>
          <a:lstStyle>
            <a:lvl1pPr lvl="0" rtl="0">
              <a:spcBef>
                <a:spcPts val="0"/>
              </a:spcBef>
              <a:spcAft>
                <a:spcPts val="0"/>
              </a:spcAft>
              <a:buClr>
                <a:schemeClr val="lt1"/>
              </a:buClr>
              <a:buSzPts val="1800"/>
              <a:buNone/>
              <a:defRPr sz="2667" b="1">
                <a:solidFill>
                  <a:schemeClr val="dk2"/>
                </a:solidFill>
                <a:latin typeface="Libre Baskerville"/>
                <a:ea typeface="Libre Baskerville"/>
                <a:cs typeface="Libre Baskerville"/>
                <a:sym typeface="Libre Baskerville"/>
              </a:defRPr>
            </a:lvl1pPr>
            <a:lvl2pPr lvl="1" algn="ctr" rtl="0">
              <a:spcBef>
                <a:spcPts val="0"/>
              </a:spcBef>
              <a:spcAft>
                <a:spcPts val="0"/>
              </a:spcAft>
              <a:buClr>
                <a:schemeClr val="lt1"/>
              </a:buClr>
              <a:buSzPts val="3600"/>
              <a:buNone/>
              <a:defRPr sz="4800">
                <a:solidFill>
                  <a:schemeClr val="lt1"/>
                </a:solidFill>
              </a:defRPr>
            </a:lvl2pPr>
            <a:lvl3pPr lvl="2" algn="ctr" rtl="0">
              <a:spcBef>
                <a:spcPts val="0"/>
              </a:spcBef>
              <a:spcAft>
                <a:spcPts val="0"/>
              </a:spcAft>
              <a:buClr>
                <a:schemeClr val="lt1"/>
              </a:buClr>
              <a:buSzPts val="3600"/>
              <a:buNone/>
              <a:defRPr sz="4800">
                <a:solidFill>
                  <a:schemeClr val="lt1"/>
                </a:solidFill>
              </a:defRPr>
            </a:lvl3pPr>
            <a:lvl4pPr lvl="3" algn="ctr" rtl="0">
              <a:spcBef>
                <a:spcPts val="0"/>
              </a:spcBef>
              <a:spcAft>
                <a:spcPts val="0"/>
              </a:spcAft>
              <a:buClr>
                <a:schemeClr val="lt1"/>
              </a:buClr>
              <a:buSzPts val="3600"/>
              <a:buNone/>
              <a:defRPr sz="4800">
                <a:solidFill>
                  <a:schemeClr val="lt1"/>
                </a:solidFill>
              </a:defRPr>
            </a:lvl4pPr>
            <a:lvl5pPr lvl="4" algn="ctr" rtl="0">
              <a:spcBef>
                <a:spcPts val="0"/>
              </a:spcBef>
              <a:spcAft>
                <a:spcPts val="0"/>
              </a:spcAft>
              <a:buClr>
                <a:schemeClr val="lt1"/>
              </a:buClr>
              <a:buSzPts val="3600"/>
              <a:buNone/>
              <a:defRPr sz="4800">
                <a:solidFill>
                  <a:schemeClr val="lt1"/>
                </a:solidFill>
              </a:defRPr>
            </a:lvl5pPr>
            <a:lvl6pPr lvl="5" algn="ctr" rtl="0">
              <a:spcBef>
                <a:spcPts val="0"/>
              </a:spcBef>
              <a:spcAft>
                <a:spcPts val="0"/>
              </a:spcAft>
              <a:buClr>
                <a:schemeClr val="lt1"/>
              </a:buClr>
              <a:buSzPts val="3600"/>
              <a:buNone/>
              <a:defRPr sz="4800">
                <a:solidFill>
                  <a:schemeClr val="lt1"/>
                </a:solidFill>
              </a:defRPr>
            </a:lvl6pPr>
            <a:lvl7pPr lvl="6" algn="ctr" rtl="0">
              <a:spcBef>
                <a:spcPts val="0"/>
              </a:spcBef>
              <a:spcAft>
                <a:spcPts val="0"/>
              </a:spcAft>
              <a:buClr>
                <a:schemeClr val="lt1"/>
              </a:buClr>
              <a:buSzPts val="3600"/>
              <a:buNone/>
              <a:defRPr sz="4800">
                <a:solidFill>
                  <a:schemeClr val="lt1"/>
                </a:solidFill>
              </a:defRPr>
            </a:lvl7pPr>
            <a:lvl8pPr lvl="7" algn="ctr" rtl="0">
              <a:spcBef>
                <a:spcPts val="0"/>
              </a:spcBef>
              <a:spcAft>
                <a:spcPts val="0"/>
              </a:spcAft>
              <a:buClr>
                <a:schemeClr val="lt1"/>
              </a:buClr>
              <a:buSzPts val="3600"/>
              <a:buNone/>
              <a:defRPr sz="4800">
                <a:solidFill>
                  <a:schemeClr val="lt1"/>
                </a:solidFill>
              </a:defRPr>
            </a:lvl8pPr>
            <a:lvl9pPr lvl="8" algn="ctr" rtl="0">
              <a:spcBef>
                <a:spcPts val="0"/>
              </a:spcBef>
              <a:spcAft>
                <a:spcPts val="0"/>
              </a:spcAft>
              <a:buClr>
                <a:schemeClr val="lt1"/>
              </a:buClr>
              <a:buSzPts val="3600"/>
              <a:buNone/>
              <a:defRPr sz="4800">
                <a:solidFill>
                  <a:schemeClr val="lt1"/>
                </a:solidFill>
              </a:defRPr>
            </a:lvl9pPr>
          </a:lstStyle>
          <a:p>
            <a:r>
              <a:rPr lang="en-US"/>
              <a:t>Click to edit Master title style</a:t>
            </a:r>
            <a:endParaRPr/>
          </a:p>
        </p:txBody>
      </p:sp>
      <p:sp>
        <p:nvSpPr>
          <p:cNvPr id="92" name="Google Shape;92;p15"/>
          <p:cNvSpPr txBox="1">
            <a:spLocks noGrp="1"/>
          </p:cNvSpPr>
          <p:nvPr>
            <p:ph type="title" idx="8" hasCustomPrompt="1"/>
          </p:nvPr>
        </p:nvSpPr>
        <p:spPr>
          <a:xfrm>
            <a:off x="6841217" y="2033617"/>
            <a:ext cx="1219200" cy="664000"/>
          </a:xfrm>
          <a:prstGeom prst="rect">
            <a:avLst/>
          </a:prstGeom>
        </p:spPr>
        <p:txBody>
          <a:bodyPr spcFirstLastPara="1" wrap="square" lIns="68569" tIns="68569" rIns="68569" bIns="68569" anchor="ctr" anchorCtr="0">
            <a:noAutofit/>
          </a:bodyPr>
          <a:lstStyle>
            <a:lvl1pPr lvl="0" algn="r" rtl="0">
              <a:spcBef>
                <a:spcPts val="0"/>
              </a:spcBef>
              <a:spcAft>
                <a:spcPts val="0"/>
              </a:spcAft>
              <a:buClr>
                <a:schemeClr val="accent5"/>
              </a:buClr>
              <a:buSzPts val="3600"/>
              <a:buNone/>
              <a:defRPr sz="4533" b="1">
                <a:solidFill>
                  <a:schemeClr val="dk2"/>
                </a:solidFill>
                <a:latin typeface="Libre Baskerville"/>
                <a:ea typeface="Libre Baskerville"/>
                <a:cs typeface="Libre Baskerville"/>
                <a:sym typeface="Libre Baskerville"/>
              </a:defRPr>
            </a:lvl1pPr>
            <a:lvl2pPr lvl="1" algn="ctr" rtl="0">
              <a:spcBef>
                <a:spcPts val="0"/>
              </a:spcBef>
              <a:spcAft>
                <a:spcPts val="0"/>
              </a:spcAft>
              <a:buClr>
                <a:schemeClr val="accent5"/>
              </a:buClr>
              <a:buSzPts val="3600"/>
              <a:buNone/>
              <a:defRPr sz="4800">
                <a:solidFill>
                  <a:schemeClr val="accent5"/>
                </a:solidFill>
              </a:defRPr>
            </a:lvl2pPr>
            <a:lvl3pPr lvl="2" algn="ctr" rtl="0">
              <a:spcBef>
                <a:spcPts val="0"/>
              </a:spcBef>
              <a:spcAft>
                <a:spcPts val="0"/>
              </a:spcAft>
              <a:buClr>
                <a:schemeClr val="accent5"/>
              </a:buClr>
              <a:buSzPts val="3600"/>
              <a:buNone/>
              <a:defRPr sz="4800">
                <a:solidFill>
                  <a:schemeClr val="accent5"/>
                </a:solidFill>
              </a:defRPr>
            </a:lvl3pPr>
            <a:lvl4pPr lvl="3" algn="ctr" rtl="0">
              <a:spcBef>
                <a:spcPts val="0"/>
              </a:spcBef>
              <a:spcAft>
                <a:spcPts val="0"/>
              </a:spcAft>
              <a:buClr>
                <a:schemeClr val="accent5"/>
              </a:buClr>
              <a:buSzPts val="3600"/>
              <a:buNone/>
              <a:defRPr sz="4800">
                <a:solidFill>
                  <a:schemeClr val="accent5"/>
                </a:solidFill>
              </a:defRPr>
            </a:lvl4pPr>
            <a:lvl5pPr lvl="4" algn="ctr" rtl="0">
              <a:spcBef>
                <a:spcPts val="0"/>
              </a:spcBef>
              <a:spcAft>
                <a:spcPts val="0"/>
              </a:spcAft>
              <a:buClr>
                <a:schemeClr val="accent5"/>
              </a:buClr>
              <a:buSzPts val="3600"/>
              <a:buNone/>
              <a:defRPr sz="4800">
                <a:solidFill>
                  <a:schemeClr val="accent5"/>
                </a:solidFill>
              </a:defRPr>
            </a:lvl5pPr>
            <a:lvl6pPr lvl="5" algn="ctr" rtl="0">
              <a:spcBef>
                <a:spcPts val="0"/>
              </a:spcBef>
              <a:spcAft>
                <a:spcPts val="0"/>
              </a:spcAft>
              <a:buClr>
                <a:schemeClr val="accent5"/>
              </a:buClr>
              <a:buSzPts val="3600"/>
              <a:buNone/>
              <a:defRPr sz="4800">
                <a:solidFill>
                  <a:schemeClr val="accent5"/>
                </a:solidFill>
              </a:defRPr>
            </a:lvl6pPr>
            <a:lvl7pPr lvl="6" algn="ctr" rtl="0">
              <a:spcBef>
                <a:spcPts val="0"/>
              </a:spcBef>
              <a:spcAft>
                <a:spcPts val="0"/>
              </a:spcAft>
              <a:buClr>
                <a:schemeClr val="accent5"/>
              </a:buClr>
              <a:buSzPts val="3600"/>
              <a:buNone/>
              <a:defRPr sz="4800">
                <a:solidFill>
                  <a:schemeClr val="accent5"/>
                </a:solidFill>
              </a:defRPr>
            </a:lvl7pPr>
            <a:lvl8pPr lvl="7" algn="ctr" rtl="0">
              <a:spcBef>
                <a:spcPts val="0"/>
              </a:spcBef>
              <a:spcAft>
                <a:spcPts val="0"/>
              </a:spcAft>
              <a:buClr>
                <a:schemeClr val="accent5"/>
              </a:buClr>
              <a:buSzPts val="3600"/>
              <a:buNone/>
              <a:defRPr sz="4800">
                <a:solidFill>
                  <a:schemeClr val="accent5"/>
                </a:solidFill>
              </a:defRPr>
            </a:lvl8pPr>
            <a:lvl9pPr lvl="8" algn="ctr" rtl="0">
              <a:spcBef>
                <a:spcPts val="0"/>
              </a:spcBef>
              <a:spcAft>
                <a:spcPts val="0"/>
              </a:spcAft>
              <a:buClr>
                <a:schemeClr val="accent5"/>
              </a:buClr>
              <a:buSzPts val="3600"/>
              <a:buNone/>
              <a:defRPr sz="4800">
                <a:solidFill>
                  <a:schemeClr val="accent5"/>
                </a:solidFill>
              </a:defRPr>
            </a:lvl9pPr>
          </a:lstStyle>
          <a:p>
            <a:r>
              <a:t>xx%</a:t>
            </a:r>
          </a:p>
        </p:txBody>
      </p:sp>
      <p:sp>
        <p:nvSpPr>
          <p:cNvPr id="93" name="Google Shape;93;p15"/>
          <p:cNvSpPr txBox="1">
            <a:spLocks noGrp="1"/>
          </p:cNvSpPr>
          <p:nvPr>
            <p:ph type="subTitle" idx="9"/>
          </p:nvPr>
        </p:nvSpPr>
        <p:spPr>
          <a:xfrm>
            <a:off x="7980417" y="5047984"/>
            <a:ext cx="3120000" cy="487600"/>
          </a:xfrm>
          <a:prstGeom prst="rect">
            <a:avLst/>
          </a:prstGeom>
        </p:spPr>
        <p:txBody>
          <a:bodyPr spcFirstLastPara="1" wrap="square" lIns="68569" tIns="68569" rIns="68569" bIns="68569" anchor="ctr" anchorCtr="0">
            <a:noAutofit/>
          </a:bodyPr>
          <a:lstStyle>
            <a:lvl1pPr lvl="0" rtl="0">
              <a:spcBef>
                <a:spcPts val="0"/>
              </a:spcBef>
              <a:spcAft>
                <a:spcPts val="0"/>
              </a:spcAft>
              <a:buNone/>
              <a:defRPr sz="1867"/>
            </a:lvl1pPr>
            <a:lvl2pPr lvl="1" rtl="0">
              <a:spcBef>
                <a:spcPts val="0"/>
              </a:spcBef>
              <a:spcAft>
                <a:spcPts val="0"/>
              </a:spcAft>
              <a:buNone/>
              <a:defRPr sz="1867"/>
            </a:lvl2pPr>
            <a:lvl3pPr lvl="2" rtl="0">
              <a:spcBef>
                <a:spcPts val="0"/>
              </a:spcBef>
              <a:spcAft>
                <a:spcPts val="0"/>
              </a:spcAft>
              <a:buNone/>
              <a:defRPr sz="1867"/>
            </a:lvl3pPr>
            <a:lvl4pPr lvl="3" rtl="0">
              <a:spcBef>
                <a:spcPts val="0"/>
              </a:spcBef>
              <a:spcAft>
                <a:spcPts val="0"/>
              </a:spcAft>
              <a:buNone/>
              <a:defRPr sz="1867"/>
            </a:lvl4pPr>
            <a:lvl5pPr lvl="4" rtl="0">
              <a:spcBef>
                <a:spcPts val="0"/>
              </a:spcBef>
              <a:spcAft>
                <a:spcPts val="0"/>
              </a:spcAft>
              <a:buNone/>
              <a:defRPr sz="1867"/>
            </a:lvl5pPr>
            <a:lvl6pPr lvl="5" rtl="0">
              <a:spcBef>
                <a:spcPts val="0"/>
              </a:spcBef>
              <a:spcAft>
                <a:spcPts val="0"/>
              </a:spcAft>
              <a:buNone/>
              <a:defRPr sz="1867"/>
            </a:lvl6pPr>
            <a:lvl7pPr lvl="6" rtl="0">
              <a:spcBef>
                <a:spcPts val="0"/>
              </a:spcBef>
              <a:spcAft>
                <a:spcPts val="0"/>
              </a:spcAft>
              <a:buNone/>
              <a:defRPr sz="1867"/>
            </a:lvl7pPr>
            <a:lvl8pPr lvl="7" rtl="0">
              <a:spcBef>
                <a:spcPts val="0"/>
              </a:spcBef>
              <a:spcAft>
                <a:spcPts val="0"/>
              </a:spcAft>
              <a:buNone/>
              <a:defRPr sz="1867"/>
            </a:lvl8pPr>
            <a:lvl9pPr lvl="8" rtl="0">
              <a:spcBef>
                <a:spcPts val="0"/>
              </a:spcBef>
              <a:spcAft>
                <a:spcPts val="0"/>
              </a:spcAft>
              <a:buNone/>
              <a:defRPr sz="1867"/>
            </a:lvl9pPr>
          </a:lstStyle>
          <a:p>
            <a:r>
              <a:rPr lang="en-US"/>
              <a:t>Click to edit Master subtitle style</a:t>
            </a:r>
            <a:endParaRPr/>
          </a:p>
        </p:txBody>
      </p:sp>
      <p:sp>
        <p:nvSpPr>
          <p:cNvPr id="94" name="Google Shape;94;p15"/>
          <p:cNvSpPr txBox="1">
            <a:spLocks noGrp="1"/>
          </p:cNvSpPr>
          <p:nvPr>
            <p:ph type="title" idx="13"/>
          </p:nvPr>
        </p:nvSpPr>
        <p:spPr>
          <a:xfrm>
            <a:off x="7980436" y="4386867"/>
            <a:ext cx="2892000" cy="487600"/>
          </a:xfrm>
          <a:prstGeom prst="rect">
            <a:avLst/>
          </a:prstGeom>
        </p:spPr>
        <p:txBody>
          <a:bodyPr spcFirstLastPara="1" wrap="square" lIns="68569" tIns="68569" rIns="68569" bIns="68569" anchor="ctr" anchorCtr="0">
            <a:noAutofit/>
          </a:bodyPr>
          <a:lstStyle>
            <a:lvl1pPr lvl="0" rtl="0">
              <a:spcBef>
                <a:spcPts val="0"/>
              </a:spcBef>
              <a:spcAft>
                <a:spcPts val="0"/>
              </a:spcAft>
              <a:buClr>
                <a:schemeClr val="lt1"/>
              </a:buClr>
              <a:buSzPts val="1800"/>
              <a:buNone/>
              <a:defRPr sz="2667" b="1">
                <a:solidFill>
                  <a:schemeClr val="dk2"/>
                </a:solidFill>
                <a:latin typeface="Libre Baskerville"/>
                <a:ea typeface="Libre Baskerville"/>
                <a:cs typeface="Libre Baskerville"/>
                <a:sym typeface="Libre Baskerville"/>
              </a:defRPr>
            </a:lvl1pPr>
            <a:lvl2pPr lvl="1" algn="ctr" rtl="0">
              <a:spcBef>
                <a:spcPts val="0"/>
              </a:spcBef>
              <a:spcAft>
                <a:spcPts val="0"/>
              </a:spcAft>
              <a:buClr>
                <a:schemeClr val="lt1"/>
              </a:buClr>
              <a:buSzPts val="3600"/>
              <a:buNone/>
              <a:defRPr sz="4800">
                <a:solidFill>
                  <a:schemeClr val="lt1"/>
                </a:solidFill>
              </a:defRPr>
            </a:lvl2pPr>
            <a:lvl3pPr lvl="2" algn="ctr" rtl="0">
              <a:spcBef>
                <a:spcPts val="0"/>
              </a:spcBef>
              <a:spcAft>
                <a:spcPts val="0"/>
              </a:spcAft>
              <a:buClr>
                <a:schemeClr val="lt1"/>
              </a:buClr>
              <a:buSzPts val="3600"/>
              <a:buNone/>
              <a:defRPr sz="4800">
                <a:solidFill>
                  <a:schemeClr val="lt1"/>
                </a:solidFill>
              </a:defRPr>
            </a:lvl3pPr>
            <a:lvl4pPr lvl="3" algn="ctr" rtl="0">
              <a:spcBef>
                <a:spcPts val="0"/>
              </a:spcBef>
              <a:spcAft>
                <a:spcPts val="0"/>
              </a:spcAft>
              <a:buClr>
                <a:schemeClr val="lt1"/>
              </a:buClr>
              <a:buSzPts val="3600"/>
              <a:buNone/>
              <a:defRPr sz="4800">
                <a:solidFill>
                  <a:schemeClr val="lt1"/>
                </a:solidFill>
              </a:defRPr>
            </a:lvl4pPr>
            <a:lvl5pPr lvl="4" algn="ctr" rtl="0">
              <a:spcBef>
                <a:spcPts val="0"/>
              </a:spcBef>
              <a:spcAft>
                <a:spcPts val="0"/>
              </a:spcAft>
              <a:buClr>
                <a:schemeClr val="lt1"/>
              </a:buClr>
              <a:buSzPts val="3600"/>
              <a:buNone/>
              <a:defRPr sz="4800">
                <a:solidFill>
                  <a:schemeClr val="lt1"/>
                </a:solidFill>
              </a:defRPr>
            </a:lvl5pPr>
            <a:lvl6pPr lvl="5" algn="ctr" rtl="0">
              <a:spcBef>
                <a:spcPts val="0"/>
              </a:spcBef>
              <a:spcAft>
                <a:spcPts val="0"/>
              </a:spcAft>
              <a:buClr>
                <a:schemeClr val="lt1"/>
              </a:buClr>
              <a:buSzPts val="3600"/>
              <a:buNone/>
              <a:defRPr sz="4800">
                <a:solidFill>
                  <a:schemeClr val="lt1"/>
                </a:solidFill>
              </a:defRPr>
            </a:lvl6pPr>
            <a:lvl7pPr lvl="6" algn="ctr" rtl="0">
              <a:spcBef>
                <a:spcPts val="0"/>
              </a:spcBef>
              <a:spcAft>
                <a:spcPts val="0"/>
              </a:spcAft>
              <a:buClr>
                <a:schemeClr val="lt1"/>
              </a:buClr>
              <a:buSzPts val="3600"/>
              <a:buNone/>
              <a:defRPr sz="4800">
                <a:solidFill>
                  <a:schemeClr val="lt1"/>
                </a:solidFill>
              </a:defRPr>
            </a:lvl7pPr>
            <a:lvl8pPr lvl="7" algn="ctr" rtl="0">
              <a:spcBef>
                <a:spcPts val="0"/>
              </a:spcBef>
              <a:spcAft>
                <a:spcPts val="0"/>
              </a:spcAft>
              <a:buClr>
                <a:schemeClr val="lt1"/>
              </a:buClr>
              <a:buSzPts val="3600"/>
              <a:buNone/>
              <a:defRPr sz="4800">
                <a:solidFill>
                  <a:schemeClr val="lt1"/>
                </a:solidFill>
              </a:defRPr>
            </a:lvl8pPr>
            <a:lvl9pPr lvl="8" algn="ctr" rtl="0">
              <a:spcBef>
                <a:spcPts val="0"/>
              </a:spcBef>
              <a:spcAft>
                <a:spcPts val="0"/>
              </a:spcAft>
              <a:buClr>
                <a:schemeClr val="lt1"/>
              </a:buClr>
              <a:buSzPts val="3600"/>
              <a:buNone/>
              <a:defRPr sz="4800">
                <a:solidFill>
                  <a:schemeClr val="lt1"/>
                </a:solidFill>
              </a:defRPr>
            </a:lvl9pPr>
          </a:lstStyle>
          <a:p>
            <a:r>
              <a:rPr lang="en-US"/>
              <a:t>Click to edit Master title style</a:t>
            </a:r>
            <a:endParaRPr/>
          </a:p>
        </p:txBody>
      </p:sp>
      <p:sp>
        <p:nvSpPr>
          <p:cNvPr id="95" name="Google Shape;95;p15"/>
          <p:cNvSpPr txBox="1">
            <a:spLocks noGrp="1"/>
          </p:cNvSpPr>
          <p:nvPr>
            <p:ph type="title" idx="14" hasCustomPrompt="1"/>
          </p:nvPr>
        </p:nvSpPr>
        <p:spPr>
          <a:xfrm>
            <a:off x="6841217" y="4298651"/>
            <a:ext cx="1219200" cy="664000"/>
          </a:xfrm>
          <a:prstGeom prst="rect">
            <a:avLst/>
          </a:prstGeom>
        </p:spPr>
        <p:txBody>
          <a:bodyPr spcFirstLastPara="1" wrap="square" lIns="68569" tIns="68569" rIns="68569" bIns="68569" anchor="ctr" anchorCtr="0">
            <a:noAutofit/>
          </a:bodyPr>
          <a:lstStyle>
            <a:lvl1pPr lvl="0" algn="r" rtl="0">
              <a:spcBef>
                <a:spcPts val="0"/>
              </a:spcBef>
              <a:spcAft>
                <a:spcPts val="0"/>
              </a:spcAft>
              <a:buClr>
                <a:schemeClr val="accent5"/>
              </a:buClr>
              <a:buSzPts val="3600"/>
              <a:buNone/>
              <a:defRPr sz="4533" b="1">
                <a:solidFill>
                  <a:schemeClr val="dk2"/>
                </a:solidFill>
                <a:latin typeface="Libre Baskerville"/>
                <a:ea typeface="Libre Baskerville"/>
                <a:cs typeface="Libre Baskerville"/>
                <a:sym typeface="Libre Baskerville"/>
              </a:defRPr>
            </a:lvl1pPr>
            <a:lvl2pPr lvl="1" algn="ctr" rtl="0">
              <a:spcBef>
                <a:spcPts val="0"/>
              </a:spcBef>
              <a:spcAft>
                <a:spcPts val="0"/>
              </a:spcAft>
              <a:buClr>
                <a:schemeClr val="accent5"/>
              </a:buClr>
              <a:buSzPts val="3600"/>
              <a:buNone/>
              <a:defRPr sz="4800">
                <a:solidFill>
                  <a:schemeClr val="accent5"/>
                </a:solidFill>
              </a:defRPr>
            </a:lvl2pPr>
            <a:lvl3pPr lvl="2" algn="ctr" rtl="0">
              <a:spcBef>
                <a:spcPts val="0"/>
              </a:spcBef>
              <a:spcAft>
                <a:spcPts val="0"/>
              </a:spcAft>
              <a:buClr>
                <a:schemeClr val="accent5"/>
              </a:buClr>
              <a:buSzPts val="3600"/>
              <a:buNone/>
              <a:defRPr sz="4800">
                <a:solidFill>
                  <a:schemeClr val="accent5"/>
                </a:solidFill>
              </a:defRPr>
            </a:lvl3pPr>
            <a:lvl4pPr lvl="3" algn="ctr" rtl="0">
              <a:spcBef>
                <a:spcPts val="0"/>
              </a:spcBef>
              <a:spcAft>
                <a:spcPts val="0"/>
              </a:spcAft>
              <a:buClr>
                <a:schemeClr val="accent5"/>
              </a:buClr>
              <a:buSzPts val="3600"/>
              <a:buNone/>
              <a:defRPr sz="4800">
                <a:solidFill>
                  <a:schemeClr val="accent5"/>
                </a:solidFill>
              </a:defRPr>
            </a:lvl4pPr>
            <a:lvl5pPr lvl="4" algn="ctr" rtl="0">
              <a:spcBef>
                <a:spcPts val="0"/>
              </a:spcBef>
              <a:spcAft>
                <a:spcPts val="0"/>
              </a:spcAft>
              <a:buClr>
                <a:schemeClr val="accent5"/>
              </a:buClr>
              <a:buSzPts val="3600"/>
              <a:buNone/>
              <a:defRPr sz="4800">
                <a:solidFill>
                  <a:schemeClr val="accent5"/>
                </a:solidFill>
              </a:defRPr>
            </a:lvl5pPr>
            <a:lvl6pPr lvl="5" algn="ctr" rtl="0">
              <a:spcBef>
                <a:spcPts val="0"/>
              </a:spcBef>
              <a:spcAft>
                <a:spcPts val="0"/>
              </a:spcAft>
              <a:buClr>
                <a:schemeClr val="accent5"/>
              </a:buClr>
              <a:buSzPts val="3600"/>
              <a:buNone/>
              <a:defRPr sz="4800">
                <a:solidFill>
                  <a:schemeClr val="accent5"/>
                </a:solidFill>
              </a:defRPr>
            </a:lvl6pPr>
            <a:lvl7pPr lvl="6" algn="ctr" rtl="0">
              <a:spcBef>
                <a:spcPts val="0"/>
              </a:spcBef>
              <a:spcAft>
                <a:spcPts val="0"/>
              </a:spcAft>
              <a:buClr>
                <a:schemeClr val="accent5"/>
              </a:buClr>
              <a:buSzPts val="3600"/>
              <a:buNone/>
              <a:defRPr sz="4800">
                <a:solidFill>
                  <a:schemeClr val="accent5"/>
                </a:solidFill>
              </a:defRPr>
            </a:lvl7pPr>
            <a:lvl8pPr lvl="7" algn="ctr" rtl="0">
              <a:spcBef>
                <a:spcPts val="0"/>
              </a:spcBef>
              <a:spcAft>
                <a:spcPts val="0"/>
              </a:spcAft>
              <a:buClr>
                <a:schemeClr val="accent5"/>
              </a:buClr>
              <a:buSzPts val="3600"/>
              <a:buNone/>
              <a:defRPr sz="4800">
                <a:solidFill>
                  <a:schemeClr val="accent5"/>
                </a:solidFill>
              </a:defRPr>
            </a:lvl8pPr>
            <a:lvl9pPr lvl="8" algn="ctr" rtl="0">
              <a:spcBef>
                <a:spcPts val="0"/>
              </a:spcBef>
              <a:spcAft>
                <a:spcPts val="0"/>
              </a:spcAft>
              <a:buClr>
                <a:schemeClr val="accent5"/>
              </a:buClr>
              <a:buSzPts val="3600"/>
              <a:buNone/>
              <a:defRPr sz="4800">
                <a:solidFill>
                  <a:schemeClr val="accent5"/>
                </a:solidFill>
              </a:defRPr>
            </a:lvl9pPr>
          </a:lstStyle>
          <a:p>
            <a:r>
              <a:t>xx%</a:t>
            </a:r>
          </a:p>
        </p:txBody>
      </p:sp>
      <p:sp>
        <p:nvSpPr>
          <p:cNvPr id="96" name="Google Shape;96;p15"/>
          <p:cNvSpPr txBox="1">
            <a:spLocks noGrp="1"/>
          </p:cNvSpPr>
          <p:nvPr>
            <p:ph type="title" idx="15"/>
          </p:nvPr>
        </p:nvSpPr>
        <p:spPr>
          <a:xfrm>
            <a:off x="952167" y="729100"/>
            <a:ext cx="10287600" cy="487600"/>
          </a:xfrm>
          <a:prstGeom prst="rect">
            <a:avLst/>
          </a:prstGeom>
        </p:spPr>
        <p:txBody>
          <a:bodyPr spcFirstLastPara="1" wrap="square" lIns="68569" tIns="68569" rIns="68569" bIns="68569" anchor="ctr" anchorCtr="0">
            <a:noAutofit/>
          </a:bodyPr>
          <a:lstStyle>
            <a:lvl1pPr lvl="0" algn="ctr" rtl="0">
              <a:spcBef>
                <a:spcPts val="0"/>
              </a:spcBef>
              <a:spcAft>
                <a:spcPts val="0"/>
              </a:spcAft>
              <a:buClr>
                <a:schemeClr val="lt1"/>
              </a:buClr>
              <a:buSzPts val="2400"/>
              <a:buNone/>
              <a:defRPr sz="4000" b="1">
                <a:latin typeface="Libre Baskerville"/>
                <a:ea typeface="Libre Baskerville"/>
                <a:cs typeface="Libre Baskerville"/>
                <a:sym typeface="Libre Baskerville"/>
              </a:defRPr>
            </a:lvl1pPr>
            <a:lvl2pPr lvl="1" algn="ctr" rtl="0">
              <a:spcBef>
                <a:spcPts val="0"/>
              </a:spcBef>
              <a:spcAft>
                <a:spcPts val="0"/>
              </a:spcAft>
              <a:buClr>
                <a:schemeClr val="lt1"/>
              </a:buClr>
              <a:buSzPts val="3600"/>
              <a:buNone/>
              <a:defRPr sz="4800">
                <a:solidFill>
                  <a:schemeClr val="lt1"/>
                </a:solidFill>
              </a:defRPr>
            </a:lvl2pPr>
            <a:lvl3pPr lvl="2" algn="ctr" rtl="0">
              <a:spcBef>
                <a:spcPts val="0"/>
              </a:spcBef>
              <a:spcAft>
                <a:spcPts val="0"/>
              </a:spcAft>
              <a:buClr>
                <a:schemeClr val="lt1"/>
              </a:buClr>
              <a:buSzPts val="3600"/>
              <a:buNone/>
              <a:defRPr sz="4800">
                <a:solidFill>
                  <a:schemeClr val="lt1"/>
                </a:solidFill>
              </a:defRPr>
            </a:lvl3pPr>
            <a:lvl4pPr lvl="3" algn="ctr" rtl="0">
              <a:spcBef>
                <a:spcPts val="0"/>
              </a:spcBef>
              <a:spcAft>
                <a:spcPts val="0"/>
              </a:spcAft>
              <a:buClr>
                <a:schemeClr val="lt1"/>
              </a:buClr>
              <a:buSzPts val="3600"/>
              <a:buNone/>
              <a:defRPr sz="4800">
                <a:solidFill>
                  <a:schemeClr val="lt1"/>
                </a:solidFill>
              </a:defRPr>
            </a:lvl4pPr>
            <a:lvl5pPr lvl="4" algn="ctr" rtl="0">
              <a:spcBef>
                <a:spcPts val="0"/>
              </a:spcBef>
              <a:spcAft>
                <a:spcPts val="0"/>
              </a:spcAft>
              <a:buClr>
                <a:schemeClr val="lt1"/>
              </a:buClr>
              <a:buSzPts val="3600"/>
              <a:buNone/>
              <a:defRPr sz="4800">
                <a:solidFill>
                  <a:schemeClr val="lt1"/>
                </a:solidFill>
              </a:defRPr>
            </a:lvl5pPr>
            <a:lvl6pPr lvl="5" algn="ctr" rtl="0">
              <a:spcBef>
                <a:spcPts val="0"/>
              </a:spcBef>
              <a:spcAft>
                <a:spcPts val="0"/>
              </a:spcAft>
              <a:buClr>
                <a:schemeClr val="lt1"/>
              </a:buClr>
              <a:buSzPts val="3600"/>
              <a:buNone/>
              <a:defRPr sz="4800">
                <a:solidFill>
                  <a:schemeClr val="lt1"/>
                </a:solidFill>
              </a:defRPr>
            </a:lvl6pPr>
            <a:lvl7pPr lvl="6" algn="ctr" rtl="0">
              <a:spcBef>
                <a:spcPts val="0"/>
              </a:spcBef>
              <a:spcAft>
                <a:spcPts val="0"/>
              </a:spcAft>
              <a:buClr>
                <a:schemeClr val="lt1"/>
              </a:buClr>
              <a:buSzPts val="3600"/>
              <a:buNone/>
              <a:defRPr sz="4800">
                <a:solidFill>
                  <a:schemeClr val="lt1"/>
                </a:solidFill>
              </a:defRPr>
            </a:lvl7pPr>
            <a:lvl8pPr lvl="7" algn="ctr" rtl="0">
              <a:spcBef>
                <a:spcPts val="0"/>
              </a:spcBef>
              <a:spcAft>
                <a:spcPts val="0"/>
              </a:spcAft>
              <a:buClr>
                <a:schemeClr val="lt1"/>
              </a:buClr>
              <a:buSzPts val="3600"/>
              <a:buNone/>
              <a:defRPr sz="4800">
                <a:solidFill>
                  <a:schemeClr val="lt1"/>
                </a:solidFill>
              </a:defRPr>
            </a:lvl8pPr>
            <a:lvl9pPr lvl="8" algn="ctr" rtl="0">
              <a:spcBef>
                <a:spcPts val="0"/>
              </a:spcBef>
              <a:spcAft>
                <a:spcPts val="0"/>
              </a:spcAft>
              <a:buClr>
                <a:schemeClr val="lt1"/>
              </a:buClr>
              <a:buSzPts val="3600"/>
              <a:buNone/>
              <a:defRPr sz="4800">
                <a:solidFill>
                  <a:schemeClr val="lt1"/>
                </a:solidFill>
              </a:defRPr>
            </a:lvl9pPr>
          </a:lstStyle>
          <a:p>
            <a:r>
              <a:rPr lang="en-US"/>
              <a:t>Click to edit Master title style</a:t>
            </a:r>
            <a:endParaRPr/>
          </a:p>
        </p:txBody>
      </p:sp>
      <p:sp>
        <p:nvSpPr>
          <p:cNvPr id="97" name="Google Shape;97;p15"/>
          <p:cNvSpPr/>
          <p:nvPr/>
        </p:nvSpPr>
        <p:spPr>
          <a:xfrm flipH="1">
            <a:off x="302647" y="275920"/>
            <a:ext cx="11586708" cy="6306160"/>
          </a:xfrm>
          <a:custGeom>
            <a:avLst/>
            <a:gdLst/>
            <a:ahLst/>
            <a:cxnLst/>
            <a:rect l="l" t="t" r="r" b="b"/>
            <a:pathLst>
              <a:path w="284476" h="182031" fill="none" extrusionOk="0">
                <a:moveTo>
                  <a:pt x="284476" y="174380"/>
                </a:moveTo>
                <a:lnTo>
                  <a:pt x="284476" y="7619"/>
                </a:lnTo>
                <a:cubicBezTo>
                  <a:pt x="280258" y="7619"/>
                  <a:pt x="276824" y="4219"/>
                  <a:pt x="276824" y="1"/>
                </a:cubicBezTo>
                <a:lnTo>
                  <a:pt x="7620" y="1"/>
                </a:lnTo>
                <a:cubicBezTo>
                  <a:pt x="7620" y="4219"/>
                  <a:pt x="4219" y="7619"/>
                  <a:pt x="1" y="7619"/>
                </a:cubicBezTo>
                <a:lnTo>
                  <a:pt x="1" y="174380"/>
                </a:lnTo>
                <a:cubicBezTo>
                  <a:pt x="4219" y="174380"/>
                  <a:pt x="7620" y="177780"/>
                  <a:pt x="7620" y="182031"/>
                </a:cubicBezTo>
                <a:lnTo>
                  <a:pt x="276824" y="182031"/>
                </a:lnTo>
                <a:cubicBezTo>
                  <a:pt x="276824" y="177780"/>
                  <a:pt x="280258" y="174380"/>
                  <a:pt x="284476" y="174380"/>
                </a:cubicBezTo>
                <a:close/>
              </a:path>
            </a:pathLst>
          </a:custGeom>
          <a:noFill/>
          <a:ln w="26975" cap="rnd"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40201778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 3 columns">
  <p:cSld name="Title + 3 columns">
    <p:spTree>
      <p:nvGrpSpPr>
        <p:cNvPr id="1" name="Shape 158"/>
        <p:cNvGrpSpPr/>
        <p:nvPr/>
      </p:nvGrpSpPr>
      <p:grpSpPr>
        <a:xfrm>
          <a:off x="0" y="0"/>
          <a:ext cx="0" cy="0"/>
          <a:chOff x="0" y="0"/>
          <a:chExt cx="0" cy="0"/>
        </a:xfrm>
      </p:grpSpPr>
      <p:sp>
        <p:nvSpPr>
          <p:cNvPr id="159" name="Google Shape;159;p7"/>
          <p:cNvSpPr/>
          <p:nvPr/>
        </p:nvSpPr>
        <p:spPr>
          <a:xfrm>
            <a:off x="542867" y="542767"/>
            <a:ext cx="11106400" cy="57724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0" name="Google Shape;160;p7"/>
          <p:cNvSpPr/>
          <p:nvPr/>
        </p:nvSpPr>
        <p:spPr>
          <a:xfrm>
            <a:off x="-222700" y="745967"/>
            <a:ext cx="3507200" cy="3507200"/>
          </a:xfrm>
          <a:prstGeom prst="ellipse">
            <a:avLst/>
          </a:prstGeom>
          <a:solidFill>
            <a:srgbClr val="02BDC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1" name="Google Shape;161;p7"/>
          <p:cNvSpPr/>
          <p:nvPr/>
        </p:nvSpPr>
        <p:spPr>
          <a:xfrm>
            <a:off x="2416133" y="361867"/>
            <a:ext cx="1405600" cy="1405600"/>
          </a:xfrm>
          <a:prstGeom prst="ellipse">
            <a:avLst/>
          </a:prstGeom>
          <a:solidFill>
            <a:srgbClr val="FFB600">
              <a:alpha val="796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2" name="Google Shape;162;p7"/>
          <p:cNvSpPr/>
          <p:nvPr/>
        </p:nvSpPr>
        <p:spPr>
          <a:xfrm>
            <a:off x="2272796" y="-172873"/>
            <a:ext cx="401200" cy="401200"/>
          </a:xfrm>
          <a:prstGeom prst="ellipse">
            <a:avLst/>
          </a:prstGeom>
          <a:solidFill>
            <a:srgbClr val="FF975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3" name="Google Shape;163;p7"/>
          <p:cNvSpPr/>
          <p:nvPr/>
        </p:nvSpPr>
        <p:spPr>
          <a:xfrm>
            <a:off x="304800" y="3849667"/>
            <a:ext cx="807200" cy="807200"/>
          </a:xfrm>
          <a:prstGeom prst="ellipse">
            <a:avLst/>
          </a:prstGeom>
          <a:solidFill>
            <a:srgbClr val="FC4540">
              <a:alpha val="7885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4" name="Google Shape;164;p7"/>
          <p:cNvSpPr/>
          <p:nvPr/>
        </p:nvSpPr>
        <p:spPr>
          <a:xfrm>
            <a:off x="2030537" y="421713"/>
            <a:ext cx="284000" cy="284000"/>
          </a:xfrm>
          <a:prstGeom prst="ellipse">
            <a:avLst/>
          </a:prstGeom>
          <a:solidFill>
            <a:srgbClr val="FC406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5" name="Google Shape;165;p7"/>
          <p:cNvSpPr/>
          <p:nvPr/>
        </p:nvSpPr>
        <p:spPr>
          <a:xfrm>
            <a:off x="10463933" y="5557439"/>
            <a:ext cx="1463600" cy="1463600"/>
          </a:xfrm>
          <a:prstGeom prst="ellipse">
            <a:avLst/>
          </a:prstGeom>
          <a:solidFill>
            <a:srgbClr val="02BDC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6" name="Google Shape;166;p7"/>
          <p:cNvSpPr/>
          <p:nvPr/>
        </p:nvSpPr>
        <p:spPr>
          <a:xfrm>
            <a:off x="11343325" y="3974861"/>
            <a:ext cx="1032800" cy="1032800"/>
          </a:xfrm>
          <a:prstGeom prst="ellipse">
            <a:avLst/>
          </a:prstGeom>
          <a:solidFill>
            <a:srgbClr val="FFB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7" name="Google Shape;167;p7"/>
          <p:cNvSpPr/>
          <p:nvPr/>
        </p:nvSpPr>
        <p:spPr>
          <a:xfrm>
            <a:off x="10792135" y="5298587"/>
            <a:ext cx="551200" cy="551200"/>
          </a:xfrm>
          <a:prstGeom prst="ellipse">
            <a:avLst/>
          </a:prstGeom>
          <a:solidFill>
            <a:srgbClr val="FC4540">
              <a:alpha val="7885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8" name="Google Shape;168;p7"/>
          <p:cNvSpPr/>
          <p:nvPr/>
        </p:nvSpPr>
        <p:spPr>
          <a:xfrm>
            <a:off x="11496065" y="5163513"/>
            <a:ext cx="284000" cy="284000"/>
          </a:xfrm>
          <a:prstGeom prst="ellipse">
            <a:avLst/>
          </a:prstGeom>
          <a:solidFill>
            <a:srgbClr val="FF975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9" name="Google Shape;169;p7"/>
          <p:cNvSpPr/>
          <p:nvPr/>
        </p:nvSpPr>
        <p:spPr>
          <a:xfrm>
            <a:off x="10066696" y="6402211"/>
            <a:ext cx="284000" cy="284000"/>
          </a:xfrm>
          <a:prstGeom prst="ellipse">
            <a:avLst/>
          </a:prstGeom>
          <a:solidFill>
            <a:srgbClr val="FFB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0" name="Google Shape;170;p7"/>
          <p:cNvSpPr/>
          <p:nvPr/>
        </p:nvSpPr>
        <p:spPr>
          <a:xfrm>
            <a:off x="9767548" y="6232889"/>
            <a:ext cx="125200" cy="125200"/>
          </a:xfrm>
          <a:prstGeom prst="ellipse">
            <a:avLst/>
          </a:prstGeom>
          <a:solidFill>
            <a:srgbClr val="02BDC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1" name="Google Shape;171;p7"/>
          <p:cNvSpPr/>
          <p:nvPr/>
        </p:nvSpPr>
        <p:spPr>
          <a:xfrm>
            <a:off x="122585" y="3849667"/>
            <a:ext cx="125200" cy="125200"/>
          </a:xfrm>
          <a:prstGeom prst="ellipse">
            <a:avLst/>
          </a:prstGeom>
          <a:solidFill>
            <a:srgbClr val="FFB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2" name="Google Shape;172;p7"/>
          <p:cNvSpPr/>
          <p:nvPr/>
        </p:nvSpPr>
        <p:spPr>
          <a:xfrm>
            <a:off x="11635223" y="4266758"/>
            <a:ext cx="449023" cy="449023"/>
          </a:xfrm>
          <a:custGeom>
            <a:avLst/>
            <a:gdLst/>
            <a:ahLst/>
            <a:cxnLst/>
            <a:rect l="l" t="t" r="r" b="b"/>
            <a:pathLst>
              <a:path w="16027" h="16027" fill="none" extrusionOk="0">
                <a:moveTo>
                  <a:pt x="14029" y="4019"/>
                </a:moveTo>
                <a:lnTo>
                  <a:pt x="14029" y="4019"/>
                </a:lnTo>
                <a:lnTo>
                  <a:pt x="14200" y="3849"/>
                </a:lnTo>
                <a:lnTo>
                  <a:pt x="14395" y="3752"/>
                </a:lnTo>
                <a:lnTo>
                  <a:pt x="14614" y="3678"/>
                </a:lnTo>
                <a:lnTo>
                  <a:pt x="14809" y="3630"/>
                </a:lnTo>
                <a:lnTo>
                  <a:pt x="15028" y="3581"/>
                </a:lnTo>
                <a:lnTo>
                  <a:pt x="15247" y="3484"/>
                </a:lnTo>
                <a:lnTo>
                  <a:pt x="15442" y="3362"/>
                </a:lnTo>
                <a:lnTo>
                  <a:pt x="15661" y="3191"/>
                </a:lnTo>
                <a:lnTo>
                  <a:pt x="15661" y="3191"/>
                </a:lnTo>
                <a:lnTo>
                  <a:pt x="15832" y="2997"/>
                </a:lnTo>
                <a:lnTo>
                  <a:pt x="15929" y="2777"/>
                </a:lnTo>
                <a:lnTo>
                  <a:pt x="16002" y="2534"/>
                </a:lnTo>
                <a:lnTo>
                  <a:pt x="16026" y="2266"/>
                </a:lnTo>
                <a:lnTo>
                  <a:pt x="16026" y="2266"/>
                </a:lnTo>
                <a:lnTo>
                  <a:pt x="16002" y="2047"/>
                </a:lnTo>
                <a:lnTo>
                  <a:pt x="15978" y="1827"/>
                </a:lnTo>
                <a:lnTo>
                  <a:pt x="15905" y="1633"/>
                </a:lnTo>
                <a:lnTo>
                  <a:pt x="15807" y="1413"/>
                </a:lnTo>
                <a:lnTo>
                  <a:pt x="15710" y="1243"/>
                </a:lnTo>
                <a:lnTo>
                  <a:pt x="15588" y="1048"/>
                </a:lnTo>
                <a:lnTo>
                  <a:pt x="15466" y="878"/>
                </a:lnTo>
                <a:lnTo>
                  <a:pt x="15320" y="707"/>
                </a:lnTo>
                <a:lnTo>
                  <a:pt x="15320" y="707"/>
                </a:lnTo>
                <a:lnTo>
                  <a:pt x="15150" y="561"/>
                </a:lnTo>
                <a:lnTo>
                  <a:pt x="14979" y="439"/>
                </a:lnTo>
                <a:lnTo>
                  <a:pt x="14784" y="317"/>
                </a:lnTo>
                <a:lnTo>
                  <a:pt x="14590" y="196"/>
                </a:lnTo>
                <a:lnTo>
                  <a:pt x="14395" y="123"/>
                </a:lnTo>
                <a:lnTo>
                  <a:pt x="14175" y="50"/>
                </a:lnTo>
                <a:lnTo>
                  <a:pt x="13981" y="25"/>
                </a:lnTo>
                <a:lnTo>
                  <a:pt x="13761" y="1"/>
                </a:lnTo>
                <a:lnTo>
                  <a:pt x="13761" y="1"/>
                </a:lnTo>
                <a:lnTo>
                  <a:pt x="13494" y="25"/>
                </a:lnTo>
                <a:lnTo>
                  <a:pt x="13250" y="98"/>
                </a:lnTo>
                <a:lnTo>
                  <a:pt x="13031" y="196"/>
                </a:lnTo>
                <a:lnTo>
                  <a:pt x="12836" y="366"/>
                </a:lnTo>
                <a:lnTo>
                  <a:pt x="12836" y="366"/>
                </a:lnTo>
                <a:lnTo>
                  <a:pt x="12665" y="561"/>
                </a:lnTo>
                <a:lnTo>
                  <a:pt x="12544" y="780"/>
                </a:lnTo>
                <a:lnTo>
                  <a:pt x="12471" y="975"/>
                </a:lnTo>
                <a:lnTo>
                  <a:pt x="12422" y="1194"/>
                </a:lnTo>
                <a:lnTo>
                  <a:pt x="12349" y="1413"/>
                </a:lnTo>
                <a:lnTo>
                  <a:pt x="12276" y="1608"/>
                </a:lnTo>
                <a:lnTo>
                  <a:pt x="12178" y="1827"/>
                </a:lnTo>
                <a:lnTo>
                  <a:pt x="12008" y="1998"/>
                </a:lnTo>
                <a:lnTo>
                  <a:pt x="12008" y="1998"/>
                </a:lnTo>
                <a:lnTo>
                  <a:pt x="11740" y="2266"/>
                </a:lnTo>
                <a:lnTo>
                  <a:pt x="11496" y="2436"/>
                </a:lnTo>
                <a:lnTo>
                  <a:pt x="11277" y="2534"/>
                </a:lnTo>
                <a:lnTo>
                  <a:pt x="11082" y="2582"/>
                </a:lnTo>
                <a:lnTo>
                  <a:pt x="10888" y="2582"/>
                </a:lnTo>
                <a:lnTo>
                  <a:pt x="10717" y="2534"/>
                </a:lnTo>
                <a:lnTo>
                  <a:pt x="10547" y="2412"/>
                </a:lnTo>
                <a:lnTo>
                  <a:pt x="10376" y="2290"/>
                </a:lnTo>
                <a:lnTo>
                  <a:pt x="10206" y="2095"/>
                </a:lnTo>
                <a:lnTo>
                  <a:pt x="10035" y="1901"/>
                </a:lnTo>
                <a:lnTo>
                  <a:pt x="9670" y="1413"/>
                </a:lnTo>
                <a:lnTo>
                  <a:pt x="9231" y="878"/>
                </a:lnTo>
                <a:lnTo>
                  <a:pt x="8988" y="585"/>
                </a:lnTo>
                <a:lnTo>
                  <a:pt x="8720" y="293"/>
                </a:lnTo>
                <a:lnTo>
                  <a:pt x="8720" y="293"/>
                </a:lnTo>
                <a:lnTo>
                  <a:pt x="8574" y="171"/>
                </a:lnTo>
                <a:lnTo>
                  <a:pt x="8379" y="74"/>
                </a:lnTo>
                <a:lnTo>
                  <a:pt x="8209" y="25"/>
                </a:lnTo>
                <a:lnTo>
                  <a:pt x="8014" y="1"/>
                </a:lnTo>
                <a:lnTo>
                  <a:pt x="8014" y="1"/>
                </a:lnTo>
                <a:lnTo>
                  <a:pt x="7916" y="25"/>
                </a:lnTo>
                <a:lnTo>
                  <a:pt x="7770" y="98"/>
                </a:lnTo>
                <a:lnTo>
                  <a:pt x="7307" y="366"/>
                </a:lnTo>
                <a:lnTo>
                  <a:pt x="7039" y="537"/>
                </a:lnTo>
                <a:lnTo>
                  <a:pt x="6747" y="756"/>
                </a:lnTo>
                <a:lnTo>
                  <a:pt x="6431" y="975"/>
                </a:lnTo>
                <a:lnTo>
                  <a:pt x="6138" y="1243"/>
                </a:lnTo>
                <a:lnTo>
                  <a:pt x="5870" y="1511"/>
                </a:lnTo>
                <a:lnTo>
                  <a:pt x="5627" y="1803"/>
                </a:lnTo>
                <a:lnTo>
                  <a:pt x="5432" y="2095"/>
                </a:lnTo>
                <a:lnTo>
                  <a:pt x="5359" y="2242"/>
                </a:lnTo>
                <a:lnTo>
                  <a:pt x="5310" y="2412"/>
                </a:lnTo>
                <a:lnTo>
                  <a:pt x="5262" y="2558"/>
                </a:lnTo>
                <a:lnTo>
                  <a:pt x="5237" y="2704"/>
                </a:lnTo>
                <a:lnTo>
                  <a:pt x="5237" y="2850"/>
                </a:lnTo>
                <a:lnTo>
                  <a:pt x="5262" y="3021"/>
                </a:lnTo>
                <a:lnTo>
                  <a:pt x="5310" y="3167"/>
                </a:lnTo>
                <a:lnTo>
                  <a:pt x="5383" y="3313"/>
                </a:lnTo>
                <a:lnTo>
                  <a:pt x="5481" y="3459"/>
                </a:lnTo>
                <a:lnTo>
                  <a:pt x="5603" y="3605"/>
                </a:lnTo>
                <a:lnTo>
                  <a:pt x="5603" y="3605"/>
                </a:lnTo>
                <a:lnTo>
                  <a:pt x="5797" y="3752"/>
                </a:lnTo>
                <a:lnTo>
                  <a:pt x="5992" y="3849"/>
                </a:lnTo>
                <a:lnTo>
                  <a:pt x="6187" y="3946"/>
                </a:lnTo>
                <a:lnTo>
                  <a:pt x="6406" y="3995"/>
                </a:lnTo>
                <a:lnTo>
                  <a:pt x="6625" y="4044"/>
                </a:lnTo>
                <a:lnTo>
                  <a:pt x="6845" y="4141"/>
                </a:lnTo>
                <a:lnTo>
                  <a:pt x="7039" y="4239"/>
                </a:lnTo>
                <a:lnTo>
                  <a:pt x="7234" y="4409"/>
                </a:lnTo>
                <a:lnTo>
                  <a:pt x="7234" y="4409"/>
                </a:lnTo>
                <a:lnTo>
                  <a:pt x="7405" y="4604"/>
                </a:lnTo>
                <a:lnTo>
                  <a:pt x="7502" y="4823"/>
                </a:lnTo>
                <a:lnTo>
                  <a:pt x="7575" y="5067"/>
                </a:lnTo>
                <a:lnTo>
                  <a:pt x="7600" y="5359"/>
                </a:lnTo>
                <a:lnTo>
                  <a:pt x="7600" y="5359"/>
                </a:lnTo>
                <a:lnTo>
                  <a:pt x="7575" y="5554"/>
                </a:lnTo>
                <a:lnTo>
                  <a:pt x="7551" y="5773"/>
                </a:lnTo>
                <a:lnTo>
                  <a:pt x="7478" y="5968"/>
                </a:lnTo>
                <a:lnTo>
                  <a:pt x="7405" y="6163"/>
                </a:lnTo>
                <a:lnTo>
                  <a:pt x="7307" y="6357"/>
                </a:lnTo>
                <a:lnTo>
                  <a:pt x="7186" y="6552"/>
                </a:lnTo>
                <a:lnTo>
                  <a:pt x="7039" y="6723"/>
                </a:lnTo>
                <a:lnTo>
                  <a:pt x="6893" y="6893"/>
                </a:lnTo>
                <a:lnTo>
                  <a:pt x="6893" y="6893"/>
                </a:lnTo>
                <a:lnTo>
                  <a:pt x="6723" y="7039"/>
                </a:lnTo>
                <a:lnTo>
                  <a:pt x="6552" y="7186"/>
                </a:lnTo>
                <a:lnTo>
                  <a:pt x="6382" y="7283"/>
                </a:lnTo>
                <a:lnTo>
                  <a:pt x="6187" y="7405"/>
                </a:lnTo>
                <a:lnTo>
                  <a:pt x="5992" y="7478"/>
                </a:lnTo>
                <a:lnTo>
                  <a:pt x="5773" y="7551"/>
                </a:lnTo>
                <a:lnTo>
                  <a:pt x="5554" y="7575"/>
                </a:lnTo>
                <a:lnTo>
                  <a:pt x="5359" y="7600"/>
                </a:lnTo>
                <a:lnTo>
                  <a:pt x="5359" y="7600"/>
                </a:lnTo>
                <a:lnTo>
                  <a:pt x="5091" y="7575"/>
                </a:lnTo>
                <a:lnTo>
                  <a:pt x="4848" y="7502"/>
                </a:lnTo>
                <a:lnTo>
                  <a:pt x="4604" y="7405"/>
                </a:lnTo>
                <a:lnTo>
                  <a:pt x="4409" y="7234"/>
                </a:lnTo>
                <a:lnTo>
                  <a:pt x="4409" y="7234"/>
                </a:lnTo>
                <a:lnTo>
                  <a:pt x="4239" y="7039"/>
                </a:lnTo>
                <a:lnTo>
                  <a:pt x="4117" y="6820"/>
                </a:lnTo>
                <a:lnTo>
                  <a:pt x="4044" y="6601"/>
                </a:lnTo>
                <a:lnTo>
                  <a:pt x="3971" y="6382"/>
                </a:lnTo>
                <a:lnTo>
                  <a:pt x="3922" y="6187"/>
                </a:lnTo>
                <a:lnTo>
                  <a:pt x="3849" y="5992"/>
                </a:lnTo>
                <a:lnTo>
                  <a:pt x="3752" y="5797"/>
                </a:lnTo>
                <a:lnTo>
                  <a:pt x="3605" y="5602"/>
                </a:lnTo>
                <a:lnTo>
                  <a:pt x="3605" y="5602"/>
                </a:lnTo>
                <a:lnTo>
                  <a:pt x="3459" y="5481"/>
                </a:lnTo>
                <a:lnTo>
                  <a:pt x="3313" y="5383"/>
                </a:lnTo>
                <a:lnTo>
                  <a:pt x="3167" y="5310"/>
                </a:lnTo>
                <a:lnTo>
                  <a:pt x="3021" y="5262"/>
                </a:lnTo>
                <a:lnTo>
                  <a:pt x="2850" y="5237"/>
                </a:lnTo>
                <a:lnTo>
                  <a:pt x="2704" y="5237"/>
                </a:lnTo>
                <a:lnTo>
                  <a:pt x="2558" y="5262"/>
                </a:lnTo>
                <a:lnTo>
                  <a:pt x="2412" y="5310"/>
                </a:lnTo>
                <a:lnTo>
                  <a:pt x="2242" y="5359"/>
                </a:lnTo>
                <a:lnTo>
                  <a:pt x="2095" y="5432"/>
                </a:lnTo>
                <a:lnTo>
                  <a:pt x="1803" y="5627"/>
                </a:lnTo>
                <a:lnTo>
                  <a:pt x="1511" y="5870"/>
                </a:lnTo>
                <a:lnTo>
                  <a:pt x="1243" y="6138"/>
                </a:lnTo>
                <a:lnTo>
                  <a:pt x="975" y="6431"/>
                </a:lnTo>
                <a:lnTo>
                  <a:pt x="756" y="6747"/>
                </a:lnTo>
                <a:lnTo>
                  <a:pt x="537" y="7039"/>
                </a:lnTo>
                <a:lnTo>
                  <a:pt x="366" y="7307"/>
                </a:lnTo>
                <a:lnTo>
                  <a:pt x="98" y="7770"/>
                </a:lnTo>
                <a:lnTo>
                  <a:pt x="25" y="7916"/>
                </a:lnTo>
                <a:lnTo>
                  <a:pt x="1" y="8014"/>
                </a:lnTo>
                <a:lnTo>
                  <a:pt x="1" y="8014"/>
                </a:lnTo>
                <a:lnTo>
                  <a:pt x="25" y="8208"/>
                </a:lnTo>
                <a:lnTo>
                  <a:pt x="74" y="8379"/>
                </a:lnTo>
                <a:lnTo>
                  <a:pt x="171" y="8574"/>
                </a:lnTo>
                <a:lnTo>
                  <a:pt x="293" y="8720"/>
                </a:lnTo>
                <a:lnTo>
                  <a:pt x="293" y="8720"/>
                </a:lnTo>
                <a:lnTo>
                  <a:pt x="585" y="8988"/>
                </a:lnTo>
                <a:lnTo>
                  <a:pt x="878" y="9231"/>
                </a:lnTo>
                <a:lnTo>
                  <a:pt x="1413" y="9670"/>
                </a:lnTo>
                <a:lnTo>
                  <a:pt x="1901" y="10035"/>
                </a:lnTo>
                <a:lnTo>
                  <a:pt x="2095" y="10206"/>
                </a:lnTo>
                <a:lnTo>
                  <a:pt x="2290" y="10376"/>
                </a:lnTo>
                <a:lnTo>
                  <a:pt x="2412" y="10547"/>
                </a:lnTo>
                <a:lnTo>
                  <a:pt x="2534" y="10717"/>
                </a:lnTo>
                <a:lnTo>
                  <a:pt x="2583" y="10888"/>
                </a:lnTo>
                <a:lnTo>
                  <a:pt x="2583" y="11082"/>
                </a:lnTo>
                <a:lnTo>
                  <a:pt x="2534" y="11277"/>
                </a:lnTo>
                <a:lnTo>
                  <a:pt x="2436" y="11496"/>
                </a:lnTo>
                <a:lnTo>
                  <a:pt x="2266" y="11740"/>
                </a:lnTo>
                <a:lnTo>
                  <a:pt x="1998" y="12008"/>
                </a:lnTo>
                <a:lnTo>
                  <a:pt x="1998" y="12008"/>
                </a:lnTo>
                <a:lnTo>
                  <a:pt x="1828" y="12178"/>
                </a:lnTo>
                <a:lnTo>
                  <a:pt x="1633" y="12276"/>
                </a:lnTo>
                <a:lnTo>
                  <a:pt x="1413" y="12349"/>
                </a:lnTo>
                <a:lnTo>
                  <a:pt x="1219" y="12398"/>
                </a:lnTo>
                <a:lnTo>
                  <a:pt x="999" y="12446"/>
                </a:lnTo>
                <a:lnTo>
                  <a:pt x="780" y="12544"/>
                </a:lnTo>
                <a:lnTo>
                  <a:pt x="585" y="12665"/>
                </a:lnTo>
                <a:lnTo>
                  <a:pt x="366" y="12836"/>
                </a:lnTo>
                <a:lnTo>
                  <a:pt x="366" y="12836"/>
                </a:lnTo>
                <a:lnTo>
                  <a:pt x="196" y="13031"/>
                </a:lnTo>
                <a:lnTo>
                  <a:pt x="98" y="13250"/>
                </a:lnTo>
                <a:lnTo>
                  <a:pt x="25" y="13493"/>
                </a:lnTo>
                <a:lnTo>
                  <a:pt x="1" y="13761"/>
                </a:lnTo>
                <a:lnTo>
                  <a:pt x="1" y="13761"/>
                </a:lnTo>
                <a:lnTo>
                  <a:pt x="25" y="13981"/>
                </a:lnTo>
                <a:lnTo>
                  <a:pt x="50" y="14200"/>
                </a:lnTo>
                <a:lnTo>
                  <a:pt x="123" y="14395"/>
                </a:lnTo>
                <a:lnTo>
                  <a:pt x="220" y="14614"/>
                </a:lnTo>
                <a:lnTo>
                  <a:pt x="318" y="14784"/>
                </a:lnTo>
                <a:lnTo>
                  <a:pt x="439" y="14979"/>
                </a:lnTo>
                <a:lnTo>
                  <a:pt x="561" y="15150"/>
                </a:lnTo>
                <a:lnTo>
                  <a:pt x="707" y="15320"/>
                </a:lnTo>
                <a:lnTo>
                  <a:pt x="707" y="15320"/>
                </a:lnTo>
                <a:lnTo>
                  <a:pt x="878" y="15466"/>
                </a:lnTo>
                <a:lnTo>
                  <a:pt x="1048" y="15588"/>
                </a:lnTo>
                <a:lnTo>
                  <a:pt x="1243" y="15710"/>
                </a:lnTo>
                <a:lnTo>
                  <a:pt x="1438" y="15832"/>
                </a:lnTo>
                <a:lnTo>
                  <a:pt x="1633" y="15905"/>
                </a:lnTo>
                <a:lnTo>
                  <a:pt x="1852" y="15978"/>
                </a:lnTo>
                <a:lnTo>
                  <a:pt x="2047" y="16002"/>
                </a:lnTo>
                <a:lnTo>
                  <a:pt x="2266" y="16026"/>
                </a:lnTo>
                <a:lnTo>
                  <a:pt x="2266" y="16026"/>
                </a:lnTo>
                <a:lnTo>
                  <a:pt x="2534" y="16002"/>
                </a:lnTo>
                <a:lnTo>
                  <a:pt x="2777" y="15929"/>
                </a:lnTo>
                <a:lnTo>
                  <a:pt x="2997" y="15832"/>
                </a:lnTo>
                <a:lnTo>
                  <a:pt x="3191" y="15661"/>
                </a:lnTo>
                <a:lnTo>
                  <a:pt x="3191" y="15661"/>
                </a:lnTo>
                <a:lnTo>
                  <a:pt x="3362" y="15466"/>
                </a:lnTo>
                <a:lnTo>
                  <a:pt x="3484" y="15247"/>
                </a:lnTo>
                <a:lnTo>
                  <a:pt x="3557" y="15052"/>
                </a:lnTo>
                <a:lnTo>
                  <a:pt x="3605" y="14833"/>
                </a:lnTo>
                <a:lnTo>
                  <a:pt x="3679" y="14614"/>
                </a:lnTo>
                <a:lnTo>
                  <a:pt x="3752" y="14419"/>
                </a:lnTo>
                <a:lnTo>
                  <a:pt x="3849" y="14200"/>
                </a:lnTo>
                <a:lnTo>
                  <a:pt x="4019" y="14029"/>
                </a:lnTo>
                <a:lnTo>
                  <a:pt x="4019" y="14029"/>
                </a:lnTo>
                <a:lnTo>
                  <a:pt x="4287" y="13786"/>
                </a:lnTo>
                <a:lnTo>
                  <a:pt x="4531" y="13591"/>
                </a:lnTo>
                <a:lnTo>
                  <a:pt x="4750" y="13493"/>
                </a:lnTo>
                <a:lnTo>
                  <a:pt x="4945" y="13445"/>
                </a:lnTo>
                <a:lnTo>
                  <a:pt x="5140" y="13445"/>
                </a:lnTo>
                <a:lnTo>
                  <a:pt x="5310" y="13493"/>
                </a:lnTo>
                <a:lnTo>
                  <a:pt x="5481" y="13615"/>
                </a:lnTo>
                <a:lnTo>
                  <a:pt x="5651" y="13737"/>
                </a:lnTo>
                <a:lnTo>
                  <a:pt x="5822" y="13932"/>
                </a:lnTo>
                <a:lnTo>
                  <a:pt x="5992" y="14127"/>
                </a:lnTo>
                <a:lnTo>
                  <a:pt x="6358" y="14614"/>
                </a:lnTo>
                <a:lnTo>
                  <a:pt x="6796" y="15150"/>
                </a:lnTo>
                <a:lnTo>
                  <a:pt x="7039" y="15442"/>
                </a:lnTo>
                <a:lnTo>
                  <a:pt x="7307" y="15734"/>
                </a:lnTo>
                <a:lnTo>
                  <a:pt x="7307" y="15734"/>
                </a:lnTo>
                <a:lnTo>
                  <a:pt x="7454" y="15856"/>
                </a:lnTo>
                <a:lnTo>
                  <a:pt x="7648" y="15953"/>
                </a:lnTo>
                <a:lnTo>
                  <a:pt x="7819" y="16002"/>
                </a:lnTo>
                <a:lnTo>
                  <a:pt x="8014" y="16026"/>
                </a:lnTo>
                <a:lnTo>
                  <a:pt x="8014" y="16026"/>
                </a:lnTo>
                <a:lnTo>
                  <a:pt x="8111" y="16002"/>
                </a:lnTo>
                <a:lnTo>
                  <a:pt x="8257" y="15929"/>
                </a:lnTo>
                <a:lnTo>
                  <a:pt x="8720" y="15661"/>
                </a:lnTo>
                <a:lnTo>
                  <a:pt x="8988" y="15491"/>
                </a:lnTo>
                <a:lnTo>
                  <a:pt x="9280" y="15271"/>
                </a:lnTo>
                <a:lnTo>
                  <a:pt x="9597" y="15052"/>
                </a:lnTo>
                <a:lnTo>
                  <a:pt x="9889" y="14784"/>
                </a:lnTo>
                <a:lnTo>
                  <a:pt x="10157" y="14516"/>
                </a:lnTo>
                <a:lnTo>
                  <a:pt x="10400" y="14224"/>
                </a:lnTo>
                <a:lnTo>
                  <a:pt x="10595" y="13932"/>
                </a:lnTo>
                <a:lnTo>
                  <a:pt x="10668" y="13786"/>
                </a:lnTo>
                <a:lnTo>
                  <a:pt x="10717" y="13615"/>
                </a:lnTo>
                <a:lnTo>
                  <a:pt x="10766" y="13469"/>
                </a:lnTo>
                <a:lnTo>
                  <a:pt x="10790" y="13323"/>
                </a:lnTo>
                <a:lnTo>
                  <a:pt x="10790" y="13177"/>
                </a:lnTo>
                <a:lnTo>
                  <a:pt x="10766" y="13006"/>
                </a:lnTo>
                <a:lnTo>
                  <a:pt x="10717" y="12860"/>
                </a:lnTo>
                <a:lnTo>
                  <a:pt x="10644" y="12714"/>
                </a:lnTo>
                <a:lnTo>
                  <a:pt x="10547" y="12568"/>
                </a:lnTo>
                <a:lnTo>
                  <a:pt x="10425" y="12422"/>
                </a:lnTo>
                <a:lnTo>
                  <a:pt x="10425" y="12422"/>
                </a:lnTo>
                <a:lnTo>
                  <a:pt x="10230" y="12276"/>
                </a:lnTo>
                <a:lnTo>
                  <a:pt x="10035" y="12178"/>
                </a:lnTo>
                <a:lnTo>
                  <a:pt x="9840" y="12105"/>
                </a:lnTo>
                <a:lnTo>
                  <a:pt x="9621" y="12032"/>
                </a:lnTo>
                <a:lnTo>
                  <a:pt x="9402" y="11983"/>
                </a:lnTo>
                <a:lnTo>
                  <a:pt x="9183" y="11886"/>
                </a:lnTo>
                <a:lnTo>
                  <a:pt x="8988" y="11789"/>
                </a:lnTo>
                <a:lnTo>
                  <a:pt x="8793" y="11618"/>
                </a:lnTo>
                <a:lnTo>
                  <a:pt x="8793" y="11618"/>
                </a:lnTo>
                <a:lnTo>
                  <a:pt x="8623" y="11423"/>
                </a:lnTo>
                <a:lnTo>
                  <a:pt x="8525" y="11204"/>
                </a:lnTo>
                <a:lnTo>
                  <a:pt x="8452" y="10961"/>
                </a:lnTo>
                <a:lnTo>
                  <a:pt x="8428" y="10668"/>
                </a:lnTo>
                <a:lnTo>
                  <a:pt x="8428" y="10668"/>
                </a:lnTo>
                <a:lnTo>
                  <a:pt x="8452" y="10473"/>
                </a:lnTo>
                <a:lnTo>
                  <a:pt x="8476" y="10254"/>
                </a:lnTo>
                <a:lnTo>
                  <a:pt x="8549" y="10059"/>
                </a:lnTo>
                <a:lnTo>
                  <a:pt x="8623" y="9865"/>
                </a:lnTo>
                <a:lnTo>
                  <a:pt x="8720" y="9670"/>
                </a:lnTo>
                <a:lnTo>
                  <a:pt x="8842" y="9475"/>
                </a:lnTo>
                <a:lnTo>
                  <a:pt x="8988" y="9304"/>
                </a:lnTo>
                <a:lnTo>
                  <a:pt x="9134" y="9134"/>
                </a:lnTo>
                <a:lnTo>
                  <a:pt x="9134" y="9134"/>
                </a:lnTo>
                <a:lnTo>
                  <a:pt x="9304" y="8988"/>
                </a:lnTo>
                <a:lnTo>
                  <a:pt x="9475" y="8866"/>
                </a:lnTo>
                <a:lnTo>
                  <a:pt x="9645" y="8744"/>
                </a:lnTo>
                <a:lnTo>
                  <a:pt x="9840" y="8622"/>
                </a:lnTo>
                <a:lnTo>
                  <a:pt x="10035" y="8549"/>
                </a:lnTo>
                <a:lnTo>
                  <a:pt x="10254" y="8476"/>
                </a:lnTo>
                <a:lnTo>
                  <a:pt x="10474" y="8452"/>
                </a:lnTo>
                <a:lnTo>
                  <a:pt x="10668" y="8428"/>
                </a:lnTo>
                <a:lnTo>
                  <a:pt x="10668" y="8428"/>
                </a:lnTo>
                <a:lnTo>
                  <a:pt x="10936" y="8452"/>
                </a:lnTo>
                <a:lnTo>
                  <a:pt x="11180" y="8525"/>
                </a:lnTo>
                <a:lnTo>
                  <a:pt x="11423" y="8622"/>
                </a:lnTo>
                <a:lnTo>
                  <a:pt x="11618" y="8793"/>
                </a:lnTo>
                <a:lnTo>
                  <a:pt x="11618" y="8793"/>
                </a:lnTo>
                <a:lnTo>
                  <a:pt x="11789" y="8988"/>
                </a:lnTo>
                <a:lnTo>
                  <a:pt x="11910" y="9207"/>
                </a:lnTo>
                <a:lnTo>
                  <a:pt x="11984" y="9426"/>
                </a:lnTo>
                <a:lnTo>
                  <a:pt x="12057" y="9645"/>
                </a:lnTo>
                <a:lnTo>
                  <a:pt x="12105" y="9840"/>
                </a:lnTo>
                <a:lnTo>
                  <a:pt x="12178" y="10035"/>
                </a:lnTo>
                <a:lnTo>
                  <a:pt x="12276" y="10230"/>
                </a:lnTo>
                <a:lnTo>
                  <a:pt x="12422" y="10425"/>
                </a:lnTo>
                <a:lnTo>
                  <a:pt x="12422" y="10425"/>
                </a:lnTo>
                <a:lnTo>
                  <a:pt x="12568" y="10547"/>
                </a:lnTo>
                <a:lnTo>
                  <a:pt x="12714" y="10644"/>
                </a:lnTo>
                <a:lnTo>
                  <a:pt x="12860" y="10717"/>
                </a:lnTo>
                <a:lnTo>
                  <a:pt x="13006" y="10766"/>
                </a:lnTo>
                <a:lnTo>
                  <a:pt x="13177" y="10790"/>
                </a:lnTo>
                <a:lnTo>
                  <a:pt x="13323" y="10790"/>
                </a:lnTo>
                <a:lnTo>
                  <a:pt x="13469" y="10766"/>
                </a:lnTo>
                <a:lnTo>
                  <a:pt x="13615" y="10717"/>
                </a:lnTo>
                <a:lnTo>
                  <a:pt x="13786" y="10668"/>
                </a:lnTo>
                <a:lnTo>
                  <a:pt x="13932" y="10595"/>
                </a:lnTo>
                <a:lnTo>
                  <a:pt x="14224" y="10400"/>
                </a:lnTo>
                <a:lnTo>
                  <a:pt x="14516" y="10157"/>
                </a:lnTo>
                <a:lnTo>
                  <a:pt x="14784" y="9889"/>
                </a:lnTo>
                <a:lnTo>
                  <a:pt x="15052" y="9597"/>
                </a:lnTo>
                <a:lnTo>
                  <a:pt x="15271" y="9280"/>
                </a:lnTo>
                <a:lnTo>
                  <a:pt x="15491" y="8988"/>
                </a:lnTo>
                <a:lnTo>
                  <a:pt x="15661" y="8720"/>
                </a:lnTo>
                <a:lnTo>
                  <a:pt x="15929" y="8257"/>
                </a:lnTo>
                <a:lnTo>
                  <a:pt x="16002" y="8111"/>
                </a:lnTo>
                <a:lnTo>
                  <a:pt x="16026" y="8014"/>
                </a:lnTo>
                <a:lnTo>
                  <a:pt x="16026" y="8014"/>
                </a:lnTo>
                <a:lnTo>
                  <a:pt x="16002" y="7819"/>
                </a:lnTo>
                <a:lnTo>
                  <a:pt x="15953" y="7648"/>
                </a:lnTo>
                <a:lnTo>
                  <a:pt x="15856" y="7453"/>
                </a:lnTo>
                <a:lnTo>
                  <a:pt x="15734" y="7307"/>
                </a:lnTo>
                <a:lnTo>
                  <a:pt x="15734" y="7307"/>
                </a:lnTo>
                <a:lnTo>
                  <a:pt x="15442" y="7039"/>
                </a:lnTo>
                <a:lnTo>
                  <a:pt x="15150" y="6796"/>
                </a:lnTo>
                <a:lnTo>
                  <a:pt x="14614" y="6357"/>
                </a:lnTo>
                <a:lnTo>
                  <a:pt x="14127" y="5992"/>
                </a:lnTo>
                <a:lnTo>
                  <a:pt x="13932" y="5822"/>
                </a:lnTo>
                <a:lnTo>
                  <a:pt x="13737" y="5651"/>
                </a:lnTo>
                <a:lnTo>
                  <a:pt x="13615" y="5481"/>
                </a:lnTo>
                <a:lnTo>
                  <a:pt x="13494" y="5310"/>
                </a:lnTo>
                <a:lnTo>
                  <a:pt x="13445" y="5140"/>
                </a:lnTo>
                <a:lnTo>
                  <a:pt x="13445" y="4945"/>
                </a:lnTo>
                <a:lnTo>
                  <a:pt x="13494" y="4750"/>
                </a:lnTo>
                <a:lnTo>
                  <a:pt x="13591" y="4531"/>
                </a:lnTo>
                <a:lnTo>
                  <a:pt x="13761" y="4287"/>
                </a:lnTo>
                <a:lnTo>
                  <a:pt x="14029" y="4019"/>
                </a:lnTo>
                <a:lnTo>
                  <a:pt x="14029" y="4019"/>
                </a:lnTo>
                <a:close/>
              </a:path>
            </a:pathLst>
          </a:custGeom>
          <a:noFill/>
          <a:ln w="12175" cap="rnd" cmpd="sng">
            <a:solidFill>
              <a:srgbClr val="02BDC7"/>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73" name="Google Shape;173;p7"/>
          <p:cNvGrpSpPr/>
          <p:nvPr/>
        </p:nvGrpSpPr>
        <p:grpSpPr>
          <a:xfrm>
            <a:off x="10856509" y="5970102"/>
            <a:ext cx="678468" cy="638281"/>
            <a:chOff x="5972700" y="2330200"/>
            <a:chExt cx="411625" cy="387275"/>
          </a:xfrm>
        </p:grpSpPr>
        <p:sp>
          <p:nvSpPr>
            <p:cNvPr id="174" name="Google Shape;174;p7"/>
            <p:cNvSpPr/>
            <p:nvPr/>
          </p:nvSpPr>
          <p:spPr>
            <a:xfrm>
              <a:off x="5972700" y="2476950"/>
              <a:ext cx="98050" cy="219825"/>
            </a:xfrm>
            <a:custGeom>
              <a:avLst/>
              <a:gdLst/>
              <a:ahLst/>
              <a:cxnLst/>
              <a:rect l="l" t="t" r="r" b="b"/>
              <a:pathLst>
                <a:path w="3922" h="8793" fill="none" extrusionOk="0">
                  <a:moveTo>
                    <a:pt x="0" y="0"/>
                  </a:moveTo>
                  <a:lnTo>
                    <a:pt x="0" y="8792"/>
                  </a:lnTo>
                  <a:lnTo>
                    <a:pt x="3921" y="8792"/>
                  </a:lnTo>
                  <a:lnTo>
                    <a:pt x="3921" y="0"/>
                  </a:lnTo>
                  <a:lnTo>
                    <a:pt x="0" y="0"/>
                  </a:lnTo>
                  <a:close/>
                  <a:moveTo>
                    <a:pt x="2411" y="2411"/>
                  </a:moveTo>
                  <a:lnTo>
                    <a:pt x="2411" y="2411"/>
                  </a:lnTo>
                  <a:lnTo>
                    <a:pt x="2265" y="2387"/>
                  </a:lnTo>
                  <a:lnTo>
                    <a:pt x="2143" y="2363"/>
                  </a:lnTo>
                  <a:lnTo>
                    <a:pt x="2022" y="2290"/>
                  </a:lnTo>
                  <a:lnTo>
                    <a:pt x="1924" y="2216"/>
                  </a:lnTo>
                  <a:lnTo>
                    <a:pt x="1827" y="2095"/>
                  </a:lnTo>
                  <a:lnTo>
                    <a:pt x="1754" y="1973"/>
                  </a:lnTo>
                  <a:lnTo>
                    <a:pt x="1729" y="1851"/>
                  </a:lnTo>
                  <a:lnTo>
                    <a:pt x="1705" y="1705"/>
                  </a:lnTo>
                  <a:lnTo>
                    <a:pt x="1705" y="1705"/>
                  </a:lnTo>
                  <a:lnTo>
                    <a:pt x="1729" y="1559"/>
                  </a:lnTo>
                  <a:lnTo>
                    <a:pt x="1754" y="1437"/>
                  </a:lnTo>
                  <a:lnTo>
                    <a:pt x="1827" y="1315"/>
                  </a:lnTo>
                  <a:lnTo>
                    <a:pt x="1924" y="1218"/>
                  </a:lnTo>
                  <a:lnTo>
                    <a:pt x="2022" y="1120"/>
                  </a:lnTo>
                  <a:lnTo>
                    <a:pt x="2143" y="1072"/>
                  </a:lnTo>
                  <a:lnTo>
                    <a:pt x="2265" y="1023"/>
                  </a:lnTo>
                  <a:lnTo>
                    <a:pt x="2411" y="999"/>
                  </a:lnTo>
                  <a:lnTo>
                    <a:pt x="2411" y="999"/>
                  </a:lnTo>
                  <a:lnTo>
                    <a:pt x="2557" y="1023"/>
                  </a:lnTo>
                  <a:lnTo>
                    <a:pt x="2679" y="1072"/>
                  </a:lnTo>
                  <a:lnTo>
                    <a:pt x="2801" y="1120"/>
                  </a:lnTo>
                  <a:lnTo>
                    <a:pt x="2898" y="1218"/>
                  </a:lnTo>
                  <a:lnTo>
                    <a:pt x="2996" y="1315"/>
                  </a:lnTo>
                  <a:lnTo>
                    <a:pt x="3069" y="1437"/>
                  </a:lnTo>
                  <a:lnTo>
                    <a:pt x="3093" y="1559"/>
                  </a:lnTo>
                  <a:lnTo>
                    <a:pt x="3118" y="1705"/>
                  </a:lnTo>
                  <a:lnTo>
                    <a:pt x="3118" y="1705"/>
                  </a:lnTo>
                  <a:lnTo>
                    <a:pt x="3093" y="1851"/>
                  </a:lnTo>
                  <a:lnTo>
                    <a:pt x="3069" y="1973"/>
                  </a:lnTo>
                  <a:lnTo>
                    <a:pt x="2996" y="2095"/>
                  </a:lnTo>
                  <a:lnTo>
                    <a:pt x="2898" y="2216"/>
                  </a:lnTo>
                  <a:lnTo>
                    <a:pt x="2801" y="2290"/>
                  </a:lnTo>
                  <a:lnTo>
                    <a:pt x="2679" y="2363"/>
                  </a:lnTo>
                  <a:lnTo>
                    <a:pt x="2557" y="2387"/>
                  </a:lnTo>
                  <a:lnTo>
                    <a:pt x="2411" y="2411"/>
                  </a:lnTo>
                  <a:lnTo>
                    <a:pt x="2411" y="2411"/>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5" name="Google Shape;175;p7"/>
            <p:cNvSpPr/>
            <p:nvPr/>
          </p:nvSpPr>
          <p:spPr>
            <a:xfrm>
              <a:off x="6078025" y="2330200"/>
              <a:ext cx="306300" cy="387275"/>
            </a:xfrm>
            <a:custGeom>
              <a:avLst/>
              <a:gdLst/>
              <a:ahLst/>
              <a:cxnLst/>
              <a:rect l="l" t="t" r="r" b="b"/>
              <a:pathLst>
                <a:path w="12252" h="15491" fill="none" extrusionOk="0">
                  <a:moveTo>
                    <a:pt x="1" y="13396"/>
                  </a:moveTo>
                  <a:lnTo>
                    <a:pt x="1511" y="13396"/>
                  </a:lnTo>
                  <a:lnTo>
                    <a:pt x="1511" y="13396"/>
                  </a:lnTo>
                  <a:lnTo>
                    <a:pt x="1998" y="13639"/>
                  </a:lnTo>
                  <a:lnTo>
                    <a:pt x="2680" y="13932"/>
                  </a:lnTo>
                  <a:lnTo>
                    <a:pt x="3556" y="14273"/>
                  </a:lnTo>
                  <a:lnTo>
                    <a:pt x="4531" y="14638"/>
                  </a:lnTo>
                  <a:lnTo>
                    <a:pt x="5578" y="14955"/>
                  </a:lnTo>
                  <a:lnTo>
                    <a:pt x="6114" y="15101"/>
                  </a:lnTo>
                  <a:lnTo>
                    <a:pt x="6650" y="15222"/>
                  </a:lnTo>
                  <a:lnTo>
                    <a:pt x="7161" y="15344"/>
                  </a:lnTo>
                  <a:lnTo>
                    <a:pt x="7672" y="15417"/>
                  </a:lnTo>
                  <a:lnTo>
                    <a:pt x="8135" y="15466"/>
                  </a:lnTo>
                  <a:lnTo>
                    <a:pt x="8598" y="15490"/>
                  </a:lnTo>
                  <a:lnTo>
                    <a:pt x="8598" y="15490"/>
                  </a:lnTo>
                  <a:lnTo>
                    <a:pt x="9377" y="15490"/>
                  </a:lnTo>
                  <a:lnTo>
                    <a:pt x="9791" y="15466"/>
                  </a:lnTo>
                  <a:lnTo>
                    <a:pt x="10181" y="15417"/>
                  </a:lnTo>
                  <a:lnTo>
                    <a:pt x="10522" y="15320"/>
                  </a:lnTo>
                  <a:lnTo>
                    <a:pt x="10692" y="15271"/>
                  </a:lnTo>
                  <a:lnTo>
                    <a:pt x="10814" y="15222"/>
                  </a:lnTo>
                  <a:lnTo>
                    <a:pt x="10936" y="15149"/>
                  </a:lnTo>
                  <a:lnTo>
                    <a:pt x="11033" y="15052"/>
                  </a:lnTo>
                  <a:lnTo>
                    <a:pt x="11082" y="14955"/>
                  </a:lnTo>
                  <a:lnTo>
                    <a:pt x="11131" y="14833"/>
                  </a:lnTo>
                  <a:lnTo>
                    <a:pt x="11204" y="14126"/>
                  </a:lnTo>
                  <a:lnTo>
                    <a:pt x="11204" y="14126"/>
                  </a:lnTo>
                  <a:lnTo>
                    <a:pt x="11180" y="13956"/>
                  </a:lnTo>
                  <a:lnTo>
                    <a:pt x="11131" y="13810"/>
                  </a:lnTo>
                  <a:lnTo>
                    <a:pt x="11033" y="13664"/>
                  </a:lnTo>
                  <a:lnTo>
                    <a:pt x="10887" y="13542"/>
                  </a:lnTo>
                  <a:lnTo>
                    <a:pt x="10887" y="13542"/>
                  </a:lnTo>
                  <a:lnTo>
                    <a:pt x="11009" y="13518"/>
                  </a:lnTo>
                  <a:lnTo>
                    <a:pt x="11131" y="13469"/>
                  </a:lnTo>
                  <a:lnTo>
                    <a:pt x="11253" y="13420"/>
                  </a:lnTo>
                  <a:lnTo>
                    <a:pt x="11350" y="13323"/>
                  </a:lnTo>
                  <a:lnTo>
                    <a:pt x="11423" y="13225"/>
                  </a:lnTo>
                  <a:lnTo>
                    <a:pt x="11496" y="13104"/>
                  </a:lnTo>
                  <a:lnTo>
                    <a:pt x="11545" y="12957"/>
                  </a:lnTo>
                  <a:lnTo>
                    <a:pt x="11569" y="12836"/>
                  </a:lnTo>
                  <a:lnTo>
                    <a:pt x="11642" y="11959"/>
                  </a:lnTo>
                  <a:lnTo>
                    <a:pt x="11642" y="11959"/>
                  </a:lnTo>
                  <a:lnTo>
                    <a:pt x="11642" y="11837"/>
                  </a:lnTo>
                  <a:lnTo>
                    <a:pt x="11642" y="11740"/>
                  </a:lnTo>
                  <a:lnTo>
                    <a:pt x="11618" y="11618"/>
                  </a:lnTo>
                  <a:lnTo>
                    <a:pt x="11569" y="11521"/>
                  </a:lnTo>
                  <a:lnTo>
                    <a:pt x="11447" y="11350"/>
                  </a:lnTo>
                  <a:lnTo>
                    <a:pt x="11374" y="11277"/>
                  </a:lnTo>
                  <a:lnTo>
                    <a:pt x="11301" y="11204"/>
                  </a:lnTo>
                  <a:lnTo>
                    <a:pt x="11301" y="11204"/>
                  </a:lnTo>
                  <a:lnTo>
                    <a:pt x="11423" y="11180"/>
                  </a:lnTo>
                  <a:lnTo>
                    <a:pt x="11521" y="11131"/>
                  </a:lnTo>
                  <a:lnTo>
                    <a:pt x="11618" y="11058"/>
                  </a:lnTo>
                  <a:lnTo>
                    <a:pt x="11715" y="10960"/>
                  </a:lnTo>
                  <a:lnTo>
                    <a:pt x="11788" y="10863"/>
                  </a:lnTo>
                  <a:lnTo>
                    <a:pt x="11837" y="10766"/>
                  </a:lnTo>
                  <a:lnTo>
                    <a:pt x="11886" y="10644"/>
                  </a:lnTo>
                  <a:lnTo>
                    <a:pt x="11910" y="10498"/>
                  </a:lnTo>
                  <a:lnTo>
                    <a:pt x="11983" y="9645"/>
                  </a:lnTo>
                  <a:lnTo>
                    <a:pt x="11983" y="9645"/>
                  </a:lnTo>
                  <a:lnTo>
                    <a:pt x="11983" y="9523"/>
                  </a:lnTo>
                  <a:lnTo>
                    <a:pt x="11983" y="9402"/>
                  </a:lnTo>
                  <a:lnTo>
                    <a:pt x="11959" y="9280"/>
                  </a:lnTo>
                  <a:lnTo>
                    <a:pt x="11910" y="9182"/>
                  </a:lnTo>
                  <a:lnTo>
                    <a:pt x="11861" y="9085"/>
                  </a:lnTo>
                  <a:lnTo>
                    <a:pt x="11788" y="9012"/>
                  </a:lnTo>
                  <a:lnTo>
                    <a:pt x="11715" y="8939"/>
                  </a:lnTo>
                  <a:lnTo>
                    <a:pt x="11618" y="8866"/>
                  </a:lnTo>
                  <a:lnTo>
                    <a:pt x="11618" y="8866"/>
                  </a:lnTo>
                  <a:lnTo>
                    <a:pt x="11715" y="8841"/>
                  </a:lnTo>
                  <a:lnTo>
                    <a:pt x="11813" y="8768"/>
                  </a:lnTo>
                  <a:lnTo>
                    <a:pt x="11910" y="8695"/>
                  </a:lnTo>
                  <a:lnTo>
                    <a:pt x="11983" y="8622"/>
                  </a:lnTo>
                  <a:lnTo>
                    <a:pt x="12056" y="8525"/>
                  </a:lnTo>
                  <a:lnTo>
                    <a:pt x="12105" y="8427"/>
                  </a:lnTo>
                  <a:lnTo>
                    <a:pt x="12129" y="8306"/>
                  </a:lnTo>
                  <a:lnTo>
                    <a:pt x="12154" y="8184"/>
                  </a:lnTo>
                  <a:lnTo>
                    <a:pt x="12251" y="7307"/>
                  </a:lnTo>
                  <a:lnTo>
                    <a:pt x="12251" y="7307"/>
                  </a:lnTo>
                  <a:lnTo>
                    <a:pt x="12227" y="7185"/>
                  </a:lnTo>
                  <a:lnTo>
                    <a:pt x="12202" y="7064"/>
                  </a:lnTo>
                  <a:lnTo>
                    <a:pt x="12154" y="6966"/>
                  </a:lnTo>
                  <a:lnTo>
                    <a:pt x="12105" y="6869"/>
                  </a:lnTo>
                  <a:lnTo>
                    <a:pt x="12032" y="6771"/>
                  </a:lnTo>
                  <a:lnTo>
                    <a:pt x="11935" y="6698"/>
                  </a:lnTo>
                  <a:lnTo>
                    <a:pt x="11715" y="6552"/>
                  </a:lnTo>
                  <a:lnTo>
                    <a:pt x="11472" y="6430"/>
                  </a:lnTo>
                  <a:lnTo>
                    <a:pt x="11180" y="6333"/>
                  </a:lnTo>
                  <a:lnTo>
                    <a:pt x="10863" y="6260"/>
                  </a:lnTo>
                  <a:lnTo>
                    <a:pt x="10546" y="6211"/>
                  </a:lnTo>
                  <a:lnTo>
                    <a:pt x="10546" y="6211"/>
                  </a:lnTo>
                  <a:lnTo>
                    <a:pt x="9864" y="6114"/>
                  </a:lnTo>
                  <a:lnTo>
                    <a:pt x="8817" y="6016"/>
                  </a:lnTo>
                  <a:lnTo>
                    <a:pt x="7575" y="5943"/>
                  </a:lnTo>
                  <a:lnTo>
                    <a:pt x="6309" y="5870"/>
                  </a:lnTo>
                  <a:lnTo>
                    <a:pt x="6309" y="5870"/>
                  </a:lnTo>
                  <a:lnTo>
                    <a:pt x="6479" y="5578"/>
                  </a:lnTo>
                  <a:lnTo>
                    <a:pt x="6625" y="5237"/>
                  </a:lnTo>
                  <a:lnTo>
                    <a:pt x="6771" y="4872"/>
                  </a:lnTo>
                  <a:lnTo>
                    <a:pt x="6869" y="4482"/>
                  </a:lnTo>
                  <a:lnTo>
                    <a:pt x="6966" y="4092"/>
                  </a:lnTo>
                  <a:lnTo>
                    <a:pt x="7064" y="3678"/>
                  </a:lnTo>
                  <a:lnTo>
                    <a:pt x="7161" y="2875"/>
                  </a:lnTo>
                  <a:lnTo>
                    <a:pt x="7234" y="2144"/>
                  </a:lnTo>
                  <a:lnTo>
                    <a:pt x="7283" y="1535"/>
                  </a:lnTo>
                  <a:lnTo>
                    <a:pt x="7283" y="975"/>
                  </a:lnTo>
                  <a:lnTo>
                    <a:pt x="7283" y="975"/>
                  </a:lnTo>
                  <a:lnTo>
                    <a:pt x="7283" y="804"/>
                  </a:lnTo>
                  <a:lnTo>
                    <a:pt x="7210" y="609"/>
                  </a:lnTo>
                  <a:lnTo>
                    <a:pt x="7137" y="463"/>
                  </a:lnTo>
                  <a:lnTo>
                    <a:pt x="7015" y="317"/>
                  </a:lnTo>
                  <a:lnTo>
                    <a:pt x="6869" y="171"/>
                  </a:lnTo>
                  <a:lnTo>
                    <a:pt x="6698" y="98"/>
                  </a:lnTo>
                  <a:lnTo>
                    <a:pt x="6503" y="25"/>
                  </a:lnTo>
                  <a:lnTo>
                    <a:pt x="6309" y="1"/>
                  </a:lnTo>
                  <a:lnTo>
                    <a:pt x="6309" y="1"/>
                  </a:lnTo>
                  <a:lnTo>
                    <a:pt x="5943" y="25"/>
                  </a:lnTo>
                  <a:lnTo>
                    <a:pt x="5700" y="74"/>
                  </a:lnTo>
                  <a:lnTo>
                    <a:pt x="5505" y="147"/>
                  </a:lnTo>
                  <a:lnTo>
                    <a:pt x="5359" y="220"/>
                  </a:lnTo>
                  <a:lnTo>
                    <a:pt x="5359" y="220"/>
                  </a:lnTo>
                  <a:lnTo>
                    <a:pt x="4969" y="1462"/>
                  </a:lnTo>
                  <a:lnTo>
                    <a:pt x="4774" y="2022"/>
                  </a:lnTo>
                  <a:lnTo>
                    <a:pt x="4579" y="2534"/>
                  </a:lnTo>
                  <a:lnTo>
                    <a:pt x="4385" y="2996"/>
                  </a:lnTo>
                  <a:lnTo>
                    <a:pt x="4190" y="3386"/>
                  </a:lnTo>
                  <a:lnTo>
                    <a:pt x="4019" y="3678"/>
                  </a:lnTo>
                  <a:lnTo>
                    <a:pt x="3873" y="3922"/>
                  </a:lnTo>
                  <a:lnTo>
                    <a:pt x="3873" y="3922"/>
                  </a:lnTo>
                  <a:lnTo>
                    <a:pt x="3654" y="4141"/>
                  </a:lnTo>
                  <a:lnTo>
                    <a:pt x="3313" y="4482"/>
                  </a:lnTo>
                  <a:lnTo>
                    <a:pt x="2509" y="5237"/>
                  </a:lnTo>
                  <a:lnTo>
                    <a:pt x="1438" y="6211"/>
                  </a:lnTo>
                  <a:lnTo>
                    <a:pt x="1" y="621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76" name="Google Shape;176;p7"/>
          <p:cNvGrpSpPr/>
          <p:nvPr/>
        </p:nvGrpSpPr>
        <p:grpSpPr>
          <a:xfrm>
            <a:off x="2853161" y="643387"/>
            <a:ext cx="531544" cy="842560"/>
            <a:chOff x="6718575" y="2318625"/>
            <a:chExt cx="256950" cy="407375"/>
          </a:xfrm>
        </p:grpSpPr>
        <p:sp>
          <p:nvSpPr>
            <p:cNvPr id="177" name="Google Shape;177;p7"/>
            <p:cNvSpPr/>
            <p:nvPr/>
          </p:nvSpPr>
          <p:spPr>
            <a:xfrm>
              <a:off x="6795900" y="2673600"/>
              <a:ext cx="102300" cy="22550"/>
            </a:xfrm>
            <a:custGeom>
              <a:avLst/>
              <a:gdLst/>
              <a:ahLst/>
              <a:cxnLst/>
              <a:rect l="l" t="t" r="r" b="b"/>
              <a:pathLst>
                <a:path w="4092" h="902" fill="none" extrusionOk="0">
                  <a:moveTo>
                    <a:pt x="4092" y="902"/>
                  </a:moveTo>
                  <a:lnTo>
                    <a:pt x="4092" y="1"/>
                  </a:lnTo>
                  <a:lnTo>
                    <a:pt x="0" y="1"/>
                  </a:lnTo>
                  <a:lnTo>
                    <a:pt x="0" y="902"/>
                  </a:lnTo>
                  <a:lnTo>
                    <a:pt x="4092" y="902"/>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8" name="Google Shape;178;p7"/>
            <p:cNvSpPr/>
            <p:nvPr/>
          </p:nvSpPr>
          <p:spPr>
            <a:xfrm>
              <a:off x="6795900" y="2650475"/>
              <a:ext cx="102300" cy="22550"/>
            </a:xfrm>
            <a:custGeom>
              <a:avLst/>
              <a:gdLst/>
              <a:ahLst/>
              <a:cxnLst/>
              <a:rect l="l" t="t" r="r" b="b"/>
              <a:pathLst>
                <a:path w="4092" h="902" fill="none" extrusionOk="0">
                  <a:moveTo>
                    <a:pt x="4092" y="901"/>
                  </a:moveTo>
                  <a:lnTo>
                    <a:pt x="4092" y="0"/>
                  </a:lnTo>
                  <a:lnTo>
                    <a:pt x="0" y="0"/>
                  </a:lnTo>
                  <a:lnTo>
                    <a:pt x="0" y="901"/>
                  </a:lnTo>
                  <a:lnTo>
                    <a:pt x="4092" y="901"/>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9" name="Google Shape;179;p7"/>
            <p:cNvSpPr/>
            <p:nvPr/>
          </p:nvSpPr>
          <p:spPr>
            <a:xfrm>
              <a:off x="6795900" y="2696125"/>
              <a:ext cx="102300" cy="29875"/>
            </a:xfrm>
            <a:custGeom>
              <a:avLst/>
              <a:gdLst/>
              <a:ahLst/>
              <a:cxnLst/>
              <a:rect l="l" t="t" r="r" b="b"/>
              <a:pathLst>
                <a:path w="4092" h="1195" fill="none" extrusionOk="0">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0" name="Google Shape;180;p7"/>
            <p:cNvSpPr/>
            <p:nvPr/>
          </p:nvSpPr>
          <p:spPr>
            <a:xfrm>
              <a:off x="6784925" y="2459275"/>
              <a:ext cx="35350" cy="166875"/>
            </a:xfrm>
            <a:custGeom>
              <a:avLst/>
              <a:gdLst/>
              <a:ahLst/>
              <a:cxnLst/>
              <a:rect l="l" t="t" r="r" b="b"/>
              <a:pathLst>
                <a:path w="1414" h="6675" fill="none" extrusionOk="0">
                  <a:moveTo>
                    <a:pt x="1413" y="6674"/>
                  </a:moveTo>
                  <a:lnTo>
                    <a:pt x="1413" y="6674"/>
                  </a:lnTo>
                  <a:lnTo>
                    <a:pt x="585" y="2850"/>
                  </a:lnTo>
                  <a:lnTo>
                    <a:pt x="1" y="1"/>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181;p7"/>
            <p:cNvSpPr/>
            <p:nvPr/>
          </p:nvSpPr>
          <p:spPr>
            <a:xfrm>
              <a:off x="6718575" y="2318625"/>
              <a:ext cx="256950" cy="307525"/>
            </a:xfrm>
            <a:custGeom>
              <a:avLst/>
              <a:gdLst/>
              <a:ahLst/>
              <a:cxnLst/>
              <a:rect l="l" t="t" r="r" b="b"/>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2" name="Google Shape;182;p7"/>
            <p:cNvSpPr/>
            <p:nvPr/>
          </p:nvSpPr>
          <p:spPr>
            <a:xfrm>
              <a:off x="6873825" y="2459275"/>
              <a:ext cx="35350" cy="166875"/>
            </a:xfrm>
            <a:custGeom>
              <a:avLst/>
              <a:gdLst/>
              <a:ahLst/>
              <a:cxnLst/>
              <a:rect l="l" t="t" r="r" b="b"/>
              <a:pathLst>
                <a:path w="1414" h="6675" fill="none" extrusionOk="0">
                  <a:moveTo>
                    <a:pt x="1413" y="1"/>
                  </a:moveTo>
                  <a:lnTo>
                    <a:pt x="1413" y="1"/>
                  </a:lnTo>
                  <a:lnTo>
                    <a:pt x="829" y="2850"/>
                  </a:lnTo>
                  <a:lnTo>
                    <a:pt x="1" y="6674"/>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3" name="Google Shape;183;p7"/>
            <p:cNvSpPr/>
            <p:nvPr/>
          </p:nvSpPr>
          <p:spPr>
            <a:xfrm>
              <a:off x="6801975" y="2453200"/>
              <a:ext cx="90150" cy="19500"/>
            </a:xfrm>
            <a:custGeom>
              <a:avLst/>
              <a:gdLst/>
              <a:ahLst/>
              <a:cxnLst/>
              <a:rect l="l" t="t" r="r" b="b"/>
              <a:pathLst>
                <a:path w="3606" h="780" fill="none" extrusionOk="0">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4" name="Google Shape;184;p7"/>
            <p:cNvSpPr/>
            <p:nvPr/>
          </p:nvSpPr>
          <p:spPr>
            <a:xfrm>
              <a:off x="6795900" y="2628550"/>
              <a:ext cx="102300" cy="25"/>
            </a:xfrm>
            <a:custGeom>
              <a:avLst/>
              <a:gdLst/>
              <a:ahLst/>
              <a:cxnLst/>
              <a:rect l="l" t="t" r="r" b="b"/>
              <a:pathLst>
                <a:path w="4092" h="1" fill="none" extrusionOk="0">
                  <a:moveTo>
                    <a:pt x="0" y="1"/>
                  </a:moveTo>
                  <a:lnTo>
                    <a:pt x="4092" y="1"/>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85" name="Google Shape;185;p7"/>
          <p:cNvSpPr txBox="1">
            <a:spLocks noGrp="1"/>
          </p:cNvSpPr>
          <p:nvPr>
            <p:ph type="title"/>
          </p:nvPr>
        </p:nvSpPr>
        <p:spPr>
          <a:xfrm>
            <a:off x="192100" y="745967"/>
            <a:ext cx="2856000" cy="35072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a:lvl1pPr>
            <a:lvl2pPr lvl="1" rtl="0">
              <a:spcBef>
                <a:spcPts val="0"/>
              </a:spcBef>
              <a:spcAft>
                <a:spcPts val="0"/>
              </a:spcAft>
              <a:buSzPts val="2000"/>
              <a:buNone/>
              <a:defRPr/>
            </a:lvl2pPr>
            <a:lvl3pPr lvl="2" rtl="0">
              <a:spcBef>
                <a:spcPts val="0"/>
              </a:spcBef>
              <a:spcAft>
                <a:spcPts val="0"/>
              </a:spcAft>
              <a:buSzPts val="2000"/>
              <a:buNone/>
              <a:defRPr/>
            </a:lvl3pPr>
            <a:lvl4pPr lvl="3" rtl="0">
              <a:spcBef>
                <a:spcPts val="0"/>
              </a:spcBef>
              <a:spcAft>
                <a:spcPts val="0"/>
              </a:spcAft>
              <a:buSzPts val="2000"/>
              <a:buNone/>
              <a:defRPr/>
            </a:lvl4pPr>
            <a:lvl5pPr lvl="4" rtl="0">
              <a:spcBef>
                <a:spcPts val="0"/>
              </a:spcBef>
              <a:spcAft>
                <a:spcPts val="0"/>
              </a:spcAft>
              <a:buSzPts val="2000"/>
              <a:buNone/>
              <a:defRPr/>
            </a:lvl5pPr>
            <a:lvl6pPr lvl="5" rtl="0">
              <a:spcBef>
                <a:spcPts val="0"/>
              </a:spcBef>
              <a:spcAft>
                <a:spcPts val="0"/>
              </a:spcAft>
              <a:buSzPts val="2000"/>
              <a:buNone/>
              <a:defRPr/>
            </a:lvl6pPr>
            <a:lvl7pPr lvl="6" rtl="0">
              <a:spcBef>
                <a:spcPts val="0"/>
              </a:spcBef>
              <a:spcAft>
                <a:spcPts val="0"/>
              </a:spcAft>
              <a:buSzPts val="2000"/>
              <a:buNone/>
              <a:defRPr/>
            </a:lvl7pPr>
            <a:lvl8pPr lvl="7" rtl="0">
              <a:spcBef>
                <a:spcPts val="0"/>
              </a:spcBef>
              <a:spcAft>
                <a:spcPts val="0"/>
              </a:spcAft>
              <a:buSzPts val="2000"/>
              <a:buNone/>
              <a:defRPr/>
            </a:lvl8pPr>
            <a:lvl9pPr lvl="8" rtl="0">
              <a:spcBef>
                <a:spcPts val="0"/>
              </a:spcBef>
              <a:spcAft>
                <a:spcPts val="0"/>
              </a:spcAft>
              <a:buSzPts val="2000"/>
              <a:buNone/>
              <a:defRPr/>
            </a:lvl9pPr>
          </a:lstStyle>
          <a:p>
            <a:endParaRPr/>
          </a:p>
        </p:txBody>
      </p:sp>
      <p:sp>
        <p:nvSpPr>
          <p:cNvPr id="186" name="Google Shape;186;p7"/>
          <p:cNvSpPr txBox="1">
            <a:spLocks noGrp="1"/>
          </p:cNvSpPr>
          <p:nvPr>
            <p:ph type="body" idx="1"/>
          </p:nvPr>
        </p:nvSpPr>
        <p:spPr>
          <a:xfrm>
            <a:off x="3577333" y="1905000"/>
            <a:ext cx="2478400" cy="3652400"/>
          </a:xfrm>
          <a:prstGeom prst="rect">
            <a:avLst/>
          </a:prstGeom>
        </p:spPr>
        <p:txBody>
          <a:bodyPr spcFirstLastPara="1" wrap="square" lIns="91425" tIns="91425" rIns="91425" bIns="91425" anchor="t" anchorCtr="0">
            <a:noAutofit/>
          </a:bodyPr>
          <a:lstStyle>
            <a:lvl1pPr marL="609585" lvl="0" indent="-414856" rtl="0">
              <a:spcBef>
                <a:spcPts val="800"/>
              </a:spcBef>
              <a:spcAft>
                <a:spcPts val="0"/>
              </a:spcAft>
              <a:buSzPts val="1300"/>
              <a:buChar char="○"/>
              <a:defRPr sz="1733"/>
            </a:lvl1pPr>
            <a:lvl2pPr marL="1219170" lvl="1" indent="-414856" rtl="0">
              <a:spcBef>
                <a:spcPts val="1333"/>
              </a:spcBef>
              <a:spcAft>
                <a:spcPts val="0"/>
              </a:spcAft>
              <a:buSzPts val="1300"/>
              <a:buChar char="◦"/>
              <a:defRPr sz="1733"/>
            </a:lvl2pPr>
            <a:lvl3pPr marL="1828754" lvl="2" indent="-414856" rtl="0">
              <a:spcBef>
                <a:spcPts val="1333"/>
              </a:spcBef>
              <a:spcAft>
                <a:spcPts val="0"/>
              </a:spcAft>
              <a:buSzPts val="1300"/>
              <a:buChar char="◦"/>
              <a:defRPr sz="1733"/>
            </a:lvl3pPr>
            <a:lvl4pPr marL="2438339" lvl="3" indent="-414856" rtl="0">
              <a:spcBef>
                <a:spcPts val="1333"/>
              </a:spcBef>
              <a:spcAft>
                <a:spcPts val="0"/>
              </a:spcAft>
              <a:buSzPts val="1300"/>
              <a:buChar char="◦"/>
              <a:defRPr sz="1733"/>
            </a:lvl4pPr>
            <a:lvl5pPr marL="3047924" lvl="4" indent="-414856" rtl="0">
              <a:spcBef>
                <a:spcPts val="1333"/>
              </a:spcBef>
              <a:spcAft>
                <a:spcPts val="0"/>
              </a:spcAft>
              <a:buSzPts val="1300"/>
              <a:buChar char="◦"/>
              <a:defRPr sz="1733"/>
            </a:lvl5pPr>
            <a:lvl6pPr marL="3657509" lvl="5" indent="-414856" rtl="0">
              <a:spcBef>
                <a:spcPts val="1333"/>
              </a:spcBef>
              <a:spcAft>
                <a:spcPts val="0"/>
              </a:spcAft>
              <a:buSzPts val="1300"/>
              <a:buChar char="◦"/>
              <a:defRPr sz="1733"/>
            </a:lvl6pPr>
            <a:lvl7pPr marL="4267093" lvl="6" indent="-414856" rtl="0">
              <a:spcBef>
                <a:spcPts val="1333"/>
              </a:spcBef>
              <a:spcAft>
                <a:spcPts val="0"/>
              </a:spcAft>
              <a:buSzPts val="1300"/>
              <a:buChar char="◦"/>
              <a:defRPr sz="1733"/>
            </a:lvl7pPr>
            <a:lvl8pPr marL="4876678" lvl="7" indent="-414856" rtl="0">
              <a:spcBef>
                <a:spcPts val="1333"/>
              </a:spcBef>
              <a:spcAft>
                <a:spcPts val="0"/>
              </a:spcAft>
              <a:buSzPts val="1300"/>
              <a:buChar char="◦"/>
              <a:defRPr sz="1733"/>
            </a:lvl8pPr>
            <a:lvl9pPr marL="5486263" lvl="8" indent="-414856" rtl="0">
              <a:spcBef>
                <a:spcPts val="1333"/>
              </a:spcBef>
              <a:spcAft>
                <a:spcPts val="1333"/>
              </a:spcAft>
              <a:buSzPts val="1300"/>
              <a:buChar char="◦"/>
              <a:defRPr sz="1733"/>
            </a:lvl9pPr>
          </a:lstStyle>
          <a:p>
            <a:endParaRPr/>
          </a:p>
        </p:txBody>
      </p:sp>
      <p:sp>
        <p:nvSpPr>
          <p:cNvPr id="187" name="Google Shape;187;p7"/>
          <p:cNvSpPr txBox="1">
            <a:spLocks noGrp="1"/>
          </p:cNvSpPr>
          <p:nvPr>
            <p:ph type="body" idx="2"/>
          </p:nvPr>
        </p:nvSpPr>
        <p:spPr>
          <a:xfrm>
            <a:off x="6182819" y="1905000"/>
            <a:ext cx="2478400" cy="3652400"/>
          </a:xfrm>
          <a:prstGeom prst="rect">
            <a:avLst/>
          </a:prstGeom>
        </p:spPr>
        <p:txBody>
          <a:bodyPr spcFirstLastPara="1" wrap="square" lIns="91425" tIns="91425" rIns="91425" bIns="91425" anchor="t" anchorCtr="0">
            <a:noAutofit/>
          </a:bodyPr>
          <a:lstStyle>
            <a:lvl1pPr marL="609585" lvl="0" indent="-414856" rtl="0">
              <a:spcBef>
                <a:spcPts val="800"/>
              </a:spcBef>
              <a:spcAft>
                <a:spcPts val="0"/>
              </a:spcAft>
              <a:buSzPts val="1300"/>
              <a:buChar char="○"/>
              <a:defRPr sz="1733"/>
            </a:lvl1pPr>
            <a:lvl2pPr marL="1219170" lvl="1" indent="-414856" rtl="0">
              <a:spcBef>
                <a:spcPts val="1333"/>
              </a:spcBef>
              <a:spcAft>
                <a:spcPts val="0"/>
              </a:spcAft>
              <a:buSzPts val="1300"/>
              <a:buChar char="◦"/>
              <a:defRPr sz="1733"/>
            </a:lvl2pPr>
            <a:lvl3pPr marL="1828754" lvl="2" indent="-414856" rtl="0">
              <a:spcBef>
                <a:spcPts val="1333"/>
              </a:spcBef>
              <a:spcAft>
                <a:spcPts val="0"/>
              </a:spcAft>
              <a:buSzPts val="1300"/>
              <a:buChar char="◦"/>
              <a:defRPr sz="1733"/>
            </a:lvl3pPr>
            <a:lvl4pPr marL="2438339" lvl="3" indent="-414856" rtl="0">
              <a:spcBef>
                <a:spcPts val="1333"/>
              </a:spcBef>
              <a:spcAft>
                <a:spcPts val="0"/>
              </a:spcAft>
              <a:buSzPts val="1300"/>
              <a:buChar char="◦"/>
              <a:defRPr sz="1733"/>
            </a:lvl4pPr>
            <a:lvl5pPr marL="3047924" lvl="4" indent="-414856" rtl="0">
              <a:spcBef>
                <a:spcPts val="1333"/>
              </a:spcBef>
              <a:spcAft>
                <a:spcPts val="0"/>
              </a:spcAft>
              <a:buSzPts val="1300"/>
              <a:buChar char="◦"/>
              <a:defRPr sz="1733"/>
            </a:lvl5pPr>
            <a:lvl6pPr marL="3657509" lvl="5" indent="-414856" rtl="0">
              <a:spcBef>
                <a:spcPts val="1333"/>
              </a:spcBef>
              <a:spcAft>
                <a:spcPts val="0"/>
              </a:spcAft>
              <a:buSzPts val="1300"/>
              <a:buChar char="◦"/>
              <a:defRPr sz="1733"/>
            </a:lvl6pPr>
            <a:lvl7pPr marL="4267093" lvl="6" indent="-414856" rtl="0">
              <a:spcBef>
                <a:spcPts val="1333"/>
              </a:spcBef>
              <a:spcAft>
                <a:spcPts val="0"/>
              </a:spcAft>
              <a:buSzPts val="1300"/>
              <a:buChar char="◦"/>
              <a:defRPr sz="1733"/>
            </a:lvl7pPr>
            <a:lvl8pPr marL="4876678" lvl="7" indent="-414856" rtl="0">
              <a:spcBef>
                <a:spcPts val="1333"/>
              </a:spcBef>
              <a:spcAft>
                <a:spcPts val="0"/>
              </a:spcAft>
              <a:buSzPts val="1300"/>
              <a:buChar char="◦"/>
              <a:defRPr sz="1733"/>
            </a:lvl8pPr>
            <a:lvl9pPr marL="5486263" lvl="8" indent="-414856" rtl="0">
              <a:spcBef>
                <a:spcPts val="1333"/>
              </a:spcBef>
              <a:spcAft>
                <a:spcPts val="1333"/>
              </a:spcAft>
              <a:buSzPts val="1300"/>
              <a:buChar char="◦"/>
              <a:defRPr sz="1733"/>
            </a:lvl9pPr>
          </a:lstStyle>
          <a:p>
            <a:endParaRPr/>
          </a:p>
        </p:txBody>
      </p:sp>
      <p:sp>
        <p:nvSpPr>
          <p:cNvPr id="188" name="Google Shape;188;p7"/>
          <p:cNvSpPr txBox="1">
            <a:spLocks noGrp="1"/>
          </p:cNvSpPr>
          <p:nvPr>
            <p:ph type="body" idx="3"/>
          </p:nvPr>
        </p:nvSpPr>
        <p:spPr>
          <a:xfrm>
            <a:off x="8788304" y="1905000"/>
            <a:ext cx="2478400" cy="3652400"/>
          </a:xfrm>
          <a:prstGeom prst="rect">
            <a:avLst/>
          </a:prstGeom>
        </p:spPr>
        <p:txBody>
          <a:bodyPr spcFirstLastPara="1" wrap="square" lIns="91425" tIns="91425" rIns="91425" bIns="91425" anchor="t" anchorCtr="0">
            <a:noAutofit/>
          </a:bodyPr>
          <a:lstStyle>
            <a:lvl1pPr marL="609585" lvl="0" indent="-414856" rtl="0">
              <a:spcBef>
                <a:spcPts val="800"/>
              </a:spcBef>
              <a:spcAft>
                <a:spcPts val="0"/>
              </a:spcAft>
              <a:buSzPts val="1300"/>
              <a:buChar char="○"/>
              <a:defRPr sz="1733"/>
            </a:lvl1pPr>
            <a:lvl2pPr marL="1219170" lvl="1" indent="-414856" rtl="0">
              <a:spcBef>
                <a:spcPts val="1333"/>
              </a:spcBef>
              <a:spcAft>
                <a:spcPts val="0"/>
              </a:spcAft>
              <a:buSzPts val="1300"/>
              <a:buChar char="◦"/>
              <a:defRPr sz="1733"/>
            </a:lvl2pPr>
            <a:lvl3pPr marL="1828754" lvl="2" indent="-414856" rtl="0">
              <a:spcBef>
                <a:spcPts val="1333"/>
              </a:spcBef>
              <a:spcAft>
                <a:spcPts val="0"/>
              </a:spcAft>
              <a:buSzPts val="1300"/>
              <a:buChar char="◦"/>
              <a:defRPr sz="1733"/>
            </a:lvl3pPr>
            <a:lvl4pPr marL="2438339" lvl="3" indent="-414856" rtl="0">
              <a:spcBef>
                <a:spcPts val="1333"/>
              </a:spcBef>
              <a:spcAft>
                <a:spcPts val="0"/>
              </a:spcAft>
              <a:buSzPts val="1300"/>
              <a:buChar char="◦"/>
              <a:defRPr sz="1733"/>
            </a:lvl4pPr>
            <a:lvl5pPr marL="3047924" lvl="4" indent="-414856" rtl="0">
              <a:spcBef>
                <a:spcPts val="1333"/>
              </a:spcBef>
              <a:spcAft>
                <a:spcPts val="0"/>
              </a:spcAft>
              <a:buSzPts val="1300"/>
              <a:buChar char="◦"/>
              <a:defRPr sz="1733"/>
            </a:lvl5pPr>
            <a:lvl6pPr marL="3657509" lvl="5" indent="-414856" rtl="0">
              <a:spcBef>
                <a:spcPts val="1333"/>
              </a:spcBef>
              <a:spcAft>
                <a:spcPts val="0"/>
              </a:spcAft>
              <a:buSzPts val="1300"/>
              <a:buChar char="◦"/>
              <a:defRPr sz="1733"/>
            </a:lvl6pPr>
            <a:lvl7pPr marL="4267093" lvl="6" indent="-414856" rtl="0">
              <a:spcBef>
                <a:spcPts val="1333"/>
              </a:spcBef>
              <a:spcAft>
                <a:spcPts val="0"/>
              </a:spcAft>
              <a:buSzPts val="1300"/>
              <a:buChar char="◦"/>
              <a:defRPr sz="1733"/>
            </a:lvl7pPr>
            <a:lvl8pPr marL="4876678" lvl="7" indent="-414856" rtl="0">
              <a:spcBef>
                <a:spcPts val="1333"/>
              </a:spcBef>
              <a:spcAft>
                <a:spcPts val="0"/>
              </a:spcAft>
              <a:buSzPts val="1300"/>
              <a:buChar char="◦"/>
              <a:defRPr sz="1733"/>
            </a:lvl8pPr>
            <a:lvl9pPr marL="5486263" lvl="8" indent="-414856" rtl="0">
              <a:spcBef>
                <a:spcPts val="1333"/>
              </a:spcBef>
              <a:spcAft>
                <a:spcPts val="1333"/>
              </a:spcAft>
              <a:buSzPts val="1300"/>
              <a:buChar char="◦"/>
              <a:defRPr sz="1733"/>
            </a:lvl9pPr>
          </a:lstStyle>
          <a:p>
            <a:endParaRPr/>
          </a:p>
        </p:txBody>
      </p:sp>
      <p:sp>
        <p:nvSpPr>
          <p:cNvPr id="189" name="Google Shape;189;p7"/>
          <p:cNvSpPr txBox="1">
            <a:spLocks noGrp="1"/>
          </p:cNvSpPr>
          <p:nvPr>
            <p:ph type="sldNum" idx="12"/>
          </p:nvPr>
        </p:nvSpPr>
        <p:spPr>
          <a:xfrm>
            <a:off x="10823979" y="557417"/>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A6BCC9"/>
                </a:solidFill>
              </a:rPr>
              <a:pPr defTabSz="1219170">
                <a:buClr>
                  <a:srgbClr val="000000"/>
                </a:buClr>
              </a:pPr>
              <a:t>‹#›</a:t>
            </a:fld>
            <a:endParaRPr lang="en" kern="0">
              <a:solidFill>
                <a:srgbClr val="A6BCC9"/>
              </a:solidFill>
            </a:endParaRPr>
          </a:p>
        </p:txBody>
      </p:sp>
    </p:spTree>
    <p:extLst>
      <p:ext uri="{BB962C8B-B14F-4D97-AF65-F5344CB8AC3E}">
        <p14:creationId xmlns:p14="http://schemas.microsoft.com/office/powerpoint/2010/main" val="194041744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609600" y="6356354"/>
            <a:ext cx="2844800" cy="365125"/>
          </a:xfrm>
          <a:prstGeom prst="rect">
            <a:avLst/>
          </a:prstGeom>
        </p:spPr>
        <p:txBody>
          <a:bodyPr/>
          <a:lstStyle/>
          <a:p>
            <a:pPr defTabSz="1219170">
              <a:buClr>
                <a:srgbClr val="000000"/>
              </a:buClr>
            </a:pPr>
            <a:fld id="{FD1176A7-B091-469C-82C8-89C693043C40}" type="datetimeFigureOut">
              <a:rPr lang="en-US" sz="1867" kern="0" smtClean="0">
                <a:solidFill>
                  <a:prstClr val="black">
                    <a:tint val="75000"/>
                  </a:prstClr>
                </a:solidFill>
                <a:cs typeface="Arial"/>
                <a:sym typeface="Arial"/>
              </a:rPr>
              <a:pPr defTabSz="1219170">
                <a:buClr>
                  <a:srgbClr val="000000"/>
                </a:buClr>
              </a:pPr>
              <a:t>6/28/2025</a:t>
            </a:fld>
            <a:endParaRPr lang="en-US" sz="1867" kern="0">
              <a:solidFill>
                <a:prstClr val="black">
                  <a:tint val="75000"/>
                </a:prstClr>
              </a:solidFill>
              <a:cs typeface="Arial"/>
              <a:sym typeface="Arial"/>
            </a:endParaRPr>
          </a:p>
        </p:txBody>
      </p:sp>
      <p:sp>
        <p:nvSpPr>
          <p:cNvPr id="4" name="Footer Placeholder 3"/>
          <p:cNvSpPr>
            <a:spLocks noGrp="1"/>
          </p:cNvSpPr>
          <p:nvPr>
            <p:ph type="ftr" sz="quarter" idx="11"/>
          </p:nvPr>
        </p:nvSpPr>
        <p:spPr>
          <a:xfrm>
            <a:off x="4165601" y="6356354"/>
            <a:ext cx="3860800" cy="365125"/>
          </a:xfrm>
          <a:prstGeom prst="rect">
            <a:avLst/>
          </a:prstGeom>
        </p:spPr>
        <p:txBody>
          <a:bodyPr/>
          <a:lstStyle/>
          <a:p>
            <a:pPr defTabSz="1219170">
              <a:buClr>
                <a:srgbClr val="000000"/>
              </a:buClr>
            </a:pPr>
            <a:endParaRPr lang="en-US" sz="1867" kern="0">
              <a:solidFill>
                <a:prstClr val="black">
                  <a:tint val="75000"/>
                </a:prstClr>
              </a:solidFill>
              <a:cs typeface="Arial"/>
              <a:sym typeface="Arial"/>
            </a:endParaRPr>
          </a:p>
        </p:txBody>
      </p:sp>
      <p:sp>
        <p:nvSpPr>
          <p:cNvPr id="5" name="Slide Number Placeholder 4"/>
          <p:cNvSpPr>
            <a:spLocks noGrp="1"/>
          </p:cNvSpPr>
          <p:nvPr>
            <p:ph type="sldNum" sz="quarter" idx="12"/>
          </p:nvPr>
        </p:nvSpPr>
        <p:spPr/>
        <p:txBody>
          <a:bodyPr/>
          <a:lstStyle/>
          <a:p>
            <a:pPr defTabSz="1219170">
              <a:buClr>
                <a:srgbClr val="000000"/>
              </a:buClr>
            </a:pPr>
            <a:fld id="{5939B1FA-81F2-4940-9AF3-5EAFB5D6669B}" type="slidenum">
              <a:rPr lang="en-US" kern="0" smtClean="0">
                <a:solidFill>
                  <a:prstClr val="black">
                    <a:tint val="75000"/>
                  </a:prstClr>
                </a:solidFill>
              </a:rPr>
              <a:pPr defTabSz="1219170">
                <a:buClr>
                  <a:srgbClr val="000000"/>
                </a:buClr>
              </a:pPr>
              <a:t>‹#›</a:t>
            </a:fld>
            <a:endParaRPr lang="en-US" kern="0">
              <a:solidFill>
                <a:prstClr val="black">
                  <a:tint val="75000"/>
                </a:prstClr>
              </a:solidFill>
            </a:endParaRPr>
          </a:p>
        </p:txBody>
      </p:sp>
      <p:sp>
        <p:nvSpPr>
          <p:cNvPr id="6" name="Title 1"/>
          <p:cNvSpPr>
            <a:spLocks noGrp="1"/>
          </p:cNvSpPr>
          <p:nvPr>
            <p:ph type="title"/>
          </p:nvPr>
        </p:nvSpPr>
        <p:spPr>
          <a:xfrm>
            <a:off x="609601" y="274642"/>
            <a:ext cx="10972801" cy="715961"/>
          </a:xfrm>
        </p:spPr>
        <p:txBody>
          <a:bodyPr>
            <a:normAutofit/>
          </a:bodyPr>
          <a:lstStyle>
            <a:lvl1pPr algn="l">
              <a:defRPr sz="3732">
                <a:solidFill>
                  <a:schemeClr val="tx1">
                    <a:lumMod val="65000"/>
                    <a:lumOff val="35000"/>
                  </a:schemeClr>
                </a:solidFill>
              </a:defRPr>
            </a:lvl1pPr>
          </a:lstStyle>
          <a:p>
            <a:r>
              <a:rPr lang="en-US"/>
              <a:t>Click to edit Master title style</a:t>
            </a:r>
          </a:p>
        </p:txBody>
      </p:sp>
    </p:spTree>
    <p:extLst>
      <p:ext uri="{BB962C8B-B14F-4D97-AF65-F5344CB8AC3E}">
        <p14:creationId xmlns:p14="http://schemas.microsoft.com/office/powerpoint/2010/main" val="350446354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a:xfrm>
            <a:off x="609600" y="6356351"/>
            <a:ext cx="2844800" cy="365125"/>
          </a:xfrm>
          <a:prstGeom prst="rect">
            <a:avLst/>
          </a:prstGeom>
        </p:spPr>
        <p:txBody>
          <a:bodyPr/>
          <a:lstStyle/>
          <a:p>
            <a:pPr defTabSz="1219170">
              <a:buClr>
                <a:srgbClr val="000000"/>
              </a:buClr>
            </a:pPr>
            <a:fld id="{AE62507D-BAAB-4979-ABC8-9B9C02BDE341}" type="datetimeFigureOut">
              <a:rPr lang="vi-VN" sz="1867" kern="0" smtClean="0">
                <a:solidFill>
                  <a:srgbClr val="000000"/>
                </a:solidFill>
                <a:cs typeface="Arial"/>
                <a:sym typeface="Arial"/>
              </a:rPr>
              <a:pPr defTabSz="1219170">
                <a:buClr>
                  <a:srgbClr val="000000"/>
                </a:buClr>
              </a:pPr>
              <a:t>28/06/2025</a:t>
            </a:fld>
            <a:endParaRPr lang="vi-VN" sz="1867" kern="0">
              <a:solidFill>
                <a:srgbClr val="000000"/>
              </a:solidFill>
              <a:cs typeface="Arial"/>
              <a:sym typeface="Aria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pPr defTabSz="1219170">
              <a:buClr>
                <a:srgbClr val="000000"/>
              </a:buClr>
            </a:pPr>
            <a:endParaRPr lang="vi-VN" sz="1867" kern="0">
              <a:solidFill>
                <a:srgbClr val="000000"/>
              </a:solidFill>
              <a:cs typeface="Arial"/>
              <a:sym typeface="Arial"/>
            </a:endParaRPr>
          </a:p>
        </p:txBody>
      </p:sp>
      <p:sp>
        <p:nvSpPr>
          <p:cNvPr id="6" name="Slide Number Placeholder 5"/>
          <p:cNvSpPr>
            <a:spLocks noGrp="1"/>
          </p:cNvSpPr>
          <p:nvPr>
            <p:ph type="sldNum" sz="quarter" idx="12"/>
          </p:nvPr>
        </p:nvSpPr>
        <p:spPr/>
        <p:txBody>
          <a:bodyPr/>
          <a:lstStyle/>
          <a:p>
            <a:pPr defTabSz="1219170">
              <a:buClr>
                <a:srgbClr val="000000"/>
              </a:buClr>
            </a:pPr>
            <a:fld id="{A6E37BE3-44FB-4D40-99DC-381809FAF387}" type="slidenum">
              <a:rPr lang="vi-VN" kern="0" smtClean="0">
                <a:solidFill>
                  <a:srgbClr val="A6BCC9"/>
                </a:solidFill>
              </a:rPr>
              <a:pPr defTabSz="1219170">
                <a:buClr>
                  <a:srgbClr val="000000"/>
                </a:buClr>
              </a:pPr>
              <a:t>‹#›</a:t>
            </a:fld>
            <a:endParaRPr lang="vi-VN" kern="0">
              <a:solidFill>
                <a:srgbClr val="A6BCC9"/>
              </a:solidFill>
            </a:endParaRPr>
          </a:p>
        </p:txBody>
      </p:sp>
    </p:spTree>
    <p:extLst>
      <p:ext uri="{BB962C8B-B14F-4D97-AF65-F5344CB8AC3E}">
        <p14:creationId xmlns:p14="http://schemas.microsoft.com/office/powerpoint/2010/main" val="67588787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type="title">
  <p:cSld name="Title">
    <p:bg>
      <p:bgPr>
        <a:blipFill>
          <a:blip r:embed="rId2">
            <a:alphaModFix/>
          </a:blip>
          <a:stretch>
            <a:fillRect/>
          </a:stretch>
        </a:blipFill>
        <a:effectLst/>
      </p:bgPr>
    </p:bg>
    <p:spTree>
      <p:nvGrpSpPr>
        <p:cNvPr id="1" name="Shape 9"/>
        <p:cNvGrpSpPr/>
        <p:nvPr/>
      </p:nvGrpSpPr>
      <p:grpSpPr>
        <a:xfrm>
          <a:off x="0" y="0"/>
          <a:ext cx="0" cy="0"/>
          <a:chOff x="0" y="0"/>
          <a:chExt cx="0" cy="0"/>
        </a:xfrm>
      </p:grpSpPr>
      <p:sp>
        <p:nvSpPr>
          <p:cNvPr id="10" name="Google Shape;10;p2"/>
          <p:cNvSpPr/>
          <p:nvPr/>
        </p:nvSpPr>
        <p:spPr>
          <a:xfrm>
            <a:off x="3507267" y="840200"/>
            <a:ext cx="5177600" cy="5177600"/>
          </a:xfrm>
          <a:prstGeom prst="ellipse">
            <a:avLst/>
          </a:pr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11;p2"/>
          <p:cNvSpPr/>
          <p:nvPr/>
        </p:nvSpPr>
        <p:spPr>
          <a:xfrm>
            <a:off x="7240467" y="304800"/>
            <a:ext cx="1850800" cy="1850800"/>
          </a:xfrm>
          <a:prstGeom prst="ellipse">
            <a:avLst/>
          </a:prstGeom>
          <a:solidFill>
            <a:srgbClr val="FFB600">
              <a:alpha val="796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12;p2"/>
          <p:cNvSpPr/>
          <p:nvPr/>
        </p:nvSpPr>
        <p:spPr>
          <a:xfrm>
            <a:off x="7877667" y="6214433"/>
            <a:ext cx="807200" cy="8072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a:off x="3608867" y="5163505"/>
            <a:ext cx="1463600" cy="1463600"/>
          </a:xfrm>
          <a:prstGeom prst="ellipse">
            <a:avLst/>
          </a:prstGeom>
          <a:solidFill>
            <a:srgbClr val="FC4540">
              <a:alpha val="7885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4;p2"/>
          <p:cNvSpPr/>
          <p:nvPr/>
        </p:nvSpPr>
        <p:spPr>
          <a:xfrm>
            <a:off x="2775592" y="1028361"/>
            <a:ext cx="1032800" cy="10328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5;p2"/>
          <p:cNvSpPr/>
          <p:nvPr/>
        </p:nvSpPr>
        <p:spPr>
          <a:xfrm>
            <a:off x="8684868" y="2155587"/>
            <a:ext cx="551200" cy="551200"/>
          </a:xfrm>
          <a:prstGeom prst="ellipse">
            <a:avLst/>
          </a:prstGeom>
          <a:solidFill>
            <a:srgbClr val="FC4540">
              <a:alpha val="7885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6;p2"/>
          <p:cNvSpPr/>
          <p:nvPr/>
        </p:nvSpPr>
        <p:spPr>
          <a:xfrm>
            <a:off x="3227301" y="4816059"/>
            <a:ext cx="449200" cy="449200"/>
          </a:xfrm>
          <a:prstGeom prst="ellipse">
            <a:avLst/>
          </a:prstGeom>
          <a:solidFill>
            <a:srgbClr val="FF975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7;p2"/>
          <p:cNvSpPr/>
          <p:nvPr/>
        </p:nvSpPr>
        <p:spPr>
          <a:xfrm>
            <a:off x="3149979" y="2226844"/>
            <a:ext cx="284000" cy="284000"/>
          </a:xfrm>
          <a:prstGeom prst="ellipse">
            <a:avLst/>
          </a:prstGeom>
          <a:solidFill>
            <a:srgbClr val="FFB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8;p2"/>
          <p:cNvSpPr/>
          <p:nvPr/>
        </p:nvSpPr>
        <p:spPr>
          <a:xfrm>
            <a:off x="9091281" y="1784923"/>
            <a:ext cx="125200" cy="125200"/>
          </a:xfrm>
          <a:prstGeom prst="ellipse">
            <a:avLst/>
          </a:prstGeom>
          <a:solidFill>
            <a:srgbClr val="02BDC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p:nvPr/>
        </p:nvSpPr>
        <p:spPr>
          <a:xfrm>
            <a:off x="8218652" y="5832700"/>
            <a:ext cx="125200" cy="125200"/>
          </a:xfrm>
          <a:prstGeom prst="ellipse">
            <a:avLst/>
          </a:prstGeom>
          <a:solidFill>
            <a:srgbClr val="FFB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3067490" y="1320258"/>
            <a:ext cx="449023" cy="449023"/>
          </a:xfrm>
          <a:custGeom>
            <a:avLst/>
            <a:gdLst/>
            <a:ahLst/>
            <a:cxnLst/>
            <a:rect l="l" t="t" r="r" b="b"/>
            <a:pathLst>
              <a:path w="16027" h="16027" fill="none" extrusionOk="0">
                <a:moveTo>
                  <a:pt x="14029" y="4019"/>
                </a:moveTo>
                <a:lnTo>
                  <a:pt x="14029" y="4019"/>
                </a:lnTo>
                <a:lnTo>
                  <a:pt x="14200" y="3849"/>
                </a:lnTo>
                <a:lnTo>
                  <a:pt x="14395" y="3752"/>
                </a:lnTo>
                <a:lnTo>
                  <a:pt x="14614" y="3678"/>
                </a:lnTo>
                <a:lnTo>
                  <a:pt x="14809" y="3630"/>
                </a:lnTo>
                <a:lnTo>
                  <a:pt x="15028" y="3581"/>
                </a:lnTo>
                <a:lnTo>
                  <a:pt x="15247" y="3484"/>
                </a:lnTo>
                <a:lnTo>
                  <a:pt x="15442" y="3362"/>
                </a:lnTo>
                <a:lnTo>
                  <a:pt x="15661" y="3191"/>
                </a:lnTo>
                <a:lnTo>
                  <a:pt x="15661" y="3191"/>
                </a:lnTo>
                <a:lnTo>
                  <a:pt x="15832" y="2997"/>
                </a:lnTo>
                <a:lnTo>
                  <a:pt x="15929" y="2777"/>
                </a:lnTo>
                <a:lnTo>
                  <a:pt x="16002" y="2534"/>
                </a:lnTo>
                <a:lnTo>
                  <a:pt x="16026" y="2266"/>
                </a:lnTo>
                <a:lnTo>
                  <a:pt x="16026" y="2266"/>
                </a:lnTo>
                <a:lnTo>
                  <a:pt x="16002" y="2047"/>
                </a:lnTo>
                <a:lnTo>
                  <a:pt x="15978" y="1827"/>
                </a:lnTo>
                <a:lnTo>
                  <a:pt x="15905" y="1633"/>
                </a:lnTo>
                <a:lnTo>
                  <a:pt x="15807" y="1413"/>
                </a:lnTo>
                <a:lnTo>
                  <a:pt x="15710" y="1243"/>
                </a:lnTo>
                <a:lnTo>
                  <a:pt x="15588" y="1048"/>
                </a:lnTo>
                <a:lnTo>
                  <a:pt x="15466" y="878"/>
                </a:lnTo>
                <a:lnTo>
                  <a:pt x="15320" y="707"/>
                </a:lnTo>
                <a:lnTo>
                  <a:pt x="15320" y="707"/>
                </a:lnTo>
                <a:lnTo>
                  <a:pt x="15150" y="561"/>
                </a:lnTo>
                <a:lnTo>
                  <a:pt x="14979" y="439"/>
                </a:lnTo>
                <a:lnTo>
                  <a:pt x="14784" y="317"/>
                </a:lnTo>
                <a:lnTo>
                  <a:pt x="14590" y="196"/>
                </a:lnTo>
                <a:lnTo>
                  <a:pt x="14395" y="123"/>
                </a:lnTo>
                <a:lnTo>
                  <a:pt x="14175" y="50"/>
                </a:lnTo>
                <a:lnTo>
                  <a:pt x="13981" y="25"/>
                </a:lnTo>
                <a:lnTo>
                  <a:pt x="13761" y="1"/>
                </a:lnTo>
                <a:lnTo>
                  <a:pt x="13761" y="1"/>
                </a:lnTo>
                <a:lnTo>
                  <a:pt x="13494" y="25"/>
                </a:lnTo>
                <a:lnTo>
                  <a:pt x="13250" y="98"/>
                </a:lnTo>
                <a:lnTo>
                  <a:pt x="13031" y="196"/>
                </a:lnTo>
                <a:lnTo>
                  <a:pt x="12836" y="366"/>
                </a:lnTo>
                <a:lnTo>
                  <a:pt x="12836" y="366"/>
                </a:lnTo>
                <a:lnTo>
                  <a:pt x="12665" y="561"/>
                </a:lnTo>
                <a:lnTo>
                  <a:pt x="12544" y="780"/>
                </a:lnTo>
                <a:lnTo>
                  <a:pt x="12471" y="975"/>
                </a:lnTo>
                <a:lnTo>
                  <a:pt x="12422" y="1194"/>
                </a:lnTo>
                <a:lnTo>
                  <a:pt x="12349" y="1413"/>
                </a:lnTo>
                <a:lnTo>
                  <a:pt x="12276" y="1608"/>
                </a:lnTo>
                <a:lnTo>
                  <a:pt x="12178" y="1827"/>
                </a:lnTo>
                <a:lnTo>
                  <a:pt x="12008" y="1998"/>
                </a:lnTo>
                <a:lnTo>
                  <a:pt x="12008" y="1998"/>
                </a:lnTo>
                <a:lnTo>
                  <a:pt x="11740" y="2266"/>
                </a:lnTo>
                <a:lnTo>
                  <a:pt x="11496" y="2436"/>
                </a:lnTo>
                <a:lnTo>
                  <a:pt x="11277" y="2534"/>
                </a:lnTo>
                <a:lnTo>
                  <a:pt x="11082" y="2582"/>
                </a:lnTo>
                <a:lnTo>
                  <a:pt x="10888" y="2582"/>
                </a:lnTo>
                <a:lnTo>
                  <a:pt x="10717" y="2534"/>
                </a:lnTo>
                <a:lnTo>
                  <a:pt x="10547" y="2412"/>
                </a:lnTo>
                <a:lnTo>
                  <a:pt x="10376" y="2290"/>
                </a:lnTo>
                <a:lnTo>
                  <a:pt x="10206" y="2095"/>
                </a:lnTo>
                <a:lnTo>
                  <a:pt x="10035" y="1901"/>
                </a:lnTo>
                <a:lnTo>
                  <a:pt x="9670" y="1413"/>
                </a:lnTo>
                <a:lnTo>
                  <a:pt x="9231" y="878"/>
                </a:lnTo>
                <a:lnTo>
                  <a:pt x="8988" y="585"/>
                </a:lnTo>
                <a:lnTo>
                  <a:pt x="8720" y="293"/>
                </a:lnTo>
                <a:lnTo>
                  <a:pt x="8720" y="293"/>
                </a:lnTo>
                <a:lnTo>
                  <a:pt x="8574" y="171"/>
                </a:lnTo>
                <a:lnTo>
                  <a:pt x="8379" y="74"/>
                </a:lnTo>
                <a:lnTo>
                  <a:pt x="8209" y="25"/>
                </a:lnTo>
                <a:lnTo>
                  <a:pt x="8014" y="1"/>
                </a:lnTo>
                <a:lnTo>
                  <a:pt x="8014" y="1"/>
                </a:lnTo>
                <a:lnTo>
                  <a:pt x="7916" y="25"/>
                </a:lnTo>
                <a:lnTo>
                  <a:pt x="7770" y="98"/>
                </a:lnTo>
                <a:lnTo>
                  <a:pt x="7307" y="366"/>
                </a:lnTo>
                <a:lnTo>
                  <a:pt x="7039" y="537"/>
                </a:lnTo>
                <a:lnTo>
                  <a:pt x="6747" y="756"/>
                </a:lnTo>
                <a:lnTo>
                  <a:pt x="6431" y="975"/>
                </a:lnTo>
                <a:lnTo>
                  <a:pt x="6138" y="1243"/>
                </a:lnTo>
                <a:lnTo>
                  <a:pt x="5870" y="1511"/>
                </a:lnTo>
                <a:lnTo>
                  <a:pt x="5627" y="1803"/>
                </a:lnTo>
                <a:lnTo>
                  <a:pt x="5432" y="2095"/>
                </a:lnTo>
                <a:lnTo>
                  <a:pt x="5359" y="2242"/>
                </a:lnTo>
                <a:lnTo>
                  <a:pt x="5310" y="2412"/>
                </a:lnTo>
                <a:lnTo>
                  <a:pt x="5262" y="2558"/>
                </a:lnTo>
                <a:lnTo>
                  <a:pt x="5237" y="2704"/>
                </a:lnTo>
                <a:lnTo>
                  <a:pt x="5237" y="2850"/>
                </a:lnTo>
                <a:lnTo>
                  <a:pt x="5262" y="3021"/>
                </a:lnTo>
                <a:lnTo>
                  <a:pt x="5310" y="3167"/>
                </a:lnTo>
                <a:lnTo>
                  <a:pt x="5383" y="3313"/>
                </a:lnTo>
                <a:lnTo>
                  <a:pt x="5481" y="3459"/>
                </a:lnTo>
                <a:lnTo>
                  <a:pt x="5603" y="3605"/>
                </a:lnTo>
                <a:lnTo>
                  <a:pt x="5603" y="3605"/>
                </a:lnTo>
                <a:lnTo>
                  <a:pt x="5797" y="3752"/>
                </a:lnTo>
                <a:lnTo>
                  <a:pt x="5992" y="3849"/>
                </a:lnTo>
                <a:lnTo>
                  <a:pt x="6187" y="3946"/>
                </a:lnTo>
                <a:lnTo>
                  <a:pt x="6406" y="3995"/>
                </a:lnTo>
                <a:lnTo>
                  <a:pt x="6625" y="4044"/>
                </a:lnTo>
                <a:lnTo>
                  <a:pt x="6845" y="4141"/>
                </a:lnTo>
                <a:lnTo>
                  <a:pt x="7039" y="4239"/>
                </a:lnTo>
                <a:lnTo>
                  <a:pt x="7234" y="4409"/>
                </a:lnTo>
                <a:lnTo>
                  <a:pt x="7234" y="4409"/>
                </a:lnTo>
                <a:lnTo>
                  <a:pt x="7405" y="4604"/>
                </a:lnTo>
                <a:lnTo>
                  <a:pt x="7502" y="4823"/>
                </a:lnTo>
                <a:lnTo>
                  <a:pt x="7575" y="5067"/>
                </a:lnTo>
                <a:lnTo>
                  <a:pt x="7600" y="5359"/>
                </a:lnTo>
                <a:lnTo>
                  <a:pt x="7600" y="5359"/>
                </a:lnTo>
                <a:lnTo>
                  <a:pt x="7575" y="5554"/>
                </a:lnTo>
                <a:lnTo>
                  <a:pt x="7551" y="5773"/>
                </a:lnTo>
                <a:lnTo>
                  <a:pt x="7478" y="5968"/>
                </a:lnTo>
                <a:lnTo>
                  <a:pt x="7405" y="6163"/>
                </a:lnTo>
                <a:lnTo>
                  <a:pt x="7307" y="6357"/>
                </a:lnTo>
                <a:lnTo>
                  <a:pt x="7186" y="6552"/>
                </a:lnTo>
                <a:lnTo>
                  <a:pt x="7039" y="6723"/>
                </a:lnTo>
                <a:lnTo>
                  <a:pt x="6893" y="6893"/>
                </a:lnTo>
                <a:lnTo>
                  <a:pt x="6893" y="6893"/>
                </a:lnTo>
                <a:lnTo>
                  <a:pt x="6723" y="7039"/>
                </a:lnTo>
                <a:lnTo>
                  <a:pt x="6552" y="7186"/>
                </a:lnTo>
                <a:lnTo>
                  <a:pt x="6382" y="7283"/>
                </a:lnTo>
                <a:lnTo>
                  <a:pt x="6187" y="7405"/>
                </a:lnTo>
                <a:lnTo>
                  <a:pt x="5992" y="7478"/>
                </a:lnTo>
                <a:lnTo>
                  <a:pt x="5773" y="7551"/>
                </a:lnTo>
                <a:lnTo>
                  <a:pt x="5554" y="7575"/>
                </a:lnTo>
                <a:lnTo>
                  <a:pt x="5359" y="7600"/>
                </a:lnTo>
                <a:lnTo>
                  <a:pt x="5359" y="7600"/>
                </a:lnTo>
                <a:lnTo>
                  <a:pt x="5091" y="7575"/>
                </a:lnTo>
                <a:lnTo>
                  <a:pt x="4848" y="7502"/>
                </a:lnTo>
                <a:lnTo>
                  <a:pt x="4604" y="7405"/>
                </a:lnTo>
                <a:lnTo>
                  <a:pt x="4409" y="7234"/>
                </a:lnTo>
                <a:lnTo>
                  <a:pt x="4409" y="7234"/>
                </a:lnTo>
                <a:lnTo>
                  <a:pt x="4239" y="7039"/>
                </a:lnTo>
                <a:lnTo>
                  <a:pt x="4117" y="6820"/>
                </a:lnTo>
                <a:lnTo>
                  <a:pt x="4044" y="6601"/>
                </a:lnTo>
                <a:lnTo>
                  <a:pt x="3971" y="6382"/>
                </a:lnTo>
                <a:lnTo>
                  <a:pt x="3922" y="6187"/>
                </a:lnTo>
                <a:lnTo>
                  <a:pt x="3849" y="5992"/>
                </a:lnTo>
                <a:lnTo>
                  <a:pt x="3752" y="5797"/>
                </a:lnTo>
                <a:lnTo>
                  <a:pt x="3605" y="5602"/>
                </a:lnTo>
                <a:lnTo>
                  <a:pt x="3605" y="5602"/>
                </a:lnTo>
                <a:lnTo>
                  <a:pt x="3459" y="5481"/>
                </a:lnTo>
                <a:lnTo>
                  <a:pt x="3313" y="5383"/>
                </a:lnTo>
                <a:lnTo>
                  <a:pt x="3167" y="5310"/>
                </a:lnTo>
                <a:lnTo>
                  <a:pt x="3021" y="5262"/>
                </a:lnTo>
                <a:lnTo>
                  <a:pt x="2850" y="5237"/>
                </a:lnTo>
                <a:lnTo>
                  <a:pt x="2704" y="5237"/>
                </a:lnTo>
                <a:lnTo>
                  <a:pt x="2558" y="5262"/>
                </a:lnTo>
                <a:lnTo>
                  <a:pt x="2412" y="5310"/>
                </a:lnTo>
                <a:lnTo>
                  <a:pt x="2242" y="5359"/>
                </a:lnTo>
                <a:lnTo>
                  <a:pt x="2095" y="5432"/>
                </a:lnTo>
                <a:lnTo>
                  <a:pt x="1803" y="5627"/>
                </a:lnTo>
                <a:lnTo>
                  <a:pt x="1511" y="5870"/>
                </a:lnTo>
                <a:lnTo>
                  <a:pt x="1243" y="6138"/>
                </a:lnTo>
                <a:lnTo>
                  <a:pt x="975" y="6431"/>
                </a:lnTo>
                <a:lnTo>
                  <a:pt x="756" y="6747"/>
                </a:lnTo>
                <a:lnTo>
                  <a:pt x="537" y="7039"/>
                </a:lnTo>
                <a:lnTo>
                  <a:pt x="366" y="7307"/>
                </a:lnTo>
                <a:lnTo>
                  <a:pt x="98" y="7770"/>
                </a:lnTo>
                <a:lnTo>
                  <a:pt x="25" y="7916"/>
                </a:lnTo>
                <a:lnTo>
                  <a:pt x="1" y="8014"/>
                </a:lnTo>
                <a:lnTo>
                  <a:pt x="1" y="8014"/>
                </a:lnTo>
                <a:lnTo>
                  <a:pt x="25" y="8208"/>
                </a:lnTo>
                <a:lnTo>
                  <a:pt x="74" y="8379"/>
                </a:lnTo>
                <a:lnTo>
                  <a:pt x="171" y="8574"/>
                </a:lnTo>
                <a:lnTo>
                  <a:pt x="293" y="8720"/>
                </a:lnTo>
                <a:lnTo>
                  <a:pt x="293" y="8720"/>
                </a:lnTo>
                <a:lnTo>
                  <a:pt x="585" y="8988"/>
                </a:lnTo>
                <a:lnTo>
                  <a:pt x="878" y="9231"/>
                </a:lnTo>
                <a:lnTo>
                  <a:pt x="1413" y="9670"/>
                </a:lnTo>
                <a:lnTo>
                  <a:pt x="1901" y="10035"/>
                </a:lnTo>
                <a:lnTo>
                  <a:pt x="2095" y="10206"/>
                </a:lnTo>
                <a:lnTo>
                  <a:pt x="2290" y="10376"/>
                </a:lnTo>
                <a:lnTo>
                  <a:pt x="2412" y="10547"/>
                </a:lnTo>
                <a:lnTo>
                  <a:pt x="2534" y="10717"/>
                </a:lnTo>
                <a:lnTo>
                  <a:pt x="2583" y="10888"/>
                </a:lnTo>
                <a:lnTo>
                  <a:pt x="2583" y="11082"/>
                </a:lnTo>
                <a:lnTo>
                  <a:pt x="2534" y="11277"/>
                </a:lnTo>
                <a:lnTo>
                  <a:pt x="2436" y="11496"/>
                </a:lnTo>
                <a:lnTo>
                  <a:pt x="2266" y="11740"/>
                </a:lnTo>
                <a:lnTo>
                  <a:pt x="1998" y="12008"/>
                </a:lnTo>
                <a:lnTo>
                  <a:pt x="1998" y="12008"/>
                </a:lnTo>
                <a:lnTo>
                  <a:pt x="1828" y="12178"/>
                </a:lnTo>
                <a:lnTo>
                  <a:pt x="1633" y="12276"/>
                </a:lnTo>
                <a:lnTo>
                  <a:pt x="1413" y="12349"/>
                </a:lnTo>
                <a:lnTo>
                  <a:pt x="1219" y="12398"/>
                </a:lnTo>
                <a:lnTo>
                  <a:pt x="999" y="12446"/>
                </a:lnTo>
                <a:lnTo>
                  <a:pt x="780" y="12544"/>
                </a:lnTo>
                <a:lnTo>
                  <a:pt x="585" y="12665"/>
                </a:lnTo>
                <a:lnTo>
                  <a:pt x="366" y="12836"/>
                </a:lnTo>
                <a:lnTo>
                  <a:pt x="366" y="12836"/>
                </a:lnTo>
                <a:lnTo>
                  <a:pt x="196" y="13031"/>
                </a:lnTo>
                <a:lnTo>
                  <a:pt x="98" y="13250"/>
                </a:lnTo>
                <a:lnTo>
                  <a:pt x="25" y="13493"/>
                </a:lnTo>
                <a:lnTo>
                  <a:pt x="1" y="13761"/>
                </a:lnTo>
                <a:lnTo>
                  <a:pt x="1" y="13761"/>
                </a:lnTo>
                <a:lnTo>
                  <a:pt x="25" y="13981"/>
                </a:lnTo>
                <a:lnTo>
                  <a:pt x="50" y="14200"/>
                </a:lnTo>
                <a:lnTo>
                  <a:pt x="123" y="14395"/>
                </a:lnTo>
                <a:lnTo>
                  <a:pt x="220" y="14614"/>
                </a:lnTo>
                <a:lnTo>
                  <a:pt x="318" y="14784"/>
                </a:lnTo>
                <a:lnTo>
                  <a:pt x="439" y="14979"/>
                </a:lnTo>
                <a:lnTo>
                  <a:pt x="561" y="15150"/>
                </a:lnTo>
                <a:lnTo>
                  <a:pt x="707" y="15320"/>
                </a:lnTo>
                <a:lnTo>
                  <a:pt x="707" y="15320"/>
                </a:lnTo>
                <a:lnTo>
                  <a:pt x="878" y="15466"/>
                </a:lnTo>
                <a:lnTo>
                  <a:pt x="1048" y="15588"/>
                </a:lnTo>
                <a:lnTo>
                  <a:pt x="1243" y="15710"/>
                </a:lnTo>
                <a:lnTo>
                  <a:pt x="1438" y="15832"/>
                </a:lnTo>
                <a:lnTo>
                  <a:pt x="1633" y="15905"/>
                </a:lnTo>
                <a:lnTo>
                  <a:pt x="1852" y="15978"/>
                </a:lnTo>
                <a:lnTo>
                  <a:pt x="2047" y="16002"/>
                </a:lnTo>
                <a:lnTo>
                  <a:pt x="2266" y="16026"/>
                </a:lnTo>
                <a:lnTo>
                  <a:pt x="2266" y="16026"/>
                </a:lnTo>
                <a:lnTo>
                  <a:pt x="2534" y="16002"/>
                </a:lnTo>
                <a:lnTo>
                  <a:pt x="2777" y="15929"/>
                </a:lnTo>
                <a:lnTo>
                  <a:pt x="2997" y="15832"/>
                </a:lnTo>
                <a:lnTo>
                  <a:pt x="3191" y="15661"/>
                </a:lnTo>
                <a:lnTo>
                  <a:pt x="3191" y="15661"/>
                </a:lnTo>
                <a:lnTo>
                  <a:pt x="3362" y="15466"/>
                </a:lnTo>
                <a:lnTo>
                  <a:pt x="3484" y="15247"/>
                </a:lnTo>
                <a:lnTo>
                  <a:pt x="3557" y="15052"/>
                </a:lnTo>
                <a:lnTo>
                  <a:pt x="3605" y="14833"/>
                </a:lnTo>
                <a:lnTo>
                  <a:pt x="3679" y="14614"/>
                </a:lnTo>
                <a:lnTo>
                  <a:pt x="3752" y="14419"/>
                </a:lnTo>
                <a:lnTo>
                  <a:pt x="3849" y="14200"/>
                </a:lnTo>
                <a:lnTo>
                  <a:pt x="4019" y="14029"/>
                </a:lnTo>
                <a:lnTo>
                  <a:pt x="4019" y="14029"/>
                </a:lnTo>
                <a:lnTo>
                  <a:pt x="4287" y="13786"/>
                </a:lnTo>
                <a:lnTo>
                  <a:pt x="4531" y="13591"/>
                </a:lnTo>
                <a:lnTo>
                  <a:pt x="4750" y="13493"/>
                </a:lnTo>
                <a:lnTo>
                  <a:pt x="4945" y="13445"/>
                </a:lnTo>
                <a:lnTo>
                  <a:pt x="5140" y="13445"/>
                </a:lnTo>
                <a:lnTo>
                  <a:pt x="5310" y="13493"/>
                </a:lnTo>
                <a:lnTo>
                  <a:pt x="5481" y="13615"/>
                </a:lnTo>
                <a:lnTo>
                  <a:pt x="5651" y="13737"/>
                </a:lnTo>
                <a:lnTo>
                  <a:pt x="5822" y="13932"/>
                </a:lnTo>
                <a:lnTo>
                  <a:pt x="5992" y="14127"/>
                </a:lnTo>
                <a:lnTo>
                  <a:pt x="6358" y="14614"/>
                </a:lnTo>
                <a:lnTo>
                  <a:pt x="6796" y="15150"/>
                </a:lnTo>
                <a:lnTo>
                  <a:pt x="7039" y="15442"/>
                </a:lnTo>
                <a:lnTo>
                  <a:pt x="7307" y="15734"/>
                </a:lnTo>
                <a:lnTo>
                  <a:pt x="7307" y="15734"/>
                </a:lnTo>
                <a:lnTo>
                  <a:pt x="7454" y="15856"/>
                </a:lnTo>
                <a:lnTo>
                  <a:pt x="7648" y="15953"/>
                </a:lnTo>
                <a:lnTo>
                  <a:pt x="7819" y="16002"/>
                </a:lnTo>
                <a:lnTo>
                  <a:pt x="8014" y="16026"/>
                </a:lnTo>
                <a:lnTo>
                  <a:pt x="8014" y="16026"/>
                </a:lnTo>
                <a:lnTo>
                  <a:pt x="8111" y="16002"/>
                </a:lnTo>
                <a:lnTo>
                  <a:pt x="8257" y="15929"/>
                </a:lnTo>
                <a:lnTo>
                  <a:pt x="8720" y="15661"/>
                </a:lnTo>
                <a:lnTo>
                  <a:pt x="8988" y="15491"/>
                </a:lnTo>
                <a:lnTo>
                  <a:pt x="9280" y="15271"/>
                </a:lnTo>
                <a:lnTo>
                  <a:pt x="9597" y="15052"/>
                </a:lnTo>
                <a:lnTo>
                  <a:pt x="9889" y="14784"/>
                </a:lnTo>
                <a:lnTo>
                  <a:pt x="10157" y="14516"/>
                </a:lnTo>
                <a:lnTo>
                  <a:pt x="10400" y="14224"/>
                </a:lnTo>
                <a:lnTo>
                  <a:pt x="10595" y="13932"/>
                </a:lnTo>
                <a:lnTo>
                  <a:pt x="10668" y="13786"/>
                </a:lnTo>
                <a:lnTo>
                  <a:pt x="10717" y="13615"/>
                </a:lnTo>
                <a:lnTo>
                  <a:pt x="10766" y="13469"/>
                </a:lnTo>
                <a:lnTo>
                  <a:pt x="10790" y="13323"/>
                </a:lnTo>
                <a:lnTo>
                  <a:pt x="10790" y="13177"/>
                </a:lnTo>
                <a:lnTo>
                  <a:pt x="10766" y="13006"/>
                </a:lnTo>
                <a:lnTo>
                  <a:pt x="10717" y="12860"/>
                </a:lnTo>
                <a:lnTo>
                  <a:pt x="10644" y="12714"/>
                </a:lnTo>
                <a:lnTo>
                  <a:pt x="10547" y="12568"/>
                </a:lnTo>
                <a:lnTo>
                  <a:pt x="10425" y="12422"/>
                </a:lnTo>
                <a:lnTo>
                  <a:pt x="10425" y="12422"/>
                </a:lnTo>
                <a:lnTo>
                  <a:pt x="10230" y="12276"/>
                </a:lnTo>
                <a:lnTo>
                  <a:pt x="10035" y="12178"/>
                </a:lnTo>
                <a:lnTo>
                  <a:pt x="9840" y="12105"/>
                </a:lnTo>
                <a:lnTo>
                  <a:pt x="9621" y="12032"/>
                </a:lnTo>
                <a:lnTo>
                  <a:pt x="9402" y="11983"/>
                </a:lnTo>
                <a:lnTo>
                  <a:pt x="9183" y="11886"/>
                </a:lnTo>
                <a:lnTo>
                  <a:pt x="8988" y="11789"/>
                </a:lnTo>
                <a:lnTo>
                  <a:pt x="8793" y="11618"/>
                </a:lnTo>
                <a:lnTo>
                  <a:pt x="8793" y="11618"/>
                </a:lnTo>
                <a:lnTo>
                  <a:pt x="8623" y="11423"/>
                </a:lnTo>
                <a:lnTo>
                  <a:pt x="8525" y="11204"/>
                </a:lnTo>
                <a:lnTo>
                  <a:pt x="8452" y="10961"/>
                </a:lnTo>
                <a:lnTo>
                  <a:pt x="8428" y="10668"/>
                </a:lnTo>
                <a:lnTo>
                  <a:pt x="8428" y="10668"/>
                </a:lnTo>
                <a:lnTo>
                  <a:pt x="8452" y="10473"/>
                </a:lnTo>
                <a:lnTo>
                  <a:pt x="8476" y="10254"/>
                </a:lnTo>
                <a:lnTo>
                  <a:pt x="8549" y="10059"/>
                </a:lnTo>
                <a:lnTo>
                  <a:pt x="8623" y="9865"/>
                </a:lnTo>
                <a:lnTo>
                  <a:pt x="8720" y="9670"/>
                </a:lnTo>
                <a:lnTo>
                  <a:pt x="8842" y="9475"/>
                </a:lnTo>
                <a:lnTo>
                  <a:pt x="8988" y="9304"/>
                </a:lnTo>
                <a:lnTo>
                  <a:pt x="9134" y="9134"/>
                </a:lnTo>
                <a:lnTo>
                  <a:pt x="9134" y="9134"/>
                </a:lnTo>
                <a:lnTo>
                  <a:pt x="9304" y="8988"/>
                </a:lnTo>
                <a:lnTo>
                  <a:pt x="9475" y="8866"/>
                </a:lnTo>
                <a:lnTo>
                  <a:pt x="9645" y="8744"/>
                </a:lnTo>
                <a:lnTo>
                  <a:pt x="9840" y="8622"/>
                </a:lnTo>
                <a:lnTo>
                  <a:pt x="10035" y="8549"/>
                </a:lnTo>
                <a:lnTo>
                  <a:pt x="10254" y="8476"/>
                </a:lnTo>
                <a:lnTo>
                  <a:pt x="10474" y="8452"/>
                </a:lnTo>
                <a:lnTo>
                  <a:pt x="10668" y="8428"/>
                </a:lnTo>
                <a:lnTo>
                  <a:pt x="10668" y="8428"/>
                </a:lnTo>
                <a:lnTo>
                  <a:pt x="10936" y="8452"/>
                </a:lnTo>
                <a:lnTo>
                  <a:pt x="11180" y="8525"/>
                </a:lnTo>
                <a:lnTo>
                  <a:pt x="11423" y="8622"/>
                </a:lnTo>
                <a:lnTo>
                  <a:pt x="11618" y="8793"/>
                </a:lnTo>
                <a:lnTo>
                  <a:pt x="11618" y="8793"/>
                </a:lnTo>
                <a:lnTo>
                  <a:pt x="11789" y="8988"/>
                </a:lnTo>
                <a:lnTo>
                  <a:pt x="11910" y="9207"/>
                </a:lnTo>
                <a:lnTo>
                  <a:pt x="11984" y="9426"/>
                </a:lnTo>
                <a:lnTo>
                  <a:pt x="12057" y="9645"/>
                </a:lnTo>
                <a:lnTo>
                  <a:pt x="12105" y="9840"/>
                </a:lnTo>
                <a:lnTo>
                  <a:pt x="12178" y="10035"/>
                </a:lnTo>
                <a:lnTo>
                  <a:pt x="12276" y="10230"/>
                </a:lnTo>
                <a:lnTo>
                  <a:pt x="12422" y="10425"/>
                </a:lnTo>
                <a:lnTo>
                  <a:pt x="12422" y="10425"/>
                </a:lnTo>
                <a:lnTo>
                  <a:pt x="12568" y="10547"/>
                </a:lnTo>
                <a:lnTo>
                  <a:pt x="12714" y="10644"/>
                </a:lnTo>
                <a:lnTo>
                  <a:pt x="12860" y="10717"/>
                </a:lnTo>
                <a:lnTo>
                  <a:pt x="13006" y="10766"/>
                </a:lnTo>
                <a:lnTo>
                  <a:pt x="13177" y="10790"/>
                </a:lnTo>
                <a:lnTo>
                  <a:pt x="13323" y="10790"/>
                </a:lnTo>
                <a:lnTo>
                  <a:pt x="13469" y="10766"/>
                </a:lnTo>
                <a:lnTo>
                  <a:pt x="13615" y="10717"/>
                </a:lnTo>
                <a:lnTo>
                  <a:pt x="13786" y="10668"/>
                </a:lnTo>
                <a:lnTo>
                  <a:pt x="13932" y="10595"/>
                </a:lnTo>
                <a:lnTo>
                  <a:pt x="14224" y="10400"/>
                </a:lnTo>
                <a:lnTo>
                  <a:pt x="14516" y="10157"/>
                </a:lnTo>
                <a:lnTo>
                  <a:pt x="14784" y="9889"/>
                </a:lnTo>
                <a:lnTo>
                  <a:pt x="15052" y="9597"/>
                </a:lnTo>
                <a:lnTo>
                  <a:pt x="15271" y="9280"/>
                </a:lnTo>
                <a:lnTo>
                  <a:pt x="15491" y="8988"/>
                </a:lnTo>
                <a:lnTo>
                  <a:pt x="15661" y="8720"/>
                </a:lnTo>
                <a:lnTo>
                  <a:pt x="15929" y="8257"/>
                </a:lnTo>
                <a:lnTo>
                  <a:pt x="16002" y="8111"/>
                </a:lnTo>
                <a:lnTo>
                  <a:pt x="16026" y="8014"/>
                </a:lnTo>
                <a:lnTo>
                  <a:pt x="16026" y="8014"/>
                </a:lnTo>
                <a:lnTo>
                  <a:pt x="16002" y="7819"/>
                </a:lnTo>
                <a:lnTo>
                  <a:pt x="15953" y="7648"/>
                </a:lnTo>
                <a:lnTo>
                  <a:pt x="15856" y="7453"/>
                </a:lnTo>
                <a:lnTo>
                  <a:pt x="15734" y="7307"/>
                </a:lnTo>
                <a:lnTo>
                  <a:pt x="15734" y="7307"/>
                </a:lnTo>
                <a:lnTo>
                  <a:pt x="15442" y="7039"/>
                </a:lnTo>
                <a:lnTo>
                  <a:pt x="15150" y="6796"/>
                </a:lnTo>
                <a:lnTo>
                  <a:pt x="14614" y="6357"/>
                </a:lnTo>
                <a:lnTo>
                  <a:pt x="14127" y="5992"/>
                </a:lnTo>
                <a:lnTo>
                  <a:pt x="13932" y="5822"/>
                </a:lnTo>
                <a:lnTo>
                  <a:pt x="13737" y="5651"/>
                </a:lnTo>
                <a:lnTo>
                  <a:pt x="13615" y="5481"/>
                </a:lnTo>
                <a:lnTo>
                  <a:pt x="13494" y="5310"/>
                </a:lnTo>
                <a:lnTo>
                  <a:pt x="13445" y="5140"/>
                </a:lnTo>
                <a:lnTo>
                  <a:pt x="13445" y="4945"/>
                </a:lnTo>
                <a:lnTo>
                  <a:pt x="13494" y="4750"/>
                </a:lnTo>
                <a:lnTo>
                  <a:pt x="13591" y="4531"/>
                </a:lnTo>
                <a:lnTo>
                  <a:pt x="13761" y="4287"/>
                </a:lnTo>
                <a:lnTo>
                  <a:pt x="14029" y="4019"/>
                </a:lnTo>
                <a:lnTo>
                  <a:pt x="14029" y="4019"/>
                </a:lnTo>
                <a:close/>
              </a:path>
            </a:pathLst>
          </a:custGeom>
          <a:noFill/>
          <a:ln w="12175" cap="rnd" cmpd="sng">
            <a:solidFill>
              <a:srgbClr val="02BDC7"/>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1" name="Google Shape;21;p2"/>
          <p:cNvGrpSpPr/>
          <p:nvPr/>
        </p:nvGrpSpPr>
        <p:grpSpPr>
          <a:xfrm>
            <a:off x="4001442" y="5576169"/>
            <a:ext cx="678468" cy="638281"/>
            <a:chOff x="5972700" y="2330200"/>
            <a:chExt cx="411625" cy="387275"/>
          </a:xfrm>
        </p:grpSpPr>
        <p:sp>
          <p:nvSpPr>
            <p:cNvPr id="22" name="Google Shape;22;p2"/>
            <p:cNvSpPr/>
            <p:nvPr/>
          </p:nvSpPr>
          <p:spPr>
            <a:xfrm>
              <a:off x="5972700" y="2476950"/>
              <a:ext cx="98050" cy="219825"/>
            </a:xfrm>
            <a:custGeom>
              <a:avLst/>
              <a:gdLst/>
              <a:ahLst/>
              <a:cxnLst/>
              <a:rect l="l" t="t" r="r" b="b"/>
              <a:pathLst>
                <a:path w="3922" h="8793" fill="none" extrusionOk="0">
                  <a:moveTo>
                    <a:pt x="0" y="0"/>
                  </a:moveTo>
                  <a:lnTo>
                    <a:pt x="0" y="8792"/>
                  </a:lnTo>
                  <a:lnTo>
                    <a:pt x="3921" y="8792"/>
                  </a:lnTo>
                  <a:lnTo>
                    <a:pt x="3921" y="0"/>
                  </a:lnTo>
                  <a:lnTo>
                    <a:pt x="0" y="0"/>
                  </a:lnTo>
                  <a:close/>
                  <a:moveTo>
                    <a:pt x="2411" y="2411"/>
                  </a:moveTo>
                  <a:lnTo>
                    <a:pt x="2411" y="2411"/>
                  </a:lnTo>
                  <a:lnTo>
                    <a:pt x="2265" y="2387"/>
                  </a:lnTo>
                  <a:lnTo>
                    <a:pt x="2143" y="2363"/>
                  </a:lnTo>
                  <a:lnTo>
                    <a:pt x="2022" y="2290"/>
                  </a:lnTo>
                  <a:lnTo>
                    <a:pt x="1924" y="2216"/>
                  </a:lnTo>
                  <a:lnTo>
                    <a:pt x="1827" y="2095"/>
                  </a:lnTo>
                  <a:lnTo>
                    <a:pt x="1754" y="1973"/>
                  </a:lnTo>
                  <a:lnTo>
                    <a:pt x="1729" y="1851"/>
                  </a:lnTo>
                  <a:lnTo>
                    <a:pt x="1705" y="1705"/>
                  </a:lnTo>
                  <a:lnTo>
                    <a:pt x="1705" y="1705"/>
                  </a:lnTo>
                  <a:lnTo>
                    <a:pt x="1729" y="1559"/>
                  </a:lnTo>
                  <a:lnTo>
                    <a:pt x="1754" y="1437"/>
                  </a:lnTo>
                  <a:lnTo>
                    <a:pt x="1827" y="1315"/>
                  </a:lnTo>
                  <a:lnTo>
                    <a:pt x="1924" y="1218"/>
                  </a:lnTo>
                  <a:lnTo>
                    <a:pt x="2022" y="1120"/>
                  </a:lnTo>
                  <a:lnTo>
                    <a:pt x="2143" y="1072"/>
                  </a:lnTo>
                  <a:lnTo>
                    <a:pt x="2265" y="1023"/>
                  </a:lnTo>
                  <a:lnTo>
                    <a:pt x="2411" y="999"/>
                  </a:lnTo>
                  <a:lnTo>
                    <a:pt x="2411" y="999"/>
                  </a:lnTo>
                  <a:lnTo>
                    <a:pt x="2557" y="1023"/>
                  </a:lnTo>
                  <a:lnTo>
                    <a:pt x="2679" y="1072"/>
                  </a:lnTo>
                  <a:lnTo>
                    <a:pt x="2801" y="1120"/>
                  </a:lnTo>
                  <a:lnTo>
                    <a:pt x="2898" y="1218"/>
                  </a:lnTo>
                  <a:lnTo>
                    <a:pt x="2996" y="1315"/>
                  </a:lnTo>
                  <a:lnTo>
                    <a:pt x="3069" y="1437"/>
                  </a:lnTo>
                  <a:lnTo>
                    <a:pt x="3093" y="1559"/>
                  </a:lnTo>
                  <a:lnTo>
                    <a:pt x="3118" y="1705"/>
                  </a:lnTo>
                  <a:lnTo>
                    <a:pt x="3118" y="1705"/>
                  </a:lnTo>
                  <a:lnTo>
                    <a:pt x="3093" y="1851"/>
                  </a:lnTo>
                  <a:lnTo>
                    <a:pt x="3069" y="1973"/>
                  </a:lnTo>
                  <a:lnTo>
                    <a:pt x="2996" y="2095"/>
                  </a:lnTo>
                  <a:lnTo>
                    <a:pt x="2898" y="2216"/>
                  </a:lnTo>
                  <a:lnTo>
                    <a:pt x="2801" y="2290"/>
                  </a:lnTo>
                  <a:lnTo>
                    <a:pt x="2679" y="2363"/>
                  </a:lnTo>
                  <a:lnTo>
                    <a:pt x="2557" y="2387"/>
                  </a:lnTo>
                  <a:lnTo>
                    <a:pt x="2411" y="2411"/>
                  </a:lnTo>
                  <a:lnTo>
                    <a:pt x="2411" y="2411"/>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2"/>
            <p:cNvSpPr/>
            <p:nvPr/>
          </p:nvSpPr>
          <p:spPr>
            <a:xfrm>
              <a:off x="6078025" y="2330200"/>
              <a:ext cx="306300" cy="387275"/>
            </a:xfrm>
            <a:custGeom>
              <a:avLst/>
              <a:gdLst/>
              <a:ahLst/>
              <a:cxnLst/>
              <a:rect l="l" t="t" r="r" b="b"/>
              <a:pathLst>
                <a:path w="12252" h="15491" fill="none" extrusionOk="0">
                  <a:moveTo>
                    <a:pt x="1" y="13396"/>
                  </a:moveTo>
                  <a:lnTo>
                    <a:pt x="1511" y="13396"/>
                  </a:lnTo>
                  <a:lnTo>
                    <a:pt x="1511" y="13396"/>
                  </a:lnTo>
                  <a:lnTo>
                    <a:pt x="1998" y="13639"/>
                  </a:lnTo>
                  <a:lnTo>
                    <a:pt x="2680" y="13932"/>
                  </a:lnTo>
                  <a:lnTo>
                    <a:pt x="3556" y="14273"/>
                  </a:lnTo>
                  <a:lnTo>
                    <a:pt x="4531" y="14638"/>
                  </a:lnTo>
                  <a:lnTo>
                    <a:pt x="5578" y="14955"/>
                  </a:lnTo>
                  <a:lnTo>
                    <a:pt x="6114" y="15101"/>
                  </a:lnTo>
                  <a:lnTo>
                    <a:pt x="6650" y="15222"/>
                  </a:lnTo>
                  <a:lnTo>
                    <a:pt x="7161" y="15344"/>
                  </a:lnTo>
                  <a:lnTo>
                    <a:pt x="7672" y="15417"/>
                  </a:lnTo>
                  <a:lnTo>
                    <a:pt x="8135" y="15466"/>
                  </a:lnTo>
                  <a:lnTo>
                    <a:pt x="8598" y="15490"/>
                  </a:lnTo>
                  <a:lnTo>
                    <a:pt x="8598" y="15490"/>
                  </a:lnTo>
                  <a:lnTo>
                    <a:pt x="9377" y="15490"/>
                  </a:lnTo>
                  <a:lnTo>
                    <a:pt x="9791" y="15466"/>
                  </a:lnTo>
                  <a:lnTo>
                    <a:pt x="10181" y="15417"/>
                  </a:lnTo>
                  <a:lnTo>
                    <a:pt x="10522" y="15320"/>
                  </a:lnTo>
                  <a:lnTo>
                    <a:pt x="10692" y="15271"/>
                  </a:lnTo>
                  <a:lnTo>
                    <a:pt x="10814" y="15222"/>
                  </a:lnTo>
                  <a:lnTo>
                    <a:pt x="10936" y="15149"/>
                  </a:lnTo>
                  <a:lnTo>
                    <a:pt x="11033" y="15052"/>
                  </a:lnTo>
                  <a:lnTo>
                    <a:pt x="11082" y="14955"/>
                  </a:lnTo>
                  <a:lnTo>
                    <a:pt x="11131" y="14833"/>
                  </a:lnTo>
                  <a:lnTo>
                    <a:pt x="11204" y="14126"/>
                  </a:lnTo>
                  <a:lnTo>
                    <a:pt x="11204" y="14126"/>
                  </a:lnTo>
                  <a:lnTo>
                    <a:pt x="11180" y="13956"/>
                  </a:lnTo>
                  <a:lnTo>
                    <a:pt x="11131" y="13810"/>
                  </a:lnTo>
                  <a:lnTo>
                    <a:pt x="11033" y="13664"/>
                  </a:lnTo>
                  <a:lnTo>
                    <a:pt x="10887" y="13542"/>
                  </a:lnTo>
                  <a:lnTo>
                    <a:pt x="10887" y="13542"/>
                  </a:lnTo>
                  <a:lnTo>
                    <a:pt x="11009" y="13518"/>
                  </a:lnTo>
                  <a:lnTo>
                    <a:pt x="11131" y="13469"/>
                  </a:lnTo>
                  <a:lnTo>
                    <a:pt x="11253" y="13420"/>
                  </a:lnTo>
                  <a:lnTo>
                    <a:pt x="11350" y="13323"/>
                  </a:lnTo>
                  <a:lnTo>
                    <a:pt x="11423" y="13225"/>
                  </a:lnTo>
                  <a:lnTo>
                    <a:pt x="11496" y="13104"/>
                  </a:lnTo>
                  <a:lnTo>
                    <a:pt x="11545" y="12957"/>
                  </a:lnTo>
                  <a:lnTo>
                    <a:pt x="11569" y="12836"/>
                  </a:lnTo>
                  <a:lnTo>
                    <a:pt x="11642" y="11959"/>
                  </a:lnTo>
                  <a:lnTo>
                    <a:pt x="11642" y="11959"/>
                  </a:lnTo>
                  <a:lnTo>
                    <a:pt x="11642" y="11837"/>
                  </a:lnTo>
                  <a:lnTo>
                    <a:pt x="11642" y="11740"/>
                  </a:lnTo>
                  <a:lnTo>
                    <a:pt x="11618" y="11618"/>
                  </a:lnTo>
                  <a:lnTo>
                    <a:pt x="11569" y="11521"/>
                  </a:lnTo>
                  <a:lnTo>
                    <a:pt x="11447" y="11350"/>
                  </a:lnTo>
                  <a:lnTo>
                    <a:pt x="11374" y="11277"/>
                  </a:lnTo>
                  <a:lnTo>
                    <a:pt x="11301" y="11204"/>
                  </a:lnTo>
                  <a:lnTo>
                    <a:pt x="11301" y="11204"/>
                  </a:lnTo>
                  <a:lnTo>
                    <a:pt x="11423" y="11180"/>
                  </a:lnTo>
                  <a:lnTo>
                    <a:pt x="11521" y="11131"/>
                  </a:lnTo>
                  <a:lnTo>
                    <a:pt x="11618" y="11058"/>
                  </a:lnTo>
                  <a:lnTo>
                    <a:pt x="11715" y="10960"/>
                  </a:lnTo>
                  <a:lnTo>
                    <a:pt x="11788" y="10863"/>
                  </a:lnTo>
                  <a:lnTo>
                    <a:pt x="11837" y="10766"/>
                  </a:lnTo>
                  <a:lnTo>
                    <a:pt x="11886" y="10644"/>
                  </a:lnTo>
                  <a:lnTo>
                    <a:pt x="11910" y="10498"/>
                  </a:lnTo>
                  <a:lnTo>
                    <a:pt x="11983" y="9645"/>
                  </a:lnTo>
                  <a:lnTo>
                    <a:pt x="11983" y="9645"/>
                  </a:lnTo>
                  <a:lnTo>
                    <a:pt x="11983" y="9523"/>
                  </a:lnTo>
                  <a:lnTo>
                    <a:pt x="11983" y="9402"/>
                  </a:lnTo>
                  <a:lnTo>
                    <a:pt x="11959" y="9280"/>
                  </a:lnTo>
                  <a:lnTo>
                    <a:pt x="11910" y="9182"/>
                  </a:lnTo>
                  <a:lnTo>
                    <a:pt x="11861" y="9085"/>
                  </a:lnTo>
                  <a:lnTo>
                    <a:pt x="11788" y="9012"/>
                  </a:lnTo>
                  <a:lnTo>
                    <a:pt x="11715" y="8939"/>
                  </a:lnTo>
                  <a:lnTo>
                    <a:pt x="11618" y="8866"/>
                  </a:lnTo>
                  <a:lnTo>
                    <a:pt x="11618" y="8866"/>
                  </a:lnTo>
                  <a:lnTo>
                    <a:pt x="11715" y="8841"/>
                  </a:lnTo>
                  <a:lnTo>
                    <a:pt x="11813" y="8768"/>
                  </a:lnTo>
                  <a:lnTo>
                    <a:pt x="11910" y="8695"/>
                  </a:lnTo>
                  <a:lnTo>
                    <a:pt x="11983" y="8622"/>
                  </a:lnTo>
                  <a:lnTo>
                    <a:pt x="12056" y="8525"/>
                  </a:lnTo>
                  <a:lnTo>
                    <a:pt x="12105" y="8427"/>
                  </a:lnTo>
                  <a:lnTo>
                    <a:pt x="12129" y="8306"/>
                  </a:lnTo>
                  <a:lnTo>
                    <a:pt x="12154" y="8184"/>
                  </a:lnTo>
                  <a:lnTo>
                    <a:pt x="12251" y="7307"/>
                  </a:lnTo>
                  <a:lnTo>
                    <a:pt x="12251" y="7307"/>
                  </a:lnTo>
                  <a:lnTo>
                    <a:pt x="12227" y="7185"/>
                  </a:lnTo>
                  <a:lnTo>
                    <a:pt x="12202" y="7064"/>
                  </a:lnTo>
                  <a:lnTo>
                    <a:pt x="12154" y="6966"/>
                  </a:lnTo>
                  <a:lnTo>
                    <a:pt x="12105" y="6869"/>
                  </a:lnTo>
                  <a:lnTo>
                    <a:pt x="12032" y="6771"/>
                  </a:lnTo>
                  <a:lnTo>
                    <a:pt x="11935" y="6698"/>
                  </a:lnTo>
                  <a:lnTo>
                    <a:pt x="11715" y="6552"/>
                  </a:lnTo>
                  <a:lnTo>
                    <a:pt x="11472" y="6430"/>
                  </a:lnTo>
                  <a:lnTo>
                    <a:pt x="11180" y="6333"/>
                  </a:lnTo>
                  <a:lnTo>
                    <a:pt x="10863" y="6260"/>
                  </a:lnTo>
                  <a:lnTo>
                    <a:pt x="10546" y="6211"/>
                  </a:lnTo>
                  <a:lnTo>
                    <a:pt x="10546" y="6211"/>
                  </a:lnTo>
                  <a:lnTo>
                    <a:pt x="9864" y="6114"/>
                  </a:lnTo>
                  <a:lnTo>
                    <a:pt x="8817" y="6016"/>
                  </a:lnTo>
                  <a:lnTo>
                    <a:pt x="7575" y="5943"/>
                  </a:lnTo>
                  <a:lnTo>
                    <a:pt x="6309" y="5870"/>
                  </a:lnTo>
                  <a:lnTo>
                    <a:pt x="6309" y="5870"/>
                  </a:lnTo>
                  <a:lnTo>
                    <a:pt x="6479" y="5578"/>
                  </a:lnTo>
                  <a:lnTo>
                    <a:pt x="6625" y="5237"/>
                  </a:lnTo>
                  <a:lnTo>
                    <a:pt x="6771" y="4872"/>
                  </a:lnTo>
                  <a:lnTo>
                    <a:pt x="6869" y="4482"/>
                  </a:lnTo>
                  <a:lnTo>
                    <a:pt x="6966" y="4092"/>
                  </a:lnTo>
                  <a:lnTo>
                    <a:pt x="7064" y="3678"/>
                  </a:lnTo>
                  <a:lnTo>
                    <a:pt x="7161" y="2875"/>
                  </a:lnTo>
                  <a:lnTo>
                    <a:pt x="7234" y="2144"/>
                  </a:lnTo>
                  <a:lnTo>
                    <a:pt x="7283" y="1535"/>
                  </a:lnTo>
                  <a:lnTo>
                    <a:pt x="7283" y="975"/>
                  </a:lnTo>
                  <a:lnTo>
                    <a:pt x="7283" y="975"/>
                  </a:lnTo>
                  <a:lnTo>
                    <a:pt x="7283" y="804"/>
                  </a:lnTo>
                  <a:lnTo>
                    <a:pt x="7210" y="609"/>
                  </a:lnTo>
                  <a:lnTo>
                    <a:pt x="7137" y="463"/>
                  </a:lnTo>
                  <a:lnTo>
                    <a:pt x="7015" y="317"/>
                  </a:lnTo>
                  <a:lnTo>
                    <a:pt x="6869" y="171"/>
                  </a:lnTo>
                  <a:lnTo>
                    <a:pt x="6698" y="98"/>
                  </a:lnTo>
                  <a:lnTo>
                    <a:pt x="6503" y="25"/>
                  </a:lnTo>
                  <a:lnTo>
                    <a:pt x="6309" y="1"/>
                  </a:lnTo>
                  <a:lnTo>
                    <a:pt x="6309" y="1"/>
                  </a:lnTo>
                  <a:lnTo>
                    <a:pt x="5943" y="25"/>
                  </a:lnTo>
                  <a:lnTo>
                    <a:pt x="5700" y="74"/>
                  </a:lnTo>
                  <a:lnTo>
                    <a:pt x="5505" y="147"/>
                  </a:lnTo>
                  <a:lnTo>
                    <a:pt x="5359" y="220"/>
                  </a:lnTo>
                  <a:lnTo>
                    <a:pt x="5359" y="220"/>
                  </a:lnTo>
                  <a:lnTo>
                    <a:pt x="4969" y="1462"/>
                  </a:lnTo>
                  <a:lnTo>
                    <a:pt x="4774" y="2022"/>
                  </a:lnTo>
                  <a:lnTo>
                    <a:pt x="4579" y="2534"/>
                  </a:lnTo>
                  <a:lnTo>
                    <a:pt x="4385" y="2996"/>
                  </a:lnTo>
                  <a:lnTo>
                    <a:pt x="4190" y="3386"/>
                  </a:lnTo>
                  <a:lnTo>
                    <a:pt x="4019" y="3678"/>
                  </a:lnTo>
                  <a:lnTo>
                    <a:pt x="3873" y="3922"/>
                  </a:lnTo>
                  <a:lnTo>
                    <a:pt x="3873" y="3922"/>
                  </a:lnTo>
                  <a:lnTo>
                    <a:pt x="3654" y="4141"/>
                  </a:lnTo>
                  <a:lnTo>
                    <a:pt x="3313" y="4482"/>
                  </a:lnTo>
                  <a:lnTo>
                    <a:pt x="2509" y="5237"/>
                  </a:lnTo>
                  <a:lnTo>
                    <a:pt x="1438" y="6211"/>
                  </a:lnTo>
                  <a:lnTo>
                    <a:pt x="1" y="621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 name="Google Shape;24;p2"/>
          <p:cNvGrpSpPr/>
          <p:nvPr/>
        </p:nvGrpSpPr>
        <p:grpSpPr>
          <a:xfrm>
            <a:off x="7815699" y="675417"/>
            <a:ext cx="699967" cy="1109527"/>
            <a:chOff x="6718575" y="2318625"/>
            <a:chExt cx="256950" cy="407375"/>
          </a:xfrm>
        </p:grpSpPr>
        <p:sp>
          <p:nvSpPr>
            <p:cNvPr id="25" name="Google Shape;25;p2"/>
            <p:cNvSpPr/>
            <p:nvPr/>
          </p:nvSpPr>
          <p:spPr>
            <a:xfrm>
              <a:off x="6795900" y="2673600"/>
              <a:ext cx="102300" cy="22550"/>
            </a:xfrm>
            <a:custGeom>
              <a:avLst/>
              <a:gdLst/>
              <a:ahLst/>
              <a:cxnLst/>
              <a:rect l="l" t="t" r="r" b="b"/>
              <a:pathLst>
                <a:path w="4092" h="902" fill="none" extrusionOk="0">
                  <a:moveTo>
                    <a:pt x="4092" y="902"/>
                  </a:moveTo>
                  <a:lnTo>
                    <a:pt x="4092" y="1"/>
                  </a:lnTo>
                  <a:lnTo>
                    <a:pt x="0" y="1"/>
                  </a:lnTo>
                  <a:lnTo>
                    <a:pt x="0" y="902"/>
                  </a:lnTo>
                  <a:lnTo>
                    <a:pt x="4092" y="902"/>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26" name="Google Shape;26;p2"/>
            <p:cNvSpPr/>
            <p:nvPr/>
          </p:nvSpPr>
          <p:spPr>
            <a:xfrm>
              <a:off x="6795900" y="2650475"/>
              <a:ext cx="102300" cy="22550"/>
            </a:xfrm>
            <a:custGeom>
              <a:avLst/>
              <a:gdLst/>
              <a:ahLst/>
              <a:cxnLst/>
              <a:rect l="l" t="t" r="r" b="b"/>
              <a:pathLst>
                <a:path w="4092" h="902" fill="none" extrusionOk="0">
                  <a:moveTo>
                    <a:pt x="4092" y="901"/>
                  </a:moveTo>
                  <a:lnTo>
                    <a:pt x="4092" y="0"/>
                  </a:lnTo>
                  <a:lnTo>
                    <a:pt x="0" y="0"/>
                  </a:lnTo>
                  <a:lnTo>
                    <a:pt x="0" y="901"/>
                  </a:lnTo>
                  <a:lnTo>
                    <a:pt x="4092" y="901"/>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27" name="Google Shape;27;p2"/>
            <p:cNvSpPr/>
            <p:nvPr/>
          </p:nvSpPr>
          <p:spPr>
            <a:xfrm>
              <a:off x="6795900" y="2696125"/>
              <a:ext cx="102300" cy="29875"/>
            </a:xfrm>
            <a:custGeom>
              <a:avLst/>
              <a:gdLst/>
              <a:ahLst/>
              <a:cxnLst/>
              <a:rect l="l" t="t" r="r" b="b"/>
              <a:pathLst>
                <a:path w="4092" h="1195" fill="none" extrusionOk="0">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28" name="Google Shape;28;p2"/>
            <p:cNvSpPr/>
            <p:nvPr/>
          </p:nvSpPr>
          <p:spPr>
            <a:xfrm>
              <a:off x="6784925" y="2459275"/>
              <a:ext cx="35350" cy="166875"/>
            </a:xfrm>
            <a:custGeom>
              <a:avLst/>
              <a:gdLst/>
              <a:ahLst/>
              <a:cxnLst/>
              <a:rect l="l" t="t" r="r" b="b"/>
              <a:pathLst>
                <a:path w="1414" h="6675" fill="none" extrusionOk="0">
                  <a:moveTo>
                    <a:pt x="1413" y="6674"/>
                  </a:moveTo>
                  <a:lnTo>
                    <a:pt x="1413" y="6674"/>
                  </a:lnTo>
                  <a:lnTo>
                    <a:pt x="585" y="2850"/>
                  </a:lnTo>
                  <a:lnTo>
                    <a:pt x="1" y="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29" name="Google Shape;29;p2"/>
            <p:cNvSpPr/>
            <p:nvPr/>
          </p:nvSpPr>
          <p:spPr>
            <a:xfrm>
              <a:off x="6718575" y="2318625"/>
              <a:ext cx="256950" cy="307525"/>
            </a:xfrm>
            <a:custGeom>
              <a:avLst/>
              <a:gdLst/>
              <a:ahLst/>
              <a:cxnLst/>
              <a:rect l="l" t="t" r="r" b="b"/>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0" name="Google Shape;30;p2"/>
            <p:cNvSpPr/>
            <p:nvPr/>
          </p:nvSpPr>
          <p:spPr>
            <a:xfrm>
              <a:off x="6873825" y="2459275"/>
              <a:ext cx="35350" cy="166875"/>
            </a:xfrm>
            <a:custGeom>
              <a:avLst/>
              <a:gdLst/>
              <a:ahLst/>
              <a:cxnLst/>
              <a:rect l="l" t="t" r="r" b="b"/>
              <a:pathLst>
                <a:path w="1414" h="6675" fill="none" extrusionOk="0">
                  <a:moveTo>
                    <a:pt x="1413" y="1"/>
                  </a:moveTo>
                  <a:lnTo>
                    <a:pt x="1413" y="1"/>
                  </a:lnTo>
                  <a:lnTo>
                    <a:pt x="829" y="2850"/>
                  </a:lnTo>
                  <a:lnTo>
                    <a:pt x="1" y="6674"/>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1" name="Google Shape;31;p2"/>
            <p:cNvSpPr/>
            <p:nvPr/>
          </p:nvSpPr>
          <p:spPr>
            <a:xfrm>
              <a:off x="6801975" y="2453200"/>
              <a:ext cx="90150" cy="19500"/>
            </a:xfrm>
            <a:custGeom>
              <a:avLst/>
              <a:gdLst/>
              <a:ahLst/>
              <a:cxnLst/>
              <a:rect l="l" t="t" r="r" b="b"/>
              <a:pathLst>
                <a:path w="3606" h="780" fill="none" extrusionOk="0">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2" name="Google Shape;32;p2"/>
            <p:cNvSpPr/>
            <p:nvPr/>
          </p:nvSpPr>
          <p:spPr>
            <a:xfrm>
              <a:off x="6795900" y="2628550"/>
              <a:ext cx="102300" cy="25"/>
            </a:xfrm>
            <a:custGeom>
              <a:avLst/>
              <a:gdLst/>
              <a:ahLst/>
              <a:cxnLst/>
              <a:rect l="l" t="t" r="r" b="b"/>
              <a:pathLst>
                <a:path w="4092" h="1" fill="none" extrusionOk="0">
                  <a:moveTo>
                    <a:pt x="0" y="1"/>
                  </a:moveTo>
                  <a:lnTo>
                    <a:pt x="4092" y="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grpSp>
      <p:sp>
        <p:nvSpPr>
          <p:cNvPr id="33" name="Google Shape;33;p2"/>
          <p:cNvSpPr txBox="1">
            <a:spLocks noGrp="1"/>
          </p:cNvSpPr>
          <p:nvPr>
            <p:ph type="ctrTitle"/>
          </p:nvPr>
        </p:nvSpPr>
        <p:spPr>
          <a:xfrm>
            <a:off x="3676333" y="1281800"/>
            <a:ext cx="4839200" cy="4294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34" name="Google Shape;34;p2"/>
          <p:cNvSpPr/>
          <p:nvPr/>
        </p:nvSpPr>
        <p:spPr>
          <a:xfrm>
            <a:off x="3676329" y="1149293"/>
            <a:ext cx="401200" cy="401200"/>
          </a:xfrm>
          <a:prstGeom prst="ellipse">
            <a:avLst/>
          </a:prstGeom>
          <a:solidFill>
            <a:srgbClr val="FF975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35;p2"/>
          <p:cNvSpPr/>
          <p:nvPr/>
        </p:nvSpPr>
        <p:spPr>
          <a:xfrm>
            <a:off x="4679904" y="6343113"/>
            <a:ext cx="284000" cy="284000"/>
          </a:xfrm>
          <a:prstGeom prst="ellipse">
            <a:avLst/>
          </a:prstGeom>
          <a:solidFill>
            <a:srgbClr val="02BDC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36;p2"/>
          <p:cNvSpPr/>
          <p:nvPr/>
        </p:nvSpPr>
        <p:spPr>
          <a:xfrm>
            <a:off x="7326468" y="5832703"/>
            <a:ext cx="551200" cy="551200"/>
          </a:xfrm>
          <a:prstGeom prst="ellipse">
            <a:avLst/>
          </a:prstGeom>
          <a:solidFill>
            <a:srgbClr val="FC406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23873774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Subtitle">
  <p:cSld name="Subtitle">
    <p:spTree>
      <p:nvGrpSpPr>
        <p:cNvPr id="1" name="Shape 37"/>
        <p:cNvGrpSpPr/>
        <p:nvPr/>
      </p:nvGrpSpPr>
      <p:grpSpPr>
        <a:xfrm>
          <a:off x="0" y="0"/>
          <a:ext cx="0" cy="0"/>
          <a:chOff x="0" y="0"/>
          <a:chExt cx="0" cy="0"/>
        </a:xfrm>
      </p:grpSpPr>
      <p:sp>
        <p:nvSpPr>
          <p:cNvPr id="38" name="Google Shape;38;p3"/>
          <p:cNvSpPr/>
          <p:nvPr/>
        </p:nvSpPr>
        <p:spPr>
          <a:xfrm>
            <a:off x="542867" y="542767"/>
            <a:ext cx="11106400" cy="5772400"/>
          </a:xfrm>
          <a:prstGeom prst="rect">
            <a:avLst/>
          </a:pr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3"/>
          <p:cNvSpPr/>
          <p:nvPr/>
        </p:nvSpPr>
        <p:spPr>
          <a:xfrm>
            <a:off x="3507267" y="840200"/>
            <a:ext cx="5177600" cy="517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3"/>
          <p:cNvSpPr/>
          <p:nvPr/>
        </p:nvSpPr>
        <p:spPr>
          <a:xfrm>
            <a:off x="7240467" y="304800"/>
            <a:ext cx="1850800" cy="1850800"/>
          </a:xfrm>
          <a:prstGeom prst="ellipse">
            <a:avLst/>
          </a:prstGeom>
          <a:solidFill>
            <a:srgbClr val="FFB600">
              <a:alpha val="796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41;p3"/>
          <p:cNvSpPr/>
          <p:nvPr/>
        </p:nvSpPr>
        <p:spPr>
          <a:xfrm>
            <a:off x="7877667" y="6214433"/>
            <a:ext cx="807200" cy="807200"/>
          </a:xfrm>
          <a:prstGeom prst="ellipse">
            <a:avLst/>
          </a:prstGeom>
          <a:solidFill>
            <a:srgbClr val="FF975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42;p3"/>
          <p:cNvSpPr/>
          <p:nvPr/>
        </p:nvSpPr>
        <p:spPr>
          <a:xfrm>
            <a:off x="3608867" y="5163505"/>
            <a:ext cx="1463600" cy="1463600"/>
          </a:xfrm>
          <a:prstGeom prst="ellipse">
            <a:avLst/>
          </a:prstGeom>
          <a:solidFill>
            <a:srgbClr val="FC4540">
              <a:alpha val="7885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43;p3"/>
          <p:cNvSpPr/>
          <p:nvPr/>
        </p:nvSpPr>
        <p:spPr>
          <a:xfrm>
            <a:off x="2775592" y="1028361"/>
            <a:ext cx="1032800" cy="1032800"/>
          </a:xfrm>
          <a:prstGeom prst="ellipse">
            <a:avLst/>
          </a:prstGeom>
          <a:solidFill>
            <a:srgbClr val="FFB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44;p3"/>
          <p:cNvSpPr/>
          <p:nvPr/>
        </p:nvSpPr>
        <p:spPr>
          <a:xfrm>
            <a:off x="8684868" y="2155587"/>
            <a:ext cx="551200" cy="551200"/>
          </a:xfrm>
          <a:prstGeom prst="ellipse">
            <a:avLst/>
          </a:prstGeom>
          <a:solidFill>
            <a:srgbClr val="FC406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45;p3"/>
          <p:cNvSpPr/>
          <p:nvPr/>
        </p:nvSpPr>
        <p:spPr>
          <a:xfrm>
            <a:off x="3227301" y="4816059"/>
            <a:ext cx="449200" cy="449200"/>
          </a:xfrm>
          <a:prstGeom prst="ellipse">
            <a:avLst/>
          </a:prstGeom>
          <a:solidFill>
            <a:srgbClr val="FF975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46;p3"/>
          <p:cNvSpPr/>
          <p:nvPr/>
        </p:nvSpPr>
        <p:spPr>
          <a:xfrm>
            <a:off x="3149979" y="2226844"/>
            <a:ext cx="284000" cy="2840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47;p3"/>
          <p:cNvSpPr/>
          <p:nvPr/>
        </p:nvSpPr>
        <p:spPr>
          <a:xfrm>
            <a:off x="9091281" y="1784923"/>
            <a:ext cx="125200" cy="1252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3"/>
          <p:cNvSpPr/>
          <p:nvPr/>
        </p:nvSpPr>
        <p:spPr>
          <a:xfrm>
            <a:off x="8218652" y="5832700"/>
            <a:ext cx="125200" cy="125200"/>
          </a:xfrm>
          <a:prstGeom prst="ellipse">
            <a:avLst/>
          </a:prstGeom>
          <a:solidFill>
            <a:srgbClr val="FFB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9;p3"/>
          <p:cNvSpPr/>
          <p:nvPr/>
        </p:nvSpPr>
        <p:spPr>
          <a:xfrm>
            <a:off x="3067490" y="1320258"/>
            <a:ext cx="449023" cy="449023"/>
          </a:xfrm>
          <a:custGeom>
            <a:avLst/>
            <a:gdLst/>
            <a:ahLst/>
            <a:cxnLst/>
            <a:rect l="l" t="t" r="r" b="b"/>
            <a:pathLst>
              <a:path w="16027" h="16027" fill="none" extrusionOk="0">
                <a:moveTo>
                  <a:pt x="14029" y="4019"/>
                </a:moveTo>
                <a:lnTo>
                  <a:pt x="14029" y="4019"/>
                </a:lnTo>
                <a:lnTo>
                  <a:pt x="14200" y="3849"/>
                </a:lnTo>
                <a:lnTo>
                  <a:pt x="14395" y="3752"/>
                </a:lnTo>
                <a:lnTo>
                  <a:pt x="14614" y="3678"/>
                </a:lnTo>
                <a:lnTo>
                  <a:pt x="14809" y="3630"/>
                </a:lnTo>
                <a:lnTo>
                  <a:pt x="15028" y="3581"/>
                </a:lnTo>
                <a:lnTo>
                  <a:pt x="15247" y="3484"/>
                </a:lnTo>
                <a:lnTo>
                  <a:pt x="15442" y="3362"/>
                </a:lnTo>
                <a:lnTo>
                  <a:pt x="15661" y="3191"/>
                </a:lnTo>
                <a:lnTo>
                  <a:pt x="15661" y="3191"/>
                </a:lnTo>
                <a:lnTo>
                  <a:pt x="15832" y="2997"/>
                </a:lnTo>
                <a:lnTo>
                  <a:pt x="15929" y="2777"/>
                </a:lnTo>
                <a:lnTo>
                  <a:pt x="16002" y="2534"/>
                </a:lnTo>
                <a:lnTo>
                  <a:pt x="16026" y="2266"/>
                </a:lnTo>
                <a:lnTo>
                  <a:pt x="16026" y="2266"/>
                </a:lnTo>
                <a:lnTo>
                  <a:pt x="16002" y="2047"/>
                </a:lnTo>
                <a:lnTo>
                  <a:pt x="15978" y="1827"/>
                </a:lnTo>
                <a:lnTo>
                  <a:pt x="15905" y="1633"/>
                </a:lnTo>
                <a:lnTo>
                  <a:pt x="15807" y="1413"/>
                </a:lnTo>
                <a:lnTo>
                  <a:pt x="15710" y="1243"/>
                </a:lnTo>
                <a:lnTo>
                  <a:pt x="15588" y="1048"/>
                </a:lnTo>
                <a:lnTo>
                  <a:pt x="15466" y="878"/>
                </a:lnTo>
                <a:lnTo>
                  <a:pt x="15320" y="707"/>
                </a:lnTo>
                <a:lnTo>
                  <a:pt x="15320" y="707"/>
                </a:lnTo>
                <a:lnTo>
                  <a:pt x="15150" y="561"/>
                </a:lnTo>
                <a:lnTo>
                  <a:pt x="14979" y="439"/>
                </a:lnTo>
                <a:lnTo>
                  <a:pt x="14784" y="317"/>
                </a:lnTo>
                <a:lnTo>
                  <a:pt x="14590" y="196"/>
                </a:lnTo>
                <a:lnTo>
                  <a:pt x="14395" y="123"/>
                </a:lnTo>
                <a:lnTo>
                  <a:pt x="14175" y="50"/>
                </a:lnTo>
                <a:lnTo>
                  <a:pt x="13981" y="25"/>
                </a:lnTo>
                <a:lnTo>
                  <a:pt x="13761" y="1"/>
                </a:lnTo>
                <a:lnTo>
                  <a:pt x="13761" y="1"/>
                </a:lnTo>
                <a:lnTo>
                  <a:pt x="13494" y="25"/>
                </a:lnTo>
                <a:lnTo>
                  <a:pt x="13250" y="98"/>
                </a:lnTo>
                <a:lnTo>
                  <a:pt x="13031" y="196"/>
                </a:lnTo>
                <a:lnTo>
                  <a:pt x="12836" y="366"/>
                </a:lnTo>
                <a:lnTo>
                  <a:pt x="12836" y="366"/>
                </a:lnTo>
                <a:lnTo>
                  <a:pt x="12665" y="561"/>
                </a:lnTo>
                <a:lnTo>
                  <a:pt x="12544" y="780"/>
                </a:lnTo>
                <a:lnTo>
                  <a:pt x="12471" y="975"/>
                </a:lnTo>
                <a:lnTo>
                  <a:pt x="12422" y="1194"/>
                </a:lnTo>
                <a:lnTo>
                  <a:pt x="12349" y="1413"/>
                </a:lnTo>
                <a:lnTo>
                  <a:pt x="12276" y="1608"/>
                </a:lnTo>
                <a:lnTo>
                  <a:pt x="12178" y="1827"/>
                </a:lnTo>
                <a:lnTo>
                  <a:pt x="12008" y="1998"/>
                </a:lnTo>
                <a:lnTo>
                  <a:pt x="12008" y="1998"/>
                </a:lnTo>
                <a:lnTo>
                  <a:pt x="11740" y="2266"/>
                </a:lnTo>
                <a:lnTo>
                  <a:pt x="11496" y="2436"/>
                </a:lnTo>
                <a:lnTo>
                  <a:pt x="11277" y="2534"/>
                </a:lnTo>
                <a:lnTo>
                  <a:pt x="11082" y="2582"/>
                </a:lnTo>
                <a:lnTo>
                  <a:pt x="10888" y="2582"/>
                </a:lnTo>
                <a:lnTo>
                  <a:pt x="10717" y="2534"/>
                </a:lnTo>
                <a:lnTo>
                  <a:pt x="10547" y="2412"/>
                </a:lnTo>
                <a:lnTo>
                  <a:pt x="10376" y="2290"/>
                </a:lnTo>
                <a:lnTo>
                  <a:pt x="10206" y="2095"/>
                </a:lnTo>
                <a:lnTo>
                  <a:pt x="10035" y="1901"/>
                </a:lnTo>
                <a:lnTo>
                  <a:pt x="9670" y="1413"/>
                </a:lnTo>
                <a:lnTo>
                  <a:pt x="9231" y="878"/>
                </a:lnTo>
                <a:lnTo>
                  <a:pt x="8988" y="585"/>
                </a:lnTo>
                <a:lnTo>
                  <a:pt x="8720" y="293"/>
                </a:lnTo>
                <a:lnTo>
                  <a:pt x="8720" y="293"/>
                </a:lnTo>
                <a:lnTo>
                  <a:pt x="8574" y="171"/>
                </a:lnTo>
                <a:lnTo>
                  <a:pt x="8379" y="74"/>
                </a:lnTo>
                <a:lnTo>
                  <a:pt x="8209" y="25"/>
                </a:lnTo>
                <a:lnTo>
                  <a:pt x="8014" y="1"/>
                </a:lnTo>
                <a:lnTo>
                  <a:pt x="8014" y="1"/>
                </a:lnTo>
                <a:lnTo>
                  <a:pt x="7916" y="25"/>
                </a:lnTo>
                <a:lnTo>
                  <a:pt x="7770" y="98"/>
                </a:lnTo>
                <a:lnTo>
                  <a:pt x="7307" y="366"/>
                </a:lnTo>
                <a:lnTo>
                  <a:pt x="7039" y="537"/>
                </a:lnTo>
                <a:lnTo>
                  <a:pt x="6747" y="756"/>
                </a:lnTo>
                <a:lnTo>
                  <a:pt x="6431" y="975"/>
                </a:lnTo>
                <a:lnTo>
                  <a:pt x="6138" y="1243"/>
                </a:lnTo>
                <a:lnTo>
                  <a:pt x="5870" y="1511"/>
                </a:lnTo>
                <a:lnTo>
                  <a:pt x="5627" y="1803"/>
                </a:lnTo>
                <a:lnTo>
                  <a:pt x="5432" y="2095"/>
                </a:lnTo>
                <a:lnTo>
                  <a:pt x="5359" y="2242"/>
                </a:lnTo>
                <a:lnTo>
                  <a:pt x="5310" y="2412"/>
                </a:lnTo>
                <a:lnTo>
                  <a:pt x="5262" y="2558"/>
                </a:lnTo>
                <a:lnTo>
                  <a:pt x="5237" y="2704"/>
                </a:lnTo>
                <a:lnTo>
                  <a:pt x="5237" y="2850"/>
                </a:lnTo>
                <a:lnTo>
                  <a:pt x="5262" y="3021"/>
                </a:lnTo>
                <a:lnTo>
                  <a:pt x="5310" y="3167"/>
                </a:lnTo>
                <a:lnTo>
                  <a:pt x="5383" y="3313"/>
                </a:lnTo>
                <a:lnTo>
                  <a:pt x="5481" y="3459"/>
                </a:lnTo>
                <a:lnTo>
                  <a:pt x="5603" y="3605"/>
                </a:lnTo>
                <a:lnTo>
                  <a:pt x="5603" y="3605"/>
                </a:lnTo>
                <a:lnTo>
                  <a:pt x="5797" y="3752"/>
                </a:lnTo>
                <a:lnTo>
                  <a:pt x="5992" y="3849"/>
                </a:lnTo>
                <a:lnTo>
                  <a:pt x="6187" y="3946"/>
                </a:lnTo>
                <a:lnTo>
                  <a:pt x="6406" y="3995"/>
                </a:lnTo>
                <a:lnTo>
                  <a:pt x="6625" y="4044"/>
                </a:lnTo>
                <a:lnTo>
                  <a:pt x="6845" y="4141"/>
                </a:lnTo>
                <a:lnTo>
                  <a:pt x="7039" y="4239"/>
                </a:lnTo>
                <a:lnTo>
                  <a:pt x="7234" y="4409"/>
                </a:lnTo>
                <a:lnTo>
                  <a:pt x="7234" y="4409"/>
                </a:lnTo>
                <a:lnTo>
                  <a:pt x="7405" y="4604"/>
                </a:lnTo>
                <a:lnTo>
                  <a:pt x="7502" y="4823"/>
                </a:lnTo>
                <a:lnTo>
                  <a:pt x="7575" y="5067"/>
                </a:lnTo>
                <a:lnTo>
                  <a:pt x="7600" y="5359"/>
                </a:lnTo>
                <a:lnTo>
                  <a:pt x="7600" y="5359"/>
                </a:lnTo>
                <a:lnTo>
                  <a:pt x="7575" y="5554"/>
                </a:lnTo>
                <a:lnTo>
                  <a:pt x="7551" y="5773"/>
                </a:lnTo>
                <a:lnTo>
                  <a:pt x="7478" y="5968"/>
                </a:lnTo>
                <a:lnTo>
                  <a:pt x="7405" y="6163"/>
                </a:lnTo>
                <a:lnTo>
                  <a:pt x="7307" y="6357"/>
                </a:lnTo>
                <a:lnTo>
                  <a:pt x="7186" y="6552"/>
                </a:lnTo>
                <a:lnTo>
                  <a:pt x="7039" y="6723"/>
                </a:lnTo>
                <a:lnTo>
                  <a:pt x="6893" y="6893"/>
                </a:lnTo>
                <a:lnTo>
                  <a:pt x="6893" y="6893"/>
                </a:lnTo>
                <a:lnTo>
                  <a:pt x="6723" y="7039"/>
                </a:lnTo>
                <a:lnTo>
                  <a:pt x="6552" y="7186"/>
                </a:lnTo>
                <a:lnTo>
                  <a:pt x="6382" y="7283"/>
                </a:lnTo>
                <a:lnTo>
                  <a:pt x="6187" y="7405"/>
                </a:lnTo>
                <a:lnTo>
                  <a:pt x="5992" y="7478"/>
                </a:lnTo>
                <a:lnTo>
                  <a:pt x="5773" y="7551"/>
                </a:lnTo>
                <a:lnTo>
                  <a:pt x="5554" y="7575"/>
                </a:lnTo>
                <a:lnTo>
                  <a:pt x="5359" y="7600"/>
                </a:lnTo>
                <a:lnTo>
                  <a:pt x="5359" y="7600"/>
                </a:lnTo>
                <a:lnTo>
                  <a:pt x="5091" y="7575"/>
                </a:lnTo>
                <a:lnTo>
                  <a:pt x="4848" y="7502"/>
                </a:lnTo>
                <a:lnTo>
                  <a:pt x="4604" y="7405"/>
                </a:lnTo>
                <a:lnTo>
                  <a:pt x="4409" y="7234"/>
                </a:lnTo>
                <a:lnTo>
                  <a:pt x="4409" y="7234"/>
                </a:lnTo>
                <a:lnTo>
                  <a:pt x="4239" y="7039"/>
                </a:lnTo>
                <a:lnTo>
                  <a:pt x="4117" y="6820"/>
                </a:lnTo>
                <a:lnTo>
                  <a:pt x="4044" y="6601"/>
                </a:lnTo>
                <a:lnTo>
                  <a:pt x="3971" y="6382"/>
                </a:lnTo>
                <a:lnTo>
                  <a:pt x="3922" y="6187"/>
                </a:lnTo>
                <a:lnTo>
                  <a:pt x="3849" y="5992"/>
                </a:lnTo>
                <a:lnTo>
                  <a:pt x="3752" y="5797"/>
                </a:lnTo>
                <a:lnTo>
                  <a:pt x="3605" y="5602"/>
                </a:lnTo>
                <a:lnTo>
                  <a:pt x="3605" y="5602"/>
                </a:lnTo>
                <a:lnTo>
                  <a:pt x="3459" y="5481"/>
                </a:lnTo>
                <a:lnTo>
                  <a:pt x="3313" y="5383"/>
                </a:lnTo>
                <a:lnTo>
                  <a:pt x="3167" y="5310"/>
                </a:lnTo>
                <a:lnTo>
                  <a:pt x="3021" y="5262"/>
                </a:lnTo>
                <a:lnTo>
                  <a:pt x="2850" y="5237"/>
                </a:lnTo>
                <a:lnTo>
                  <a:pt x="2704" y="5237"/>
                </a:lnTo>
                <a:lnTo>
                  <a:pt x="2558" y="5262"/>
                </a:lnTo>
                <a:lnTo>
                  <a:pt x="2412" y="5310"/>
                </a:lnTo>
                <a:lnTo>
                  <a:pt x="2242" y="5359"/>
                </a:lnTo>
                <a:lnTo>
                  <a:pt x="2095" y="5432"/>
                </a:lnTo>
                <a:lnTo>
                  <a:pt x="1803" y="5627"/>
                </a:lnTo>
                <a:lnTo>
                  <a:pt x="1511" y="5870"/>
                </a:lnTo>
                <a:lnTo>
                  <a:pt x="1243" y="6138"/>
                </a:lnTo>
                <a:lnTo>
                  <a:pt x="975" y="6431"/>
                </a:lnTo>
                <a:lnTo>
                  <a:pt x="756" y="6747"/>
                </a:lnTo>
                <a:lnTo>
                  <a:pt x="537" y="7039"/>
                </a:lnTo>
                <a:lnTo>
                  <a:pt x="366" y="7307"/>
                </a:lnTo>
                <a:lnTo>
                  <a:pt x="98" y="7770"/>
                </a:lnTo>
                <a:lnTo>
                  <a:pt x="25" y="7916"/>
                </a:lnTo>
                <a:lnTo>
                  <a:pt x="1" y="8014"/>
                </a:lnTo>
                <a:lnTo>
                  <a:pt x="1" y="8014"/>
                </a:lnTo>
                <a:lnTo>
                  <a:pt x="25" y="8208"/>
                </a:lnTo>
                <a:lnTo>
                  <a:pt x="74" y="8379"/>
                </a:lnTo>
                <a:lnTo>
                  <a:pt x="171" y="8574"/>
                </a:lnTo>
                <a:lnTo>
                  <a:pt x="293" y="8720"/>
                </a:lnTo>
                <a:lnTo>
                  <a:pt x="293" y="8720"/>
                </a:lnTo>
                <a:lnTo>
                  <a:pt x="585" y="8988"/>
                </a:lnTo>
                <a:lnTo>
                  <a:pt x="878" y="9231"/>
                </a:lnTo>
                <a:lnTo>
                  <a:pt x="1413" y="9670"/>
                </a:lnTo>
                <a:lnTo>
                  <a:pt x="1901" y="10035"/>
                </a:lnTo>
                <a:lnTo>
                  <a:pt x="2095" y="10206"/>
                </a:lnTo>
                <a:lnTo>
                  <a:pt x="2290" y="10376"/>
                </a:lnTo>
                <a:lnTo>
                  <a:pt x="2412" y="10547"/>
                </a:lnTo>
                <a:lnTo>
                  <a:pt x="2534" y="10717"/>
                </a:lnTo>
                <a:lnTo>
                  <a:pt x="2583" y="10888"/>
                </a:lnTo>
                <a:lnTo>
                  <a:pt x="2583" y="11082"/>
                </a:lnTo>
                <a:lnTo>
                  <a:pt x="2534" y="11277"/>
                </a:lnTo>
                <a:lnTo>
                  <a:pt x="2436" y="11496"/>
                </a:lnTo>
                <a:lnTo>
                  <a:pt x="2266" y="11740"/>
                </a:lnTo>
                <a:lnTo>
                  <a:pt x="1998" y="12008"/>
                </a:lnTo>
                <a:lnTo>
                  <a:pt x="1998" y="12008"/>
                </a:lnTo>
                <a:lnTo>
                  <a:pt x="1828" y="12178"/>
                </a:lnTo>
                <a:lnTo>
                  <a:pt x="1633" y="12276"/>
                </a:lnTo>
                <a:lnTo>
                  <a:pt x="1413" y="12349"/>
                </a:lnTo>
                <a:lnTo>
                  <a:pt x="1219" y="12398"/>
                </a:lnTo>
                <a:lnTo>
                  <a:pt x="999" y="12446"/>
                </a:lnTo>
                <a:lnTo>
                  <a:pt x="780" y="12544"/>
                </a:lnTo>
                <a:lnTo>
                  <a:pt x="585" y="12665"/>
                </a:lnTo>
                <a:lnTo>
                  <a:pt x="366" y="12836"/>
                </a:lnTo>
                <a:lnTo>
                  <a:pt x="366" y="12836"/>
                </a:lnTo>
                <a:lnTo>
                  <a:pt x="196" y="13031"/>
                </a:lnTo>
                <a:lnTo>
                  <a:pt x="98" y="13250"/>
                </a:lnTo>
                <a:lnTo>
                  <a:pt x="25" y="13493"/>
                </a:lnTo>
                <a:lnTo>
                  <a:pt x="1" y="13761"/>
                </a:lnTo>
                <a:lnTo>
                  <a:pt x="1" y="13761"/>
                </a:lnTo>
                <a:lnTo>
                  <a:pt x="25" y="13981"/>
                </a:lnTo>
                <a:lnTo>
                  <a:pt x="50" y="14200"/>
                </a:lnTo>
                <a:lnTo>
                  <a:pt x="123" y="14395"/>
                </a:lnTo>
                <a:lnTo>
                  <a:pt x="220" y="14614"/>
                </a:lnTo>
                <a:lnTo>
                  <a:pt x="318" y="14784"/>
                </a:lnTo>
                <a:lnTo>
                  <a:pt x="439" y="14979"/>
                </a:lnTo>
                <a:lnTo>
                  <a:pt x="561" y="15150"/>
                </a:lnTo>
                <a:lnTo>
                  <a:pt x="707" y="15320"/>
                </a:lnTo>
                <a:lnTo>
                  <a:pt x="707" y="15320"/>
                </a:lnTo>
                <a:lnTo>
                  <a:pt x="878" y="15466"/>
                </a:lnTo>
                <a:lnTo>
                  <a:pt x="1048" y="15588"/>
                </a:lnTo>
                <a:lnTo>
                  <a:pt x="1243" y="15710"/>
                </a:lnTo>
                <a:lnTo>
                  <a:pt x="1438" y="15832"/>
                </a:lnTo>
                <a:lnTo>
                  <a:pt x="1633" y="15905"/>
                </a:lnTo>
                <a:lnTo>
                  <a:pt x="1852" y="15978"/>
                </a:lnTo>
                <a:lnTo>
                  <a:pt x="2047" y="16002"/>
                </a:lnTo>
                <a:lnTo>
                  <a:pt x="2266" y="16026"/>
                </a:lnTo>
                <a:lnTo>
                  <a:pt x="2266" y="16026"/>
                </a:lnTo>
                <a:lnTo>
                  <a:pt x="2534" y="16002"/>
                </a:lnTo>
                <a:lnTo>
                  <a:pt x="2777" y="15929"/>
                </a:lnTo>
                <a:lnTo>
                  <a:pt x="2997" y="15832"/>
                </a:lnTo>
                <a:lnTo>
                  <a:pt x="3191" y="15661"/>
                </a:lnTo>
                <a:lnTo>
                  <a:pt x="3191" y="15661"/>
                </a:lnTo>
                <a:lnTo>
                  <a:pt x="3362" y="15466"/>
                </a:lnTo>
                <a:lnTo>
                  <a:pt x="3484" y="15247"/>
                </a:lnTo>
                <a:lnTo>
                  <a:pt x="3557" y="15052"/>
                </a:lnTo>
                <a:lnTo>
                  <a:pt x="3605" y="14833"/>
                </a:lnTo>
                <a:lnTo>
                  <a:pt x="3679" y="14614"/>
                </a:lnTo>
                <a:lnTo>
                  <a:pt x="3752" y="14419"/>
                </a:lnTo>
                <a:lnTo>
                  <a:pt x="3849" y="14200"/>
                </a:lnTo>
                <a:lnTo>
                  <a:pt x="4019" y="14029"/>
                </a:lnTo>
                <a:lnTo>
                  <a:pt x="4019" y="14029"/>
                </a:lnTo>
                <a:lnTo>
                  <a:pt x="4287" y="13786"/>
                </a:lnTo>
                <a:lnTo>
                  <a:pt x="4531" y="13591"/>
                </a:lnTo>
                <a:lnTo>
                  <a:pt x="4750" y="13493"/>
                </a:lnTo>
                <a:lnTo>
                  <a:pt x="4945" y="13445"/>
                </a:lnTo>
                <a:lnTo>
                  <a:pt x="5140" y="13445"/>
                </a:lnTo>
                <a:lnTo>
                  <a:pt x="5310" y="13493"/>
                </a:lnTo>
                <a:lnTo>
                  <a:pt x="5481" y="13615"/>
                </a:lnTo>
                <a:lnTo>
                  <a:pt x="5651" y="13737"/>
                </a:lnTo>
                <a:lnTo>
                  <a:pt x="5822" y="13932"/>
                </a:lnTo>
                <a:lnTo>
                  <a:pt x="5992" y="14127"/>
                </a:lnTo>
                <a:lnTo>
                  <a:pt x="6358" y="14614"/>
                </a:lnTo>
                <a:lnTo>
                  <a:pt x="6796" y="15150"/>
                </a:lnTo>
                <a:lnTo>
                  <a:pt x="7039" y="15442"/>
                </a:lnTo>
                <a:lnTo>
                  <a:pt x="7307" y="15734"/>
                </a:lnTo>
                <a:lnTo>
                  <a:pt x="7307" y="15734"/>
                </a:lnTo>
                <a:lnTo>
                  <a:pt x="7454" y="15856"/>
                </a:lnTo>
                <a:lnTo>
                  <a:pt x="7648" y="15953"/>
                </a:lnTo>
                <a:lnTo>
                  <a:pt x="7819" y="16002"/>
                </a:lnTo>
                <a:lnTo>
                  <a:pt x="8014" y="16026"/>
                </a:lnTo>
                <a:lnTo>
                  <a:pt x="8014" y="16026"/>
                </a:lnTo>
                <a:lnTo>
                  <a:pt x="8111" y="16002"/>
                </a:lnTo>
                <a:lnTo>
                  <a:pt x="8257" y="15929"/>
                </a:lnTo>
                <a:lnTo>
                  <a:pt x="8720" y="15661"/>
                </a:lnTo>
                <a:lnTo>
                  <a:pt x="8988" y="15491"/>
                </a:lnTo>
                <a:lnTo>
                  <a:pt x="9280" y="15271"/>
                </a:lnTo>
                <a:lnTo>
                  <a:pt x="9597" y="15052"/>
                </a:lnTo>
                <a:lnTo>
                  <a:pt x="9889" y="14784"/>
                </a:lnTo>
                <a:lnTo>
                  <a:pt x="10157" y="14516"/>
                </a:lnTo>
                <a:lnTo>
                  <a:pt x="10400" y="14224"/>
                </a:lnTo>
                <a:lnTo>
                  <a:pt x="10595" y="13932"/>
                </a:lnTo>
                <a:lnTo>
                  <a:pt x="10668" y="13786"/>
                </a:lnTo>
                <a:lnTo>
                  <a:pt x="10717" y="13615"/>
                </a:lnTo>
                <a:lnTo>
                  <a:pt x="10766" y="13469"/>
                </a:lnTo>
                <a:lnTo>
                  <a:pt x="10790" y="13323"/>
                </a:lnTo>
                <a:lnTo>
                  <a:pt x="10790" y="13177"/>
                </a:lnTo>
                <a:lnTo>
                  <a:pt x="10766" y="13006"/>
                </a:lnTo>
                <a:lnTo>
                  <a:pt x="10717" y="12860"/>
                </a:lnTo>
                <a:lnTo>
                  <a:pt x="10644" y="12714"/>
                </a:lnTo>
                <a:lnTo>
                  <a:pt x="10547" y="12568"/>
                </a:lnTo>
                <a:lnTo>
                  <a:pt x="10425" y="12422"/>
                </a:lnTo>
                <a:lnTo>
                  <a:pt x="10425" y="12422"/>
                </a:lnTo>
                <a:lnTo>
                  <a:pt x="10230" y="12276"/>
                </a:lnTo>
                <a:lnTo>
                  <a:pt x="10035" y="12178"/>
                </a:lnTo>
                <a:lnTo>
                  <a:pt x="9840" y="12105"/>
                </a:lnTo>
                <a:lnTo>
                  <a:pt x="9621" y="12032"/>
                </a:lnTo>
                <a:lnTo>
                  <a:pt x="9402" y="11983"/>
                </a:lnTo>
                <a:lnTo>
                  <a:pt x="9183" y="11886"/>
                </a:lnTo>
                <a:lnTo>
                  <a:pt x="8988" y="11789"/>
                </a:lnTo>
                <a:lnTo>
                  <a:pt x="8793" y="11618"/>
                </a:lnTo>
                <a:lnTo>
                  <a:pt x="8793" y="11618"/>
                </a:lnTo>
                <a:lnTo>
                  <a:pt x="8623" y="11423"/>
                </a:lnTo>
                <a:lnTo>
                  <a:pt x="8525" y="11204"/>
                </a:lnTo>
                <a:lnTo>
                  <a:pt x="8452" y="10961"/>
                </a:lnTo>
                <a:lnTo>
                  <a:pt x="8428" y="10668"/>
                </a:lnTo>
                <a:lnTo>
                  <a:pt x="8428" y="10668"/>
                </a:lnTo>
                <a:lnTo>
                  <a:pt x="8452" y="10473"/>
                </a:lnTo>
                <a:lnTo>
                  <a:pt x="8476" y="10254"/>
                </a:lnTo>
                <a:lnTo>
                  <a:pt x="8549" y="10059"/>
                </a:lnTo>
                <a:lnTo>
                  <a:pt x="8623" y="9865"/>
                </a:lnTo>
                <a:lnTo>
                  <a:pt x="8720" y="9670"/>
                </a:lnTo>
                <a:lnTo>
                  <a:pt x="8842" y="9475"/>
                </a:lnTo>
                <a:lnTo>
                  <a:pt x="8988" y="9304"/>
                </a:lnTo>
                <a:lnTo>
                  <a:pt x="9134" y="9134"/>
                </a:lnTo>
                <a:lnTo>
                  <a:pt x="9134" y="9134"/>
                </a:lnTo>
                <a:lnTo>
                  <a:pt x="9304" y="8988"/>
                </a:lnTo>
                <a:lnTo>
                  <a:pt x="9475" y="8866"/>
                </a:lnTo>
                <a:lnTo>
                  <a:pt x="9645" y="8744"/>
                </a:lnTo>
                <a:lnTo>
                  <a:pt x="9840" y="8622"/>
                </a:lnTo>
                <a:lnTo>
                  <a:pt x="10035" y="8549"/>
                </a:lnTo>
                <a:lnTo>
                  <a:pt x="10254" y="8476"/>
                </a:lnTo>
                <a:lnTo>
                  <a:pt x="10474" y="8452"/>
                </a:lnTo>
                <a:lnTo>
                  <a:pt x="10668" y="8428"/>
                </a:lnTo>
                <a:lnTo>
                  <a:pt x="10668" y="8428"/>
                </a:lnTo>
                <a:lnTo>
                  <a:pt x="10936" y="8452"/>
                </a:lnTo>
                <a:lnTo>
                  <a:pt x="11180" y="8525"/>
                </a:lnTo>
                <a:lnTo>
                  <a:pt x="11423" y="8622"/>
                </a:lnTo>
                <a:lnTo>
                  <a:pt x="11618" y="8793"/>
                </a:lnTo>
                <a:lnTo>
                  <a:pt x="11618" y="8793"/>
                </a:lnTo>
                <a:lnTo>
                  <a:pt x="11789" y="8988"/>
                </a:lnTo>
                <a:lnTo>
                  <a:pt x="11910" y="9207"/>
                </a:lnTo>
                <a:lnTo>
                  <a:pt x="11984" y="9426"/>
                </a:lnTo>
                <a:lnTo>
                  <a:pt x="12057" y="9645"/>
                </a:lnTo>
                <a:lnTo>
                  <a:pt x="12105" y="9840"/>
                </a:lnTo>
                <a:lnTo>
                  <a:pt x="12178" y="10035"/>
                </a:lnTo>
                <a:lnTo>
                  <a:pt x="12276" y="10230"/>
                </a:lnTo>
                <a:lnTo>
                  <a:pt x="12422" y="10425"/>
                </a:lnTo>
                <a:lnTo>
                  <a:pt x="12422" y="10425"/>
                </a:lnTo>
                <a:lnTo>
                  <a:pt x="12568" y="10547"/>
                </a:lnTo>
                <a:lnTo>
                  <a:pt x="12714" y="10644"/>
                </a:lnTo>
                <a:lnTo>
                  <a:pt x="12860" y="10717"/>
                </a:lnTo>
                <a:lnTo>
                  <a:pt x="13006" y="10766"/>
                </a:lnTo>
                <a:lnTo>
                  <a:pt x="13177" y="10790"/>
                </a:lnTo>
                <a:lnTo>
                  <a:pt x="13323" y="10790"/>
                </a:lnTo>
                <a:lnTo>
                  <a:pt x="13469" y="10766"/>
                </a:lnTo>
                <a:lnTo>
                  <a:pt x="13615" y="10717"/>
                </a:lnTo>
                <a:lnTo>
                  <a:pt x="13786" y="10668"/>
                </a:lnTo>
                <a:lnTo>
                  <a:pt x="13932" y="10595"/>
                </a:lnTo>
                <a:lnTo>
                  <a:pt x="14224" y="10400"/>
                </a:lnTo>
                <a:lnTo>
                  <a:pt x="14516" y="10157"/>
                </a:lnTo>
                <a:lnTo>
                  <a:pt x="14784" y="9889"/>
                </a:lnTo>
                <a:lnTo>
                  <a:pt x="15052" y="9597"/>
                </a:lnTo>
                <a:lnTo>
                  <a:pt x="15271" y="9280"/>
                </a:lnTo>
                <a:lnTo>
                  <a:pt x="15491" y="8988"/>
                </a:lnTo>
                <a:lnTo>
                  <a:pt x="15661" y="8720"/>
                </a:lnTo>
                <a:lnTo>
                  <a:pt x="15929" y="8257"/>
                </a:lnTo>
                <a:lnTo>
                  <a:pt x="16002" y="8111"/>
                </a:lnTo>
                <a:lnTo>
                  <a:pt x="16026" y="8014"/>
                </a:lnTo>
                <a:lnTo>
                  <a:pt x="16026" y="8014"/>
                </a:lnTo>
                <a:lnTo>
                  <a:pt x="16002" y="7819"/>
                </a:lnTo>
                <a:lnTo>
                  <a:pt x="15953" y="7648"/>
                </a:lnTo>
                <a:lnTo>
                  <a:pt x="15856" y="7453"/>
                </a:lnTo>
                <a:lnTo>
                  <a:pt x="15734" y="7307"/>
                </a:lnTo>
                <a:lnTo>
                  <a:pt x="15734" y="7307"/>
                </a:lnTo>
                <a:lnTo>
                  <a:pt x="15442" y="7039"/>
                </a:lnTo>
                <a:lnTo>
                  <a:pt x="15150" y="6796"/>
                </a:lnTo>
                <a:lnTo>
                  <a:pt x="14614" y="6357"/>
                </a:lnTo>
                <a:lnTo>
                  <a:pt x="14127" y="5992"/>
                </a:lnTo>
                <a:lnTo>
                  <a:pt x="13932" y="5822"/>
                </a:lnTo>
                <a:lnTo>
                  <a:pt x="13737" y="5651"/>
                </a:lnTo>
                <a:lnTo>
                  <a:pt x="13615" y="5481"/>
                </a:lnTo>
                <a:lnTo>
                  <a:pt x="13494" y="5310"/>
                </a:lnTo>
                <a:lnTo>
                  <a:pt x="13445" y="5140"/>
                </a:lnTo>
                <a:lnTo>
                  <a:pt x="13445" y="4945"/>
                </a:lnTo>
                <a:lnTo>
                  <a:pt x="13494" y="4750"/>
                </a:lnTo>
                <a:lnTo>
                  <a:pt x="13591" y="4531"/>
                </a:lnTo>
                <a:lnTo>
                  <a:pt x="13761" y="4287"/>
                </a:lnTo>
                <a:lnTo>
                  <a:pt x="14029" y="4019"/>
                </a:lnTo>
                <a:lnTo>
                  <a:pt x="14029" y="4019"/>
                </a:lnTo>
                <a:close/>
              </a:path>
            </a:pathLst>
          </a:custGeom>
          <a:noFill/>
          <a:ln w="12175" cap="rnd" cmpd="sng">
            <a:solidFill>
              <a:srgbClr val="02BDC7"/>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50" name="Google Shape;50;p3"/>
          <p:cNvGrpSpPr/>
          <p:nvPr/>
        </p:nvGrpSpPr>
        <p:grpSpPr>
          <a:xfrm>
            <a:off x="4001442" y="5576169"/>
            <a:ext cx="678468" cy="638281"/>
            <a:chOff x="5972700" y="2330200"/>
            <a:chExt cx="411625" cy="387275"/>
          </a:xfrm>
        </p:grpSpPr>
        <p:sp>
          <p:nvSpPr>
            <p:cNvPr id="51" name="Google Shape;51;p3"/>
            <p:cNvSpPr/>
            <p:nvPr/>
          </p:nvSpPr>
          <p:spPr>
            <a:xfrm>
              <a:off x="5972700" y="2476950"/>
              <a:ext cx="98050" cy="219825"/>
            </a:xfrm>
            <a:custGeom>
              <a:avLst/>
              <a:gdLst/>
              <a:ahLst/>
              <a:cxnLst/>
              <a:rect l="l" t="t" r="r" b="b"/>
              <a:pathLst>
                <a:path w="3922" h="8793" fill="none" extrusionOk="0">
                  <a:moveTo>
                    <a:pt x="0" y="0"/>
                  </a:moveTo>
                  <a:lnTo>
                    <a:pt x="0" y="8792"/>
                  </a:lnTo>
                  <a:lnTo>
                    <a:pt x="3921" y="8792"/>
                  </a:lnTo>
                  <a:lnTo>
                    <a:pt x="3921" y="0"/>
                  </a:lnTo>
                  <a:lnTo>
                    <a:pt x="0" y="0"/>
                  </a:lnTo>
                  <a:close/>
                  <a:moveTo>
                    <a:pt x="2411" y="2411"/>
                  </a:moveTo>
                  <a:lnTo>
                    <a:pt x="2411" y="2411"/>
                  </a:lnTo>
                  <a:lnTo>
                    <a:pt x="2265" y="2387"/>
                  </a:lnTo>
                  <a:lnTo>
                    <a:pt x="2143" y="2363"/>
                  </a:lnTo>
                  <a:lnTo>
                    <a:pt x="2022" y="2290"/>
                  </a:lnTo>
                  <a:lnTo>
                    <a:pt x="1924" y="2216"/>
                  </a:lnTo>
                  <a:lnTo>
                    <a:pt x="1827" y="2095"/>
                  </a:lnTo>
                  <a:lnTo>
                    <a:pt x="1754" y="1973"/>
                  </a:lnTo>
                  <a:lnTo>
                    <a:pt x="1729" y="1851"/>
                  </a:lnTo>
                  <a:lnTo>
                    <a:pt x="1705" y="1705"/>
                  </a:lnTo>
                  <a:lnTo>
                    <a:pt x="1705" y="1705"/>
                  </a:lnTo>
                  <a:lnTo>
                    <a:pt x="1729" y="1559"/>
                  </a:lnTo>
                  <a:lnTo>
                    <a:pt x="1754" y="1437"/>
                  </a:lnTo>
                  <a:lnTo>
                    <a:pt x="1827" y="1315"/>
                  </a:lnTo>
                  <a:lnTo>
                    <a:pt x="1924" y="1218"/>
                  </a:lnTo>
                  <a:lnTo>
                    <a:pt x="2022" y="1120"/>
                  </a:lnTo>
                  <a:lnTo>
                    <a:pt x="2143" y="1072"/>
                  </a:lnTo>
                  <a:lnTo>
                    <a:pt x="2265" y="1023"/>
                  </a:lnTo>
                  <a:lnTo>
                    <a:pt x="2411" y="999"/>
                  </a:lnTo>
                  <a:lnTo>
                    <a:pt x="2411" y="999"/>
                  </a:lnTo>
                  <a:lnTo>
                    <a:pt x="2557" y="1023"/>
                  </a:lnTo>
                  <a:lnTo>
                    <a:pt x="2679" y="1072"/>
                  </a:lnTo>
                  <a:lnTo>
                    <a:pt x="2801" y="1120"/>
                  </a:lnTo>
                  <a:lnTo>
                    <a:pt x="2898" y="1218"/>
                  </a:lnTo>
                  <a:lnTo>
                    <a:pt x="2996" y="1315"/>
                  </a:lnTo>
                  <a:lnTo>
                    <a:pt x="3069" y="1437"/>
                  </a:lnTo>
                  <a:lnTo>
                    <a:pt x="3093" y="1559"/>
                  </a:lnTo>
                  <a:lnTo>
                    <a:pt x="3118" y="1705"/>
                  </a:lnTo>
                  <a:lnTo>
                    <a:pt x="3118" y="1705"/>
                  </a:lnTo>
                  <a:lnTo>
                    <a:pt x="3093" y="1851"/>
                  </a:lnTo>
                  <a:lnTo>
                    <a:pt x="3069" y="1973"/>
                  </a:lnTo>
                  <a:lnTo>
                    <a:pt x="2996" y="2095"/>
                  </a:lnTo>
                  <a:lnTo>
                    <a:pt x="2898" y="2216"/>
                  </a:lnTo>
                  <a:lnTo>
                    <a:pt x="2801" y="2290"/>
                  </a:lnTo>
                  <a:lnTo>
                    <a:pt x="2679" y="2363"/>
                  </a:lnTo>
                  <a:lnTo>
                    <a:pt x="2557" y="2387"/>
                  </a:lnTo>
                  <a:lnTo>
                    <a:pt x="2411" y="2411"/>
                  </a:lnTo>
                  <a:lnTo>
                    <a:pt x="2411" y="2411"/>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3"/>
            <p:cNvSpPr/>
            <p:nvPr/>
          </p:nvSpPr>
          <p:spPr>
            <a:xfrm>
              <a:off x="6078025" y="2330200"/>
              <a:ext cx="306300" cy="387275"/>
            </a:xfrm>
            <a:custGeom>
              <a:avLst/>
              <a:gdLst/>
              <a:ahLst/>
              <a:cxnLst/>
              <a:rect l="l" t="t" r="r" b="b"/>
              <a:pathLst>
                <a:path w="12252" h="15491" fill="none" extrusionOk="0">
                  <a:moveTo>
                    <a:pt x="1" y="13396"/>
                  </a:moveTo>
                  <a:lnTo>
                    <a:pt x="1511" y="13396"/>
                  </a:lnTo>
                  <a:lnTo>
                    <a:pt x="1511" y="13396"/>
                  </a:lnTo>
                  <a:lnTo>
                    <a:pt x="1998" y="13639"/>
                  </a:lnTo>
                  <a:lnTo>
                    <a:pt x="2680" y="13932"/>
                  </a:lnTo>
                  <a:lnTo>
                    <a:pt x="3556" y="14273"/>
                  </a:lnTo>
                  <a:lnTo>
                    <a:pt x="4531" y="14638"/>
                  </a:lnTo>
                  <a:lnTo>
                    <a:pt x="5578" y="14955"/>
                  </a:lnTo>
                  <a:lnTo>
                    <a:pt x="6114" y="15101"/>
                  </a:lnTo>
                  <a:lnTo>
                    <a:pt x="6650" y="15222"/>
                  </a:lnTo>
                  <a:lnTo>
                    <a:pt x="7161" y="15344"/>
                  </a:lnTo>
                  <a:lnTo>
                    <a:pt x="7672" y="15417"/>
                  </a:lnTo>
                  <a:lnTo>
                    <a:pt x="8135" y="15466"/>
                  </a:lnTo>
                  <a:lnTo>
                    <a:pt x="8598" y="15490"/>
                  </a:lnTo>
                  <a:lnTo>
                    <a:pt x="8598" y="15490"/>
                  </a:lnTo>
                  <a:lnTo>
                    <a:pt x="9377" y="15490"/>
                  </a:lnTo>
                  <a:lnTo>
                    <a:pt x="9791" y="15466"/>
                  </a:lnTo>
                  <a:lnTo>
                    <a:pt x="10181" y="15417"/>
                  </a:lnTo>
                  <a:lnTo>
                    <a:pt x="10522" y="15320"/>
                  </a:lnTo>
                  <a:lnTo>
                    <a:pt x="10692" y="15271"/>
                  </a:lnTo>
                  <a:lnTo>
                    <a:pt x="10814" y="15222"/>
                  </a:lnTo>
                  <a:lnTo>
                    <a:pt x="10936" y="15149"/>
                  </a:lnTo>
                  <a:lnTo>
                    <a:pt x="11033" y="15052"/>
                  </a:lnTo>
                  <a:lnTo>
                    <a:pt x="11082" y="14955"/>
                  </a:lnTo>
                  <a:lnTo>
                    <a:pt x="11131" y="14833"/>
                  </a:lnTo>
                  <a:lnTo>
                    <a:pt x="11204" y="14126"/>
                  </a:lnTo>
                  <a:lnTo>
                    <a:pt x="11204" y="14126"/>
                  </a:lnTo>
                  <a:lnTo>
                    <a:pt x="11180" y="13956"/>
                  </a:lnTo>
                  <a:lnTo>
                    <a:pt x="11131" y="13810"/>
                  </a:lnTo>
                  <a:lnTo>
                    <a:pt x="11033" y="13664"/>
                  </a:lnTo>
                  <a:lnTo>
                    <a:pt x="10887" y="13542"/>
                  </a:lnTo>
                  <a:lnTo>
                    <a:pt x="10887" y="13542"/>
                  </a:lnTo>
                  <a:lnTo>
                    <a:pt x="11009" y="13518"/>
                  </a:lnTo>
                  <a:lnTo>
                    <a:pt x="11131" y="13469"/>
                  </a:lnTo>
                  <a:lnTo>
                    <a:pt x="11253" y="13420"/>
                  </a:lnTo>
                  <a:lnTo>
                    <a:pt x="11350" y="13323"/>
                  </a:lnTo>
                  <a:lnTo>
                    <a:pt x="11423" y="13225"/>
                  </a:lnTo>
                  <a:lnTo>
                    <a:pt x="11496" y="13104"/>
                  </a:lnTo>
                  <a:lnTo>
                    <a:pt x="11545" y="12957"/>
                  </a:lnTo>
                  <a:lnTo>
                    <a:pt x="11569" y="12836"/>
                  </a:lnTo>
                  <a:lnTo>
                    <a:pt x="11642" y="11959"/>
                  </a:lnTo>
                  <a:lnTo>
                    <a:pt x="11642" y="11959"/>
                  </a:lnTo>
                  <a:lnTo>
                    <a:pt x="11642" y="11837"/>
                  </a:lnTo>
                  <a:lnTo>
                    <a:pt x="11642" y="11740"/>
                  </a:lnTo>
                  <a:lnTo>
                    <a:pt x="11618" y="11618"/>
                  </a:lnTo>
                  <a:lnTo>
                    <a:pt x="11569" y="11521"/>
                  </a:lnTo>
                  <a:lnTo>
                    <a:pt x="11447" y="11350"/>
                  </a:lnTo>
                  <a:lnTo>
                    <a:pt x="11374" y="11277"/>
                  </a:lnTo>
                  <a:lnTo>
                    <a:pt x="11301" y="11204"/>
                  </a:lnTo>
                  <a:lnTo>
                    <a:pt x="11301" y="11204"/>
                  </a:lnTo>
                  <a:lnTo>
                    <a:pt x="11423" y="11180"/>
                  </a:lnTo>
                  <a:lnTo>
                    <a:pt x="11521" y="11131"/>
                  </a:lnTo>
                  <a:lnTo>
                    <a:pt x="11618" y="11058"/>
                  </a:lnTo>
                  <a:lnTo>
                    <a:pt x="11715" y="10960"/>
                  </a:lnTo>
                  <a:lnTo>
                    <a:pt x="11788" y="10863"/>
                  </a:lnTo>
                  <a:lnTo>
                    <a:pt x="11837" y="10766"/>
                  </a:lnTo>
                  <a:lnTo>
                    <a:pt x="11886" y="10644"/>
                  </a:lnTo>
                  <a:lnTo>
                    <a:pt x="11910" y="10498"/>
                  </a:lnTo>
                  <a:lnTo>
                    <a:pt x="11983" y="9645"/>
                  </a:lnTo>
                  <a:lnTo>
                    <a:pt x="11983" y="9645"/>
                  </a:lnTo>
                  <a:lnTo>
                    <a:pt x="11983" y="9523"/>
                  </a:lnTo>
                  <a:lnTo>
                    <a:pt x="11983" y="9402"/>
                  </a:lnTo>
                  <a:lnTo>
                    <a:pt x="11959" y="9280"/>
                  </a:lnTo>
                  <a:lnTo>
                    <a:pt x="11910" y="9182"/>
                  </a:lnTo>
                  <a:lnTo>
                    <a:pt x="11861" y="9085"/>
                  </a:lnTo>
                  <a:lnTo>
                    <a:pt x="11788" y="9012"/>
                  </a:lnTo>
                  <a:lnTo>
                    <a:pt x="11715" y="8939"/>
                  </a:lnTo>
                  <a:lnTo>
                    <a:pt x="11618" y="8866"/>
                  </a:lnTo>
                  <a:lnTo>
                    <a:pt x="11618" y="8866"/>
                  </a:lnTo>
                  <a:lnTo>
                    <a:pt x="11715" y="8841"/>
                  </a:lnTo>
                  <a:lnTo>
                    <a:pt x="11813" y="8768"/>
                  </a:lnTo>
                  <a:lnTo>
                    <a:pt x="11910" y="8695"/>
                  </a:lnTo>
                  <a:lnTo>
                    <a:pt x="11983" y="8622"/>
                  </a:lnTo>
                  <a:lnTo>
                    <a:pt x="12056" y="8525"/>
                  </a:lnTo>
                  <a:lnTo>
                    <a:pt x="12105" y="8427"/>
                  </a:lnTo>
                  <a:lnTo>
                    <a:pt x="12129" y="8306"/>
                  </a:lnTo>
                  <a:lnTo>
                    <a:pt x="12154" y="8184"/>
                  </a:lnTo>
                  <a:lnTo>
                    <a:pt x="12251" y="7307"/>
                  </a:lnTo>
                  <a:lnTo>
                    <a:pt x="12251" y="7307"/>
                  </a:lnTo>
                  <a:lnTo>
                    <a:pt x="12227" y="7185"/>
                  </a:lnTo>
                  <a:lnTo>
                    <a:pt x="12202" y="7064"/>
                  </a:lnTo>
                  <a:lnTo>
                    <a:pt x="12154" y="6966"/>
                  </a:lnTo>
                  <a:lnTo>
                    <a:pt x="12105" y="6869"/>
                  </a:lnTo>
                  <a:lnTo>
                    <a:pt x="12032" y="6771"/>
                  </a:lnTo>
                  <a:lnTo>
                    <a:pt x="11935" y="6698"/>
                  </a:lnTo>
                  <a:lnTo>
                    <a:pt x="11715" y="6552"/>
                  </a:lnTo>
                  <a:lnTo>
                    <a:pt x="11472" y="6430"/>
                  </a:lnTo>
                  <a:lnTo>
                    <a:pt x="11180" y="6333"/>
                  </a:lnTo>
                  <a:lnTo>
                    <a:pt x="10863" y="6260"/>
                  </a:lnTo>
                  <a:lnTo>
                    <a:pt x="10546" y="6211"/>
                  </a:lnTo>
                  <a:lnTo>
                    <a:pt x="10546" y="6211"/>
                  </a:lnTo>
                  <a:lnTo>
                    <a:pt x="9864" y="6114"/>
                  </a:lnTo>
                  <a:lnTo>
                    <a:pt x="8817" y="6016"/>
                  </a:lnTo>
                  <a:lnTo>
                    <a:pt x="7575" y="5943"/>
                  </a:lnTo>
                  <a:lnTo>
                    <a:pt x="6309" y="5870"/>
                  </a:lnTo>
                  <a:lnTo>
                    <a:pt x="6309" y="5870"/>
                  </a:lnTo>
                  <a:lnTo>
                    <a:pt x="6479" y="5578"/>
                  </a:lnTo>
                  <a:lnTo>
                    <a:pt x="6625" y="5237"/>
                  </a:lnTo>
                  <a:lnTo>
                    <a:pt x="6771" y="4872"/>
                  </a:lnTo>
                  <a:lnTo>
                    <a:pt x="6869" y="4482"/>
                  </a:lnTo>
                  <a:lnTo>
                    <a:pt x="6966" y="4092"/>
                  </a:lnTo>
                  <a:lnTo>
                    <a:pt x="7064" y="3678"/>
                  </a:lnTo>
                  <a:lnTo>
                    <a:pt x="7161" y="2875"/>
                  </a:lnTo>
                  <a:lnTo>
                    <a:pt x="7234" y="2144"/>
                  </a:lnTo>
                  <a:lnTo>
                    <a:pt x="7283" y="1535"/>
                  </a:lnTo>
                  <a:lnTo>
                    <a:pt x="7283" y="975"/>
                  </a:lnTo>
                  <a:lnTo>
                    <a:pt x="7283" y="975"/>
                  </a:lnTo>
                  <a:lnTo>
                    <a:pt x="7283" y="804"/>
                  </a:lnTo>
                  <a:lnTo>
                    <a:pt x="7210" y="609"/>
                  </a:lnTo>
                  <a:lnTo>
                    <a:pt x="7137" y="463"/>
                  </a:lnTo>
                  <a:lnTo>
                    <a:pt x="7015" y="317"/>
                  </a:lnTo>
                  <a:lnTo>
                    <a:pt x="6869" y="171"/>
                  </a:lnTo>
                  <a:lnTo>
                    <a:pt x="6698" y="98"/>
                  </a:lnTo>
                  <a:lnTo>
                    <a:pt x="6503" y="25"/>
                  </a:lnTo>
                  <a:lnTo>
                    <a:pt x="6309" y="1"/>
                  </a:lnTo>
                  <a:lnTo>
                    <a:pt x="6309" y="1"/>
                  </a:lnTo>
                  <a:lnTo>
                    <a:pt x="5943" y="25"/>
                  </a:lnTo>
                  <a:lnTo>
                    <a:pt x="5700" y="74"/>
                  </a:lnTo>
                  <a:lnTo>
                    <a:pt x="5505" y="147"/>
                  </a:lnTo>
                  <a:lnTo>
                    <a:pt x="5359" y="220"/>
                  </a:lnTo>
                  <a:lnTo>
                    <a:pt x="5359" y="220"/>
                  </a:lnTo>
                  <a:lnTo>
                    <a:pt x="4969" y="1462"/>
                  </a:lnTo>
                  <a:lnTo>
                    <a:pt x="4774" y="2022"/>
                  </a:lnTo>
                  <a:lnTo>
                    <a:pt x="4579" y="2534"/>
                  </a:lnTo>
                  <a:lnTo>
                    <a:pt x="4385" y="2996"/>
                  </a:lnTo>
                  <a:lnTo>
                    <a:pt x="4190" y="3386"/>
                  </a:lnTo>
                  <a:lnTo>
                    <a:pt x="4019" y="3678"/>
                  </a:lnTo>
                  <a:lnTo>
                    <a:pt x="3873" y="3922"/>
                  </a:lnTo>
                  <a:lnTo>
                    <a:pt x="3873" y="3922"/>
                  </a:lnTo>
                  <a:lnTo>
                    <a:pt x="3654" y="4141"/>
                  </a:lnTo>
                  <a:lnTo>
                    <a:pt x="3313" y="4482"/>
                  </a:lnTo>
                  <a:lnTo>
                    <a:pt x="2509" y="5237"/>
                  </a:lnTo>
                  <a:lnTo>
                    <a:pt x="1438" y="6211"/>
                  </a:lnTo>
                  <a:lnTo>
                    <a:pt x="1" y="621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3" name="Google Shape;53;p3"/>
          <p:cNvGrpSpPr/>
          <p:nvPr/>
        </p:nvGrpSpPr>
        <p:grpSpPr>
          <a:xfrm>
            <a:off x="7815699" y="675417"/>
            <a:ext cx="699967" cy="1109527"/>
            <a:chOff x="6718575" y="2318625"/>
            <a:chExt cx="256950" cy="407375"/>
          </a:xfrm>
        </p:grpSpPr>
        <p:sp>
          <p:nvSpPr>
            <p:cNvPr id="54" name="Google Shape;54;p3"/>
            <p:cNvSpPr/>
            <p:nvPr/>
          </p:nvSpPr>
          <p:spPr>
            <a:xfrm>
              <a:off x="6795900" y="2673600"/>
              <a:ext cx="102300" cy="22550"/>
            </a:xfrm>
            <a:custGeom>
              <a:avLst/>
              <a:gdLst/>
              <a:ahLst/>
              <a:cxnLst/>
              <a:rect l="l" t="t" r="r" b="b"/>
              <a:pathLst>
                <a:path w="4092" h="902" fill="none" extrusionOk="0">
                  <a:moveTo>
                    <a:pt x="4092" y="902"/>
                  </a:moveTo>
                  <a:lnTo>
                    <a:pt x="4092" y="1"/>
                  </a:lnTo>
                  <a:lnTo>
                    <a:pt x="0" y="1"/>
                  </a:lnTo>
                  <a:lnTo>
                    <a:pt x="0" y="902"/>
                  </a:lnTo>
                  <a:lnTo>
                    <a:pt x="4092" y="902"/>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55" name="Google Shape;55;p3"/>
            <p:cNvSpPr/>
            <p:nvPr/>
          </p:nvSpPr>
          <p:spPr>
            <a:xfrm>
              <a:off x="6795900" y="2650475"/>
              <a:ext cx="102300" cy="22550"/>
            </a:xfrm>
            <a:custGeom>
              <a:avLst/>
              <a:gdLst/>
              <a:ahLst/>
              <a:cxnLst/>
              <a:rect l="l" t="t" r="r" b="b"/>
              <a:pathLst>
                <a:path w="4092" h="902" fill="none" extrusionOk="0">
                  <a:moveTo>
                    <a:pt x="4092" y="901"/>
                  </a:moveTo>
                  <a:lnTo>
                    <a:pt x="4092" y="0"/>
                  </a:lnTo>
                  <a:lnTo>
                    <a:pt x="0" y="0"/>
                  </a:lnTo>
                  <a:lnTo>
                    <a:pt x="0" y="901"/>
                  </a:lnTo>
                  <a:lnTo>
                    <a:pt x="4092" y="901"/>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56" name="Google Shape;56;p3"/>
            <p:cNvSpPr/>
            <p:nvPr/>
          </p:nvSpPr>
          <p:spPr>
            <a:xfrm>
              <a:off x="6795900" y="2696125"/>
              <a:ext cx="102300" cy="29875"/>
            </a:xfrm>
            <a:custGeom>
              <a:avLst/>
              <a:gdLst/>
              <a:ahLst/>
              <a:cxnLst/>
              <a:rect l="l" t="t" r="r" b="b"/>
              <a:pathLst>
                <a:path w="4092" h="1195" fill="none" extrusionOk="0">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57" name="Google Shape;57;p3"/>
            <p:cNvSpPr/>
            <p:nvPr/>
          </p:nvSpPr>
          <p:spPr>
            <a:xfrm>
              <a:off x="6784925" y="2459275"/>
              <a:ext cx="35350" cy="166875"/>
            </a:xfrm>
            <a:custGeom>
              <a:avLst/>
              <a:gdLst/>
              <a:ahLst/>
              <a:cxnLst/>
              <a:rect l="l" t="t" r="r" b="b"/>
              <a:pathLst>
                <a:path w="1414" h="6675" fill="none" extrusionOk="0">
                  <a:moveTo>
                    <a:pt x="1413" y="6674"/>
                  </a:moveTo>
                  <a:lnTo>
                    <a:pt x="1413" y="6674"/>
                  </a:lnTo>
                  <a:lnTo>
                    <a:pt x="585" y="2850"/>
                  </a:lnTo>
                  <a:lnTo>
                    <a:pt x="1" y="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58" name="Google Shape;58;p3"/>
            <p:cNvSpPr/>
            <p:nvPr/>
          </p:nvSpPr>
          <p:spPr>
            <a:xfrm>
              <a:off x="6718575" y="2318625"/>
              <a:ext cx="256950" cy="307525"/>
            </a:xfrm>
            <a:custGeom>
              <a:avLst/>
              <a:gdLst/>
              <a:ahLst/>
              <a:cxnLst/>
              <a:rect l="l" t="t" r="r" b="b"/>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59" name="Google Shape;59;p3"/>
            <p:cNvSpPr/>
            <p:nvPr/>
          </p:nvSpPr>
          <p:spPr>
            <a:xfrm>
              <a:off x="6873825" y="2459275"/>
              <a:ext cx="35350" cy="166875"/>
            </a:xfrm>
            <a:custGeom>
              <a:avLst/>
              <a:gdLst/>
              <a:ahLst/>
              <a:cxnLst/>
              <a:rect l="l" t="t" r="r" b="b"/>
              <a:pathLst>
                <a:path w="1414" h="6675" fill="none" extrusionOk="0">
                  <a:moveTo>
                    <a:pt x="1413" y="1"/>
                  </a:moveTo>
                  <a:lnTo>
                    <a:pt x="1413" y="1"/>
                  </a:lnTo>
                  <a:lnTo>
                    <a:pt x="829" y="2850"/>
                  </a:lnTo>
                  <a:lnTo>
                    <a:pt x="1" y="6674"/>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60" name="Google Shape;60;p3"/>
            <p:cNvSpPr/>
            <p:nvPr/>
          </p:nvSpPr>
          <p:spPr>
            <a:xfrm>
              <a:off x="6801975" y="2453200"/>
              <a:ext cx="90150" cy="19500"/>
            </a:xfrm>
            <a:custGeom>
              <a:avLst/>
              <a:gdLst/>
              <a:ahLst/>
              <a:cxnLst/>
              <a:rect l="l" t="t" r="r" b="b"/>
              <a:pathLst>
                <a:path w="3606" h="780" fill="none" extrusionOk="0">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61" name="Google Shape;61;p3"/>
            <p:cNvSpPr/>
            <p:nvPr/>
          </p:nvSpPr>
          <p:spPr>
            <a:xfrm>
              <a:off x="6795900" y="2628550"/>
              <a:ext cx="102300" cy="25"/>
            </a:xfrm>
            <a:custGeom>
              <a:avLst/>
              <a:gdLst/>
              <a:ahLst/>
              <a:cxnLst/>
              <a:rect l="l" t="t" r="r" b="b"/>
              <a:pathLst>
                <a:path w="4092" h="1" fill="none" extrusionOk="0">
                  <a:moveTo>
                    <a:pt x="0" y="1"/>
                  </a:moveTo>
                  <a:lnTo>
                    <a:pt x="4092" y="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grpSp>
      <p:sp>
        <p:nvSpPr>
          <p:cNvPr id="62" name="Google Shape;62;p3"/>
          <p:cNvSpPr/>
          <p:nvPr/>
        </p:nvSpPr>
        <p:spPr>
          <a:xfrm>
            <a:off x="3676329" y="1149293"/>
            <a:ext cx="401200" cy="401200"/>
          </a:xfrm>
          <a:prstGeom prst="ellipse">
            <a:avLst/>
          </a:prstGeom>
          <a:solidFill>
            <a:srgbClr val="FC4540">
              <a:alpha val="7885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63;p3"/>
          <p:cNvSpPr/>
          <p:nvPr/>
        </p:nvSpPr>
        <p:spPr>
          <a:xfrm>
            <a:off x="4679904" y="6343113"/>
            <a:ext cx="284000" cy="284000"/>
          </a:xfrm>
          <a:prstGeom prst="ellipse">
            <a:avLst/>
          </a:prstGeom>
          <a:solidFill>
            <a:srgbClr val="02BDC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64;p3"/>
          <p:cNvSpPr/>
          <p:nvPr/>
        </p:nvSpPr>
        <p:spPr>
          <a:xfrm>
            <a:off x="7326468" y="5832703"/>
            <a:ext cx="551200" cy="551200"/>
          </a:xfrm>
          <a:prstGeom prst="ellipse">
            <a:avLst/>
          </a:prstGeom>
          <a:solidFill>
            <a:srgbClr val="FC406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65;p3"/>
          <p:cNvSpPr txBox="1">
            <a:spLocks noGrp="1"/>
          </p:cNvSpPr>
          <p:nvPr>
            <p:ph type="ctrTitle"/>
          </p:nvPr>
        </p:nvSpPr>
        <p:spPr>
          <a:xfrm>
            <a:off x="3848133" y="2517533"/>
            <a:ext cx="4495600" cy="1546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1"/>
              </a:buClr>
              <a:buSzPts val="3000"/>
              <a:buNone/>
              <a:defRPr sz="4000">
                <a:solidFill>
                  <a:schemeClr val="accent1"/>
                </a:solidFill>
              </a:defRPr>
            </a:lvl1pPr>
            <a:lvl2pPr lvl="1" algn="ctr" rtl="0">
              <a:spcBef>
                <a:spcPts val="0"/>
              </a:spcBef>
              <a:spcAft>
                <a:spcPts val="0"/>
              </a:spcAft>
              <a:buClr>
                <a:schemeClr val="accent1"/>
              </a:buClr>
              <a:buSzPts val="3000"/>
              <a:buNone/>
              <a:defRPr sz="4000">
                <a:solidFill>
                  <a:schemeClr val="accent1"/>
                </a:solidFill>
              </a:defRPr>
            </a:lvl2pPr>
            <a:lvl3pPr lvl="2" algn="ctr" rtl="0">
              <a:spcBef>
                <a:spcPts val="0"/>
              </a:spcBef>
              <a:spcAft>
                <a:spcPts val="0"/>
              </a:spcAft>
              <a:buClr>
                <a:schemeClr val="accent1"/>
              </a:buClr>
              <a:buSzPts val="3000"/>
              <a:buNone/>
              <a:defRPr sz="4000">
                <a:solidFill>
                  <a:schemeClr val="accent1"/>
                </a:solidFill>
              </a:defRPr>
            </a:lvl3pPr>
            <a:lvl4pPr lvl="3" algn="ctr" rtl="0">
              <a:spcBef>
                <a:spcPts val="0"/>
              </a:spcBef>
              <a:spcAft>
                <a:spcPts val="0"/>
              </a:spcAft>
              <a:buClr>
                <a:schemeClr val="accent1"/>
              </a:buClr>
              <a:buSzPts val="3000"/>
              <a:buNone/>
              <a:defRPr sz="4000">
                <a:solidFill>
                  <a:schemeClr val="accent1"/>
                </a:solidFill>
              </a:defRPr>
            </a:lvl4pPr>
            <a:lvl5pPr lvl="4" algn="ctr" rtl="0">
              <a:spcBef>
                <a:spcPts val="0"/>
              </a:spcBef>
              <a:spcAft>
                <a:spcPts val="0"/>
              </a:spcAft>
              <a:buClr>
                <a:schemeClr val="accent1"/>
              </a:buClr>
              <a:buSzPts val="3000"/>
              <a:buNone/>
              <a:defRPr sz="4000">
                <a:solidFill>
                  <a:schemeClr val="accent1"/>
                </a:solidFill>
              </a:defRPr>
            </a:lvl5pPr>
            <a:lvl6pPr lvl="5" algn="ctr" rtl="0">
              <a:spcBef>
                <a:spcPts val="0"/>
              </a:spcBef>
              <a:spcAft>
                <a:spcPts val="0"/>
              </a:spcAft>
              <a:buClr>
                <a:schemeClr val="accent1"/>
              </a:buClr>
              <a:buSzPts val="3000"/>
              <a:buNone/>
              <a:defRPr sz="4000">
                <a:solidFill>
                  <a:schemeClr val="accent1"/>
                </a:solidFill>
              </a:defRPr>
            </a:lvl6pPr>
            <a:lvl7pPr lvl="6" algn="ctr" rtl="0">
              <a:spcBef>
                <a:spcPts val="0"/>
              </a:spcBef>
              <a:spcAft>
                <a:spcPts val="0"/>
              </a:spcAft>
              <a:buClr>
                <a:schemeClr val="accent1"/>
              </a:buClr>
              <a:buSzPts val="3000"/>
              <a:buNone/>
              <a:defRPr sz="4000">
                <a:solidFill>
                  <a:schemeClr val="accent1"/>
                </a:solidFill>
              </a:defRPr>
            </a:lvl7pPr>
            <a:lvl8pPr lvl="7" algn="ctr" rtl="0">
              <a:spcBef>
                <a:spcPts val="0"/>
              </a:spcBef>
              <a:spcAft>
                <a:spcPts val="0"/>
              </a:spcAft>
              <a:buClr>
                <a:schemeClr val="accent1"/>
              </a:buClr>
              <a:buSzPts val="3000"/>
              <a:buNone/>
              <a:defRPr sz="4000">
                <a:solidFill>
                  <a:schemeClr val="accent1"/>
                </a:solidFill>
              </a:defRPr>
            </a:lvl8pPr>
            <a:lvl9pPr lvl="8" algn="ctr" rtl="0">
              <a:spcBef>
                <a:spcPts val="0"/>
              </a:spcBef>
              <a:spcAft>
                <a:spcPts val="0"/>
              </a:spcAft>
              <a:buClr>
                <a:schemeClr val="accent1"/>
              </a:buClr>
              <a:buSzPts val="3000"/>
              <a:buNone/>
              <a:defRPr sz="4000">
                <a:solidFill>
                  <a:schemeClr val="accent1"/>
                </a:solidFill>
              </a:defRPr>
            </a:lvl9pPr>
          </a:lstStyle>
          <a:p>
            <a:endParaRPr/>
          </a:p>
        </p:txBody>
      </p:sp>
      <p:sp>
        <p:nvSpPr>
          <p:cNvPr id="66" name="Google Shape;66;p3"/>
          <p:cNvSpPr txBox="1">
            <a:spLocks noGrp="1"/>
          </p:cNvSpPr>
          <p:nvPr>
            <p:ph type="subTitle" idx="1"/>
          </p:nvPr>
        </p:nvSpPr>
        <p:spPr>
          <a:xfrm>
            <a:off x="3848133" y="3888336"/>
            <a:ext cx="4495600" cy="1046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2"/>
              </a:buClr>
              <a:buSzPts val="2000"/>
              <a:buNone/>
              <a:defRPr>
                <a:solidFill>
                  <a:schemeClr val="accent2"/>
                </a:solidFill>
              </a:defRPr>
            </a:lvl1pPr>
            <a:lvl2pPr lvl="1" algn="ctr" rtl="0">
              <a:spcBef>
                <a:spcPts val="1333"/>
              </a:spcBef>
              <a:spcAft>
                <a:spcPts val="0"/>
              </a:spcAft>
              <a:buClr>
                <a:schemeClr val="accent2"/>
              </a:buClr>
              <a:buSzPts val="3000"/>
              <a:buNone/>
              <a:defRPr sz="4000">
                <a:solidFill>
                  <a:schemeClr val="accent2"/>
                </a:solidFill>
              </a:defRPr>
            </a:lvl2pPr>
            <a:lvl3pPr lvl="2" algn="ctr" rtl="0">
              <a:spcBef>
                <a:spcPts val="1333"/>
              </a:spcBef>
              <a:spcAft>
                <a:spcPts val="0"/>
              </a:spcAft>
              <a:buClr>
                <a:schemeClr val="accent2"/>
              </a:buClr>
              <a:buSzPts val="3000"/>
              <a:buNone/>
              <a:defRPr sz="4000">
                <a:solidFill>
                  <a:schemeClr val="accent2"/>
                </a:solidFill>
              </a:defRPr>
            </a:lvl3pPr>
            <a:lvl4pPr lvl="3" algn="ctr" rtl="0">
              <a:spcBef>
                <a:spcPts val="1333"/>
              </a:spcBef>
              <a:spcAft>
                <a:spcPts val="0"/>
              </a:spcAft>
              <a:buClr>
                <a:schemeClr val="accent2"/>
              </a:buClr>
              <a:buSzPts val="3000"/>
              <a:buNone/>
              <a:defRPr sz="4000">
                <a:solidFill>
                  <a:schemeClr val="accent2"/>
                </a:solidFill>
              </a:defRPr>
            </a:lvl4pPr>
            <a:lvl5pPr lvl="4" algn="ctr" rtl="0">
              <a:spcBef>
                <a:spcPts val="1333"/>
              </a:spcBef>
              <a:spcAft>
                <a:spcPts val="0"/>
              </a:spcAft>
              <a:buClr>
                <a:schemeClr val="accent2"/>
              </a:buClr>
              <a:buSzPts val="3000"/>
              <a:buNone/>
              <a:defRPr sz="4000">
                <a:solidFill>
                  <a:schemeClr val="accent2"/>
                </a:solidFill>
              </a:defRPr>
            </a:lvl5pPr>
            <a:lvl6pPr lvl="5" algn="ctr" rtl="0">
              <a:spcBef>
                <a:spcPts val="1333"/>
              </a:spcBef>
              <a:spcAft>
                <a:spcPts val="0"/>
              </a:spcAft>
              <a:buClr>
                <a:schemeClr val="accent2"/>
              </a:buClr>
              <a:buSzPts val="3000"/>
              <a:buNone/>
              <a:defRPr sz="4000">
                <a:solidFill>
                  <a:schemeClr val="accent2"/>
                </a:solidFill>
              </a:defRPr>
            </a:lvl6pPr>
            <a:lvl7pPr lvl="6" algn="ctr" rtl="0">
              <a:spcBef>
                <a:spcPts val="1333"/>
              </a:spcBef>
              <a:spcAft>
                <a:spcPts val="0"/>
              </a:spcAft>
              <a:buClr>
                <a:schemeClr val="accent2"/>
              </a:buClr>
              <a:buSzPts val="3000"/>
              <a:buNone/>
              <a:defRPr sz="4000">
                <a:solidFill>
                  <a:schemeClr val="accent2"/>
                </a:solidFill>
              </a:defRPr>
            </a:lvl7pPr>
            <a:lvl8pPr lvl="7" algn="ctr" rtl="0">
              <a:spcBef>
                <a:spcPts val="1333"/>
              </a:spcBef>
              <a:spcAft>
                <a:spcPts val="0"/>
              </a:spcAft>
              <a:buClr>
                <a:schemeClr val="accent2"/>
              </a:buClr>
              <a:buSzPts val="3000"/>
              <a:buNone/>
              <a:defRPr sz="4000">
                <a:solidFill>
                  <a:schemeClr val="accent2"/>
                </a:solidFill>
              </a:defRPr>
            </a:lvl8pPr>
            <a:lvl9pPr lvl="8" algn="ctr" rtl="0">
              <a:spcBef>
                <a:spcPts val="1333"/>
              </a:spcBef>
              <a:spcAft>
                <a:spcPts val="1333"/>
              </a:spcAft>
              <a:buClr>
                <a:schemeClr val="accent2"/>
              </a:buClr>
              <a:buSzPts val="3000"/>
              <a:buNone/>
              <a:defRPr sz="4000">
                <a:solidFill>
                  <a:schemeClr val="accent2"/>
                </a:solidFill>
              </a:defRPr>
            </a:lvl9pPr>
          </a:lstStyle>
          <a:p>
            <a:endParaRPr/>
          </a:p>
        </p:txBody>
      </p:sp>
    </p:spTree>
    <p:extLst>
      <p:ext uri="{BB962C8B-B14F-4D97-AF65-F5344CB8AC3E}">
        <p14:creationId xmlns:p14="http://schemas.microsoft.com/office/powerpoint/2010/main" val="15216542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44134E-0BE5-46C0-929C-F9D4A023FD93}"/>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12113C5-ADEA-4974-BB14-86DAC381EA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9390FF6-61F4-44DF-9C58-15C7C9EAC01D}"/>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084E920-1203-43C5-9836-AEA95526337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1FAE36B-07A4-4C4E-9A5F-B58F26998217}"/>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C6239AA-BEC2-47D5-B295-1C438B9D2A29}"/>
              </a:ext>
            </a:extLst>
          </p:cNvPr>
          <p:cNvSpPr>
            <a:spLocks noGrp="1"/>
          </p:cNvSpPr>
          <p:nvPr>
            <p:ph type="dt" sz="half" idx="10"/>
          </p:nvPr>
        </p:nvSpPr>
        <p:spPr/>
        <p:txBody>
          <a:bodyPr/>
          <a:lstStyle/>
          <a:p>
            <a:fld id="{F86BAB08-D03A-4FEF-8092-001CB785BBAB}" type="datetimeFigureOut">
              <a:rPr lang="zh-CN" altLang="en-US" smtClean="0"/>
              <a:t>2025/6/28</a:t>
            </a:fld>
            <a:endParaRPr lang="zh-CN" altLang="en-US"/>
          </a:p>
        </p:txBody>
      </p:sp>
      <p:sp>
        <p:nvSpPr>
          <p:cNvPr id="8" name="页脚占位符 7">
            <a:extLst>
              <a:ext uri="{FF2B5EF4-FFF2-40B4-BE49-F238E27FC236}">
                <a16:creationId xmlns:a16="http://schemas.microsoft.com/office/drawing/2014/main" id="{2D37E89F-FD72-4884-A2DC-4121C65FDE0D}"/>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4094C68-E649-4A58-B70D-88A203523249}"/>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83660699"/>
      </p:ext>
    </p:extLst>
  </p:cSld>
  <p:clrMapOvr>
    <a:masterClrMapping/>
  </p:clrMapOvr>
  <p:transition spd="slow" advClick="0" advTm="1000">
    <p:push dir="u"/>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67"/>
        <p:cNvGrpSpPr/>
        <p:nvPr/>
      </p:nvGrpSpPr>
      <p:grpSpPr>
        <a:xfrm>
          <a:off x="0" y="0"/>
          <a:ext cx="0" cy="0"/>
          <a:chOff x="0" y="0"/>
          <a:chExt cx="0" cy="0"/>
        </a:xfrm>
      </p:grpSpPr>
      <p:sp>
        <p:nvSpPr>
          <p:cNvPr id="68" name="Google Shape;68;p4"/>
          <p:cNvSpPr/>
          <p:nvPr/>
        </p:nvSpPr>
        <p:spPr>
          <a:xfrm>
            <a:off x="542867" y="542767"/>
            <a:ext cx="11106400" cy="5772400"/>
          </a:xfrm>
          <a:prstGeom prst="rect">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69;p4"/>
          <p:cNvSpPr/>
          <p:nvPr/>
        </p:nvSpPr>
        <p:spPr>
          <a:xfrm>
            <a:off x="5082400" y="-259733"/>
            <a:ext cx="2027200" cy="2027200"/>
          </a:xfrm>
          <a:prstGeom prst="ellipse">
            <a:avLst/>
          </a:prstGeom>
          <a:solidFill>
            <a:srgbClr val="02BDC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70;p4"/>
          <p:cNvSpPr/>
          <p:nvPr/>
        </p:nvSpPr>
        <p:spPr>
          <a:xfrm>
            <a:off x="6642867" y="979700"/>
            <a:ext cx="1032800" cy="10328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71;p4"/>
          <p:cNvSpPr/>
          <p:nvPr/>
        </p:nvSpPr>
        <p:spPr>
          <a:xfrm>
            <a:off x="4626599" y="1081297"/>
            <a:ext cx="284000" cy="284000"/>
          </a:xfrm>
          <a:prstGeom prst="ellipse">
            <a:avLst/>
          </a:prstGeom>
          <a:solidFill>
            <a:srgbClr val="FF975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72;p4"/>
          <p:cNvSpPr/>
          <p:nvPr/>
        </p:nvSpPr>
        <p:spPr>
          <a:xfrm>
            <a:off x="4146500" y="205891"/>
            <a:ext cx="678400" cy="678400"/>
          </a:xfrm>
          <a:prstGeom prst="ellipse">
            <a:avLst/>
          </a:prstGeom>
          <a:solidFill>
            <a:srgbClr val="FC4540">
              <a:alpha val="7885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73;p4"/>
          <p:cNvSpPr/>
          <p:nvPr/>
        </p:nvSpPr>
        <p:spPr>
          <a:xfrm>
            <a:off x="7194037" y="-114253"/>
            <a:ext cx="284000" cy="284000"/>
          </a:xfrm>
          <a:prstGeom prst="ellipse">
            <a:avLst/>
          </a:prstGeom>
          <a:solidFill>
            <a:srgbClr val="FC406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74;p4"/>
          <p:cNvSpPr/>
          <p:nvPr/>
        </p:nvSpPr>
        <p:spPr>
          <a:xfrm>
            <a:off x="-187200" y="5045605"/>
            <a:ext cx="1463600" cy="1463600"/>
          </a:xfrm>
          <a:prstGeom prst="ellipse">
            <a:avLst/>
          </a:prstGeom>
          <a:solidFill>
            <a:srgbClr val="02BDC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75;p4"/>
          <p:cNvSpPr/>
          <p:nvPr/>
        </p:nvSpPr>
        <p:spPr>
          <a:xfrm>
            <a:off x="10772401" y="5888301"/>
            <a:ext cx="1172400" cy="1172400"/>
          </a:xfrm>
          <a:prstGeom prst="ellipse">
            <a:avLst/>
          </a:prstGeom>
          <a:solidFill>
            <a:srgbClr val="FC406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76;p4"/>
          <p:cNvSpPr/>
          <p:nvPr/>
        </p:nvSpPr>
        <p:spPr>
          <a:xfrm>
            <a:off x="542867" y="6268599"/>
            <a:ext cx="449200" cy="449200"/>
          </a:xfrm>
          <a:prstGeom prst="ellipse">
            <a:avLst/>
          </a:prstGeom>
          <a:solidFill>
            <a:srgbClr val="FC4540">
              <a:alpha val="7885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77;p4"/>
          <p:cNvSpPr/>
          <p:nvPr/>
        </p:nvSpPr>
        <p:spPr>
          <a:xfrm>
            <a:off x="11862101" y="5497761"/>
            <a:ext cx="390400" cy="390400"/>
          </a:xfrm>
          <a:prstGeom prst="ellipse">
            <a:avLst/>
          </a:prstGeom>
          <a:solidFill>
            <a:srgbClr val="FF975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78;p4"/>
          <p:cNvSpPr/>
          <p:nvPr/>
        </p:nvSpPr>
        <p:spPr>
          <a:xfrm>
            <a:off x="10400729" y="6204411"/>
            <a:ext cx="284000" cy="284000"/>
          </a:xfrm>
          <a:prstGeom prst="ellipse">
            <a:avLst/>
          </a:prstGeom>
          <a:solidFill>
            <a:srgbClr val="02BDC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79;p4"/>
          <p:cNvSpPr/>
          <p:nvPr/>
        </p:nvSpPr>
        <p:spPr>
          <a:xfrm>
            <a:off x="11295996" y="5604303"/>
            <a:ext cx="125200" cy="1252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80;p4"/>
          <p:cNvSpPr/>
          <p:nvPr/>
        </p:nvSpPr>
        <p:spPr>
          <a:xfrm>
            <a:off x="704879" y="4679033"/>
            <a:ext cx="284000" cy="2840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81;p4"/>
          <p:cNvSpPr/>
          <p:nvPr/>
        </p:nvSpPr>
        <p:spPr>
          <a:xfrm>
            <a:off x="11103717" y="6219617"/>
            <a:ext cx="509659" cy="509659"/>
          </a:xfrm>
          <a:custGeom>
            <a:avLst/>
            <a:gdLst/>
            <a:ahLst/>
            <a:cxnLst/>
            <a:rect l="l" t="t" r="r" b="b"/>
            <a:pathLst>
              <a:path w="16027" h="16027" fill="none" extrusionOk="0">
                <a:moveTo>
                  <a:pt x="14029" y="4019"/>
                </a:moveTo>
                <a:lnTo>
                  <a:pt x="14029" y="4019"/>
                </a:lnTo>
                <a:lnTo>
                  <a:pt x="14200" y="3849"/>
                </a:lnTo>
                <a:lnTo>
                  <a:pt x="14395" y="3752"/>
                </a:lnTo>
                <a:lnTo>
                  <a:pt x="14614" y="3678"/>
                </a:lnTo>
                <a:lnTo>
                  <a:pt x="14809" y="3630"/>
                </a:lnTo>
                <a:lnTo>
                  <a:pt x="15028" y="3581"/>
                </a:lnTo>
                <a:lnTo>
                  <a:pt x="15247" y="3484"/>
                </a:lnTo>
                <a:lnTo>
                  <a:pt x="15442" y="3362"/>
                </a:lnTo>
                <a:lnTo>
                  <a:pt x="15661" y="3191"/>
                </a:lnTo>
                <a:lnTo>
                  <a:pt x="15661" y="3191"/>
                </a:lnTo>
                <a:lnTo>
                  <a:pt x="15832" y="2997"/>
                </a:lnTo>
                <a:lnTo>
                  <a:pt x="15929" y="2777"/>
                </a:lnTo>
                <a:lnTo>
                  <a:pt x="16002" y="2534"/>
                </a:lnTo>
                <a:lnTo>
                  <a:pt x="16026" y="2266"/>
                </a:lnTo>
                <a:lnTo>
                  <a:pt x="16026" y="2266"/>
                </a:lnTo>
                <a:lnTo>
                  <a:pt x="16002" y="2047"/>
                </a:lnTo>
                <a:lnTo>
                  <a:pt x="15978" y="1827"/>
                </a:lnTo>
                <a:lnTo>
                  <a:pt x="15905" y="1633"/>
                </a:lnTo>
                <a:lnTo>
                  <a:pt x="15807" y="1413"/>
                </a:lnTo>
                <a:lnTo>
                  <a:pt x="15710" y="1243"/>
                </a:lnTo>
                <a:lnTo>
                  <a:pt x="15588" y="1048"/>
                </a:lnTo>
                <a:lnTo>
                  <a:pt x="15466" y="878"/>
                </a:lnTo>
                <a:lnTo>
                  <a:pt x="15320" y="707"/>
                </a:lnTo>
                <a:lnTo>
                  <a:pt x="15320" y="707"/>
                </a:lnTo>
                <a:lnTo>
                  <a:pt x="15150" y="561"/>
                </a:lnTo>
                <a:lnTo>
                  <a:pt x="14979" y="439"/>
                </a:lnTo>
                <a:lnTo>
                  <a:pt x="14784" y="317"/>
                </a:lnTo>
                <a:lnTo>
                  <a:pt x="14590" y="196"/>
                </a:lnTo>
                <a:lnTo>
                  <a:pt x="14395" y="123"/>
                </a:lnTo>
                <a:lnTo>
                  <a:pt x="14175" y="50"/>
                </a:lnTo>
                <a:lnTo>
                  <a:pt x="13981" y="25"/>
                </a:lnTo>
                <a:lnTo>
                  <a:pt x="13761" y="1"/>
                </a:lnTo>
                <a:lnTo>
                  <a:pt x="13761" y="1"/>
                </a:lnTo>
                <a:lnTo>
                  <a:pt x="13494" y="25"/>
                </a:lnTo>
                <a:lnTo>
                  <a:pt x="13250" y="98"/>
                </a:lnTo>
                <a:lnTo>
                  <a:pt x="13031" y="196"/>
                </a:lnTo>
                <a:lnTo>
                  <a:pt x="12836" y="366"/>
                </a:lnTo>
                <a:lnTo>
                  <a:pt x="12836" y="366"/>
                </a:lnTo>
                <a:lnTo>
                  <a:pt x="12665" y="561"/>
                </a:lnTo>
                <a:lnTo>
                  <a:pt x="12544" y="780"/>
                </a:lnTo>
                <a:lnTo>
                  <a:pt x="12471" y="975"/>
                </a:lnTo>
                <a:lnTo>
                  <a:pt x="12422" y="1194"/>
                </a:lnTo>
                <a:lnTo>
                  <a:pt x="12349" y="1413"/>
                </a:lnTo>
                <a:lnTo>
                  <a:pt x="12276" y="1608"/>
                </a:lnTo>
                <a:lnTo>
                  <a:pt x="12178" y="1827"/>
                </a:lnTo>
                <a:lnTo>
                  <a:pt x="12008" y="1998"/>
                </a:lnTo>
                <a:lnTo>
                  <a:pt x="12008" y="1998"/>
                </a:lnTo>
                <a:lnTo>
                  <a:pt x="11740" y="2266"/>
                </a:lnTo>
                <a:lnTo>
                  <a:pt x="11496" y="2436"/>
                </a:lnTo>
                <a:lnTo>
                  <a:pt x="11277" y="2534"/>
                </a:lnTo>
                <a:lnTo>
                  <a:pt x="11082" y="2582"/>
                </a:lnTo>
                <a:lnTo>
                  <a:pt x="10888" y="2582"/>
                </a:lnTo>
                <a:lnTo>
                  <a:pt x="10717" y="2534"/>
                </a:lnTo>
                <a:lnTo>
                  <a:pt x="10547" y="2412"/>
                </a:lnTo>
                <a:lnTo>
                  <a:pt x="10376" y="2290"/>
                </a:lnTo>
                <a:lnTo>
                  <a:pt x="10206" y="2095"/>
                </a:lnTo>
                <a:lnTo>
                  <a:pt x="10035" y="1901"/>
                </a:lnTo>
                <a:lnTo>
                  <a:pt x="9670" y="1413"/>
                </a:lnTo>
                <a:lnTo>
                  <a:pt x="9231" y="878"/>
                </a:lnTo>
                <a:lnTo>
                  <a:pt x="8988" y="585"/>
                </a:lnTo>
                <a:lnTo>
                  <a:pt x="8720" y="293"/>
                </a:lnTo>
                <a:lnTo>
                  <a:pt x="8720" y="293"/>
                </a:lnTo>
                <a:lnTo>
                  <a:pt x="8574" y="171"/>
                </a:lnTo>
                <a:lnTo>
                  <a:pt x="8379" y="74"/>
                </a:lnTo>
                <a:lnTo>
                  <a:pt x="8209" y="25"/>
                </a:lnTo>
                <a:lnTo>
                  <a:pt x="8014" y="1"/>
                </a:lnTo>
                <a:lnTo>
                  <a:pt x="8014" y="1"/>
                </a:lnTo>
                <a:lnTo>
                  <a:pt x="7916" y="25"/>
                </a:lnTo>
                <a:lnTo>
                  <a:pt x="7770" y="98"/>
                </a:lnTo>
                <a:lnTo>
                  <a:pt x="7307" y="366"/>
                </a:lnTo>
                <a:lnTo>
                  <a:pt x="7039" y="537"/>
                </a:lnTo>
                <a:lnTo>
                  <a:pt x="6747" y="756"/>
                </a:lnTo>
                <a:lnTo>
                  <a:pt x="6431" y="975"/>
                </a:lnTo>
                <a:lnTo>
                  <a:pt x="6138" y="1243"/>
                </a:lnTo>
                <a:lnTo>
                  <a:pt x="5870" y="1511"/>
                </a:lnTo>
                <a:lnTo>
                  <a:pt x="5627" y="1803"/>
                </a:lnTo>
                <a:lnTo>
                  <a:pt x="5432" y="2095"/>
                </a:lnTo>
                <a:lnTo>
                  <a:pt x="5359" y="2242"/>
                </a:lnTo>
                <a:lnTo>
                  <a:pt x="5310" y="2412"/>
                </a:lnTo>
                <a:lnTo>
                  <a:pt x="5262" y="2558"/>
                </a:lnTo>
                <a:lnTo>
                  <a:pt x="5237" y="2704"/>
                </a:lnTo>
                <a:lnTo>
                  <a:pt x="5237" y="2850"/>
                </a:lnTo>
                <a:lnTo>
                  <a:pt x="5262" y="3021"/>
                </a:lnTo>
                <a:lnTo>
                  <a:pt x="5310" y="3167"/>
                </a:lnTo>
                <a:lnTo>
                  <a:pt x="5383" y="3313"/>
                </a:lnTo>
                <a:lnTo>
                  <a:pt x="5481" y="3459"/>
                </a:lnTo>
                <a:lnTo>
                  <a:pt x="5603" y="3605"/>
                </a:lnTo>
                <a:lnTo>
                  <a:pt x="5603" y="3605"/>
                </a:lnTo>
                <a:lnTo>
                  <a:pt x="5797" y="3752"/>
                </a:lnTo>
                <a:lnTo>
                  <a:pt x="5992" y="3849"/>
                </a:lnTo>
                <a:lnTo>
                  <a:pt x="6187" y="3946"/>
                </a:lnTo>
                <a:lnTo>
                  <a:pt x="6406" y="3995"/>
                </a:lnTo>
                <a:lnTo>
                  <a:pt x="6625" y="4044"/>
                </a:lnTo>
                <a:lnTo>
                  <a:pt x="6845" y="4141"/>
                </a:lnTo>
                <a:lnTo>
                  <a:pt x="7039" y="4239"/>
                </a:lnTo>
                <a:lnTo>
                  <a:pt x="7234" y="4409"/>
                </a:lnTo>
                <a:lnTo>
                  <a:pt x="7234" y="4409"/>
                </a:lnTo>
                <a:lnTo>
                  <a:pt x="7405" y="4604"/>
                </a:lnTo>
                <a:lnTo>
                  <a:pt x="7502" y="4823"/>
                </a:lnTo>
                <a:lnTo>
                  <a:pt x="7575" y="5067"/>
                </a:lnTo>
                <a:lnTo>
                  <a:pt x="7600" y="5359"/>
                </a:lnTo>
                <a:lnTo>
                  <a:pt x="7600" y="5359"/>
                </a:lnTo>
                <a:lnTo>
                  <a:pt x="7575" y="5554"/>
                </a:lnTo>
                <a:lnTo>
                  <a:pt x="7551" y="5773"/>
                </a:lnTo>
                <a:lnTo>
                  <a:pt x="7478" y="5968"/>
                </a:lnTo>
                <a:lnTo>
                  <a:pt x="7405" y="6163"/>
                </a:lnTo>
                <a:lnTo>
                  <a:pt x="7307" y="6357"/>
                </a:lnTo>
                <a:lnTo>
                  <a:pt x="7186" y="6552"/>
                </a:lnTo>
                <a:lnTo>
                  <a:pt x="7039" y="6723"/>
                </a:lnTo>
                <a:lnTo>
                  <a:pt x="6893" y="6893"/>
                </a:lnTo>
                <a:lnTo>
                  <a:pt x="6893" y="6893"/>
                </a:lnTo>
                <a:lnTo>
                  <a:pt x="6723" y="7039"/>
                </a:lnTo>
                <a:lnTo>
                  <a:pt x="6552" y="7186"/>
                </a:lnTo>
                <a:lnTo>
                  <a:pt x="6382" y="7283"/>
                </a:lnTo>
                <a:lnTo>
                  <a:pt x="6187" y="7405"/>
                </a:lnTo>
                <a:lnTo>
                  <a:pt x="5992" y="7478"/>
                </a:lnTo>
                <a:lnTo>
                  <a:pt x="5773" y="7551"/>
                </a:lnTo>
                <a:lnTo>
                  <a:pt x="5554" y="7575"/>
                </a:lnTo>
                <a:lnTo>
                  <a:pt x="5359" y="7600"/>
                </a:lnTo>
                <a:lnTo>
                  <a:pt x="5359" y="7600"/>
                </a:lnTo>
                <a:lnTo>
                  <a:pt x="5091" y="7575"/>
                </a:lnTo>
                <a:lnTo>
                  <a:pt x="4848" y="7502"/>
                </a:lnTo>
                <a:lnTo>
                  <a:pt x="4604" y="7405"/>
                </a:lnTo>
                <a:lnTo>
                  <a:pt x="4409" y="7234"/>
                </a:lnTo>
                <a:lnTo>
                  <a:pt x="4409" y="7234"/>
                </a:lnTo>
                <a:lnTo>
                  <a:pt x="4239" y="7039"/>
                </a:lnTo>
                <a:lnTo>
                  <a:pt x="4117" y="6820"/>
                </a:lnTo>
                <a:lnTo>
                  <a:pt x="4044" y="6601"/>
                </a:lnTo>
                <a:lnTo>
                  <a:pt x="3971" y="6382"/>
                </a:lnTo>
                <a:lnTo>
                  <a:pt x="3922" y="6187"/>
                </a:lnTo>
                <a:lnTo>
                  <a:pt x="3849" y="5992"/>
                </a:lnTo>
                <a:lnTo>
                  <a:pt x="3752" y="5797"/>
                </a:lnTo>
                <a:lnTo>
                  <a:pt x="3605" y="5602"/>
                </a:lnTo>
                <a:lnTo>
                  <a:pt x="3605" y="5602"/>
                </a:lnTo>
                <a:lnTo>
                  <a:pt x="3459" y="5481"/>
                </a:lnTo>
                <a:lnTo>
                  <a:pt x="3313" y="5383"/>
                </a:lnTo>
                <a:lnTo>
                  <a:pt x="3167" y="5310"/>
                </a:lnTo>
                <a:lnTo>
                  <a:pt x="3021" y="5262"/>
                </a:lnTo>
                <a:lnTo>
                  <a:pt x="2850" y="5237"/>
                </a:lnTo>
                <a:lnTo>
                  <a:pt x="2704" y="5237"/>
                </a:lnTo>
                <a:lnTo>
                  <a:pt x="2558" y="5262"/>
                </a:lnTo>
                <a:lnTo>
                  <a:pt x="2412" y="5310"/>
                </a:lnTo>
                <a:lnTo>
                  <a:pt x="2242" y="5359"/>
                </a:lnTo>
                <a:lnTo>
                  <a:pt x="2095" y="5432"/>
                </a:lnTo>
                <a:lnTo>
                  <a:pt x="1803" y="5627"/>
                </a:lnTo>
                <a:lnTo>
                  <a:pt x="1511" y="5870"/>
                </a:lnTo>
                <a:lnTo>
                  <a:pt x="1243" y="6138"/>
                </a:lnTo>
                <a:lnTo>
                  <a:pt x="975" y="6431"/>
                </a:lnTo>
                <a:lnTo>
                  <a:pt x="756" y="6747"/>
                </a:lnTo>
                <a:lnTo>
                  <a:pt x="537" y="7039"/>
                </a:lnTo>
                <a:lnTo>
                  <a:pt x="366" y="7307"/>
                </a:lnTo>
                <a:lnTo>
                  <a:pt x="98" y="7770"/>
                </a:lnTo>
                <a:lnTo>
                  <a:pt x="25" y="7916"/>
                </a:lnTo>
                <a:lnTo>
                  <a:pt x="1" y="8014"/>
                </a:lnTo>
                <a:lnTo>
                  <a:pt x="1" y="8014"/>
                </a:lnTo>
                <a:lnTo>
                  <a:pt x="25" y="8208"/>
                </a:lnTo>
                <a:lnTo>
                  <a:pt x="74" y="8379"/>
                </a:lnTo>
                <a:lnTo>
                  <a:pt x="171" y="8574"/>
                </a:lnTo>
                <a:lnTo>
                  <a:pt x="293" y="8720"/>
                </a:lnTo>
                <a:lnTo>
                  <a:pt x="293" y="8720"/>
                </a:lnTo>
                <a:lnTo>
                  <a:pt x="585" y="8988"/>
                </a:lnTo>
                <a:lnTo>
                  <a:pt x="878" y="9231"/>
                </a:lnTo>
                <a:lnTo>
                  <a:pt x="1413" y="9670"/>
                </a:lnTo>
                <a:lnTo>
                  <a:pt x="1901" y="10035"/>
                </a:lnTo>
                <a:lnTo>
                  <a:pt x="2095" y="10206"/>
                </a:lnTo>
                <a:lnTo>
                  <a:pt x="2290" y="10376"/>
                </a:lnTo>
                <a:lnTo>
                  <a:pt x="2412" y="10547"/>
                </a:lnTo>
                <a:lnTo>
                  <a:pt x="2534" y="10717"/>
                </a:lnTo>
                <a:lnTo>
                  <a:pt x="2583" y="10888"/>
                </a:lnTo>
                <a:lnTo>
                  <a:pt x="2583" y="11082"/>
                </a:lnTo>
                <a:lnTo>
                  <a:pt x="2534" y="11277"/>
                </a:lnTo>
                <a:lnTo>
                  <a:pt x="2436" y="11496"/>
                </a:lnTo>
                <a:lnTo>
                  <a:pt x="2266" y="11740"/>
                </a:lnTo>
                <a:lnTo>
                  <a:pt x="1998" y="12008"/>
                </a:lnTo>
                <a:lnTo>
                  <a:pt x="1998" y="12008"/>
                </a:lnTo>
                <a:lnTo>
                  <a:pt x="1828" y="12178"/>
                </a:lnTo>
                <a:lnTo>
                  <a:pt x="1633" y="12276"/>
                </a:lnTo>
                <a:lnTo>
                  <a:pt x="1413" y="12349"/>
                </a:lnTo>
                <a:lnTo>
                  <a:pt x="1219" y="12398"/>
                </a:lnTo>
                <a:lnTo>
                  <a:pt x="999" y="12446"/>
                </a:lnTo>
                <a:lnTo>
                  <a:pt x="780" y="12544"/>
                </a:lnTo>
                <a:lnTo>
                  <a:pt x="585" y="12665"/>
                </a:lnTo>
                <a:lnTo>
                  <a:pt x="366" y="12836"/>
                </a:lnTo>
                <a:lnTo>
                  <a:pt x="366" y="12836"/>
                </a:lnTo>
                <a:lnTo>
                  <a:pt x="196" y="13031"/>
                </a:lnTo>
                <a:lnTo>
                  <a:pt x="98" y="13250"/>
                </a:lnTo>
                <a:lnTo>
                  <a:pt x="25" y="13493"/>
                </a:lnTo>
                <a:lnTo>
                  <a:pt x="1" y="13761"/>
                </a:lnTo>
                <a:lnTo>
                  <a:pt x="1" y="13761"/>
                </a:lnTo>
                <a:lnTo>
                  <a:pt x="25" y="13981"/>
                </a:lnTo>
                <a:lnTo>
                  <a:pt x="50" y="14200"/>
                </a:lnTo>
                <a:lnTo>
                  <a:pt x="123" y="14395"/>
                </a:lnTo>
                <a:lnTo>
                  <a:pt x="220" y="14614"/>
                </a:lnTo>
                <a:lnTo>
                  <a:pt x="318" y="14784"/>
                </a:lnTo>
                <a:lnTo>
                  <a:pt x="439" y="14979"/>
                </a:lnTo>
                <a:lnTo>
                  <a:pt x="561" y="15150"/>
                </a:lnTo>
                <a:lnTo>
                  <a:pt x="707" y="15320"/>
                </a:lnTo>
                <a:lnTo>
                  <a:pt x="707" y="15320"/>
                </a:lnTo>
                <a:lnTo>
                  <a:pt x="878" y="15466"/>
                </a:lnTo>
                <a:lnTo>
                  <a:pt x="1048" y="15588"/>
                </a:lnTo>
                <a:lnTo>
                  <a:pt x="1243" y="15710"/>
                </a:lnTo>
                <a:lnTo>
                  <a:pt x="1438" y="15832"/>
                </a:lnTo>
                <a:lnTo>
                  <a:pt x="1633" y="15905"/>
                </a:lnTo>
                <a:lnTo>
                  <a:pt x="1852" y="15978"/>
                </a:lnTo>
                <a:lnTo>
                  <a:pt x="2047" y="16002"/>
                </a:lnTo>
                <a:lnTo>
                  <a:pt x="2266" y="16026"/>
                </a:lnTo>
                <a:lnTo>
                  <a:pt x="2266" y="16026"/>
                </a:lnTo>
                <a:lnTo>
                  <a:pt x="2534" y="16002"/>
                </a:lnTo>
                <a:lnTo>
                  <a:pt x="2777" y="15929"/>
                </a:lnTo>
                <a:lnTo>
                  <a:pt x="2997" y="15832"/>
                </a:lnTo>
                <a:lnTo>
                  <a:pt x="3191" y="15661"/>
                </a:lnTo>
                <a:lnTo>
                  <a:pt x="3191" y="15661"/>
                </a:lnTo>
                <a:lnTo>
                  <a:pt x="3362" y="15466"/>
                </a:lnTo>
                <a:lnTo>
                  <a:pt x="3484" y="15247"/>
                </a:lnTo>
                <a:lnTo>
                  <a:pt x="3557" y="15052"/>
                </a:lnTo>
                <a:lnTo>
                  <a:pt x="3605" y="14833"/>
                </a:lnTo>
                <a:lnTo>
                  <a:pt x="3679" y="14614"/>
                </a:lnTo>
                <a:lnTo>
                  <a:pt x="3752" y="14419"/>
                </a:lnTo>
                <a:lnTo>
                  <a:pt x="3849" y="14200"/>
                </a:lnTo>
                <a:lnTo>
                  <a:pt x="4019" y="14029"/>
                </a:lnTo>
                <a:lnTo>
                  <a:pt x="4019" y="14029"/>
                </a:lnTo>
                <a:lnTo>
                  <a:pt x="4287" y="13786"/>
                </a:lnTo>
                <a:lnTo>
                  <a:pt x="4531" y="13591"/>
                </a:lnTo>
                <a:lnTo>
                  <a:pt x="4750" y="13493"/>
                </a:lnTo>
                <a:lnTo>
                  <a:pt x="4945" y="13445"/>
                </a:lnTo>
                <a:lnTo>
                  <a:pt x="5140" y="13445"/>
                </a:lnTo>
                <a:lnTo>
                  <a:pt x="5310" y="13493"/>
                </a:lnTo>
                <a:lnTo>
                  <a:pt x="5481" y="13615"/>
                </a:lnTo>
                <a:lnTo>
                  <a:pt x="5651" y="13737"/>
                </a:lnTo>
                <a:lnTo>
                  <a:pt x="5822" y="13932"/>
                </a:lnTo>
                <a:lnTo>
                  <a:pt x="5992" y="14127"/>
                </a:lnTo>
                <a:lnTo>
                  <a:pt x="6358" y="14614"/>
                </a:lnTo>
                <a:lnTo>
                  <a:pt x="6796" y="15150"/>
                </a:lnTo>
                <a:lnTo>
                  <a:pt x="7039" y="15442"/>
                </a:lnTo>
                <a:lnTo>
                  <a:pt x="7307" y="15734"/>
                </a:lnTo>
                <a:lnTo>
                  <a:pt x="7307" y="15734"/>
                </a:lnTo>
                <a:lnTo>
                  <a:pt x="7454" y="15856"/>
                </a:lnTo>
                <a:lnTo>
                  <a:pt x="7648" y="15953"/>
                </a:lnTo>
                <a:lnTo>
                  <a:pt x="7819" y="16002"/>
                </a:lnTo>
                <a:lnTo>
                  <a:pt x="8014" y="16026"/>
                </a:lnTo>
                <a:lnTo>
                  <a:pt x="8014" y="16026"/>
                </a:lnTo>
                <a:lnTo>
                  <a:pt x="8111" y="16002"/>
                </a:lnTo>
                <a:lnTo>
                  <a:pt x="8257" y="15929"/>
                </a:lnTo>
                <a:lnTo>
                  <a:pt x="8720" y="15661"/>
                </a:lnTo>
                <a:lnTo>
                  <a:pt x="8988" y="15491"/>
                </a:lnTo>
                <a:lnTo>
                  <a:pt x="9280" y="15271"/>
                </a:lnTo>
                <a:lnTo>
                  <a:pt x="9597" y="15052"/>
                </a:lnTo>
                <a:lnTo>
                  <a:pt x="9889" y="14784"/>
                </a:lnTo>
                <a:lnTo>
                  <a:pt x="10157" y="14516"/>
                </a:lnTo>
                <a:lnTo>
                  <a:pt x="10400" y="14224"/>
                </a:lnTo>
                <a:lnTo>
                  <a:pt x="10595" y="13932"/>
                </a:lnTo>
                <a:lnTo>
                  <a:pt x="10668" y="13786"/>
                </a:lnTo>
                <a:lnTo>
                  <a:pt x="10717" y="13615"/>
                </a:lnTo>
                <a:lnTo>
                  <a:pt x="10766" y="13469"/>
                </a:lnTo>
                <a:lnTo>
                  <a:pt x="10790" y="13323"/>
                </a:lnTo>
                <a:lnTo>
                  <a:pt x="10790" y="13177"/>
                </a:lnTo>
                <a:lnTo>
                  <a:pt x="10766" y="13006"/>
                </a:lnTo>
                <a:lnTo>
                  <a:pt x="10717" y="12860"/>
                </a:lnTo>
                <a:lnTo>
                  <a:pt x="10644" y="12714"/>
                </a:lnTo>
                <a:lnTo>
                  <a:pt x="10547" y="12568"/>
                </a:lnTo>
                <a:lnTo>
                  <a:pt x="10425" y="12422"/>
                </a:lnTo>
                <a:lnTo>
                  <a:pt x="10425" y="12422"/>
                </a:lnTo>
                <a:lnTo>
                  <a:pt x="10230" y="12276"/>
                </a:lnTo>
                <a:lnTo>
                  <a:pt x="10035" y="12178"/>
                </a:lnTo>
                <a:lnTo>
                  <a:pt x="9840" y="12105"/>
                </a:lnTo>
                <a:lnTo>
                  <a:pt x="9621" y="12032"/>
                </a:lnTo>
                <a:lnTo>
                  <a:pt x="9402" y="11983"/>
                </a:lnTo>
                <a:lnTo>
                  <a:pt x="9183" y="11886"/>
                </a:lnTo>
                <a:lnTo>
                  <a:pt x="8988" y="11789"/>
                </a:lnTo>
                <a:lnTo>
                  <a:pt x="8793" y="11618"/>
                </a:lnTo>
                <a:lnTo>
                  <a:pt x="8793" y="11618"/>
                </a:lnTo>
                <a:lnTo>
                  <a:pt x="8623" y="11423"/>
                </a:lnTo>
                <a:lnTo>
                  <a:pt x="8525" y="11204"/>
                </a:lnTo>
                <a:lnTo>
                  <a:pt x="8452" y="10961"/>
                </a:lnTo>
                <a:lnTo>
                  <a:pt x="8428" y="10668"/>
                </a:lnTo>
                <a:lnTo>
                  <a:pt x="8428" y="10668"/>
                </a:lnTo>
                <a:lnTo>
                  <a:pt x="8452" y="10473"/>
                </a:lnTo>
                <a:lnTo>
                  <a:pt x="8476" y="10254"/>
                </a:lnTo>
                <a:lnTo>
                  <a:pt x="8549" y="10059"/>
                </a:lnTo>
                <a:lnTo>
                  <a:pt x="8623" y="9865"/>
                </a:lnTo>
                <a:lnTo>
                  <a:pt x="8720" y="9670"/>
                </a:lnTo>
                <a:lnTo>
                  <a:pt x="8842" y="9475"/>
                </a:lnTo>
                <a:lnTo>
                  <a:pt x="8988" y="9304"/>
                </a:lnTo>
                <a:lnTo>
                  <a:pt x="9134" y="9134"/>
                </a:lnTo>
                <a:lnTo>
                  <a:pt x="9134" y="9134"/>
                </a:lnTo>
                <a:lnTo>
                  <a:pt x="9304" y="8988"/>
                </a:lnTo>
                <a:lnTo>
                  <a:pt x="9475" y="8866"/>
                </a:lnTo>
                <a:lnTo>
                  <a:pt x="9645" y="8744"/>
                </a:lnTo>
                <a:lnTo>
                  <a:pt x="9840" y="8622"/>
                </a:lnTo>
                <a:lnTo>
                  <a:pt x="10035" y="8549"/>
                </a:lnTo>
                <a:lnTo>
                  <a:pt x="10254" y="8476"/>
                </a:lnTo>
                <a:lnTo>
                  <a:pt x="10474" y="8452"/>
                </a:lnTo>
                <a:lnTo>
                  <a:pt x="10668" y="8428"/>
                </a:lnTo>
                <a:lnTo>
                  <a:pt x="10668" y="8428"/>
                </a:lnTo>
                <a:lnTo>
                  <a:pt x="10936" y="8452"/>
                </a:lnTo>
                <a:lnTo>
                  <a:pt x="11180" y="8525"/>
                </a:lnTo>
                <a:lnTo>
                  <a:pt x="11423" y="8622"/>
                </a:lnTo>
                <a:lnTo>
                  <a:pt x="11618" y="8793"/>
                </a:lnTo>
                <a:lnTo>
                  <a:pt x="11618" y="8793"/>
                </a:lnTo>
                <a:lnTo>
                  <a:pt x="11789" y="8988"/>
                </a:lnTo>
                <a:lnTo>
                  <a:pt x="11910" y="9207"/>
                </a:lnTo>
                <a:lnTo>
                  <a:pt x="11984" y="9426"/>
                </a:lnTo>
                <a:lnTo>
                  <a:pt x="12057" y="9645"/>
                </a:lnTo>
                <a:lnTo>
                  <a:pt x="12105" y="9840"/>
                </a:lnTo>
                <a:lnTo>
                  <a:pt x="12178" y="10035"/>
                </a:lnTo>
                <a:lnTo>
                  <a:pt x="12276" y="10230"/>
                </a:lnTo>
                <a:lnTo>
                  <a:pt x="12422" y="10425"/>
                </a:lnTo>
                <a:lnTo>
                  <a:pt x="12422" y="10425"/>
                </a:lnTo>
                <a:lnTo>
                  <a:pt x="12568" y="10547"/>
                </a:lnTo>
                <a:lnTo>
                  <a:pt x="12714" y="10644"/>
                </a:lnTo>
                <a:lnTo>
                  <a:pt x="12860" y="10717"/>
                </a:lnTo>
                <a:lnTo>
                  <a:pt x="13006" y="10766"/>
                </a:lnTo>
                <a:lnTo>
                  <a:pt x="13177" y="10790"/>
                </a:lnTo>
                <a:lnTo>
                  <a:pt x="13323" y="10790"/>
                </a:lnTo>
                <a:lnTo>
                  <a:pt x="13469" y="10766"/>
                </a:lnTo>
                <a:lnTo>
                  <a:pt x="13615" y="10717"/>
                </a:lnTo>
                <a:lnTo>
                  <a:pt x="13786" y="10668"/>
                </a:lnTo>
                <a:lnTo>
                  <a:pt x="13932" y="10595"/>
                </a:lnTo>
                <a:lnTo>
                  <a:pt x="14224" y="10400"/>
                </a:lnTo>
                <a:lnTo>
                  <a:pt x="14516" y="10157"/>
                </a:lnTo>
                <a:lnTo>
                  <a:pt x="14784" y="9889"/>
                </a:lnTo>
                <a:lnTo>
                  <a:pt x="15052" y="9597"/>
                </a:lnTo>
                <a:lnTo>
                  <a:pt x="15271" y="9280"/>
                </a:lnTo>
                <a:lnTo>
                  <a:pt x="15491" y="8988"/>
                </a:lnTo>
                <a:lnTo>
                  <a:pt x="15661" y="8720"/>
                </a:lnTo>
                <a:lnTo>
                  <a:pt x="15929" y="8257"/>
                </a:lnTo>
                <a:lnTo>
                  <a:pt x="16002" y="8111"/>
                </a:lnTo>
                <a:lnTo>
                  <a:pt x="16026" y="8014"/>
                </a:lnTo>
                <a:lnTo>
                  <a:pt x="16026" y="8014"/>
                </a:lnTo>
                <a:lnTo>
                  <a:pt x="16002" y="7819"/>
                </a:lnTo>
                <a:lnTo>
                  <a:pt x="15953" y="7648"/>
                </a:lnTo>
                <a:lnTo>
                  <a:pt x="15856" y="7453"/>
                </a:lnTo>
                <a:lnTo>
                  <a:pt x="15734" y="7307"/>
                </a:lnTo>
                <a:lnTo>
                  <a:pt x="15734" y="7307"/>
                </a:lnTo>
                <a:lnTo>
                  <a:pt x="15442" y="7039"/>
                </a:lnTo>
                <a:lnTo>
                  <a:pt x="15150" y="6796"/>
                </a:lnTo>
                <a:lnTo>
                  <a:pt x="14614" y="6357"/>
                </a:lnTo>
                <a:lnTo>
                  <a:pt x="14127" y="5992"/>
                </a:lnTo>
                <a:lnTo>
                  <a:pt x="13932" y="5822"/>
                </a:lnTo>
                <a:lnTo>
                  <a:pt x="13737" y="5651"/>
                </a:lnTo>
                <a:lnTo>
                  <a:pt x="13615" y="5481"/>
                </a:lnTo>
                <a:lnTo>
                  <a:pt x="13494" y="5310"/>
                </a:lnTo>
                <a:lnTo>
                  <a:pt x="13445" y="5140"/>
                </a:lnTo>
                <a:lnTo>
                  <a:pt x="13445" y="4945"/>
                </a:lnTo>
                <a:lnTo>
                  <a:pt x="13494" y="4750"/>
                </a:lnTo>
                <a:lnTo>
                  <a:pt x="13591" y="4531"/>
                </a:lnTo>
                <a:lnTo>
                  <a:pt x="13761" y="4287"/>
                </a:lnTo>
                <a:lnTo>
                  <a:pt x="14029" y="4019"/>
                </a:lnTo>
                <a:lnTo>
                  <a:pt x="14029" y="4019"/>
                </a:lnTo>
                <a:close/>
              </a:path>
            </a:pathLst>
          </a:custGeom>
          <a:noFill/>
          <a:ln w="12175" cap="rnd" cmpd="sng">
            <a:solidFill>
              <a:srgbClr val="FFB60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82" name="Google Shape;82;p4"/>
          <p:cNvGrpSpPr/>
          <p:nvPr/>
        </p:nvGrpSpPr>
        <p:grpSpPr>
          <a:xfrm>
            <a:off x="205369" y="5458269"/>
            <a:ext cx="678468" cy="638281"/>
            <a:chOff x="5972700" y="2330200"/>
            <a:chExt cx="411625" cy="387275"/>
          </a:xfrm>
        </p:grpSpPr>
        <p:sp>
          <p:nvSpPr>
            <p:cNvPr id="83" name="Google Shape;83;p4"/>
            <p:cNvSpPr/>
            <p:nvPr/>
          </p:nvSpPr>
          <p:spPr>
            <a:xfrm>
              <a:off x="5972700" y="2476950"/>
              <a:ext cx="98050" cy="219825"/>
            </a:xfrm>
            <a:custGeom>
              <a:avLst/>
              <a:gdLst/>
              <a:ahLst/>
              <a:cxnLst/>
              <a:rect l="l" t="t" r="r" b="b"/>
              <a:pathLst>
                <a:path w="3922" h="8793" fill="none" extrusionOk="0">
                  <a:moveTo>
                    <a:pt x="0" y="0"/>
                  </a:moveTo>
                  <a:lnTo>
                    <a:pt x="0" y="8792"/>
                  </a:lnTo>
                  <a:lnTo>
                    <a:pt x="3921" y="8792"/>
                  </a:lnTo>
                  <a:lnTo>
                    <a:pt x="3921" y="0"/>
                  </a:lnTo>
                  <a:lnTo>
                    <a:pt x="0" y="0"/>
                  </a:lnTo>
                  <a:close/>
                  <a:moveTo>
                    <a:pt x="2411" y="2411"/>
                  </a:moveTo>
                  <a:lnTo>
                    <a:pt x="2411" y="2411"/>
                  </a:lnTo>
                  <a:lnTo>
                    <a:pt x="2265" y="2387"/>
                  </a:lnTo>
                  <a:lnTo>
                    <a:pt x="2143" y="2363"/>
                  </a:lnTo>
                  <a:lnTo>
                    <a:pt x="2022" y="2290"/>
                  </a:lnTo>
                  <a:lnTo>
                    <a:pt x="1924" y="2216"/>
                  </a:lnTo>
                  <a:lnTo>
                    <a:pt x="1827" y="2095"/>
                  </a:lnTo>
                  <a:lnTo>
                    <a:pt x="1754" y="1973"/>
                  </a:lnTo>
                  <a:lnTo>
                    <a:pt x="1729" y="1851"/>
                  </a:lnTo>
                  <a:lnTo>
                    <a:pt x="1705" y="1705"/>
                  </a:lnTo>
                  <a:lnTo>
                    <a:pt x="1705" y="1705"/>
                  </a:lnTo>
                  <a:lnTo>
                    <a:pt x="1729" y="1559"/>
                  </a:lnTo>
                  <a:lnTo>
                    <a:pt x="1754" y="1437"/>
                  </a:lnTo>
                  <a:lnTo>
                    <a:pt x="1827" y="1315"/>
                  </a:lnTo>
                  <a:lnTo>
                    <a:pt x="1924" y="1218"/>
                  </a:lnTo>
                  <a:lnTo>
                    <a:pt x="2022" y="1120"/>
                  </a:lnTo>
                  <a:lnTo>
                    <a:pt x="2143" y="1072"/>
                  </a:lnTo>
                  <a:lnTo>
                    <a:pt x="2265" y="1023"/>
                  </a:lnTo>
                  <a:lnTo>
                    <a:pt x="2411" y="999"/>
                  </a:lnTo>
                  <a:lnTo>
                    <a:pt x="2411" y="999"/>
                  </a:lnTo>
                  <a:lnTo>
                    <a:pt x="2557" y="1023"/>
                  </a:lnTo>
                  <a:lnTo>
                    <a:pt x="2679" y="1072"/>
                  </a:lnTo>
                  <a:lnTo>
                    <a:pt x="2801" y="1120"/>
                  </a:lnTo>
                  <a:lnTo>
                    <a:pt x="2898" y="1218"/>
                  </a:lnTo>
                  <a:lnTo>
                    <a:pt x="2996" y="1315"/>
                  </a:lnTo>
                  <a:lnTo>
                    <a:pt x="3069" y="1437"/>
                  </a:lnTo>
                  <a:lnTo>
                    <a:pt x="3093" y="1559"/>
                  </a:lnTo>
                  <a:lnTo>
                    <a:pt x="3118" y="1705"/>
                  </a:lnTo>
                  <a:lnTo>
                    <a:pt x="3118" y="1705"/>
                  </a:lnTo>
                  <a:lnTo>
                    <a:pt x="3093" y="1851"/>
                  </a:lnTo>
                  <a:lnTo>
                    <a:pt x="3069" y="1973"/>
                  </a:lnTo>
                  <a:lnTo>
                    <a:pt x="2996" y="2095"/>
                  </a:lnTo>
                  <a:lnTo>
                    <a:pt x="2898" y="2216"/>
                  </a:lnTo>
                  <a:lnTo>
                    <a:pt x="2801" y="2290"/>
                  </a:lnTo>
                  <a:lnTo>
                    <a:pt x="2679" y="2363"/>
                  </a:lnTo>
                  <a:lnTo>
                    <a:pt x="2557" y="2387"/>
                  </a:lnTo>
                  <a:lnTo>
                    <a:pt x="2411" y="2411"/>
                  </a:lnTo>
                  <a:lnTo>
                    <a:pt x="2411" y="2411"/>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84;p4"/>
            <p:cNvSpPr/>
            <p:nvPr/>
          </p:nvSpPr>
          <p:spPr>
            <a:xfrm>
              <a:off x="6078025" y="2330200"/>
              <a:ext cx="306300" cy="387275"/>
            </a:xfrm>
            <a:custGeom>
              <a:avLst/>
              <a:gdLst/>
              <a:ahLst/>
              <a:cxnLst/>
              <a:rect l="l" t="t" r="r" b="b"/>
              <a:pathLst>
                <a:path w="12252" h="15491" fill="none" extrusionOk="0">
                  <a:moveTo>
                    <a:pt x="1" y="13396"/>
                  </a:moveTo>
                  <a:lnTo>
                    <a:pt x="1511" y="13396"/>
                  </a:lnTo>
                  <a:lnTo>
                    <a:pt x="1511" y="13396"/>
                  </a:lnTo>
                  <a:lnTo>
                    <a:pt x="1998" y="13639"/>
                  </a:lnTo>
                  <a:lnTo>
                    <a:pt x="2680" y="13932"/>
                  </a:lnTo>
                  <a:lnTo>
                    <a:pt x="3556" y="14273"/>
                  </a:lnTo>
                  <a:lnTo>
                    <a:pt x="4531" y="14638"/>
                  </a:lnTo>
                  <a:lnTo>
                    <a:pt x="5578" y="14955"/>
                  </a:lnTo>
                  <a:lnTo>
                    <a:pt x="6114" y="15101"/>
                  </a:lnTo>
                  <a:lnTo>
                    <a:pt x="6650" y="15222"/>
                  </a:lnTo>
                  <a:lnTo>
                    <a:pt x="7161" y="15344"/>
                  </a:lnTo>
                  <a:lnTo>
                    <a:pt x="7672" y="15417"/>
                  </a:lnTo>
                  <a:lnTo>
                    <a:pt x="8135" y="15466"/>
                  </a:lnTo>
                  <a:lnTo>
                    <a:pt x="8598" y="15490"/>
                  </a:lnTo>
                  <a:lnTo>
                    <a:pt x="8598" y="15490"/>
                  </a:lnTo>
                  <a:lnTo>
                    <a:pt x="9377" y="15490"/>
                  </a:lnTo>
                  <a:lnTo>
                    <a:pt x="9791" y="15466"/>
                  </a:lnTo>
                  <a:lnTo>
                    <a:pt x="10181" y="15417"/>
                  </a:lnTo>
                  <a:lnTo>
                    <a:pt x="10522" y="15320"/>
                  </a:lnTo>
                  <a:lnTo>
                    <a:pt x="10692" y="15271"/>
                  </a:lnTo>
                  <a:lnTo>
                    <a:pt x="10814" y="15222"/>
                  </a:lnTo>
                  <a:lnTo>
                    <a:pt x="10936" y="15149"/>
                  </a:lnTo>
                  <a:lnTo>
                    <a:pt x="11033" y="15052"/>
                  </a:lnTo>
                  <a:lnTo>
                    <a:pt x="11082" y="14955"/>
                  </a:lnTo>
                  <a:lnTo>
                    <a:pt x="11131" y="14833"/>
                  </a:lnTo>
                  <a:lnTo>
                    <a:pt x="11204" y="14126"/>
                  </a:lnTo>
                  <a:lnTo>
                    <a:pt x="11204" y="14126"/>
                  </a:lnTo>
                  <a:lnTo>
                    <a:pt x="11180" y="13956"/>
                  </a:lnTo>
                  <a:lnTo>
                    <a:pt x="11131" y="13810"/>
                  </a:lnTo>
                  <a:lnTo>
                    <a:pt x="11033" y="13664"/>
                  </a:lnTo>
                  <a:lnTo>
                    <a:pt x="10887" y="13542"/>
                  </a:lnTo>
                  <a:lnTo>
                    <a:pt x="10887" y="13542"/>
                  </a:lnTo>
                  <a:lnTo>
                    <a:pt x="11009" y="13518"/>
                  </a:lnTo>
                  <a:lnTo>
                    <a:pt x="11131" y="13469"/>
                  </a:lnTo>
                  <a:lnTo>
                    <a:pt x="11253" y="13420"/>
                  </a:lnTo>
                  <a:lnTo>
                    <a:pt x="11350" y="13323"/>
                  </a:lnTo>
                  <a:lnTo>
                    <a:pt x="11423" y="13225"/>
                  </a:lnTo>
                  <a:lnTo>
                    <a:pt x="11496" y="13104"/>
                  </a:lnTo>
                  <a:lnTo>
                    <a:pt x="11545" y="12957"/>
                  </a:lnTo>
                  <a:lnTo>
                    <a:pt x="11569" y="12836"/>
                  </a:lnTo>
                  <a:lnTo>
                    <a:pt x="11642" y="11959"/>
                  </a:lnTo>
                  <a:lnTo>
                    <a:pt x="11642" y="11959"/>
                  </a:lnTo>
                  <a:lnTo>
                    <a:pt x="11642" y="11837"/>
                  </a:lnTo>
                  <a:lnTo>
                    <a:pt x="11642" y="11740"/>
                  </a:lnTo>
                  <a:lnTo>
                    <a:pt x="11618" y="11618"/>
                  </a:lnTo>
                  <a:lnTo>
                    <a:pt x="11569" y="11521"/>
                  </a:lnTo>
                  <a:lnTo>
                    <a:pt x="11447" y="11350"/>
                  </a:lnTo>
                  <a:lnTo>
                    <a:pt x="11374" y="11277"/>
                  </a:lnTo>
                  <a:lnTo>
                    <a:pt x="11301" y="11204"/>
                  </a:lnTo>
                  <a:lnTo>
                    <a:pt x="11301" y="11204"/>
                  </a:lnTo>
                  <a:lnTo>
                    <a:pt x="11423" y="11180"/>
                  </a:lnTo>
                  <a:lnTo>
                    <a:pt x="11521" y="11131"/>
                  </a:lnTo>
                  <a:lnTo>
                    <a:pt x="11618" y="11058"/>
                  </a:lnTo>
                  <a:lnTo>
                    <a:pt x="11715" y="10960"/>
                  </a:lnTo>
                  <a:lnTo>
                    <a:pt x="11788" y="10863"/>
                  </a:lnTo>
                  <a:lnTo>
                    <a:pt x="11837" y="10766"/>
                  </a:lnTo>
                  <a:lnTo>
                    <a:pt x="11886" y="10644"/>
                  </a:lnTo>
                  <a:lnTo>
                    <a:pt x="11910" y="10498"/>
                  </a:lnTo>
                  <a:lnTo>
                    <a:pt x="11983" y="9645"/>
                  </a:lnTo>
                  <a:lnTo>
                    <a:pt x="11983" y="9645"/>
                  </a:lnTo>
                  <a:lnTo>
                    <a:pt x="11983" y="9523"/>
                  </a:lnTo>
                  <a:lnTo>
                    <a:pt x="11983" y="9402"/>
                  </a:lnTo>
                  <a:lnTo>
                    <a:pt x="11959" y="9280"/>
                  </a:lnTo>
                  <a:lnTo>
                    <a:pt x="11910" y="9182"/>
                  </a:lnTo>
                  <a:lnTo>
                    <a:pt x="11861" y="9085"/>
                  </a:lnTo>
                  <a:lnTo>
                    <a:pt x="11788" y="9012"/>
                  </a:lnTo>
                  <a:lnTo>
                    <a:pt x="11715" y="8939"/>
                  </a:lnTo>
                  <a:lnTo>
                    <a:pt x="11618" y="8866"/>
                  </a:lnTo>
                  <a:lnTo>
                    <a:pt x="11618" y="8866"/>
                  </a:lnTo>
                  <a:lnTo>
                    <a:pt x="11715" y="8841"/>
                  </a:lnTo>
                  <a:lnTo>
                    <a:pt x="11813" y="8768"/>
                  </a:lnTo>
                  <a:lnTo>
                    <a:pt x="11910" y="8695"/>
                  </a:lnTo>
                  <a:lnTo>
                    <a:pt x="11983" y="8622"/>
                  </a:lnTo>
                  <a:lnTo>
                    <a:pt x="12056" y="8525"/>
                  </a:lnTo>
                  <a:lnTo>
                    <a:pt x="12105" y="8427"/>
                  </a:lnTo>
                  <a:lnTo>
                    <a:pt x="12129" y="8306"/>
                  </a:lnTo>
                  <a:lnTo>
                    <a:pt x="12154" y="8184"/>
                  </a:lnTo>
                  <a:lnTo>
                    <a:pt x="12251" y="7307"/>
                  </a:lnTo>
                  <a:lnTo>
                    <a:pt x="12251" y="7307"/>
                  </a:lnTo>
                  <a:lnTo>
                    <a:pt x="12227" y="7185"/>
                  </a:lnTo>
                  <a:lnTo>
                    <a:pt x="12202" y="7064"/>
                  </a:lnTo>
                  <a:lnTo>
                    <a:pt x="12154" y="6966"/>
                  </a:lnTo>
                  <a:lnTo>
                    <a:pt x="12105" y="6869"/>
                  </a:lnTo>
                  <a:lnTo>
                    <a:pt x="12032" y="6771"/>
                  </a:lnTo>
                  <a:lnTo>
                    <a:pt x="11935" y="6698"/>
                  </a:lnTo>
                  <a:lnTo>
                    <a:pt x="11715" y="6552"/>
                  </a:lnTo>
                  <a:lnTo>
                    <a:pt x="11472" y="6430"/>
                  </a:lnTo>
                  <a:lnTo>
                    <a:pt x="11180" y="6333"/>
                  </a:lnTo>
                  <a:lnTo>
                    <a:pt x="10863" y="6260"/>
                  </a:lnTo>
                  <a:lnTo>
                    <a:pt x="10546" y="6211"/>
                  </a:lnTo>
                  <a:lnTo>
                    <a:pt x="10546" y="6211"/>
                  </a:lnTo>
                  <a:lnTo>
                    <a:pt x="9864" y="6114"/>
                  </a:lnTo>
                  <a:lnTo>
                    <a:pt x="8817" y="6016"/>
                  </a:lnTo>
                  <a:lnTo>
                    <a:pt x="7575" y="5943"/>
                  </a:lnTo>
                  <a:lnTo>
                    <a:pt x="6309" y="5870"/>
                  </a:lnTo>
                  <a:lnTo>
                    <a:pt x="6309" y="5870"/>
                  </a:lnTo>
                  <a:lnTo>
                    <a:pt x="6479" y="5578"/>
                  </a:lnTo>
                  <a:lnTo>
                    <a:pt x="6625" y="5237"/>
                  </a:lnTo>
                  <a:lnTo>
                    <a:pt x="6771" y="4872"/>
                  </a:lnTo>
                  <a:lnTo>
                    <a:pt x="6869" y="4482"/>
                  </a:lnTo>
                  <a:lnTo>
                    <a:pt x="6966" y="4092"/>
                  </a:lnTo>
                  <a:lnTo>
                    <a:pt x="7064" y="3678"/>
                  </a:lnTo>
                  <a:lnTo>
                    <a:pt x="7161" y="2875"/>
                  </a:lnTo>
                  <a:lnTo>
                    <a:pt x="7234" y="2144"/>
                  </a:lnTo>
                  <a:lnTo>
                    <a:pt x="7283" y="1535"/>
                  </a:lnTo>
                  <a:lnTo>
                    <a:pt x="7283" y="975"/>
                  </a:lnTo>
                  <a:lnTo>
                    <a:pt x="7283" y="975"/>
                  </a:lnTo>
                  <a:lnTo>
                    <a:pt x="7283" y="804"/>
                  </a:lnTo>
                  <a:lnTo>
                    <a:pt x="7210" y="609"/>
                  </a:lnTo>
                  <a:lnTo>
                    <a:pt x="7137" y="463"/>
                  </a:lnTo>
                  <a:lnTo>
                    <a:pt x="7015" y="317"/>
                  </a:lnTo>
                  <a:lnTo>
                    <a:pt x="6869" y="171"/>
                  </a:lnTo>
                  <a:lnTo>
                    <a:pt x="6698" y="98"/>
                  </a:lnTo>
                  <a:lnTo>
                    <a:pt x="6503" y="25"/>
                  </a:lnTo>
                  <a:lnTo>
                    <a:pt x="6309" y="1"/>
                  </a:lnTo>
                  <a:lnTo>
                    <a:pt x="6309" y="1"/>
                  </a:lnTo>
                  <a:lnTo>
                    <a:pt x="5943" y="25"/>
                  </a:lnTo>
                  <a:lnTo>
                    <a:pt x="5700" y="74"/>
                  </a:lnTo>
                  <a:lnTo>
                    <a:pt x="5505" y="147"/>
                  </a:lnTo>
                  <a:lnTo>
                    <a:pt x="5359" y="220"/>
                  </a:lnTo>
                  <a:lnTo>
                    <a:pt x="5359" y="220"/>
                  </a:lnTo>
                  <a:lnTo>
                    <a:pt x="4969" y="1462"/>
                  </a:lnTo>
                  <a:lnTo>
                    <a:pt x="4774" y="2022"/>
                  </a:lnTo>
                  <a:lnTo>
                    <a:pt x="4579" y="2534"/>
                  </a:lnTo>
                  <a:lnTo>
                    <a:pt x="4385" y="2996"/>
                  </a:lnTo>
                  <a:lnTo>
                    <a:pt x="4190" y="3386"/>
                  </a:lnTo>
                  <a:lnTo>
                    <a:pt x="4019" y="3678"/>
                  </a:lnTo>
                  <a:lnTo>
                    <a:pt x="3873" y="3922"/>
                  </a:lnTo>
                  <a:lnTo>
                    <a:pt x="3873" y="3922"/>
                  </a:lnTo>
                  <a:lnTo>
                    <a:pt x="3654" y="4141"/>
                  </a:lnTo>
                  <a:lnTo>
                    <a:pt x="3313" y="4482"/>
                  </a:lnTo>
                  <a:lnTo>
                    <a:pt x="2509" y="5237"/>
                  </a:lnTo>
                  <a:lnTo>
                    <a:pt x="1438" y="6211"/>
                  </a:lnTo>
                  <a:lnTo>
                    <a:pt x="1" y="621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5" name="Google Shape;85;p4"/>
          <p:cNvGrpSpPr/>
          <p:nvPr/>
        </p:nvGrpSpPr>
        <p:grpSpPr>
          <a:xfrm>
            <a:off x="6963959" y="1186301"/>
            <a:ext cx="390564" cy="619047"/>
            <a:chOff x="6718575" y="2318625"/>
            <a:chExt cx="256950" cy="407375"/>
          </a:xfrm>
        </p:grpSpPr>
        <p:sp>
          <p:nvSpPr>
            <p:cNvPr id="86" name="Google Shape;86;p4"/>
            <p:cNvSpPr/>
            <p:nvPr/>
          </p:nvSpPr>
          <p:spPr>
            <a:xfrm>
              <a:off x="6795900" y="2673600"/>
              <a:ext cx="102300" cy="22550"/>
            </a:xfrm>
            <a:custGeom>
              <a:avLst/>
              <a:gdLst/>
              <a:ahLst/>
              <a:cxnLst/>
              <a:rect l="l" t="t" r="r" b="b"/>
              <a:pathLst>
                <a:path w="4092" h="902" fill="none" extrusionOk="0">
                  <a:moveTo>
                    <a:pt x="4092" y="902"/>
                  </a:moveTo>
                  <a:lnTo>
                    <a:pt x="4092" y="1"/>
                  </a:lnTo>
                  <a:lnTo>
                    <a:pt x="0" y="1"/>
                  </a:lnTo>
                  <a:lnTo>
                    <a:pt x="0" y="902"/>
                  </a:lnTo>
                  <a:lnTo>
                    <a:pt x="4092" y="902"/>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87;p4"/>
            <p:cNvSpPr/>
            <p:nvPr/>
          </p:nvSpPr>
          <p:spPr>
            <a:xfrm>
              <a:off x="6795900" y="2650475"/>
              <a:ext cx="102300" cy="22550"/>
            </a:xfrm>
            <a:custGeom>
              <a:avLst/>
              <a:gdLst/>
              <a:ahLst/>
              <a:cxnLst/>
              <a:rect l="l" t="t" r="r" b="b"/>
              <a:pathLst>
                <a:path w="4092" h="902" fill="none" extrusionOk="0">
                  <a:moveTo>
                    <a:pt x="4092" y="901"/>
                  </a:moveTo>
                  <a:lnTo>
                    <a:pt x="4092" y="0"/>
                  </a:lnTo>
                  <a:lnTo>
                    <a:pt x="0" y="0"/>
                  </a:lnTo>
                  <a:lnTo>
                    <a:pt x="0" y="901"/>
                  </a:lnTo>
                  <a:lnTo>
                    <a:pt x="4092" y="901"/>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88;p4"/>
            <p:cNvSpPr/>
            <p:nvPr/>
          </p:nvSpPr>
          <p:spPr>
            <a:xfrm>
              <a:off x="6795900" y="2696125"/>
              <a:ext cx="102300" cy="29875"/>
            </a:xfrm>
            <a:custGeom>
              <a:avLst/>
              <a:gdLst/>
              <a:ahLst/>
              <a:cxnLst/>
              <a:rect l="l" t="t" r="r" b="b"/>
              <a:pathLst>
                <a:path w="4092" h="1195" fill="none" extrusionOk="0">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89;p4"/>
            <p:cNvSpPr/>
            <p:nvPr/>
          </p:nvSpPr>
          <p:spPr>
            <a:xfrm>
              <a:off x="6784925" y="2459275"/>
              <a:ext cx="35350" cy="166875"/>
            </a:xfrm>
            <a:custGeom>
              <a:avLst/>
              <a:gdLst/>
              <a:ahLst/>
              <a:cxnLst/>
              <a:rect l="l" t="t" r="r" b="b"/>
              <a:pathLst>
                <a:path w="1414" h="6675" fill="none" extrusionOk="0">
                  <a:moveTo>
                    <a:pt x="1413" y="6674"/>
                  </a:moveTo>
                  <a:lnTo>
                    <a:pt x="1413" y="6674"/>
                  </a:lnTo>
                  <a:lnTo>
                    <a:pt x="585" y="2850"/>
                  </a:lnTo>
                  <a:lnTo>
                    <a:pt x="1" y="1"/>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90;p4"/>
            <p:cNvSpPr/>
            <p:nvPr/>
          </p:nvSpPr>
          <p:spPr>
            <a:xfrm>
              <a:off x="6718575" y="2318625"/>
              <a:ext cx="256950" cy="307525"/>
            </a:xfrm>
            <a:custGeom>
              <a:avLst/>
              <a:gdLst/>
              <a:ahLst/>
              <a:cxnLst/>
              <a:rect l="l" t="t" r="r" b="b"/>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91;p4"/>
            <p:cNvSpPr/>
            <p:nvPr/>
          </p:nvSpPr>
          <p:spPr>
            <a:xfrm>
              <a:off x="6873825" y="2459275"/>
              <a:ext cx="35350" cy="166875"/>
            </a:xfrm>
            <a:custGeom>
              <a:avLst/>
              <a:gdLst/>
              <a:ahLst/>
              <a:cxnLst/>
              <a:rect l="l" t="t" r="r" b="b"/>
              <a:pathLst>
                <a:path w="1414" h="6675" fill="none" extrusionOk="0">
                  <a:moveTo>
                    <a:pt x="1413" y="1"/>
                  </a:moveTo>
                  <a:lnTo>
                    <a:pt x="1413" y="1"/>
                  </a:lnTo>
                  <a:lnTo>
                    <a:pt x="829" y="2850"/>
                  </a:lnTo>
                  <a:lnTo>
                    <a:pt x="1" y="6674"/>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92;p4"/>
            <p:cNvSpPr/>
            <p:nvPr/>
          </p:nvSpPr>
          <p:spPr>
            <a:xfrm>
              <a:off x="6801975" y="2453200"/>
              <a:ext cx="90150" cy="19500"/>
            </a:xfrm>
            <a:custGeom>
              <a:avLst/>
              <a:gdLst/>
              <a:ahLst/>
              <a:cxnLst/>
              <a:rect l="l" t="t" r="r" b="b"/>
              <a:pathLst>
                <a:path w="3606" h="780" fill="none" extrusionOk="0">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93;p4"/>
            <p:cNvSpPr/>
            <p:nvPr/>
          </p:nvSpPr>
          <p:spPr>
            <a:xfrm>
              <a:off x="6795900" y="2628550"/>
              <a:ext cx="102300" cy="25"/>
            </a:xfrm>
            <a:custGeom>
              <a:avLst/>
              <a:gdLst/>
              <a:ahLst/>
              <a:cxnLst/>
              <a:rect l="l" t="t" r="r" b="b"/>
              <a:pathLst>
                <a:path w="4092" h="1" fill="none" extrusionOk="0">
                  <a:moveTo>
                    <a:pt x="0" y="1"/>
                  </a:moveTo>
                  <a:lnTo>
                    <a:pt x="4092" y="1"/>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94" name="Google Shape;94;p4"/>
          <p:cNvSpPr txBox="1">
            <a:spLocks noGrp="1"/>
          </p:cNvSpPr>
          <p:nvPr>
            <p:ph type="body" idx="1"/>
          </p:nvPr>
        </p:nvSpPr>
        <p:spPr>
          <a:xfrm>
            <a:off x="1656367" y="2272800"/>
            <a:ext cx="8879600" cy="1093200"/>
          </a:xfrm>
          <a:prstGeom prst="rect">
            <a:avLst/>
          </a:prstGeom>
        </p:spPr>
        <p:txBody>
          <a:bodyPr spcFirstLastPara="1" wrap="square" lIns="91425" tIns="91425" rIns="91425" bIns="91425" anchor="t" anchorCtr="0">
            <a:noAutofit/>
          </a:bodyPr>
          <a:lstStyle>
            <a:lvl1pPr marL="609585" lvl="0" indent="-558786" algn="ctr" rtl="0">
              <a:spcBef>
                <a:spcPts val="800"/>
              </a:spcBef>
              <a:spcAft>
                <a:spcPts val="0"/>
              </a:spcAft>
              <a:buClr>
                <a:schemeClr val="dk1"/>
              </a:buClr>
              <a:buSzPts val="3000"/>
              <a:buChar char="○"/>
              <a:defRPr sz="4000" i="1"/>
            </a:lvl1pPr>
            <a:lvl2pPr marL="1219170" lvl="1" indent="-558786" algn="ctr" rtl="0">
              <a:spcBef>
                <a:spcPts val="1333"/>
              </a:spcBef>
              <a:spcAft>
                <a:spcPts val="0"/>
              </a:spcAft>
              <a:buClr>
                <a:schemeClr val="dk1"/>
              </a:buClr>
              <a:buSzPts val="3000"/>
              <a:buChar char="◦"/>
              <a:defRPr sz="4000" i="1"/>
            </a:lvl2pPr>
            <a:lvl3pPr marL="1828754" lvl="2" indent="-558786" algn="ctr" rtl="0">
              <a:spcBef>
                <a:spcPts val="1333"/>
              </a:spcBef>
              <a:spcAft>
                <a:spcPts val="0"/>
              </a:spcAft>
              <a:buClr>
                <a:schemeClr val="dk1"/>
              </a:buClr>
              <a:buSzPts val="3000"/>
              <a:buChar char="◦"/>
              <a:defRPr sz="4000" i="1"/>
            </a:lvl3pPr>
            <a:lvl4pPr marL="2438339" lvl="3" indent="-558786" algn="ctr" rtl="0">
              <a:spcBef>
                <a:spcPts val="1333"/>
              </a:spcBef>
              <a:spcAft>
                <a:spcPts val="0"/>
              </a:spcAft>
              <a:buSzPts val="3000"/>
              <a:buChar char="◦"/>
              <a:defRPr sz="4000" i="1"/>
            </a:lvl4pPr>
            <a:lvl5pPr marL="3047924" lvl="4" indent="-558786" algn="ctr" rtl="0">
              <a:spcBef>
                <a:spcPts val="1333"/>
              </a:spcBef>
              <a:spcAft>
                <a:spcPts val="0"/>
              </a:spcAft>
              <a:buSzPts val="3000"/>
              <a:buChar char="◦"/>
              <a:defRPr sz="4000" i="1"/>
            </a:lvl5pPr>
            <a:lvl6pPr marL="3657509" lvl="5" indent="-558786" algn="ctr" rtl="0">
              <a:spcBef>
                <a:spcPts val="1333"/>
              </a:spcBef>
              <a:spcAft>
                <a:spcPts val="0"/>
              </a:spcAft>
              <a:buSzPts val="3000"/>
              <a:buChar char="◦"/>
              <a:defRPr sz="4000" i="1"/>
            </a:lvl6pPr>
            <a:lvl7pPr marL="4267093" lvl="6" indent="-558786" algn="ctr" rtl="0">
              <a:spcBef>
                <a:spcPts val="1333"/>
              </a:spcBef>
              <a:spcAft>
                <a:spcPts val="0"/>
              </a:spcAft>
              <a:buSzPts val="3000"/>
              <a:buChar char="◦"/>
              <a:defRPr sz="4000" i="1"/>
            </a:lvl7pPr>
            <a:lvl8pPr marL="4876678" lvl="7" indent="-558786" algn="ctr" rtl="0">
              <a:spcBef>
                <a:spcPts val="1333"/>
              </a:spcBef>
              <a:spcAft>
                <a:spcPts val="0"/>
              </a:spcAft>
              <a:buSzPts val="3000"/>
              <a:buChar char="◦"/>
              <a:defRPr sz="4000" i="1"/>
            </a:lvl8pPr>
            <a:lvl9pPr marL="5486263" lvl="8" indent="-558786" algn="ctr">
              <a:spcBef>
                <a:spcPts val="1333"/>
              </a:spcBef>
              <a:spcAft>
                <a:spcPts val="1333"/>
              </a:spcAft>
              <a:buSzPts val="3000"/>
              <a:buChar char="◦"/>
              <a:defRPr sz="4000" i="1"/>
            </a:lvl9pPr>
          </a:lstStyle>
          <a:p>
            <a:endParaRPr/>
          </a:p>
        </p:txBody>
      </p:sp>
      <p:sp>
        <p:nvSpPr>
          <p:cNvPr id="95" name="Google Shape;95;p4"/>
          <p:cNvSpPr txBox="1"/>
          <p:nvPr/>
        </p:nvSpPr>
        <p:spPr>
          <a:xfrm>
            <a:off x="4791200" y="11907"/>
            <a:ext cx="2609600" cy="871600"/>
          </a:xfrm>
          <a:prstGeom prst="rect">
            <a:avLst/>
          </a:prstGeom>
          <a:no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en" sz="12800" b="1" i="0" u="none" strike="noStrike" kern="0" cap="none" spc="0" normalizeH="0" baseline="0" noProof="0">
                <a:ln>
                  <a:noFill/>
                </a:ln>
                <a:solidFill>
                  <a:srgbClr val="FFFFFF"/>
                </a:solidFill>
                <a:effectLst/>
                <a:uLnTx/>
                <a:uFillTx/>
                <a:latin typeface="Arial"/>
                <a:cs typeface="Arial"/>
                <a:sym typeface="Arial"/>
              </a:rPr>
              <a:t>“</a:t>
            </a:r>
            <a:endParaRPr kumimoji="0" sz="12800" b="1" i="0" u="none" strike="noStrike" kern="0" cap="none" spc="0" normalizeH="0" baseline="0" noProof="0">
              <a:ln>
                <a:noFill/>
              </a:ln>
              <a:solidFill>
                <a:srgbClr val="FFFFFF"/>
              </a:solidFill>
              <a:effectLst/>
              <a:uLnTx/>
              <a:uFillTx/>
              <a:latin typeface="Arial"/>
              <a:cs typeface="Arial"/>
              <a:sym typeface="Arial"/>
            </a:endParaRPr>
          </a:p>
        </p:txBody>
      </p:sp>
      <p:sp>
        <p:nvSpPr>
          <p:cNvPr id="96" name="Google Shape;96;p4"/>
          <p:cNvSpPr txBox="1">
            <a:spLocks noGrp="1"/>
          </p:cNvSpPr>
          <p:nvPr>
            <p:ph type="sldNum" idx="12"/>
          </p:nvPr>
        </p:nvSpPr>
        <p:spPr>
          <a:xfrm>
            <a:off x="10823979" y="557417"/>
            <a:ext cx="731600" cy="524800"/>
          </a:xfrm>
          <a:prstGeom prst="rect">
            <a:avLst/>
          </a:prstGeom>
        </p:spPr>
        <p:txBody>
          <a:bodyPr spcFirstLastPara="1" wrap="square" lIns="91425" tIns="91425" rIns="91425" bIns="91425" anchor="ctr" anchorCtr="0">
            <a:noAutofit/>
          </a:bodyPr>
          <a:lstStyle>
            <a:lvl1pPr lvl="0">
              <a:buNone/>
              <a:defRPr>
                <a:solidFill>
                  <a:srgbClr val="FFFFFF"/>
                </a:solidFill>
              </a:defRPr>
            </a:lvl1pPr>
            <a:lvl2pPr lvl="1">
              <a:buNone/>
              <a:defRPr>
                <a:solidFill>
                  <a:srgbClr val="FFFFFF"/>
                </a:solidFill>
              </a:defRPr>
            </a:lvl2pPr>
            <a:lvl3pPr lvl="2">
              <a:buNone/>
              <a:defRPr>
                <a:solidFill>
                  <a:srgbClr val="FFFFFF"/>
                </a:solidFill>
              </a:defRPr>
            </a:lvl3pPr>
            <a:lvl4pPr lvl="3">
              <a:buNone/>
              <a:defRPr>
                <a:solidFill>
                  <a:srgbClr val="FFFFFF"/>
                </a:solidFill>
              </a:defRPr>
            </a:lvl4pPr>
            <a:lvl5pPr lvl="4">
              <a:buNone/>
              <a:defRPr>
                <a:solidFill>
                  <a:srgbClr val="FFFFFF"/>
                </a:solidFill>
              </a:defRPr>
            </a:lvl5pPr>
            <a:lvl6pPr lvl="5">
              <a:buNone/>
              <a:defRPr>
                <a:solidFill>
                  <a:srgbClr val="FFFFFF"/>
                </a:solidFill>
              </a:defRPr>
            </a:lvl6pPr>
            <a:lvl7pPr lvl="6">
              <a:buNone/>
              <a:defRPr>
                <a:solidFill>
                  <a:srgbClr val="FFFFFF"/>
                </a:solidFill>
              </a:defRPr>
            </a:lvl7pPr>
            <a:lvl8pPr lvl="7">
              <a:buNone/>
              <a:defRPr>
                <a:solidFill>
                  <a:srgbClr val="FFFFFF"/>
                </a:solidFill>
              </a:defRPr>
            </a:lvl8pPr>
            <a:lvl9pPr lvl="8">
              <a:buNone/>
              <a:defRPr>
                <a:solidFill>
                  <a:srgbClr val="FFFFFF"/>
                </a:solidFill>
              </a:defRPr>
            </a:lvl9pPr>
          </a:lstStyle>
          <a:p>
            <a:pPr defTabSz="1219170">
              <a:buClr>
                <a:srgbClr val="000000"/>
              </a:buClr>
            </a:pPr>
            <a:fld id="{00000000-1234-1234-1234-123412341234}" type="slidenum">
              <a:rPr lang="en" kern="0" smtClean="0"/>
              <a:pPr defTabSz="1219170">
                <a:buClr>
                  <a:srgbClr val="000000"/>
                </a:buClr>
              </a:pPr>
              <a:t>‹#›</a:t>
            </a:fld>
            <a:endParaRPr lang="en" kern="0"/>
          </a:p>
        </p:txBody>
      </p:sp>
    </p:spTree>
    <p:extLst>
      <p:ext uri="{BB962C8B-B14F-4D97-AF65-F5344CB8AC3E}">
        <p14:creationId xmlns:p14="http://schemas.microsoft.com/office/powerpoint/2010/main" val="223429809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97"/>
        <p:cNvGrpSpPr/>
        <p:nvPr/>
      </p:nvGrpSpPr>
      <p:grpSpPr>
        <a:xfrm>
          <a:off x="0" y="0"/>
          <a:ext cx="0" cy="0"/>
          <a:chOff x="0" y="0"/>
          <a:chExt cx="0" cy="0"/>
        </a:xfrm>
      </p:grpSpPr>
      <p:sp>
        <p:nvSpPr>
          <p:cNvPr id="98" name="Google Shape;98;p5"/>
          <p:cNvSpPr/>
          <p:nvPr/>
        </p:nvSpPr>
        <p:spPr>
          <a:xfrm>
            <a:off x="542867" y="542767"/>
            <a:ext cx="11106400" cy="57724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99;p5"/>
          <p:cNvSpPr/>
          <p:nvPr/>
        </p:nvSpPr>
        <p:spPr>
          <a:xfrm>
            <a:off x="-222700" y="745967"/>
            <a:ext cx="3507200" cy="3507200"/>
          </a:xfrm>
          <a:prstGeom prst="ellipse">
            <a:avLst/>
          </a:prstGeom>
          <a:solidFill>
            <a:srgbClr val="02BDC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100;p5"/>
          <p:cNvSpPr/>
          <p:nvPr/>
        </p:nvSpPr>
        <p:spPr>
          <a:xfrm>
            <a:off x="2416133" y="361867"/>
            <a:ext cx="1405600" cy="1405600"/>
          </a:xfrm>
          <a:prstGeom prst="ellipse">
            <a:avLst/>
          </a:prstGeom>
          <a:solidFill>
            <a:srgbClr val="FFB600">
              <a:alpha val="796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101;p5"/>
          <p:cNvSpPr/>
          <p:nvPr/>
        </p:nvSpPr>
        <p:spPr>
          <a:xfrm>
            <a:off x="2272796" y="-172873"/>
            <a:ext cx="401200" cy="401200"/>
          </a:xfrm>
          <a:prstGeom prst="ellipse">
            <a:avLst/>
          </a:prstGeom>
          <a:solidFill>
            <a:srgbClr val="FF975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102;p5"/>
          <p:cNvSpPr/>
          <p:nvPr/>
        </p:nvSpPr>
        <p:spPr>
          <a:xfrm>
            <a:off x="304800" y="3849667"/>
            <a:ext cx="807200" cy="807200"/>
          </a:xfrm>
          <a:prstGeom prst="ellipse">
            <a:avLst/>
          </a:prstGeom>
          <a:solidFill>
            <a:srgbClr val="FC4540">
              <a:alpha val="7885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103;p5"/>
          <p:cNvSpPr/>
          <p:nvPr/>
        </p:nvSpPr>
        <p:spPr>
          <a:xfrm>
            <a:off x="2030537" y="421713"/>
            <a:ext cx="284000" cy="284000"/>
          </a:xfrm>
          <a:prstGeom prst="ellipse">
            <a:avLst/>
          </a:prstGeom>
          <a:solidFill>
            <a:srgbClr val="FC406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104;p5"/>
          <p:cNvSpPr/>
          <p:nvPr/>
        </p:nvSpPr>
        <p:spPr>
          <a:xfrm>
            <a:off x="10463933" y="5557439"/>
            <a:ext cx="1463600" cy="1463600"/>
          </a:xfrm>
          <a:prstGeom prst="ellipse">
            <a:avLst/>
          </a:prstGeom>
          <a:solidFill>
            <a:srgbClr val="02BDC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05;p5"/>
          <p:cNvSpPr/>
          <p:nvPr/>
        </p:nvSpPr>
        <p:spPr>
          <a:xfrm>
            <a:off x="11343325" y="3974861"/>
            <a:ext cx="1032800" cy="1032800"/>
          </a:xfrm>
          <a:prstGeom prst="ellipse">
            <a:avLst/>
          </a:prstGeom>
          <a:solidFill>
            <a:srgbClr val="FFB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106;p5"/>
          <p:cNvSpPr/>
          <p:nvPr/>
        </p:nvSpPr>
        <p:spPr>
          <a:xfrm>
            <a:off x="10792135" y="5298587"/>
            <a:ext cx="551200" cy="551200"/>
          </a:xfrm>
          <a:prstGeom prst="ellipse">
            <a:avLst/>
          </a:prstGeom>
          <a:solidFill>
            <a:srgbClr val="FC4540">
              <a:alpha val="7885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107;p5"/>
          <p:cNvSpPr/>
          <p:nvPr/>
        </p:nvSpPr>
        <p:spPr>
          <a:xfrm>
            <a:off x="11496065" y="5163513"/>
            <a:ext cx="284000" cy="284000"/>
          </a:xfrm>
          <a:prstGeom prst="ellipse">
            <a:avLst/>
          </a:prstGeom>
          <a:solidFill>
            <a:srgbClr val="FF975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108;p5"/>
          <p:cNvSpPr/>
          <p:nvPr/>
        </p:nvSpPr>
        <p:spPr>
          <a:xfrm>
            <a:off x="10066696" y="6402211"/>
            <a:ext cx="284000" cy="284000"/>
          </a:xfrm>
          <a:prstGeom prst="ellipse">
            <a:avLst/>
          </a:prstGeom>
          <a:solidFill>
            <a:srgbClr val="FFB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109;p5"/>
          <p:cNvSpPr/>
          <p:nvPr/>
        </p:nvSpPr>
        <p:spPr>
          <a:xfrm>
            <a:off x="9767548" y="6232889"/>
            <a:ext cx="125200" cy="125200"/>
          </a:xfrm>
          <a:prstGeom prst="ellipse">
            <a:avLst/>
          </a:prstGeom>
          <a:solidFill>
            <a:srgbClr val="02BDC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110;p5"/>
          <p:cNvSpPr/>
          <p:nvPr/>
        </p:nvSpPr>
        <p:spPr>
          <a:xfrm>
            <a:off x="122585" y="3849667"/>
            <a:ext cx="125200" cy="125200"/>
          </a:xfrm>
          <a:prstGeom prst="ellipse">
            <a:avLst/>
          </a:prstGeom>
          <a:solidFill>
            <a:srgbClr val="FFB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111;p5"/>
          <p:cNvSpPr/>
          <p:nvPr/>
        </p:nvSpPr>
        <p:spPr>
          <a:xfrm>
            <a:off x="11635223" y="4266758"/>
            <a:ext cx="449023" cy="449023"/>
          </a:xfrm>
          <a:custGeom>
            <a:avLst/>
            <a:gdLst/>
            <a:ahLst/>
            <a:cxnLst/>
            <a:rect l="l" t="t" r="r" b="b"/>
            <a:pathLst>
              <a:path w="16027" h="16027" fill="none" extrusionOk="0">
                <a:moveTo>
                  <a:pt x="14029" y="4019"/>
                </a:moveTo>
                <a:lnTo>
                  <a:pt x="14029" y="4019"/>
                </a:lnTo>
                <a:lnTo>
                  <a:pt x="14200" y="3849"/>
                </a:lnTo>
                <a:lnTo>
                  <a:pt x="14395" y="3752"/>
                </a:lnTo>
                <a:lnTo>
                  <a:pt x="14614" y="3678"/>
                </a:lnTo>
                <a:lnTo>
                  <a:pt x="14809" y="3630"/>
                </a:lnTo>
                <a:lnTo>
                  <a:pt x="15028" y="3581"/>
                </a:lnTo>
                <a:lnTo>
                  <a:pt x="15247" y="3484"/>
                </a:lnTo>
                <a:lnTo>
                  <a:pt x="15442" y="3362"/>
                </a:lnTo>
                <a:lnTo>
                  <a:pt x="15661" y="3191"/>
                </a:lnTo>
                <a:lnTo>
                  <a:pt x="15661" y="3191"/>
                </a:lnTo>
                <a:lnTo>
                  <a:pt x="15832" y="2997"/>
                </a:lnTo>
                <a:lnTo>
                  <a:pt x="15929" y="2777"/>
                </a:lnTo>
                <a:lnTo>
                  <a:pt x="16002" y="2534"/>
                </a:lnTo>
                <a:lnTo>
                  <a:pt x="16026" y="2266"/>
                </a:lnTo>
                <a:lnTo>
                  <a:pt x="16026" y="2266"/>
                </a:lnTo>
                <a:lnTo>
                  <a:pt x="16002" y="2047"/>
                </a:lnTo>
                <a:lnTo>
                  <a:pt x="15978" y="1827"/>
                </a:lnTo>
                <a:lnTo>
                  <a:pt x="15905" y="1633"/>
                </a:lnTo>
                <a:lnTo>
                  <a:pt x="15807" y="1413"/>
                </a:lnTo>
                <a:lnTo>
                  <a:pt x="15710" y="1243"/>
                </a:lnTo>
                <a:lnTo>
                  <a:pt x="15588" y="1048"/>
                </a:lnTo>
                <a:lnTo>
                  <a:pt x="15466" y="878"/>
                </a:lnTo>
                <a:lnTo>
                  <a:pt x="15320" y="707"/>
                </a:lnTo>
                <a:lnTo>
                  <a:pt x="15320" y="707"/>
                </a:lnTo>
                <a:lnTo>
                  <a:pt x="15150" y="561"/>
                </a:lnTo>
                <a:lnTo>
                  <a:pt x="14979" y="439"/>
                </a:lnTo>
                <a:lnTo>
                  <a:pt x="14784" y="317"/>
                </a:lnTo>
                <a:lnTo>
                  <a:pt x="14590" y="196"/>
                </a:lnTo>
                <a:lnTo>
                  <a:pt x="14395" y="123"/>
                </a:lnTo>
                <a:lnTo>
                  <a:pt x="14175" y="50"/>
                </a:lnTo>
                <a:lnTo>
                  <a:pt x="13981" y="25"/>
                </a:lnTo>
                <a:lnTo>
                  <a:pt x="13761" y="1"/>
                </a:lnTo>
                <a:lnTo>
                  <a:pt x="13761" y="1"/>
                </a:lnTo>
                <a:lnTo>
                  <a:pt x="13494" y="25"/>
                </a:lnTo>
                <a:lnTo>
                  <a:pt x="13250" y="98"/>
                </a:lnTo>
                <a:lnTo>
                  <a:pt x="13031" y="196"/>
                </a:lnTo>
                <a:lnTo>
                  <a:pt x="12836" y="366"/>
                </a:lnTo>
                <a:lnTo>
                  <a:pt x="12836" y="366"/>
                </a:lnTo>
                <a:lnTo>
                  <a:pt x="12665" y="561"/>
                </a:lnTo>
                <a:lnTo>
                  <a:pt x="12544" y="780"/>
                </a:lnTo>
                <a:lnTo>
                  <a:pt x="12471" y="975"/>
                </a:lnTo>
                <a:lnTo>
                  <a:pt x="12422" y="1194"/>
                </a:lnTo>
                <a:lnTo>
                  <a:pt x="12349" y="1413"/>
                </a:lnTo>
                <a:lnTo>
                  <a:pt x="12276" y="1608"/>
                </a:lnTo>
                <a:lnTo>
                  <a:pt x="12178" y="1827"/>
                </a:lnTo>
                <a:lnTo>
                  <a:pt x="12008" y="1998"/>
                </a:lnTo>
                <a:lnTo>
                  <a:pt x="12008" y="1998"/>
                </a:lnTo>
                <a:lnTo>
                  <a:pt x="11740" y="2266"/>
                </a:lnTo>
                <a:lnTo>
                  <a:pt x="11496" y="2436"/>
                </a:lnTo>
                <a:lnTo>
                  <a:pt x="11277" y="2534"/>
                </a:lnTo>
                <a:lnTo>
                  <a:pt x="11082" y="2582"/>
                </a:lnTo>
                <a:lnTo>
                  <a:pt x="10888" y="2582"/>
                </a:lnTo>
                <a:lnTo>
                  <a:pt x="10717" y="2534"/>
                </a:lnTo>
                <a:lnTo>
                  <a:pt x="10547" y="2412"/>
                </a:lnTo>
                <a:lnTo>
                  <a:pt x="10376" y="2290"/>
                </a:lnTo>
                <a:lnTo>
                  <a:pt x="10206" y="2095"/>
                </a:lnTo>
                <a:lnTo>
                  <a:pt x="10035" y="1901"/>
                </a:lnTo>
                <a:lnTo>
                  <a:pt x="9670" y="1413"/>
                </a:lnTo>
                <a:lnTo>
                  <a:pt x="9231" y="878"/>
                </a:lnTo>
                <a:lnTo>
                  <a:pt x="8988" y="585"/>
                </a:lnTo>
                <a:lnTo>
                  <a:pt x="8720" y="293"/>
                </a:lnTo>
                <a:lnTo>
                  <a:pt x="8720" y="293"/>
                </a:lnTo>
                <a:lnTo>
                  <a:pt x="8574" y="171"/>
                </a:lnTo>
                <a:lnTo>
                  <a:pt x="8379" y="74"/>
                </a:lnTo>
                <a:lnTo>
                  <a:pt x="8209" y="25"/>
                </a:lnTo>
                <a:lnTo>
                  <a:pt x="8014" y="1"/>
                </a:lnTo>
                <a:lnTo>
                  <a:pt x="8014" y="1"/>
                </a:lnTo>
                <a:lnTo>
                  <a:pt x="7916" y="25"/>
                </a:lnTo>
                <a:lnTo>
                  <a:pt x="7770" y="98"/>
                </a:lnTo>
                <a:lnTo>
                  <a:pt x="7307" y="366"/>
                </a:lnTo>
                <a:lnTo>
                  <a:pt x="7039" y="537"/>
                </a:lnTo>
                <a:lnTo>
                  <a:pt x="6747" y="756"/>
                </a:lnTo>
                <a:lnTo>
                  <a:pt x="6431" y="975"/>
                </a:lnTo>
                <a:lnTo>
                  <a:pt x="6138" y="1243"/>
                </a:lnTo>
                <a:lnTo>
                  <a:pt x="5870" y="1511"/>
                </a:lnTo>
                <a:lnTo>
                  <a:pt x="5627" y="1803"/>
                </a:lnTo>
                <a:lnTo>
                  <a:pt x="5432" y="2095"/>
                </a:lnTo>
                <a:lnTo>
                  <a:pt x="5359" y="2242"/>
                </a:lnTo>
                <a:lnTo>
                  <a:pt x="5310" y="2412"/>
                </a:lnTo>
                <a:lnTo>
                  <a:pt x="5262" y="2558"/>
                </a:lnTo>
                <a:lnTo>
                  <a:pt x="5237" y="2704"/>
                </a:lnTo>
                <a:lnTo>
                  <a:pt x="5237" y="2850"/>
                </a:lnTo>
                <a:lnTo>
                  <a:pt x="5262" y="3021"/>
                </a:lnTo>
                <a:lnTo>
                  <a:pt x="5310" y="3167"/>
                </a:lnTo>
                <a:lnTo>
                  <a:pt x="5383" y="3313"/>
                </a:lnTo>
                <a:lnTo>
                  <a:pt x="5481" y="3459"/>
                </a:lnTo>
                <a:lnTo>
                  <a:pt x="5603" y="3605"/>
                </a:lnTo>
                <a:lnTo>
                  <a:pt x="5603" y="3605"/>
                </a:lnTo>
                <a:lnTo>
                  <a:pt x="5797" y="3752"/>
                </a:lnTo>
                <a:lnTo>
                  <a:pt x="5992" y="3849"/>
                </a:lnTo>
                <a:lnTo>
                  <a:pt x="6187" y="3946"/>
                </a:lnTo>
                <a:lnTo>
                  <a:pt x="6406" y="3995"/>
                </a:lnTo>
                <a:lnTo>
                  <a:pt x="6625" y="4044"/>
                </a:lnTo>
                <a:lnTo>
                  <a:pt x="6845" y="4141"/>
                </a:lnTo>
                <a:lnTo>
                  <a:pt x="7039" y="4239"/>
                </a:lnTo>
                <a:lnTo>
                  <a:pt x="7234" y="4409"/>
                </a:lnTo>
                <a:lnTo>
                  <a:pt x="7234" y="4409"/>
                </a:lnTo>
                <a:lnTo>
                  <a:pt x="7405" y="4604"/>
                </a:lnTo>
                <a:lnTo>
                  <a:pt x="7502" y="4823"/>
                </a:lnTo>
                <a:lnTo>
                  <a:pt x="7575" y="5067"/>
                </a:lnTo>
                <a:lnTo>
                  <a:pt x="7600" y="5359"/>
                </a:lnTo>
                <a:lnTo>
                  <a:pt x="7600" y="5359"/>
                </a:lnTo>
                <a:lnTo>
                  <a:pt x="7575" y="5554"/>
                </a:lnTo>
                <a:lnTo>
                  <a:pt x="7551" y="5773"/>
                </a:lnTo>
                <a:lnTo>
                  <a:pt x="7478" y="5968"/>
                </a:lnTo>
                <a:lnTo>
                  <a:pt x="7405" y="6163"/>
                </a:lnTo>
                <a:lnTo>
                  <a:pt x="7307" y="6357"/>
                </a:lnTo>
                <a:lnTo>
                  <a:pt x="7186" y="6552"/>
                </a:lnTo>
                <a:lnTo>
                  <a:pt x="7039" y="6723"/>
                </a:lnTo>
                <a:lnTo>
                  <a:pt x="6893" y="6893"/>
                </a:lnTo>
                <a:lnTo>
                  <a:pt x="6893" y="6893"/>
                </a:lnTo>
                <a:lnTo>
                  <a:pt x="6723" y="7039"/>
                </a:lnTo>
                <a:lnTo>
                  <a:pt x="6552" y="7186"/>
                </a:lnTo>
                <a:lnTo>
                  <a:pt x="6382" y="7283"/>
                </a:lnTo>
                <a:lnTo>
                  <a:pt x="6187" y="7405"/>
                </a:lnTo>
                <a:lnTo>
                  <a:pt x="5992" y="7478"/>
                </a:lnTo>
                <a:lnTo>
                  <a:pt x="5773" y="7551"/>
                </a:lnTo>
                <a:lnTo>
                  <a:pt x="5554" y="7575"/>
                </a:lnTo>
                <a:lnTo>
                  <a:pt x="5359" y="7600"/>
                </a:lnTo>
                <a:lnTo>
                  <a:pt x="5359" y="7600"/>
                </a:lnTo>
                <a:lnTo>
                  <a:pt x="5091" y="7575"/>
                </a:lnTo>
                <a:lnTo>
                  <a:pt x="4848" y="7502"/>
                </a:lnTo>
                <a:lnTo>
                  <a:pt x="4604" y="7405"/>
                </a:lnTo>
                <a:lnTo>
                  <a:pt x="4409" y="7234"/>
                </a:lnTo>
                <a:lnTo>
                  <a:pt x="4409" y="7234"/>
                </a:lnTo>
                <a:lnTo>
                  <a:pt x="4239" y="7039"/>
                </a:lnTo>
                <a:lnTo>
                  <a:pt x="4117" y="6820"/>
                </a:lnTo>
                <a:lnTo>
                  <a:pt x="4044" y="6601"/>
                </a:lnTo>
                <a:lnTo>
                  <a:pt x="3971" y="6382"/>
                </a:lnTo>
                <a:lnTo>
                  <a:pt x="3922" y="6187"/>
                </a:lnTo>
                <a:lnTo>
                  <a:pt x="3849" y="5992"/>
                </a:lnTo>
                <a:lnTo>
                  <a:pt x="3752" y="5797"/>
                </a:lnTo>
                <a:lnTo>
                  <a:pt x="3605" y="5602"/>
                </a:lnTo>
                <a:lnTo>
                  <a:pt x="3605" y="5602"/>
                </a:lnTo>
                <a:lnTo>
                  <a:pt x="3459" y="5481"/>
                </a:lnTo>
                <a:lnTo>
                  <a:pt x="3313" y="5383"/>
                </a:lnTo>
                <a:lnTo>
                  <a:pt x="3167" y="5310"/>
                </a:lnTo>
                <a:lnTo>
                  <a:pt x="3021" y="5262"/>
                </a:lnTo>
                <a:lnTo>
                  <a:pt x="2850" y="5237"/>
                </a:lnTo>
                <a:lnTo>
                  <a:pt x="2704" y="5237"/>
                </a:lnTo>
                <a:lnTo>
                  <a:pt x="2558" y="5262"/>
                </a:lnTo>
                <a:lnTo>
                  <a:pt x="2412" y="5310"/>
                </a:lnTo>
                <a:lnTo>
                  <a:pt x="2242" y="5359"/>
                </a:lnTo>
                <a:lnTo>
                  <a:pt x="2095" y="5432"/>
                </a:lnTo>
                <a:lnTo>
                  <a:pt x="1803" y="5627"/>
                </a:lnTo>
                <a:lnTo>
                  <a:pt x="1511" y="5870"/>
                </a:lnTo>
                <a:lnTo>
                  <a:pt x="1243" y="6138"/>
                </a:lnTo>
                <a:lnTo>
                  <a:pt x="975" y="6431"/>
                </a:lnTo>
                <a:lnTo>
                  <a:pt x="756" y="6747"/>
                </a:lnTo>
                <a:lnTo>
                  <a:pt x="537" y="7039"/>
                </a:lnTo>
                <a:lnTo>
                  <a:pt x="366" y="7307"/>
                </a:lnTo>
                <a:lnTo>
                  <a:pt x="98" y="7770"/>
                </a:lnTo>
                <a:lnTo>
                  <a:pt x="25" y="7916"/>
                </a:lnTo>
                <a:lnTo>
                  <a:pt x="1" y="8014"/>
                </a:lnTo>
                <a:lnTo>
                  <a:pt x="1" y="8014"/>
                </a:lnTo>
                <a:lnTo>
                  <a:pt x="25" y="8208"/>
                </a:lnTo>
                <a:lnTo>
                  <a:pt x="74" y="8379"/>
                </a:lnTo>
                <a:lnTo>
                  <a:pt x="171" y="8574"/>
                </a:lnTo>
                <a:lnTo>
                  <a:pt x="293" y="8720"/>
                </a:lnTo>
                <a:lnTo>
                  <a:pt x="293" y="8720"/>
                </a:lnTo>
                <a:lnTo>
                  <a:pt x="585" y="8988"/>
                </a:lnTo>
                <a:lnTo>
                  <a:pt x="878" y="9231"/>
                </a:lnTo>
                <a:lnTo>
                  <a:pt x="1413" y="9670"/>
                </a:lnTo>
                <a:lnTo>
                  <a:pt x="1901" y="10035"/>
                </a:lnTo>
                <a:lnTo>
                  <a:pt x="2095" y="10206"/>
                </a:lnTo>
                <a:lnTo>
                  <a:pt x="2290" y="10376"/>
                </a:lnTo>
                <a:lnTo>
                  <a:pt x="2412" y="10547"/>
                </a:lnTo>
                <a:lnTo>
                  <a:pt x="2534" y="10717"/>
                </a:lnTo>
                <a:lnTo>
                  <a:pt x="2583" y="10888"/>
                </a:lnTo>
                <a:lnTo>
                  <a:pt x="2583" y="11082"/>
                </a:lnTo>
                <a:lnTo>
                  <a:pt x="2534" y="11277"/>
                </a:lnTo>
                <a:lnTo>
                  <a:pt x="2436" y="11496"/>
                </a:lnTo>
                <a:lnTo>
                  <a:pt x="2266" y="11740"/>
                </a:lnTo>
                <a:lnTo>
                  <a:pt x="1998" y="12008"/>
                </a:lnTo>
                <a:lnTo>
                  <a:pt x="1998" y="12008"/>
                </a:lnTo>
                <a:lnTo>
                  <a:pt x="1828" y="12178"/>
                </a:lnTo>
                <a:lnTo>
                  <a:pt x="1633" y="12276"/>
                </a:lnTo>
                <a:lnTo>
                  <a:pt x="1413" y="12349"/>
                </a:lnTo>
                <a:lnTo>
                  <a:pt x="1219" y="12398"/>
                </a:lnTo>
                <a:lnTo>
                  <a:pt x="999" y="12446"/>
                </a:lnTo>
                <a:lnTo>
                  <a:pt x="780" y="12544"/>
                </a:lnTo>
                <a:lnTo>
                  <a:pt x="585" y="12665"/>
                </a:lnTo>
                <a:lnTo>
                  <a:pt x="366" y="12836"/>
                </a:lnTo>
                <a:lnTo>
                  <a:pt x="366" y="12836"/>
                </a:lnTo>
                <a:lnTo>
                  <a:pt x="196" y="13031"/>
                </a:lnTo>
                <a:lnTo>
                  <a:pt x="98" y="13250"/>
                </a:lnTo>
                <a:lnTo>
                  <a:pt x="25" y="13493"/>
                </a:lnTo>
                <a:lnTo>
                  <a:pt x="1" y="13761"/>
                </a:lnTo>
                <a:lnTo>
                  <a:pt x="1" y="13761"/>
                </a:lnTo>
                <a:lnTo>
                  <a:pt x="25" y="13981"/>
                </a:lnTo>
                <a:lnTo>
                  <a:pt x="50" y="14200"/>
                </a:lnTo>
                <a:lnTo>
                  <a:pt x="123" y="14395"/>
                </a:lnTo>
                <a:lnTo>
                  <a:pt x="220" y="14614"/>
                </a:lnTo>
                <a:lnTo>
                  <a:pt x="318" y="14784"/>
                </a:lnTo>
                <a:lnTo>
                  <a:pt x="439" y="14979"/>
                </a:lnTo>
                <a:lnTo>
                  <a:pt x="561" y="15150"/>
                </a:lnTo>
                <a:lnTo>
                  <a:pt x="707" y="15320"/>
                </a:lnTo>
                <a:lnTo>
                  <a:pt x="707" y="15320"/>
                </a:lnTo>
                <a:lnTo>
                  <a:pt x="878" y="15466"/>
                </a:lnTo>
                <a:lnTo>
                  <a:pt x="1048" y="15588"/>
                </a:lnTo>
                <a:lnTo>
                  <a:pt x="1243" y="15710"/>
                </a:lnTo>
                <a:lnTo>
                  <a:pt x="1438" y="15832"/>
                </a:lnTo>
                <a:lnTo>
                  <a:pt x="1633" y="15905"/>
                </a:lnTo>
                <a:lnTo>
                  <a:pt x="1852" y="15978"/>
                </a:lnTo>
                <a:lnTo>
                  <a:pt x="2047" y="16002"/>
                </a:lnTo>
                <a:lnTo>
                  <a:pt x="2266" y="16026"/>
                </a:lnTo>
                <a:lnTo>
                  <a:pt x="2266" y="16026"/>
                </a:lnTo>
                <a:lnTo>
                  <a:pt x="2534" y="16002"/>
                </a:lnTo>
                <a:lnTo>
                  <a:pt x="2777" y="15929"/>
                </a:lnTo>
                <a:lnTo>
                  <a:pt x="2997" y="15832"/>
                </a:lnTo>
                <a:lnTo>
                  <a:pt x="3191" y="15661"/>
                </a:lnTo>
                <a:lnTo>
                  <a:pt x="3191" y="15661"/>
                </a:lnTo>
                <a:lnTo>
                  <a:pt x="3362" y="15466"/>
                </a:lnTo>
                <a:lnTo>
                  <a:pt x="3484" y="15247"/>
                </a:lnTo>
                <a:lnTo>
                  <a:pt x="3557" y="15052"/>
                </a:lnTo>
                <a:lnTo>
                  <a:pt x="3605" y="14833"/>
                </a:lnTo>
                <a:lnTo>
                  <a:pt x="3679" y="14614"/>
                </a:lnTo>
                <a:lnTo>
                  <a:pt x="3752" y="14419"/>
                </a:lnTo>
                <a:lnTo>
                  <a:pt x="3849" y="14200"/>
                </a:lnTo>
                <a:lnTo>
                  <a:pt x="4019" y="14029"/>
                </a:lnTo>
                <a:lnTo>
                  <a:pt x="4019" y="14029"/>
                </a:lnTo>
                <a:lnTo>
                  <a:pt x="4287" y="13786"/>
                </a:lnTo>
                <a:lnTo>
                  <a:pt x="4531" y="13591"/>
                </a:lnTo>
                <a:lnTo>
                  <a:pt x="4750" y="13493"/>
                </a:lnTo>
                <a:lnTo>
                  <a:pt x="4945" y="13445"/>
                </a:lnTo>
                <a:lnTo>
                  <a:pt x="5140" y="13445"/>
                </a:lnTo>
                <a:lnTo>
                  <a:pt x="5310" y="13493"/>
                </a:lnTo>
                <a:lnTo>
                  <a:pt x="5481" y="13615"/>
                </a:lnTo>
                <a:lnTo>
                  <a:pt x="5651" y="13737"/>
                </a:lnTo>
                <a:lnTo>
                  <a:pt x="5822" y="13932"/>
                </a:lnTo>
                <a:lnTo>
                  <a:pt x="5992" y="14127"/>
                </a:lnTo>
                <a:lnTo>
                  <a:pt x="6358" y="14614"/>
                </a:lnTo>
                <a:lnTo>
                  <a:pt x="6796" y="15150"/>
                </a:lnTo>
                <a:lnTo>
                  <a:pt x="7039" y="15442"/>
                </a:lnTo>
                <a:lnTo>
                  <a:pt x="7307" y="15734"/>
                </a:lnTo>
                <a:lnTo>
                  <a:pt x="7307" y="15734"/>
                </a:lnTo>
                <a:lnTo>
                  <a:pt x="7454" y="15856"/>
                </a:lnTo>
                <a:lnTo>
                  <a:pt x="7648" y="15953"/>
                </a:lnTo>
                <a:lnTo>
                  <a:pt x="7819" y="16002"/>
                </a:lnTo>
                <a:lnTo>
                  <a:pt x="8014" y="16026"/>
                </a:lnTo>
                <a:lnTo>
                  <a:pt x="8014" y="16026"/>
                </a:lnTo>
                <a:lnTo>
                  <a:pt x="8111" y="16002"/>
                </a:lnTo>
                <a:lnTo>
                  <a:pt x="8257" y="15929"/>
                </a:lnTo>
                <a:lnTo>
                  <a:pt x="8720" y="15661"/>
                </a:lnTo>
                <a:lnTo>
                  <a:pt x="8988" y="15491"/>
                </a:lnTo>
                <a:lnTo>
                  <a:pt x="9280" y="15271"/>
                </a:lnTo>
                <a:lnTo>
                  <a:pt x="9597" y="15052"/>
                </a:lnTo>
                <a:lnTo>
                  <a:pt x="9889" y="14784"/>
                </a:lnTo>
                <a:lnTo>
                  <a:pt x="10157" y="14516"/>
                </a:lnTo>
                <a:lnTo>
                  <a:pt x="10400" y="14224"/>
                </a:lnTo>
                <a:lnTo>
                  <a:pt x="10595" y="13932"/>
                </a:lnTo>
                <a:lnTo>
                  <a:pt x="10668" y="13786"/>
                </a:lnTo>
                <a:lnTo>
                  <a:pt x="10717" y="13615"/>
                </a:lnTo>
                <a:lnTo>
                  <a:pt x="10766" y="13469"/>
                </a:lnTo>
                <a:lnTo>
                  <a:pt x="10790" y="13323"/>
                </a:lnTo>
                <a:lnTo>
                  <a:pt x="10790" y="13177"/>
                </a:lnTo>
                <a:lnTo>
                  <a:pt x="10766" y="13006"/>
                </a:lnTo>
                <a:lnTo>
                  <a:pt x="10717" y="12860"/>
                </a:lnTo>
                <a:lnTo>
                  <a:pt x="10644" y="12714"/>
                </a:lnTo>
                <a:lnTo>
                  <a:pt x="10547" y="12568"/>
                </a:lnTo>
                <a:lnTo>
                  <a:pt x="10425" y="12422"/>
                </a:lnTo>
                <a:lnTo>
                  <a:pt x="10425" y="12422"/>
                </a:lnTo>
                <a:lnTo>
                  <a:pt x="10230" y="12276"/>
                </a:lnTo>
                <a:lnTo>
                  <a:pt x="10035" y="12178"/>
                </a:lnTo>
                <a:lnTo>
                  <a:pt x="9840" y="12105"/>
                </a:lnTo>
                <a:lnTo>
                  <a:pt x="9621" y="12032"/>
                </a:lnTo>
                <a:lnTo>
                  <a:pt x="9402" y="11983"/>
                </a:lnTo>
                <a:lnTo>
                  <a:pt x="9183" y="11886"/>
                </a:lnTo>
                <a:lnTo>
                  <a:pt x="8988" y="11789"/>
                </a:lnTo>
                <a:lnTo>
                  <a:pt x="8793" y="11618"/>
                </a:lnTo>
                <a:lnTo>
                  <a:pt x="8793" y="11618"/>
                </a:lnTo>
                <a:lnTo>
                  <a:pt x="8623" y="11423"/>
                </a:lnTo>
                <a:lnTo>
                  <a:pt x="8525" y="11204"/>
                </a:lnTo>
                <a:lnTo>
                  <a:pt x="8452" y="10961"/>
                </a:lnTo>
                <a:lnTo>
                  <a:pt x="8428" y="10668"/>
                </a:lnTo>
                <a:lnTo>
                  <a:pt x="8428" y="10668"/>
                </a:lnTo>
                <a:lnTo>
                  <a:pt x="8452" y="10473"/>
                </a:lnTo>
                <a:lnTo>
                  <a:pt x="8476" y="10254"/>
                </a:lnTo>
                <a:lnTo>
                  <a:pt x="8549" y="10059"/>
                </a:lnTo>
                <a:lnTo>
                  <a:pt x="8623" y="9865"/>
                </a:lnTo>
                <a:lnTo>
                  <a:pt x="8720" y="9670"/>
                </a:lnTo>
                <a:lnTo>
                  <a:pt x="8842" y="9475"/>
                </a:lnTo>
                <a:lnTo>
                  <a:pt x="8988" y="9304"/>
                </a:lnTo>
                <a:lnTo>
                  <a:pt x="9134" y="9134"/>
                </a:lnTo>
                <a:lnTo>
                  <a:pt x="9134" y="9134"/>
                </a:lnTo>
                <a:lnTo>
                  <a:pt x="9304" y="8988"/>
                </a:lnTo>
                <a:lnTo>
                  <a:pt x="9475" y="8866"/>
                </a:lnTo>
                <a:lnTo>
                  <a:pt x="9645" y="8744"/>
                </a:lnTo>
                <a:lnTo>
                  <a:pt x="9840" y="8622"/>
                </a:lnTo>
                <a:lnTo>
                  <a:pt x="10035" y="8549"/>
                </a:lnTo>
                <a:lnTo>
                  <a:pt x="10254" y="8476"/>
                </a:lnTo>
                <a:lnTo>
                  <a:pt x="10474" y="8452"/>
                </a:lnTo>
                <a:lnTo>
                  <a:pt x="10668" y="8428"/>
                </a:lnTo>
                <a:lnTo>
                  <a:pt x="10668" y="8428"/>
                </a:lnTo>
                <a:lnTo>
                  <a:pt x="10936" y="8452"/>
                </a:lnTo>
                <a:lnTo>
                  <a:pt x="11180" y="8525"/>
                </a:lnTo>
                <a:lnTo>
                  <a:pt x="11423" y="8622"/>
                </a:lnTo>
                <a:lnTo>
                  <a:pt x="11618" y="8793"/>
                </a:lnTo>
                <a:lnTo>
                  <a:pt x="11618" y="8793"/>
                </a:lnTo>
                <a:lnTo>
                  <a:pt x="11789" y="8988"/>
                </a:lnTo>
                <a:lnTo>
                  <a:pt x="11910" y="9207"/>
                </a:lnTo>
                <a:lnTo>
                  <a:pt x="11984" y="9426"/>
                </a:lnTo>
                <a:lnTo>
                  <a:pt x="12057" y="9645"/>
                </a:lnTo>
                <a:lnTo>
                  <a:pt x="12105" y="9840"/>
                </a:lnTo>
                <a:lnTo>
                  <a:pt x="12178" y="10035"/>
                </a:lnTo>
                <a:lnTo>
                  <a:pt x="12276" y="10230"/>
                </a:lnTo>
                <a:lnTo>
                  <a:pt x="12422" y="10425"/>
                </a:lnTo>
                <a:lnTo>
                  <a:pt x="12422" y="10425"/>
                </a:lnTo>
                <a:lnTo>
                  <a:pt x="12568" y="10547"/>
                </a:lnTo>
                <a:lnTo>
                  <a:pt x="12714" y="10644"/>
                </a:lnTo>
                <a:lnTo>
                  <a:pt x="12860" y="10717"/>
                </a:lnTo>
                <a:lnTo>
                  <a:pt x="13006" y="10766"/>
                </a:lnTo>
                <a:lnTo>
                  <a:pt x="13177" y="10790"/>
                </a:lnTo>
                <a:lnTo>
                  <a:pt x="13323" y="10790"/>
                </a:lnTo>
                <a:lnTo>
                  <a:pt x="13469" y="10766"/>
                </a:lnTo>
                <a:lnTo>
                  <a:pt x="13615" y="10717"/>
                </a:lnTo>
                <a:lnTo>
                  <a:pt x="13786" y="10668"/>
                </a:lnTo>
                <a:lnTo>
                  <a:pt x="13932" y="10595"/>
                </a:lnTo>
                <a:lnTo>
                  <a:pt x="14224" y="10400"/>
                </a:lnTo>
                <a:lnTo>
                  <a:pt x="14516" y="10157"/>
                </a:lnTo>
                <a:lnTo>
                  <a:pt x="14784" y="9889"/>
                </a:lnTo>
                <a:lnTo>
                  <a:pt x="15052" y="9597"/>
                </a:lnTo>
                <a:lnTo>
                  <a:pt x="15271" y="9280"/>
                </a:lnTo>
                <a:lnTo>
                  <a:pt x="15491" y="8988"/>
                </a:lnTo>
                <a:lnTo>
                  <a:pt x="15661" y="8720"/>
                </a:lnTo>
                <a:lnTo>
                  <a:pt x="15929" y="8257"/>
                </a:lnTo>
                <a:lnTo>
                  <a:pt x="16002" y="8111"/>
                </a:lnTo>
                <a:lnTo>
                  <a:pt x="16026" y="8014"/>
                </a:lnTo>
                <a:lnTo>
                  <a:pt x="16026" y="8014"/>
                </a:lnTo>
                <a:lnTo>
                  <a:pt x="16002" y="7819"/>
                </a:lnTo>
                <a:lnTo>
                  <a:pt x="15953" y="7648"/>
                </a:lnTo>
                <a:lnTo>
                  <a:pt x="15856" y="7453"/>
                </a:lnTo>
                <a:lnTo>
                  <a:pt x="15734" y="7307"/>
                </a:lnTo>
                <a:lnTo>
                  <a:pt x="15734" y="7307"/>
                </a:lnTo>
                <a:lnTo>
                  <a:pt x="15442" y="7039"/>
                </a:lnTo>
                <a:lnTo>
                  <a:pt x="15150" y="6796"/>
                </a:lnTo>
                <a:lnTo>
                  <a:pt x="14614" y="6357"/>
                </a:lnTo>
                <a:lnTo>
                  <a:pt x="14127" y="5992"/>
                </a:lnTo>
                <a:lnTo>
                  <a:pt x="13932" y="5822"/>
                </a:lnTo>
                <a:lnTo>
                  <a:pt x="13737" y="5651"/>
                </a:lnTo>
                <a:lnTo>
                  <a:pt x="13615" y="5481"/>
                </a:lnTo>
                <a:lnTo>
                  <a:pt x="13494" y="5310"/>
                </a:lnTo>
                <a:lnTo>
                  <a:pt x="13445" y="5140"/>
                </a:lnTo>
                <a:lnTo>
                  <a:pt x="13445" y="4945"/>
                </a:lnTo>
                <a:lnTo>
                  <a:pt x="13494" y="4750"/>
                </a:lnTo>
                <a:lnTo>
                  <a:pt x="13591" y="4531"/>
                </a:lnTo>
                <a:lnTo>
                  <a:pt x="13761" y="4287"/>
                </a:lnTo>
                <a:lnTo>
                  <a:pt x="14029" y="4019"/>
                </a:lnTo>
                <a:lnTo>
                  <a:pt x="14029" y="4019"/>
                </a:lnTo>
                <a:close/>
              </a:path>
            </a:pathLst>
          </a:custGeom>
          <a:noFill/>
          <a:ln w="12175" cap="rnd" cmpd="sng">
            <a:solidFill>
              <a:srgbClr val="02BDC7"/>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12" name="Google Shape;112;p5"/>
          <p:cNvGrpSpPr/>
          <p:nvPr/>
        </p:nvGrpSpPr>
        <p:grpSpPr>
          <a:xfrm>
            <a:off x="10856509" y="5970102"/>
            <a:ext cx="678468" cy="638281"/>
            <a:chOff x="5972700" y="2330200"/>
            <a:chExt cx="411625" cy="387275"/>
          </a:xfrm>
        </p:grpSpPr>
        <p:sp>
          <p:nvSpPr>
            <p:cNvPr id="113" name="Google Shape;113;p5"/>
            <p:cNvSpPr/>
            <p:nvPr/>
          </p:nvSpPr>
          <p:spPr>
            <a:xfrm>
              <a:off x="5972700" y="2476950"/>
              <a:ext cx="98050" cy="219825"/>
            </a:xfrm>
            <a:custGeom>
              <a:avLst/>
              <a:gdLst/>
              <a:ahLst/>
              <a:cxnLst/>
              <a:rect l="l" t="t" r="r" b="b"/>
              <a:pathLst>
                <a:path w="3922" h="8793" fill="none" extrusionOk="0">
                  <a:moveTo>
                    <a:pt x="0" y="0"/>
                  </a:moveTo>
                  <a:lnTo>
                    <a:pt x="0" y="8792"/>
                  </a:lnTo>
                  <a:lnTo>
                    <a:pt x="3921" y="8792"/>
                  </a:lnTo>
                  <a:lnTo>
                    <a:pt x="3921" y="0"/>
                  </a:lnTo>
                  <a:lnTo>
                    <a:pt x="0" y="0"/>
                  </a:lnTo>
                  <a:close/>
                  <a:moveTo>
                    <a:pt x="2411" y="2411"/>
                  </a:moveTo>
                  <a:lnTo>
                    <a:pt x="2411" y="2411"/>
                  </a:lnTo>
                  <a:lnTo>
                    <a:pt x="2265" y="2387"/>
                  </a:lnTo>
                  <a:lnTo>
                    <a:pt x="2143" y="2363"/>
                  </a:lnTo>
                  <a:lnTo>
                    <a:pt x="2022" y="2290"/>
                  </a:lnTo>
                  <a:lnTo>
                    <a:pt x="1924" y="2216"/>
                  </a:lnTo>
                  <a:lnTo>
                    <a:pt x="1827" y="2095"/>
                  </a:lnTo>
                  <a:lnTo>
                    <a:pt x="1754" y="1973"/>
                  </a:lnTo>
                  <a:lnTo>
                    <a:pt x="1729" y="1851"/>
                  </a:lnTo>
                  <a:lnTo>
                    <a:pt x="1705" y="1705"/>
                  </a:lnTo>
                  <a:lnTo>
                    <a:pt x="1705" y="1705"/>
                  </a:lnTo>
                  <a:lnTo>
                    <a:pt x="1729" y="1559"/>
                  </a:lnTo>
                  <a:lnTo>
                    <a:pt x="1754" y="1437"/>
                  </a:lnTo>
                  <a:lnTo>
                    <a:pt x="1827" y="1315"/>
                  </a:lnTo>
                  <a:lnTo>
                    <a:pt x="1924" y="1218"/>
                  </a:lnTo>
                  <a:lnTo>
                    <a:pt x="2022" y="1120"/>
                  </a:lnTo>
                  <a:lnTo>
                    <a:pt x="2143" y="1072"/>
                  </a:lnTo>
                  <a:lnTo>
                    <a:pt x="2265" y="1023"/>
                  </a:lnTo>
                  <a:lnTo>
                    <a:pt x="2411" y="999"/>
                  </a:lnTo>
                  <a:lnTo>
                    <a:pt x="2411" y="999"/>
                  </a:lnTo>
                  <a:lnTo>
                    <a:pt x="2557" y="1023"/>
                  </a:lnTo>
                  <a:lnTo>
                    <a:pt x="2679" y="1072"/>
                  </a:lnTo>
                  <a:lnTo>
                    <a:pt x="2801" y="1120"/>
                  </a:lnTo>
                  <a:lnTo>
                    <a:pt x="2898" y="1218"/>
                  </a:lnTo>
                  <a:lnTo>
                    <a:pt x="2996" y="1315"/>
                  </a:lnTo>
                  <a:lnTo>
                    <a:pt x="3069" y="1437"/>
                  </a:lnTo>
                  <a:lnTo>
                    <a:pt x="3093" y="1559"/>
                  </a:lnTo>
                  <a:lnTo>
                    <a:pt x="3118" y="1705"/>
                  </a:lnTo>
                  <a:lnTo>
                    <a:pt x="3118" y="1705"/>
                  </a:lnTo>
                  <a:lnTo>
                    <a:pt x="3093" y="1851"/>
                  </a:lnTo>
                  <a:lnTo>
                    <a:pt x="3069" y="1973"/>
                  </a:lnTo>
                  <a:lnTo>
                    <a:pt x="2996" y="2095"/>
                  </a:lnTo>
                  <a:lnTo>
                    <a:pt x="2898" y="2216"/>
                  </a:lnTo>
                  <a:lnTo>
                    <a:pt x="2801" y="2290"/>
                  </a:lnTo>
                  <a:lnTo>
                    <a:pt x="2679" y="2363"/>
                  </a:lnTo>
                  <a:lnTo>
                    <a:pt x="2557" y="2387"/>
                  </a:lnTo>
                  <a:lnTo>
                    <a:pt x="2411" y="2411"/>
                  </a:lnTo>
                  <a:lnTo>
                    <a:pt x="2411" y="2411"/>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14;p5"/>
            <p:cNvSpPr/>
            <p:nvPr/>
          </p:nvSpPr>
          <p:spPr>
            <a:xfrm>
              <a:off x="6078025" y="2330200"/>
              <a:ext cx="306300" cy="387275"/>
            </a:xfrm>
            <a:custGeom>
              <a:avLst/>
              <a:gdLst/>
              <a:ahLst/>
              <a:cxnLst/>
              <a:rect l="l" t="t" r="r" b="b"/>
              <a:pathLst>
                <a:path w="12252" h="15491" fill="none" extrusionOk="0">
                  <a:moveTo>
                    <a:pt x="1" y="13396"/>
                  </a:moveTo>
                  <a:lnTo>
                    <a:pt x="1511" y="13396"/>
                  </a:lnTo>
                  <a:lnTo>
                    <a:pt x="1511" y="13396"/>
                  </a:lnTo>
                  <a:lnTo>
                    <a:pt x="1998" y="13639"/>
                  </a:lnTo>
                  <a:lnTo>
                    <a:pt x="2680" y="13932"/>
                  </a:lnTo>
                  <a:lnTo>
                    <a:pt x="3556" y="14273"/>
                  </a:lnTo>
                  <a:lnTo>
                    <a:pt x="4531" y="14638"/>
                  </a:lnTo>
                  <a:lnTo>
                    <a:pt x="5578" y="14955"/>
                  </a:lnTo>
                  <a:lnTo>
                    <a:pt x="6114" y="15101"/>
                  </a:lnTo>
                  <a:lnTo>
                    <a:pt x="6650" y="15222"/>
                  </a:lnTo>
                  <a:lnTo>
                    <a:pt x="7161" y="15344"/>
                  </a:lnTo>
                  <a:lnTo>
                    <a:pt x="7672" y="15417"/>
                  </a:lnTo>
                  <a:lnTo>
                    <a:pt x="8135" y="15466"/>
                  </a:lnTo>
                  <a:lnTo>
                    <a:pt x="8598" y="15490"/>
                  </a:lnTo>
                  <a:lnTo>
                    <a:pt x="8598" y="15490"/>
                  </a:lnTo>
                  <a:lnTo>
                    <a:pt x="9377" y="15490"/>
                  </a:lnTo>
                  <a:lnTo>
                    <a:pt x="9791" y="15466"/>
                  </a:lnTo>
                  <a:lnTo>
                    <a:pt x="10181" y="15417"/>
                  </a:lnTo>
                  <a:lnTo>
                    <a:pt x="10522" y="15320"/>
                  </a:lnTo>
                  <a:lnTo>
                    <a:pt x="10692" y="15271"/>
                  </a:lnTo>
                  <a:lnTo>
                    <a:pt x="10814" y="15222"/>
                  </a:lnTo>
                  <a:lnTo>
                    <a:pt x="10936" y="15149"/>
                  </a:lnTo>
                  <a:lnTo>
                    <a:pt x="11033" y="15052"/>
                  </a:lnTo>
                  <a:lnTo>
                    <a:pt x="11082" y="14955"/>
                  </a:lnTo>
                  <a:lnTo>
                    <a:pt x="11131" y="14833"/>
                  </a:lnTo>
                  <a:lnTo>
                    <a:pt x="11204" y="14126"/>
                  </a:lnTo>
                  <a:lnTo>
                    <a:pt x="11204" y="14126"/>
                  </a:lnTo>
                  <a:lnTo>
                    <a:pt x="11180" y="13956"/>
                  </a:lnTo>
                  <a:lnTo>
                    <a:pt x="11131" y="13810"/>
                  </a:lnTo>
                  <a:lnTo>
                    <a:pt x="11033" y="13664"/>
                  </a:lnTo>
                  <a:lnTo>
                    <a:pt x="10887" y="13542"/>
                  </a:lnTo>
                  <a:lnTo>
                    <a:pt x="10887" y="13542"/>
                  </a:lnTo>
                  <a:lnTo>
                    <a:pt x="11009" y="13518"/>
                  </a:lnTo>
                  <a:lnTo>
                    <a:pt x="11131" y="13469"/>
                  </a:lnTo>
                  <a:lnTo>
                    <a:pt x="11253" y="13420"/>
                  </a:lnTo>
                  <a:lnTo>
                    <a:pt x="11350" y="13323"/>
                  </a:lnTo>
                  <a:lnTo>
                    <a:pt x="11423" y="13225"/>
                  </a:lnTo>
                  <a:lnTo>
                    <a:pt x="11496" y="13104"/>
                  </a:lnTo>
                  <a:lnTo>
                    <a:pt x="11545" y="12957"/>
                  </a:lnTo>
                  <a:lnTo>
                    <a:pt x="11569" y="12836"/>
                  </a:lnTo>
                  <a:lnTo>
                    <a:pt x="11642" y="11959"/>
                  </a:lnTo>
                  <a:lnTo>
                    <a:pt x="11642" y="11959"/>
                  </a:lnTo>
                  <a:lnTo>
                    <a:pt x="11642" y="11837"/>
                  </a:lnTo>
                  <a:lnTo>
                    <a:pt x="11642" y="11740"/>
                  </a:lnTo>
                  <a:lnTo>
                    <a:pt x="11618" y="11618"/>
                  </a:lnTo>
                  <a:lnTo>
                    <a:pt x="11569" y="11521"/>
                  </a:lnTo>
                  <a:lnTo>
                    <a:pt x="11447" y="11350"/>
                  </a:lnTo>
                  <a:lnTo>
                    <a:pt x="11374" y="11277"/>
                  </a:lnTo>
                  <a:lnTo>
                    <a:pt x="11301" y="11204"/>
                  </a:lnTo>
                  <a:lnTo>
                    <a:pt x="11301" y="11204"/>
                  </a:lnTo>
                  <a:lnTo>
                    <a:pt x="11423" y="11180"/>
                  </a:lnTo>
                  <a:lnTo>
                    <a:pt x="11521" y="11131"/>
                  </a:lnTo>
                  <a:lnTo>
                    <a:pt x="11618" y="11058"/>
                  </a:lnTo>
                  <a:lnTo>
                    <a:pt x="11715" y="10960"/>
                  </a:lnTo>
                  <a:lnTo>
                    <a:pt x="11788" y="10863"/>
                  </a:lnTo>
                  <a:lnTo>
                    <a:pt x="11837" y="10766"/>
                  </a:lnTo>
                  <a:lnTo>
                    <a:pt x="11886" y="10644"/>
                  </a:lnTo>
                  <a:lnTo>
                    <a:pt x="11910" y="10498"/>
                  </a:lnTo>
                  <a:lnTo>
                    <a:pt x="11983" y="9645"/>
                  </a:lnTo>
                  <a:lnTo>
                    <a:pt x="11983" y="9645"/>
                  </a:lnTo>
                  <a:lnTo>
                    <a:pt x="11983" y="9523"/>
                  </a:lnTo>
                  <a:lnTo>
                    <a:pt x="11983" y="9402"/>
                  </a:lnTo>
                  <a:lnTo>
                    <a:pt x="11959" y="9280"/>
                  </a:lnTo>
                  <a:lnTo>
                    <a:pt x="11910" y="9182"/>
                  </a:lnTo>
                  <a:lnTo>
                    <a:pt x="11861" y="9085"/>
                  </a:lnTo>
                  <a:lnTo>
                    <a:pt x="11788" y="9012"/>
                  </a:lnTo>
                  <a:lnTo>
                    <a:pt x="11715" y="8939"/>
                  </a:lnTo>
                  <a:lnTo>
                    <a:pt x="11618" y="8866"/>
                  </a:lnTo>
                  <a:lnTo>
                    <a:pt x="11618" y="8866"/>
                  </a:lnTo>
                  <a:lnTo>
                    <a:pt x="11715" y="8841"/>
                  </a:lnTo>
                  <a:lnTo>
                    <a:pt x="11813" y="8768"/>
                  </a:lnTo>
                  <a:lnTo>
                    <a:pt x="11910" y="8695"/>
                  </a:lnTo>
                  <a:lnTo>
                    <a:pt x="11983" y="8622"/>
                  </a:lnTo>
                  <a:lnTo>
                    <a:pt x="12056" y="8525"/>
                  </a:lnTo>
                  <a:lnTo>
                    <a:pt x="12105" y="8427"/>
                  </a:lnTo>
                  <a:lnTo>
                    <a:pt x="12129" y="8306"/>
                  </a:lnTo>
                  <a:lnTo>
                    <a:pt x="12154" y="8184"/>
                  </a:lnTo>
                  <a:lnTo>
                    <a:pt x="12251" y="7307"/>
                  </a:lnTo>
                  <a:lnTo>
                    <a:pt x="12251" y="7307"/>
                  </a:lnTo>
                  <a:lnTo>
                    <a:pt x="12227" y="7185"/>
                  </a:lnTo>
                  <a:lnTo>
                    <a:pt x="12202" y="7064"/>
                  </a:lnTo>
                  <a:lnTo>
                    <a:pt x="12154" y="6966"/>
                  </a:lnTo>
                  <a:lnTo>
                    <a:pt x="12105" y="6869"/>
                  </a:lnTo>
                  <a:lnTo>
                    <a:pt x="12032" y="6771"/>
                  </a:lnTo>
                  <a:lnTo>
                    <a:pt x="11935" y="6698"/>
                  </a:lnTo>
                  <a:lnTo>
                    <a:pt x="11715" y="6552"/>
                  </a:lnTo>
                  <a:lnTo>
                    <a:pt x="11472" y="6430"/>
                  </a:lnTo>
                  <a:lnTo>
                    <a:pt x="11180" y="6333"/>
                  </a:lnTo>
                  <a:lnTo>
                    <a:pt x="10863" y="6260"/>
                  </a:lnTo>
                  <a:lnTo>
                    <a:pt x="10546" y="6211"/>
                  </a:lnTo>
                  <a:lnTo>
                    <a:pt x="10546" y="6211"/>
                  </a:lnTo>
                  <a:lnTo>
                    <a:pt x="9864" y="6114"/>
                  </a:lnTo>
                  <a:lnTo>
                    <a:pt x="8817" y="6016"/>
                  </a:lnTo>
                  <a:lnTo>
                    <a:pt x="7575" y="5943"/>
                  </a:lnTo>
                  <a:lnTo>
                    <a:pt x="6309" y="5870"/>
                  </a:lnTo>
                  <a:lnTo>
                    <a:pt x="6309" y="5870"/>
                  </a:lnTo>
                  <a:lnTo>
                    <a:pt x="6479" y="5578"/>
                  </a:lnTo>
                  <a:lnTo>
                    <a:pt x="6625" y="5237"/>
                  </a:lnTo>
                  <a:lnTo>
                    <a:pt x="6771" y="4872"/>
                  </a:lnTo>
                  <a:lnTo>
                    <a:pt x="6869" y="4482"/>
                  </a:lnTo>
                  <a:lnTo>
                    <a:pt x="6966" y="4092"/>
                  </a:lnTo>
                  <a:lnTo>
                    <a:pt x="7064" y="3678"/>
                  </a:lnTo>
                  <a:lnTo>
                    <a:pt x="7161" y="2875"/>
                  </a:lnTo>
                  <a:lnTo>
                    <a:pt x="7234" y="2144"/>
                  </a:lnTo>
                  <a:lnTo>
                    <a:pt x="7283" y="1535"/>
                  </a:lnTo>
                  <a:lnTo>
                    <a:pt x="7283" y="975"/>
                  </a:lnTo>
                  <a:lnTo>
                    <a:pt x="7283" y="975"/>
                  </a:lnTo>
                  <a:lnTo>
                    <a:pt x="7283" y="804"/>
                  </a:lnTo>
                  <a:lnTo>
                    <a:pt x="7210" y="609"/>
                  </a:lnTo>
                  <a:lnTo>
                    <a:pt x="7137" y="463"/>
                  </a:lnTo>
                  <a:lnTo>
                    <a:pt x="7015" y="317"/>
                  </a:lnTo>
                  <a:lnTo>
                    <a:pt x="6869" y="171"/>
                  </a:lnTo>
                  <a:lnTo>
                    <a:pt x="6698" y="98"/>
                  </a:lnTo>
                  <a:lnTo>
                    <a:pt x="6503" y="25"/>
                  </a:lnTo>
                  <a:lnTo>
                    <a:pt x="6309" y="1"/>
                  </a:lnTo>
                  <a:lnTo>
                    <a:pt x="6309" y="1"/>
                  </a:lnTo>
                  <a:lnTo>
                    <a:pt x="5943" y="25"/>
                  </a:lnTo>
                  <a:lnTo>
                    <a:pt x="5700" y="74"/>
                  </a:lnTo>
                  <a:lnTo>
                    <a:pt x="5505" y="147"/>
                  </a:lnTo>
                  <a:lnTo>
                    <a:pt x="5359" y="220"/>
                  </a:lnTo>
                  <a:lnTo>
                    <a:pt x="5359" y="220"/>
                  </a:lnTo>
                  <a:lnTo>
                    <a:pt x="4969" y="1462"/>
                  </a:lnTo>
                  <a:lnTo>
                    <a:pt x="4774" y="2022"/>
                  </a:lnTo>
                  <a:lnTo>
                    <a:pt x="4579" y="2534"/>
                  </a:lnTo>
                  <a:lnTo>
                    <a:pt x="4385" y="2996"/>
                  </a:lnTo>
                  <a:lnTo>
                    <a:pt x="4190" y="3386"/>
                  </a:lnTo>
                  <a:lnTo>
                    <a:pt x="4019" y="3678"/>
                  </a:lnTo>
                  <a:lnTo>
                    <a:pt x="3873" y="3922"/>
                  </a:lnTo>
                  <a:lnTo>
                    <a:pt x="3873" y="3922"/>
                  </a:lnTo>
                  <a:lnTo>
                    <a:pt x="3654" y="4141"/>
                  </a:lnTo>
                  <a:lnTo>
                    <a:pt x="3313" y="4482"/>
                  </a:lnTo>
                  <a:lnTo>
                    <a:pt x="2509" y="5237"/>
                  </a:lnTo>
                  <a:lnTo>
                    <a:pt x="1438" y="6211"/>
                  </a:lnTo>
                  <a:lnTo>
                    <a:pt x="1" y="621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15" name="Google Shape;115;p5"/>
          <p:cNvGrpSpPr/>
          <p:nvPr/>
        </p:nvGrpSpPr>
        <p:grpSpPr>
          <a:xfrm>
            <a:off x="2853161" y="643387"/>
            <a:ext cx="531544" cy="842560"/>
            <a:chOff x="6718575" y="2318625"/>
            <a:chExt cx="256950" cy="407375"/>
          </a:xfrm>
        </p:grpSpPr>
        <p:sp>
          <p:nvSpPr>
            <p:cNvPr id="116" name="Google Shape;116;p5"/>
            <p:cNvSpPr/>
            <p:nvPr/>
          </p:nvSpPr>
          <p:spPr>
            <a:xfrm>
              <a:off x="6795900" y="2673600"/>
              <a:ext cx="102300" cy="22550"/>
            </a:xfrm>
            <a:custGeom>
              <a:avLst/>
              <a:gdLst/>
              <a:ahLst/>
              <a:cxnLst/>
              <a:rect l="l" t="t" r="r" b="b"/>
              <a:pathLst>
                <a:path w="4092" h="902" fill="none" extrusionOk="0">
                  <a:moveTo>
                    <a:pt x="4092" y="902"/>
                  </a:moveTo>
                  <a:lnTo>
                    <a:pt x="4092" y="1"/>
                  </a:lnTo>
                  <a:lnTo>
                    <a:pt x="0" y="1"/>
                  </a:lnTo>
                  <a:lnTo>
                    <a:pt x="0" y="902"/>
                  </a:lnTo>
                  <a:lnTo>
                    <a:pt x="4092" y="902"/>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117;p5"/>
            <p:cNvSpPr/>
            <p:nvPr/>
          </p:nvSpPr>
          <p:spPr>
            <a:xfrm>
              <a:off x="6795900" y="2650475"/>
              <a:ext cx="102300" cy="22550"/>
            </a:xfrm>
            <a:custGeom>
              <a:avLst/>
              <a:gdLst/>
              <a:ahLst/>
              <a:cxnLst/>
              <a:rect l="l" t="t" r="r" b="b"/>
              <a:pathLst>
                <a:path w="4092" h="902" fill="none" extrusionOk="0">
                  <a:moveTo>
                    <a:pt x="4092" y="901"/>
                  </a:moveTo>
                  <a:lnTo>
                    <a:pt x="4092" y="0"/>
                  </a:lnTo>
                  <a:lnTo>
                    <a:pt x="0" y="0"/>
                  </a:lnTo>
                  <a:lnTo>
                    <a:pt x="0" y="901"/>
                  </a:lnTo>
                  <a:lnTo>
                    <a:pt x="4092" y="901"/>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118;p5"/>
            <p:cNvSpPr/>
            <p:nvPr/>
          </p:nvSpPr>
          <p:spPr>
            <a:xfrm>
              <a:off x="6795900" y="2696125"/>
              <a:ext cx="102300" cy="29875"/>
            </a:xfrm>
            <a:custGeom>
              <a:avLst/>
              <a:gdLst/>
              <a:ahLst/>
              <a:cxnLst/>
              <a:rect l="l" t="t" r="r" b="b"/>
              <a:pathLst>
                <a:path w="4092" h="1195" fill="none" extrusionOk="0">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119;p5"/>
            <p:cNvSpPr/>
            <p:nvPr/>
          </p:nvSpPr>
          <p:spPr>
            <a:xfrm>
              <a:off x="6784925" y="2459275"/>
              <a:ext cx="35350" cy="166875"/>
            </a:xfrm>
            <a:custGeom>
              <a:avLst/>
              <a:gdLst/>
              <a:ahLst/>
              <a:cxnLst/>
              <a:rect l="l" t="t" r="r" b="b"/>
              <a:pathLst>
                <a:path w="1414" h="6675" fill="none" extrusionOk="0">
                  <a:moveTo>
                    <a:pt x="1413" y="6674"/>
                  </a:moveTo>
                  <a:lnTo>
                    <a:pt x="1413" y="6674"/>
                  </a:lnTo>
                  <a:lnTo>
                    <a:pt x="585" y="2850"/>
                  </a:lnTo>
                  <a:lnTo>
                    <a:pt x="1" y="1"/>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120;p5"/>
            <p:cNvSpPr/>
            <p:nvPr/>
          </p:nvSpPr>
          <p:spPr>
            <a:xfrm>
              <a:off x="6718575" y="2318625"/>
              <a:ext cx="256950" cy="307525"/>
            </a:xfrm>
            <a:custGeom>
              <a:avLst/>
              <a:gdLst/>
              <a:ahLst/>
              <a:cxnLst/>
              <a:rect l="l" t="t" r="r" b="b"/>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121;p5"/>
            <p:cNvSpPr/>
            <p:nvPr/>
          </p:nvSpPr>
          <p:spPr>
            <a:xfrm>
              <a:off x="6873825" y="2459275"/>
              <a:ext cx="35350" cy="166875"/>
            </a:xfrm>
            <a:custGeom>
              <a:avLst/>
              <a:gdLst/>
              <a:ahLst/>
              <a:cxnLst/>
              <a:rect l="l" t="t" r="r" b="b"/>
              <a:pathLst>
                <a:path w="1414" h="6675" fill="none" extrusionOk="0">
                  <a:moveTo>
                    <a:pt x="1413" y="1"/>
                  </a:moveTo>
                  <a:lnTo>
                    <a:pt x="1413" y="1"/>
                  </a:lnTo>
                  <a:lnTo>
                    <a:pt x="829" y="2850"/>
                  </a:lnTo>
                  <a:lnTo>
                    <a:pt x="1" y="6674"/>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122;p5"/>
            <p:cNvSpPr/>
            <p:nvPr/>
          </p:nvSpPr>
          <p:spPr>
            <a:xfrm>
              <a:off x="6801975" y="2453200"/>
              <a:ext cx="90150" cy="19500"/>
            </a:xfrm>
            <a:custGeom>
              <a:avLst/>
              <a:gdLst/>
              <a:ahLst/>
              <a:cxnLst/>
              <a:rect l="l" t="t" r="r" b="b"/>
              <a:pathLst>
                <a:path w="3606" h="780" fill="none" extrusionOk="0">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123;p5"/>
            <p:cNvSpPr/>
            <p:nvPr/>
          </p:nvSpPr>
          <p:spPr>
            <a:xfrm>
              <a:off x="6795900" y="2628550"/>
              <a:ext cx="102300" cy="25"/>
            </a:xfrm>
            <a:custGeom>
              <a:avLst/>
              <a:gdLst/>
              <a:ahLst/>
              <a:cxnLst/>
              <a:rect l="l" t="t" r="r" b="b"/>
              <a:pathLst>
                <a:path w="4092" h="1" fill="none" extrusionOk="0">
                  <a:moveTo>
                    <a:pt x="0" y="1"/>
                  </a:moveTo>
                  <a:lnTo>
                    <a:pt x="4092" y="1"/>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24" name="Google Shape;124;p5"/>
          <p:cNvSpPr txBox="1">
            <a:spLocks noGrp="1"/>
          </p:cNvSpPr>
          <p:nvPr>
            <p:ph type="title"/>
          </p:nvPr>
        </p:nvSpPr>
        <p:spPr>
          <a:xfrm>
            <a:off x="192100" y="745967"/>
            <a:ext cx="2856000" cy="3507200"/>
          </a:xfrm>
          <a:prstGeom prst="rect">
            <a:avLst/>
          </a:prstGeom>
        </p:spPr>
        <p:txBody>
          <a:bodyPr spcFirstLastPara="1" wrap="square" lIns="91425" tIns="91425" rIns="91425" bIns="91425" anchor="ctr" anchorCtr="0">
            <a:noAutofit/>
          </a:bodyPr>
          <a:lstStyle>
            <a:lvl1pPr lvl="0">
              <a:spcBef>
                <a:spcPts val="0"/>
              </a:spcBef>
              <a:spcAft>
                <a:spcPts val="0"/>
              </a:spcAft>
              <a:buSzPts val="2000"/>
              <a:buNone/>
              <a:defRPr/>
            </a:lvl1pPr>
            <a:lvl2pPr lvl="1">
              <a:spcBef>
                <a:spcPts val="0"/>
              </a:spcBef>
              <a:spcAft>
                <a:spcPts val="0"/>
              </a:spcAft>
              <a:buSzPts val="2000"/>
              <a:buNone/>
              <a:defRPr/>
            </a:lvl2pPr>
            <a:lvl3pPr lvl="2">
              <a:spcBef>
                <a:spcPts val="0"/>
              </a:spcBef>
              <a:spcAft>
                <a:spcPts val="0"/>
              </a:spcAft>
              <a:buSzPts val="2000"/>
              <a:buNone/>
              <a:defRPr/>
            </a:lvl3pPr>
            <a:lvl4pPr lvl="3">
              <a:spcBef>
                <a:spcPts val="0"/>
              </a:spcBef>
              <a:spcAft>
                <a:spcPts val="0"/>
              </a:spcAft>
              <a:buSzPts val="2000"/>
              <a:buNone/>
              <a:defRPr/>
            </a:lvl4pPr>
            <a:lvl5pPr lvl="4">
              <a:spcBef>
                <a:spcPts val="0"/>
              </a:spcBef>
              <a:spcAft>
                <a:spcPts val="0"/>
              </a:spcAft>
              <a:buSzPts val="2000"/>
              <a:buNone/>
              <a:defRPr/>
            </a:lvl5pPr>
            <a:lvl6pPr lvl="5">
              <a:spcBef>
                <a:spcPts val="0"/>
              </a:spcBef>
              <a:spcAft>
                <a:spcPts val="0"/>
              </a:spcAft>
              <a:buSzPts val="2000"/>
              <a:buNone/>
              <a:defRPr/>
            </a:lvl6pPr>
            <a:lvl7pPr lvl="6">
              <a:spcBef>
                <a:spcPts val="0"/>
              </a:spcBef>
              <a:spcAft>
                <a:spcPts val="0"/>
              </a:spcAft>
              <a:buSzPts val="2000"/>
              <a:buNone/>
              <a:defRPr/>
            </a:lvl7pPr>
            <a:lvl8pPr lvl="7">
              <a:spcBef>
                <a:spcPts val="0"/>
              </a:spcBef>
              <a:spcAft>
                <a:spcPts val="0"/>
              </a:spcAft>
              <a:buSzPts val="2000"/>
              <a:buNone/>
              <a:defRPr/>
            </a:lvl8pPr>
            <a:lvl9pPr lvl="8">
              <a:spcBef>
                <a:spcPts val="0"/>
              </a:spcBef>
              <a:spcAft>
                <a:spcPts val="0"/>
              </a:spcAft>
              <a:buSzPts val="2000"/>
              <a:buNone/>
              <a:defRPr/>
            </a:lvl9pPr>
          </a:lstStyle>
          <a:p>
            <a:endParaRPr/>
          </a:p>
        </p:txBody>
      </p:sp>
      <p:sp>
        <p:nvSpPr>
          <p:cNvPr id="125" name="Google Shape;125;p5"/>
          <p:cNvSpPr txBox="1">
            <a:spLocks noGrp="1"/>
          </p:cNvSpPr>
          <p:nvPr>
            <p:ph type="body" idx="1"/>
          </p:nvPr>
        </p:nvSpPr>
        <p:spPr>
          <a:xfrm>
            <a:off x="3869167" y="1377867"/>
            <a:ext cx="7056400" cy="4356400"/>
          </a:xfrm>
          <a:prstGeom prst="rect">
            <a:avLst/>
          </a:prstGeom>
        </p:spPr>
        <p:txBody>
          <a:bodyPr spcFirstLastPara="1" wrap="square" lIns="91425" tIns="91425" rIns="91425" bIns="91425" anchor="t" anchorCtr="0">
            <a:noAutofit/>
          </a:bodyPr>
          <a:lstStyle>
            <a:lvl1pPr marL="609585" lvl="0" indent="-474121">
              <a:spcBef>
                <a:spcPts val="800"/>
              </a:spcBef>
              <a:spcAft>
                <a:spcPts val="0"/>
              </a:spcAft>
              <a:buSzPts val="2000"/>
              <a:buChar char="○"/>
              <a:defRPr/>
            </a:lvl1pPr>
            <a:lvl2pPr marL="1219170" lvl="1" indent="-474121">
              <a:spcBef>
                <a:spcPts val="1333"/>
              </a:spcBef>
              <a:spcAft>
                <a:spcPts val="0"/>
              </a:spcAft>
              <a:buSzPts val="2000"/>
              <a:buChar char="◦"/>
              <a:defRPr/>
            </a:lvl2pPr>
            <a:lvl3pPr marL="1828754" lvl="2" indent="-474121">
              <a:spcBef>
                <a:spcPts val="1333"/>
              </a:spcBef>
              <a:spcAft>
                <a:spcPts val="0"/>
              </a:spcAft>
              <a:buSzPts val="2000"/>
              <a:buChar char="◦"/>
              <a:defRPr/>
            </a:lvl3pPr>
            <a:lvl4pPr marL="2438339" lvl="3" indent="-474121">
              <a:spcBef>
                <a:spcPts val="1333"/>
              </a:spcBef>
              <a:spcAft>
                <a:spcPts val="0"/>
              </a:spcAft>
              <a:buSzPts val="2000"/>
              <a:buChar char="◦"/>
              <a:defRPr/>
            </a:lvl4pPr>
            <a:lvl5pPr marL="3047924" lvl="4" indent="-474121">
              <a:spcBef>
                <a:spcPts val="1333"/>
              </a:spcBef>
              <a:spcAft>
                <a:spcPts val="0"/>
              </a:spcAft>
              <a:buSzPts val="2000"/>
              <a:buChar char="◦"/>
              <a:defRPr/>
            </a:lvl5pPr>
            <a:lvl6pPr marL="3657509" lvl="5" indent="-474121">
              <a:spcBef>
                <a:spcPts val="1333"/>
              </a:spcBef>
              <a:spcAft>
                <a:spcPts val="0"/>
              </a:spcAft>
              <a:buSzPts val="2000"/>
              <a:buChar char="◦"/>
              <a:defRPr/>
            </a:lvl6pPr>
            <a:lvl7pPr marL="4267093" lvl="6" indent="-474121">
              <a:spcBef>
                <a:spcPts val="1333"/>
              </a:spcBef>
              <a:spcAft>
                <a:spcPts val="0"/>
              </a:spcAft>
              <a:buSzPts val="2000"/>
              <a:buChar char="◦"/>
              <a:defRPr/>
            </a:lvl7pPr>
            <a:lvl8pPr marL="4876678" lvl="7" indent="-474121">
              <a:spcBef>
                <a:spcPts val="1333"/>
              </a:spcBef>
              <a:spcAft>
                <a:spcPts val="0"/>
              </a:spcAft>
              <a:buSzPts val="2000"/>
              <a:buChar char="◦"/>
              <a:defRPr/>
            </a:lvl8pPr>
            <a:lvl9pPr marL="5486263" lvl="8" indent="-474121">
              <a:spcBef>
                <a:spcPts val="1333"/>
              </a:spcBef>
              <a:spcAft>
                <a:spcPts val="1333"/>
              </a:spcAft>
              <a:buSzPts val="2000"/>
              <a:buChar char="◦"/>
              <a:defRPr/>
            </a:lvl9pPr>
          </a:lstStyle>
          <a:p>
            <a:endParaRPr/>
          </a:p>
        </p:txBody>
      </p:sp>
      <p:sp>
        <p:nvSpPr>
          <p:cNvPr id="126" name="Google Shape;126;p5"/>
          <p:cNvSpPr txBox="1">
            <a:spLocks noGrp="1"/>
          </p:cNvSpPr>
          <p:nvPr>
            <p:ph type="sldNum" idx="12"/>
          </p:nvPr>
        </p:nvSpPr>
        <p:spPr>
          <a:xfrm>
            <a:off x="10823979" y="557417"/>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A6BCC9"/>
                </a:solidFill>
              </a:rPr>
              <a:pPr defTabSz="1219170">
                <a:buClr>
                  <a:srgbClr val="000000"/>
                </a:buClr>
              </a:pPr>
              <a:t>‹#›</a:t>
            </a:fld>
            <a:endParaRPr lang="en" kern="0">
              <a:solidFill>
                <a:srgbClr val="A6BCC9"/>
              </a:solidFill>
            </a:endParaRPr>
          </a:p>
        </p:txBody>
      </p:sp>
    </p:spTree>
    <p:extLst>
      <p:ext uri="{BB962C8B-B14F-4D97-AF65-F5344CB8AC3E}">
        <p14:creationId xmlns:p14="http://schemas.microsoft.com/office/powerpoint/2010/main" val="270268371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127"/>
        <p:cNvGrpSpPr/>
        <p:nvPr/>
      </p:nvGrpSpPr>
      <p:grpSpPr>
        <a:xfrm>
          <a:off x="0" y="0"/>
          <a:ext cx="0" cy="0"/>
          <a:chOff x="0" y="0"/>
          <a:chExt cx="0" cy="0"/>
        </a:xfrm>
      </p:grpSpPr>
      <p:sp>
        <p:nvSpPr>
          <p:cNvPr id="128" name="Google Shape;128;p6"/>
          <p:cNvSpPr/>
          <p:nvPr/>
        </p:nvSpPr>
        <p:spPr>
          <a:xfrm>
            <a:off x="542867" y="542767"/>
            <a:ext cx="11106400" cy="57724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129;p6"/>
          <p:cNvSpPr/>
          <p:nvPr/>
        </p:nvSpPr>
        <p:spPr>
          <a:xfrm>
            <a:off x="-222700" y="745967"/>
            <a:ext cx="3507200" cy="3507200"/>
          </a:xfrm>
          <a:prstGeom prst="ellipse">
            <a:avLst/>
          </a:prstGeom>
          <a:solidFill>
            <a:srgbClr val="02BDC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6"/>
          <p:cNvSpPr/>
          <p:nvPr/>
        </p:nvSpPr>
        <p:spPr>
          <a:xfrm>
            <a:off x="2416133" y="361867"/>
            <a:ext cx="1405600" cy="1405600"/>
          </a:xfrm>
          <a:prstGeom prst="ellipse">
            <a:avLst/>
          </a:prstGeom>
          <a:solidFill>
            <a:srgbClr val="FFB600">
              <a:alpha val="796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131;p6"/>
          <p:cNvSpPr/>
          <p:nvPr/>
        </p:nvSpPr>
        <p:spPr>
          <a:xfrm>
            <a:off x="2272796" y="-172873"/>
            <a:ext cx="401200" cy="401200"/>
          </a:xfrm>
          <a:prstGeom prst="ellipse">
            <a:avLst/>
          </a:prstGeom>
          <a:solidFill>
            <a:srgbClr val="FF975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132;p6"/>
          <p:cNvSpPr/>
          <p:nvPr/>
        </p:nvSpPr>
        <p:spPr>
          <a:xfrm>
            <a:off x="304800" y="3849667"/>
            <a:ext cx="807200" cy="807200"/>
          </a:xfrm>
          <a:prstGeom prst="ellipse">
            <a:avLst/>
          </a:prstGeom>
          <a:solidFill>
            <a:srgbClr val="FC4540">
              <a:alpha val="7885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133;p6"/>
          <p:cNvSpPr/>
          <p:nvPr/>
        </p:nvSpPr>
        <p:spPr>
          <a:xfrm>
            <a:off x="2030537" y="421713"/>
            <a:ext cx="284000" cy="284000"/>
          </a:xfrm>
          <a:prstGeom prst="ellipse">
            <a:avLst/>
          </a:prstGeom>
          <a:solidFill>
            <a:srgbClr val="FC406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4" name="Google Shape;134;p6"/>
          <p:cNvSpPr/>
          <p:nvPr/>
        </p:nvSpPr>
        <p:spPr>
          <a:xfrm>
            <a:off x="10463933" y="5557439"/>
            <a:ext cx="1463600" cy="1463600"/>
          </a:xfrm>
          <a:prstGeom prst="ellipse">
            <a:avLst/>
          </a:prstGeom>
          <a:solidFill>
            <a:srgbClr val="02BDC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135;p6"/>
          <p:cNvSpPr/>
          <p:nvPr/>
        </p:nvSpPr>
        <p:spPr>
          <a:xfrm>
            <a:off x="11343325" y="3974861"/>
            <a:ext cx="1032800" cy="1032800"/>
          </a:xfrm>
          <a:prstGeom prst="ellipse">
            <a:avLst/>
          </a:prstGeom>
          <a:solidFill>
            <a:srgbClr val="FFB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136;p6"/>
          <p:cNvSpPr/>
          <p:nvPr/>
        </p:nvSpPr>
        <p:spPr>
          <a:xfrm>
            <a:off x="10792135" y="5298587"/>
            <a:ext cx="551200" cy="551200"/>
          </a:xfrm>
          <a:prstGeom prst="ellipse">
            <a:avLst/>
          </a:prstGeom>
          <a:solidFill>
            <a:srgbClr val="FC4540">
              <a:alpha val="7885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137;p6"/>
          <p:cNvSpPr/>
          <p:nvPr/>
        </p:nvSpPr>
        <p:spPr>
          <a:xfrm>
            <a:off x="11496065" y="5163513"/>
            <a:ext cx="284000" cy="284000"/>
          </a:xfrm>
          <a:prstGeom prst="ellipse">
            <a:avLst/>
          </a:prstGeom>
          <a:solidFill>
            <a:srgbClr val="FF975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138;p6"/>
          <p:cNvSpPr/>
          <p:nvPr/>
        </p:nvSpPr>
        <p:spPr>
          <a:xfrm>
            <a:off x="10066696" y="6402211"/>
            <a:ext cx="284000" cy="284000"/>
          </a:xfrm>
          <a:prstGeom prst="ellipse">
            <a:avLst/>
          </a:prstGeom>
          <a:solidFill>
            <a:srgbClr val="FFB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139;p6"/>
          <p:cNvSpPr/>
          <p:nvPr/>
        </p:nvSpPr>
        <p:spPr>
          <a:xfrm>
            <a:off x="9767548" y="6232889"/>
            <a:ext cx="125200" cy="125200"/>
          </a:xfrm>
          <a:prstGeom prst="ellipse">
            <a:avLst/>
          </a:prstGeom>
          <a:solidFill>
            <a:srgbClr val="02BDC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0" name="Google Shape;140;p6"/>
          <p:cNvSpPr/>
          <p:nvPr/>
        </p:nvSpPr>
        <p:spPr>
          <a:xfrm>
            <a:off x="122585" y="3849667"/>
            <a:ext cx="125200" cy="125200"/>
          </a:xfrm>
          <a:prstGeom prst="ellipse">
            <a:avLst/>
          </a:prstGeom>
          <a:solidFill>
            <a:srgbClr val="FFB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141;p6"/>
          <p:cNvSpPr/>
          <p:nvPr/>
        </p:nvSpPr>
        <p:spPr>
          <a:xfrm>
            <a:off x="11635223" y="4266758"/>
            <a:ext cx="449023" cy="449023"/>
          </a:xfrm>
          <a:custGeom>
            <a:avLst/>
            <a:gdLst/>
            <a:ahLst/>
            <a:cxnLst/>
            <a:rect l="l" t="t" r="r" b="b"/>
            <a:pathLst>
              <a:path w="16027" h="16027" fill="none" extrusionOk="0">
                <a:moveTo>
                  <a:pt x="14029" y="4019"/>
                </a:moveTo>
                <a:lnTo>
                  <a:pt x="14029" y="4019"/>
                </a:lnTo>
                <a:lnTo>
                  <a:pt x="14200" y="3849"/>
                </a:lnTo>
                <a:lnTo>
                  <a:pt x="14395" y="3752"/>
                </a:lnTo>
                <a:lnTo>
                  <a:pt x="14614" y="3678"/>
                </a:lnTo>
                <a:lnTo>
                  <a:pt x="14809" y="3630"/>
                </a:lnTo>
                <a:lnTo>
                  <a:pt x="15028" y="3581"/>
                </a:lnTo>
                <a:lnTo>
                  <a:pt x="15247" y="3484"/>
                </a:lnTo>
                <a:lnTo>
                  <a:pt x="15442" y="3362"/>
                </a:lnTo>
                <a:lnTo>
                  <a:pt x="15661" y="3191"/>
                </a:lnTo>
                <a:lnTo>
                  <a:pt x="15661" y="3191"/>
                </a:lnTo>
                <a:lnTo>
                  <a:pt x="15832" y="2997"/>
                </a:lnTo>
                <a:lnTo>
                  <a:pt x="15929" y="2777"/>
                </a:lnTo>
                <a:lnTo>
                  <a:pt x="16002" y="2534"/>
                </a:lnTo>
                <a:lnTo>
                  <a:pt x="16026" y="2266"/>
                </a:lnTo>
                <a:lnTo>
                  <a:pt x="16026" y="2266"/>
                </a:lnTo>
                <a:lnTo>
                  <a:pt x="16002" y="2047"/>
                </a:lnTo>
                <a:lnTo>
                  <a:pt x="15978" y="1827"/>
                </a:lnTo>
                <a:lnTo>
                  <a:pt x="15905" y="1633"/>
                </a:lnTo>
                <a:lnTo>
                  <a:pt x="15807" y="1413"/>
                </a:lnTo>
                <a:lnTo>
                  <a:pt x="15710" y="1243"/>
                </a:lnTo>
                <a:lnTo>
                  <a:pt x="15588" y="1048"/>
                </a:lnTo>
                <a:lnTo>
                  <a:pt x="15466" y="878"/>
                </a:lnTo>
                <a:lnTo>
                  <a:pt x="15320" y="707"/>
                </a:lnTo>
                <a:lnTo>
                  <a:pt x="15320" y="707"/>
                </a:lnTo>
                <a:lnTo>
                  <a:pt x="15150" y="561"/>
                </a:lnTo>
                <a:lnTo>
                  <a:pt x="14979" y="439"/>
                </a:lnTo>
                <a:lnTo>
                  <a:pt x="14784" y="317"/>
                </a:lnTo>
                <a:lnTo>
                  <a:pt x="14590" y="196"/>
                </a:lnTo>
                <a:lnTo>
                  <a:pt x="14395" y="123"/>
                </a:lnTo>
                <a:lnTo>
                  <a:pt x="14175" y="50"/>
                </a:lnTo>
                <a:lnTo>
                  <a:pt x="13981" y="25"/>
                </a:lnTo>
                <a:lnTo>
                  <a:pt x="13761" y="1"/>
                </a:lnTo>
                <a:lnTo>
                  <a:pt x="13761" y="1"/>
                </a:lnTo>
                <a:lnTo>
                  <a:pt x="13494" y="25"/>
                </a:lnTo>
                <a:lnTo>
                  <a:pt x="13250" y="98"/>
                </a:lnTo>
                <a:lnTo>
                  <a:pt x="13031" y="196"/>
                </a:lnTo>
                <a:lnTo>
                  <a:pt x="12836" y="366"/>
                </a:lnTo>
                <a:lnTo>
                  <a:pt x="12836" y="366"/>
                </a:lnTo>
                <a:lnTo>
                  <a:pt x="12665" y="561"/>
                </a:lnTo>
                <a:lnTo>
                  <a:pt x="12544" y="780"/>
                </a:lnTo>
                <a:lnTo>
                  <a:pt x="12471" y="975"/>
                </a:lnTo>
                <a:lnTo>
                  <a:pt x="12422" y="1194"/>
                </a:lnTo>
                <a:lnTo>
                  <a:pt x="12349" y="1413"/>
                </a:lnTo>
                <a:lnTo>
                  <a:pt x="12276" y="1608"/>
                </a:lnTo>
                <a:lnTo>
                  <a:pt x="12178" y="1827"/>
                </a:lnTo>
                <a:lnTo>
                  <a:pt x="12008" y="1998"/>
                </a:lnTo>
                <a:lnTo>
                  <a:pt x="12008" y="1998"/>
                </a:lnTo>
                <a:lnTo>
                  <a:pt x="11740" y="2266"/>
                </a:lnTo>
                <a:lnTo>
                  <a:pt x="11496" y="2436"/>
                </a:lnTo>
                <a:lnTo>
                  <a:pt x="11277" y="2534"/>
                </a:lnTo>
                <a:lnTo>
                  <a:pt x="11082" y="2582"/>
                </a:lnTo>
                <a:lnTo>
                  <a:pt x="10888" y="2582"/>
                </a:lnTo>
                <a:lnTo>
                  <a:pt x="10717" y="2534"/>
                </a:lnTo>
                <a:lnTo>
                  <a:pt x="10547" y="2412"/>
                </a:lnTo>
                <a:lnTo>
                  <a:pt x="10376" y="2290"/>
                </a:lnTo>
                <a:lnTo>
                  <a:pt x="10206" y="2095"/>
                </a:lnTo>
                <a:lnTo>
                  <a:pt x="10035" y="1901"/>
                </a:lnTo>
                <a:lnTo>
                  <a:pt x="9670" y="1413"/>
                </a:lnTo>
                <a:lnTo>
                  <a:pt x="9231" y="878"/>
                </a:lnTo>
                <a:lnTo>
                  <a:pt x="8988" y="585"/>
                </a:lnTo>
                <a:lnTo>
                  <a:pt x="8720" y="293"/>
                </a:lnTo>
                <a:lnTo>
                  <a:pt x="8720" y="293"/>
                </a:lnTo>
                <a:lnTo>
                  <a:pt x="8574" y="171"/>
                </a:lnTo>
                <a:lnTo>
                  <a:pt x="8379" y="74"/>
                </a:lnTo>
                <a:lnTo>
                  <a:pt x="8209" y="25"/>
                </a:lnTo>
                <a:lnTo>
                  <a:pt x="8014" y="1"/>
                </a:lnTo>
                <a:lnTo>
                  <a:pt x="8014" y="1"/>
                </a:lnTo>
                <a:lnTo>
                  <a:pt x="7916" y="25"/>
                </a:lnTo>
                <a:lnTo>
                  <a:pt x="7770" y="98"/>
                </a:lnTo>
                <a:lnTo>
                  <a:pt x="7307" y="366"/>
                </a:lnTo>
                <a:lnTo>
                  <a:pt x="7039" y="537"/>
                </a:lnTo>
                <a:lnTo>
                  <a:pt x="6747" y="756"/>
                </a:lnTo>
                <a:lnTo>
                  <a:pt x="6431" y="975"/>
                </a:lnTo>
                <a:lnTo>
                  <a:pt x="6138" y="1243"/>
                </a:lnTo>
                <a:lnTo>
                  <a:pt x="5870" y="1511"/>
                </a:lnTo>
                <a:lnTo>
                  <a:pt x="5627" y="1803"/>
                </a:lnTo>
                <a:lnTo>
                  <a:pt x="5432" y="2095"/>
                </a:lnTo>
                <a:lnTo>
                  <a:pt x="5359" y="2242"/>
                </a:lnTo>
                <a:lnTo>
                  <a:pt x="5310" y="2412"/>
                </a:lnTo>
                <a:lnTo>
                  <a:pt x="5262" y="2558"/>
                </a:lnTo>
                <a:lnTo>
                  <a:pt x="5237" y="2704"/>
                </a:lnTo>
                <a:lnTo>
                  <a:pt x="5237" y="2850"/>
                </a:lnTo>
                <a:lnTo>
                  <a:pt x="5262" y="3021"/>
                </a:lnTo>
                <a:lnTo>
                  <a:pt x="5310" y="3167"/>
                </a:lnTo>
                <a:lnTo>
                  <a:pt x="5383" y="3313"/>
                </a:lnTo>
                <a:lnTo>
                  <a:pt x="5481" y="3459"/>
                </a:lnTo>
                <a:lnTo>
                  <a:pt x="5603" y="3605"/>
                </a:lnTo>
                <a:lnTo>
                  <a:pt x="5603" y="3605"/>
                </a:lnTo>
                <a:lnTo>
                  <a:pt x="5797" y="3752"/>
                </a:lnTo>
                <a:lnTo>
                  <a:pt x="5992" y="3849"/>
                </a:lnTo>
                <a:lnTo>
                  <a:pt x="6187" y="3946"/>
                </a:lnTo>
                <a:lnTo>
                  <a:pt x="6406" y="3995"/>
                </a:lnTo>
                <a:lnTo>
                  <a:pt x="6625" y="4044"/>
                </a:lnTo>
                <a:lnTo>
                  <a:pt x="6845" y="4141"/>
                </a:lnTo>
                <a:lnTo>
                  <a:pt x="7039" y="4239"/>
                </a:lnTo>
                <a:lnTo>
                  <a:pt x="7234" y="4409"/>
                </a:lnTo>
                <a:lnTo>
                  <a:pt x="7234" y="4409"/>
                </a:lnTo>
                <a:lnTo>
                  <a:pt x="7405" y="4604"/>
                </a:lnTo>
                <a:lnTo>
                  <a:pt x="7502" y="4823"/>
                </a:lnTo>
                <a:lnTo>
                  <a:pt x="7575" y="5067"/>
                </a:lnTo>
                <a:lnTo>
                  <a:pt x="7600" y="5359"/>
                </a:lnTo>
                <a:lnTo>
                  <a:pt x="7600" y="5359"/>
                </a:lnTo>
                <a:lnTo>
                  <a:pt x="7575" y="5554"/>
                </a:lnTo>
                <a:lnTo>
                  <a:pt x="7551" y="5773"/>
                </a:lnTo>
                <a:lnTo>
                  <a:pt x="7478" y="5968"/>
                </a:lnTo>
                <a:lnTo>
                  <a:pt x="7405" y="6163"/>
                </a:lnTo>
                <a:lnTo>
                  <a:pt x="7307" y="6357"/>
                </a:lnTo>
                <a:lnTo>
                  <a:pt x="7186" y="6552"/>
                </a:lnTo>
                <a:lnTo>
                  <a:pt x="7039" y="6723"/>
                </a:lnTo>
                <a:lnTo>
                  <a:pt x="6893" y="6893"/>
                </a:lnTo>
                <a:lnTo>
                  <a:pt x="6893" y="6893"/>
                </a:lnTo>
                <a:lnTo>
                  <a:pt x="6723" y="7039"/>
                </a:lnTo>
                <a:lnTo>
                  <a:pt x="6552" y="7186"/>
                </a:lnTo>
                <a:lnTo>
                  <a:pt x="6382" y="7283"/>
                </a:lnTo>
                <a:lnTo>
                  <a:pt x="6187" y="7405"/>
                </a:lnTo>
                <a:lnTo>
                  <a:pt x="5992" y="7478"/>
                </a:lnTo>
                <a:lnTo>
                  <a:pt x="5773" y="7551"/>
                </a:lnTo>
                <a:lnTo>
                  <a:pt x="5554" y="7575"/>
                </a:lnTo>
                <a:lnTo>
                  <a:pt x="5359" y="7600"/>
                </a:lnTo>
                <a:lnTo>
                  <a:pt x="5359" y="7600"/>
                </a:lnTo>
                <a:lnTo>
                  <a:pt x="5091" y="7575"/>
                </a:lnTo>
                <a:lnTo>
                  <a:pt x="4848" y="7502"/>
                </a:lnTo>
                <a:lnTo>
                  <a:pt x="4604" y="7405"/>
                </a:lnTo>
                <a:lnTo>
                  <a:pt x="4409" y="7234"/>
                </a:lnTo>
                <a:lnTo>
                  <a:pt x="4409" y="7234"/>
                </a:lnTo>
                <a:lnTo>
                  <a:pt x="4239" y="7039"/>
                </a:lnTo>
                <a:lnTo>
                  <a:pt x="4117" y="6820"/>
                </a:lnTo>
                <a:lnTo>
                  <a:pt x="4044" y="6601"/>
                </a:lnTo>
                <a:lnTo>
                  <a:pt x="3971" y="6382"/>
                </a:lnTo>
                <a:lnTo>
                  <a:pt x="3922" y="6187"/>
                </a:lnTo>
                <a:lnTo>
                  <a:pt x="3849" y="5992"/>
                </a:lnTo>
                <a:lnTo>
                  <a:pt x="3752" y="5797"/>
                </a:lnTo>
                <a:lnTo>
                  <a:pt x="3605" y="5602"/>
                </a:lnTo>
                <a:lnTo>
                  <a:pt x="3605" y="5602"/>
                </a:lnTo>
                <a:lnTo>
                  <a:pt x="3459" y="5481"/>
                </a:lnTo>
                <a:lnTo>
                  <a:pt x="3313" y="5383"/>
                </a:lnTo>
                <a:lnTo>
                  <a:pt x="3167" y="5310"/>
                </a:lnTo>
                <a:lnTo>
                  <a:pt x="3021" y="5262"/>
                </a:lnTo>
                <a:lnTo>
                  <a:pt x="2850" y="5237"/>
                </a:lnTo>
                <a:lnTo>
                  <a:pt x="2704" y="5237"/>
                </a:lnTo>
                <a:lnTo>
                  <a:pt x="2558" y="5262"/>
                </a:lnTo>
                <a:lnTo>
                  <a:pt x="2412" y="5310"/>
                </a:lnTo>
                <a:lnTo>
                  <a:pt x="2242" y="5359"/>
                </a:lnTo>
                <a:lnTo>
                  <a:pt x="2095" y="5432"/>
                </a:lnTo>
                <a:lnTo>
                  <a:pt x="1803" y="5627"/>
                </a:lnTo>
                <a:lnTo>
                  <a:pt x="1511" y="5870"/>
                </a:lnTo>
                <a:lnTo>
                  <a:pt x="1243" y="6138"/>
                </a:lnTo>
                <a:lnTo>
                  <a:pt x="975" y="6431"/>
                </a:lnTo>
                <a:lnTo>
                  <a:pt x="756" y="6747"/>
                </a:lnTo>
                <a:lnTo>
                  <a:pt x="537" y="7039"/>
                </a:lnTo>
                <a:lnTo>
                  <a:pt x="366" y="7307"/>
                </a:lnTo>
                <a:lnTo>
                  <a:pt x="98" y="7770"/>
                </a:lnTo>
                <a:lnTo>
                  <a:pt x="25" y="7916"/>
                </a:lnTo>
                <a:lnTo>
                  <a:pt x="1" y="8014"/>
                </a:lnTo>
                <a:lnTo>
                  <a:pt x="1" y="8014"/>
                </a:lnTo>
                <a:lnTo>
                  <a:pt x="25" y="8208"/>
                </a:lnTo>
                <a:lnTo>
                  <a:pt x="74" y="8379"/>
                </a:lnTo>
                <a:lnTo>
                  <a:pt x="171" y="8574"/>
                </a:lnTo>
                <a:lnTo>
                  <a:pt x="293" y="8720"/>
                </a:lnTo>
                <a:lnTo>
                  <a:pt x="293" y="8720"/>
                </a:lnTo>
                <a:lnTo>
                  <a:pt x="585" y="8988"/>
                </a:lnTo>
                <a:lnTo>
                  <a:pt x="878" y="9231"/>
                </a:lnTo>
                <a:lnTo>
                  <a:pt x="1413" y="9670"/>
                </a:lnTo>
                <a:lnTo>
                  <a:pt x="1901" y="10035"/>
                </a:lnTo>
                <a:lnTo>
                  <a:pt x="2095" y="10206"/>
                </a:lnTo>
                <a:lnTo>
                  <a:pt x="2290" y="10376"/>
                </a:lnTo>
                <a:lnTo>
                  <a:pt x="2412" y="10547"/>
                </a:lnTo>
                <a:lnTo>
                  <a:pt x="2534" y="10717"/>
                </a:lnTo>
                <a:lnTo>
                  <a:pt x="2583" y="10888"/>
                </a:lnTo>
                <a:lnTo>
                  <a:pt x="2583" y="11082"/>
                </a:lnTo>
                <a:lnTo>
                  <a:pt x="2534" y="11277"/>
                </a:lnTo>
                <a:lnTo>
                  <a:pt x="2436" y="11496"/>
                </a:lnTo>
                <a:lnTo>
                  <a:pt x="2266" y="11740"/>
                </a:lnTo>
                <a:lnTo>
                  <a:pt x="1998" y="12008"/>
                </a:lnTo>
                <a:lnTo>
                  <a:pt x="1998" y="12008"/>
                </a:lnTo>
                <a:lnTo>
                  <a:pt x="1828" y="12178"/>
                </a:lnTo>
                <a:lnTo>
                  <a:pt x="1633" y="12276"/>
                </a:lnTo>
                <a:lnTo>
                  <a:pt x="1413" y="12349"/>
                </a:lnTo>
                <a:lnTo>
                  <a:pt x="1219" y="12398"/>
                </a:lnTo>
                <a:lnTo>
                  <a:pt x="999" y="12446"/>
                </a:lnTo>
                <a:lnTo>
                  <a:pt x="780" y="12544"/>
                </a:lnTo>
                <a:lnTo>
                  <a:pt x="585" y="12665"/>
                </a:lnTo>
                <a:lnTo>
                  <a:pt x="366" y="12836"/>
                </a:lnTo>
                <a:lnTo>
                  <a:pt x="366" y="12836"/>
                </a:lnTo>
                <a:lnTo>
                  <a:pt x="196" y="13031"/>
                </a:lnTo>
                <a:lnTo>
                  <a:pt x="98" y="13250"/>
                </a:lnTo>
                <a:lnTo>
                  <a:pt x="25" y="13493"/>
                </a:lnTo>
                <a:lnTo>
                  <a:pt x="1" y="13761"/>
                </a:lnTo>
                <a:lnTo>
                  <a:pt x="1" y="13761"/>
                </a:lnTo>
                <a:lnTo>
                  <a:pt x="25" y="13981"/>
                </a:lnTo>
                <a:lnTo>
                  <a:pt x="50" y="14200"/>
                </a:lnTo>
                <a:lnTo>
                  <a:pt x="123" y="14395"/>
                </a:lnTo>
                <a:lnTo>
                  <a:pt x="220" y="14614"/>
                </a:lnTo>
                <a:lnTo>
                  <a:pt x="318" y="14784"/>
                </a:lnTo>
                <a:lnTo>
                  <a:pt x="439" y="14979"/>
                </a:lnTo>
                <a:lnTo>
                  <a:pt x="561" y="15150"/>
                </a:lnTo>
                <a:lnTo>
                  <a:pt x="707" y="15320"/>
                </a:lnTo>
                <a:lnTo>
                  <a:pt x="707" y="15320"/>
                </a:lnTo>
                <a:lnTo>
                  <a:pt x="878" y="15466"/>
                </a:lnTo>
                <a:lnTo>
                  <a:pt x="1048" y="15588"/>
                </a:lnTo>
                <a:lnTo>
                  <a:pt x="1243" y="15710"/>
                </a:lnTo>
                <a:lnTo>
                  <a:pt x="1438" y="15832"/>
                </a:lnTo>
                <a:lnTo>
                  <a:pt x="1633" y="15905"/>
                </a:lnTo>
                <a:lnTo>
                  <a:pt x="1852" y="15978"/>
                </a:lnTo>
                <a:lnTo>
                  <a:pt x="2047" y="16002"/>
                </a:lnTo>
                <a:lnTo>
                  <a:pt x="2266" y="16026"/>
                </a:lnTo>
                <a:lnTo>
                  <a:pt x="2266" y="16026"/>
                </a:lnTo>
                <a:lnTo>
                  <a:pt x="2534" y="16002"/>
                </a:lnTo>
                <a:lnTo>
                  <a:pt x="2777" y="15929"/>
                </a:lnTo>
                <a:lnTo>
                  <a:pt x="2997" y="15832"/>
                </a:lnTo>
                <a:lnTo>
                  <a:pt x="3191" y="15661"/>
                </a:lnTo>
                <a:lnTo>
                  <a:pt x="3191" y="15661"/>
                </a:lnTo>
                <a:lnTo>
                  <a:pt x="3362" y="15466"/>
                </a:lnTo>
                <a:lnTo>
                  <a:pt x="3484" y="15247"/>
                </a:lnTo>
                <a:lnTo>
                  <a:pt x="3557" y="15052"/>
                </a:lnTo>
                <a:lnTo>
                  <a:pt x="3605" y="14833"/>
                </a:lnTo>
                <a:lnTo>
                  <a:pt x="3679" y="14614"/>
                </a:lnTo>
                <a:lnTo>
                  <a:pt x="3752" y="14419"/>
                </a:lnTo>
                <a:lnTo>
                  <a:pt x="3849" y="14200"/>
                </a:lnTo>
                <a:lnTo>
                  <a:pt x="4019" y="14029"/>
                </a:lnTo>
                <a:lnTo>
                  <a:pt x="4019" y="14029"/>
                </a:lnTo>
                <a:lnTo>
                  <a:pt x="4287" y="13786"/>
                </a:lnTo>
                <a:lnTo>
                  <a:pt x="4531" y="13591"/>
                </a:lnTo>
                <a:lnTo>
                  <a:pt x="4750" y="13493"/>
                </a:lnTo>
                <a:lnTo>
                  <a:pt x="4945" y="13445"/>
                </a:lnTo>
                <a:lnTo>
                  <a:pt x="5140" y="13445"/>
                </a:lnTo>
                <a:lnTo>
                  <a:pt x="5310" y="13493"/>
                </a:lnTo>
                <a:lnTo>
                  <a:pt x="5481" y="13615"/>
                </a:lnTo>
                <a:lnTo>
                  <a:pt x="5651" y="13737"/>
                </a:lnTo>
                <a:lnTo>
                  <a:pt x="5822" y="13932"/>
                </a:lnTo>
                <a:lnTo>
                  <a:pt x="5992" y="14127"/>
                </a:lnTo>
                <a:lnTo>
                  <a:pt x="6358" y="14614"/>
                </a:lnTo>
                <a:lnTo>
                  <a:pt x="6796" y="15150"/>
                </a:lnTo>
                <a:lnTo>
                  <a:pt x="7039" y="15442"/>
                </a:lnTo>
                <a:lnTo>
                  <a:pt x="7307" y="15734"/>
                </a:lnTo>
                <a:lnTo>
                  <a:pt x="7307" y="15734"/>
                </a:lnTo>
                <a:lnTo>
                  <a:pt x="7454" y="15856"/>
                </a:lnTo>
                <a:lnTo>
                  <a:pt x="7648" y="15953"/>
                </a:lnTo>
                <a:lnTo>
                  <a:pt x="7819" y="16002"/>
                </a:lnTo>
                <a:lnTo>
                  <a:pt x="8014" y="16026"/>
                </a:lnTo>
                <a:lnTo>
                  <a:pt x="8014" y="16026"/>
                </a:lnTo>
                <a:lnTo>
                  <a:pt x="8111" y="16002"/>
                </a:lnTo>
                <a:lnTo>
                  <a:pt x="8257" y="15929"/>
                </a:lnTo>
                <a:lnTo>
                  <a:pt x="8720" y="15661"/>
                </a:lnTo>
                <a:lnTo>
                  <a:pt x="8988" y="15491"/>
                </a:lnTo>
                <a:lnTo>
                  <a:pt x="9280" y="15271"/>
                </a:lnTo>
                <a:lnTo>
                  <a:pt x="9597" y="15052"/>
                </a:lnTo>
                <a:lnTo>
                  <a:pt x="9889" y="14784"/>
                </a:lnTo>
                <a:lnTo>
                  <a:pt x="10157" y="14516"/>
                </a:lnTo>
                <a:lnTo>
                  <a:pt x="10400" y="14224"/>
                </a:lnTo>
                <a:lnTo>
                  <a:pt x="10595" y="13932"/>
                </a:lnTo>
                <a:lnTo>
                  <a:pt x="10668" y="13786"/>
                </a:lnTo>
                <a:lnTo>
                  <a:pt x="10717" y="13615"/>
                </a:lnTo>
                <a:lnTo>
                  <a:pt x="10766" y="13469"/>
                </a:lnTo>
                <a:lnTo>
                  <a:pt x="10790" y="13323"/>
                </a:lnTo>
                <a:lnTo>
                  <a:pt x="10790" y="13177"/>
                </a:lnTo>
                <a:lnTo>
                  <a:pt x="10766" y="13006"/>
                </a:lnTo>
                <a:lnTo>
                  <a:pt x="10717" y="12860"/>
                </a:lnTo>
                <a:lnTo>
                  <a:pt x="10644" y="12714"/>
                </a:lnTo>
                <a:lnTo>
                  <a:pt x="10547" y="12568"/>
                </a:lnTo>
                <a:lnTo>
                  <a:pt x="10425" y="12422"/>
                </a:lnTo>
                <a:lnTo>
                  <a:pt x="10425" y="12422"/>
                </a:lnTo>
                <a:lnTo>
                  <a:pt x="10230" y="12276"/>
                </a:lnTo>
                <a:lnTo>
                  <a:pt x="10035" y="12178"/>
                </a:lnTo>
                <a:lnTo>
                  <a:pt x="9840" y="12105"/>
                </a:lnTo>
                <a:lnTo>
                  <a:pt x="9621" y="12032"/>
                </a:lnTo>
                <a:lnTo>
                  <a:pt x="9402" y="11983"/>
                </a:lnTo>
                <a:lnTo>
                  <a:pt x="9183" y="11886"/>
                </a:lnTo>
                <a:lnTo>
                  <a:pt x="8988" y="11789"/>
                </a:lnTo>
                <a:lnTo>
                  <a:pt x="8793" y="11618"/>
                </a:lnTo>
                <a:lnTo>
                  <a:pt x="8793" y="11618"/>
                </a:lnTo>
                <a:lnTo>
                  <a:pt x="8623" y="11423"/>
                </a:lnTo>
                <a:lnTo>
                  <a:pt x="8525" y="11204"/>
                </a:lnTo>
                <a:lnTo>
                  <a:pt x="8452" y="10961"/>
                </a:lnTo>
                <a:lnTo>
                  <a:pt x="8428" y="10668"/>
                </a:lnTo>
                <a:lnTo>
                  <a:pt x="8428" y="10668"/>
                </a:lnTo>
                <a:lnTo>
                  <a:pt x="8452" y="10473"/>
                </a:lnTo>
                <a:lnTo>
                  <a:pt x="8476" y="10254"/>
                </a:lnTo>
                <a:lnTo>
                  <a:pt x="8549" y="10059"/>
                </a:lnTo>
                <a:lnTo>
                  <a:pt x="8623" y="9865"/>
                </a:lnTo>
                <a:lnTo>
                  <a:pt x="8720" y="9670"/>
                </a:lnTo>
                <a:lnTo>
                  <a:pt x="8842" y="9475"/>
                </a:lnTo>
                <a:lnTo>
                  <a:pt x="8988" y="9304"/>
                </a:lnTo>
                <a:lnTo>
                  <a:pt x="9134" y="9134"/>
                </a:lnTo>
                <a:lnTo>
                  <a:pt x="9134" y="9134"/>
                </a:lnTo>
                <a:lnTo>
                  <a:pt x="9304" y="8988"/>
                </a:lnTo>
                <a:lnTo>
                  <a:pt x="9475" y="8866"/>
                </a:lnTo>
                <a:lnTo>
                  <a:pt x="9645" y="8744"/>
                </a:lnTo>
                <a:lnTo>
                  <a:pt x="9840" y="8622"/>
                </a:lnTo>
                <a:lnTo>
                  <a:pt x="10035" y="8549"/>
                </a:lnTo>
                <a:lnTo>
                  <a:pt x="10254" y="8476"/>
                </a:lnTo>
                <a:lnTo>
                  <a:pt x="10474" y="8452"/>
                </a:lnTo>
                <a:lnTo>
                  <a:pt x="10668" y="8428"/>
                </a:lnTo>
                <a:lnTo>
                  <a:pt x="10668" y="8428"/>
                </a:lnTo>
                <a:lnTo>
                  <a:pt x="10936" y="8452"/>
                </a:lnTo>
                <a:lnTo>
                  <a:pt x="11180" y="8525"/>
                </a:lnTo>
                <a:lnTo>
                  <a:pt x="11423" y="8622"/>
                </a:lnTo>
                <a:lnTo>
                  <a:pt x="11618" y="8793"/>
                </a:lnTo>
                <a:lnTo>
                  <a:pt x="11618" y="8793"/>
                </a:lnTo>
                <a:lnTo>
                  <a:pt x="11789" y="8988"/>
                </a:lnTo>
                <a:lnTo>
                  <a:pt x="11910" y="9207"/>
                </a:lnTo>
                <a:lnTo>
                  <a:pt x="11984" y="9426"/>
                </a:lnTo>
                <a:lnTo>
                  <a:pt x="12057" y="9645"/>
                </a:lnTo>
                <a:lnTo>
                  <a:pt x="12105" y="9840"/>
                </a:lnTo>
                <a:lnTo>
                  <a:pt x="12178" y="10035"/>
                </a:lnTo>
                <a:lnTo>
                  <a:pt x="12276" y="10230"/>
                </a:lnTo>
                <a:lnTo>
                  <a:pt x="12422" y="10425"/>
                </a:lnTo>
                <a:lnTo>
                  <a:pt x="12422" y="10425"/>
                </a:lnTo>
                <a:lnTo>
                  <a:pt x="12568" y="10547"/>
                </a:lnTo>
                <a:lnTo>
                  <a:pt x="12714" y="10644"/>
                </a:lnTo>
                <a:lnTo>
                  <a:pt x="12860" y="10717"/>
                </a:lnTo>
                <a:lnTo>
                  <a:pt x="13006" y="10766"/>
                </a:lnTo>
                <a:lnTo>
                  <a:pt x="13177" y="10790"/>
                </a:lnTo>
                <a:lnTo>
                  <a:pt x="13323" y="10790"/>
                </a:lnTo>
                <a:lnTo>
                  <a:pt x="13469" y="10766"/>
                </a:lnTo>
                <a:lnTo>
                  <a:pt x="13615" y="10717"/>
                </a:lnTo>
                <a:lnTo>
                  <a:pt x="13786" y="10668"/>
                </a:lnTo>
                <a:lnTo>
                  <a:pt x="13932" y="10595"/>
                </a:lnTo>
                <a:lnTo>
                  <a:pt x="14224" y="10400"/>
                </a:lnTo>
                <a:lnTo>
                  <a:pt x="14516" y="10157"/>
                </a:lnTo>
                <a:lnTo>
                  <a:pt x="14784" y="9889"/>
                </a:lnTo>
                <a:lnTo>
                  <a:pt x="15052" y="9597"/>
                </a:lnTo>
                <a:lnTo>
                  <a:pt x="15271" y="9280"/>
                </a:lnTo>
                <a:lnTo>
                  <a:pt x="15491" y="8988"/>
                </a:lnTo>
                <a:lnTo>
                  <a:pt x="15661" y="8720"/>
                </a:lnTo>
                <a:lnTo>
                  <a:pt x="15929" y="8257"/>
                </a:lnTo>
                <a:lnTo>
                  <a:pt x="16002" y="8111"/>
                </a:lnTo>
                <a:lnTo>
                  <a:pt x="16026" y="8014"/>
                </a:lnTo>
                <a:lnTo>
                  <a:pt x="16026" y="8014"/>
                </a:lnTo>
                <a:lnTo>
                  <a:pt x="16002" y="7819"/>
                </a:lnTo>
                <a:lnTo>
                  <a:pt x="15953" y="7648"/>
                </a:lnTo>
                <a:lnTo>
                  <a:pt x="15856" y="7453"/>
                </a:lnTo>
                <a:lnTo>
                  <a:pt x="15734" y="7307"/>
                </a:lnTo>
                <a:lnTo>
                  <a:pt x="15734" y="7307"/>
                </a:lnTo>
                <a:lnTo>
                  <a:pt x="15442" y="7039"/>
                </a:lnTo>
                <a:lnTo>
                  <a:pt x="15150" y="6796"/>
                </a:lnTo>
                <a:lnTo>
                  <a:pt x="14614" y="6357"/>
                </a:lnTo>
                <a:lnTo>
                  <a:pt x="14127" y="5992"/>
                </a:lnTo>
                <a:lnTo>
                  <a:pt x="13932" y="5822"/>
                </a:lnTo>
                <a:lnTo>
                  <a:pt x="13737" y="5651"/>
                </a:lnTo>
                <a:lnTo>
                  <a:pt x="13615" y="5481"/>
                </a:lnTo>
                <a:lnTo>
                  <a:pt x="13494" y="5310"/>
                </a:lnTo>
                <a:lnTo>
                  <a:pt x="13445" y="5140"/>
                </a:lnTo>
                <a:lnTo>
                  <a:pt x="13445" y="4945"/>
                </a:lnTo>
                <a:lnTo>
                  <a:pt x="13494" y="4750"/>
                </a:lnTo>
                <a:lnTo>
                  <a:pt x="13591" y="4531"/>
                </a:lnTo>
                <a:lnTo>
                  <a:pt x="13761" y="4287"/>
                </a:lnTo>
                <a:lnTo>
                  <a:pt x="14029" y="4019"/>
                </a:lnTo>
                <a:lnTo>
                  <a:pt x="14029" y="4019"/>
                </a:lnTo>
                <a:close/>
              </a:path>
            </a:pathLst>
          </a:custGeom>
          <a:noFill/>
          <a:ln w="12175" cap="rnd" cmpd="sng">
            <a:solidFill>
              <a:srgbClr val="02BDC7"/>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42" name="Google Shape;142;p6"/>
          <p:cNvGrpSpPr/>
          <p:nvPr/>
        </p:nvGrpSpPr>
        <p:grpSpPr>
          <a:xfrm>
            <a:off x="10856509" y="5970102"/>
            <a:ext cx="678468" cy="638281"/>
            <a:chOff x="5972700" y="2330200"/>
            <a:chExt cx="411625" cy="387275"/>
          </a:xfrm>
        </p:grpSpPr>
        <p:sp>
          <p:nvSpPr>
            <p:cNvPr id="143" name="Google Shape;143;p6"/>
            <p:cNvSpPr/>
            <p:nvPr/>
          </p:nvSpPr>
          <p:spPr>
            <a:xfrm>
              <a:off x="5972700" y="2476950"/>
              <a:ext cx="98050" cy="219825"/>
            </a:xfrm>
            <a:custGeom>
              <a:avLst/>
              <a:gdLst/>
              <a:ahLst/>
              <a:cxnLst/>
              <a:rect l="l" t="t" r="r" b="b"/>
              <a:pathLst>
                <a:path w="3922" h="8793" fill="none" extrusionOk="0">
                  <a:moveTo>
                    <a:pt x="0" y="0"/>
                  </a:moveTo>
                  <a:lnTo>
                    <a:pt x="0" y="8792"/>
                  </a:lnTo>
                  <a:lnTo>
                    <a:pt x="3921" y="8792"/>
                  </a:lnTo>
                  <a:lnTo>
                    <a:pt x="3921" y="0"/>
                  </a:lnTo>
                  <a:lnTo>
                    <a:pt x="0" y="0"/>
                  </a:lnTo>
                  <a:close/>
                  <a:moveTo>
                    <a:pt x="2411" y="2411"/>
                  </a:moveTo>
                  <a:lnTo>
                    <a:pt x="2411" y="2411"/>
                  </a:lnTo>
                  <a:lnTo>
                    <a:pt x="2265" y="2387"/>
                  </a:lnTo>
                  <a:lnTo>
                    <a:pt x="2143" y="2363"/>
                  </a:lnTo>
                  <a:lnTo>
                    <a:pt x="2022" y="2290"/>
                  </a:lnTo>
                  <a:lnTo>
                    <a:pt x="1924" y="2216"/>
                  </a:lnTo>
                  <a:lnTo>
                    <a:pt x="1827" y="2095"/>
                  </a:lnTo>
                  <a:lnTo>
                    <a:pt x="1754" y="1973"/>
                  </a:lnTo>
                  <a:lnTo>
                    <a:pt x="1729" y="1851"/>
                  </a:lnTo>
                  <a:lnTo>
                    <a:pt x="1705" y="1705"/>
                  </a:lnTo>
                  <a:lnTo>
                    <a:pt x="1705" y="1705"/>
                  </a:lnTo>
                  <a:lnTo>
                    <a:pt x="1729" y="1559"/>
                  </a:lnTo>
                  <a:lnTo>
                    <a:pt x="1754" y="1437"/>
                  </a:lnTo>
                  <a:lnTo>
                    <a:pt x="1827" y="1315"/>
                  </a:lnTo>
                  <a:lnTo>
                    <a:pt x="1924" y="1218"/>
                  </a:lnTo>
                  <a:lnTo>
                    <a:pt x="2022" y="1120"/>
                  </a:lnTo>
                  <a:lnTo>
                    <a:pt x="2143" y="1072"/>
                  </a:lnTo>
                  <a:lnTo>
                    <a:pt x="2265" y="1023"/>
                  </a:lnTo>
                  <a:lnTo>
                    <a:pt x="2411" y="999"/>
                  </a:lnTo>
                  <a:lnTo>
                    <a:pt x="2411" y="999"/>
                  </a:lnTo>
                  <a:lnTo>
                    <a:pt x="2557" y="1023"/>
                  </a:lnTo>
                  <a:lnTo>
                    <a:pt x="2679" y="1072"/>
                  </a:lnTo>
                  <a:lnTo>
                    <a:pt x="2801" y="1120"/>
                  </a:lnTo>
                  <a:lnTo>
                    <a:pt x="2898" y="1218"/>
                  </a:lnTo>
                  <a:lnTo>
                    <a:pt x="2996" y="1315"/>
                  </a:lnTo>
                  <a:lnTo>
                    <a:pt x="3069" y="1437"/>
                  </a:lnTo>
                  <a:lnTo>
                    <a:pt x="3093" y="1559"/>
                  </a:lnTo>
                  <a:lnTo>
                    <a:pt x="3118" y="1705"/>
                  </a:lnTo>
                  <a:lnTo>
                    <a:pt x="3118" y="1705"/>
                  </a:lnTo>
                  <a:lnTo>
                    <a:pt x="3093" y="1851"/>
                  </a:lnTo>
                  <a:lnTo>
                    <a:pt x="3069" y="1973"/>
                  </a:lnTo>
                  <a:lnTo>
                    <a:pt x="2996" y="2095"/>
                  </a:lnTo>
                  <a:lnTo>
                    <a:pt x="2898" y="2216"/>
                  </a:lnTo>
                  <a:lnTo>
                    <a:pt x="2801" y="2290"/>
                  </a:lnTo>
                  <a:lnTo>
                    <a:pt x="2679" y="2363"/>
                  </a:lnTo>
                  <a:lnTo>
                    <a:pt x="2557" y="2387"/>
                  </a:lnTo>
                  <a:lnTo>
                    <a:pt x="2411" y="2411"/>
                  </a:lnTo>
                  <a:lnTo>
                    <a:pt x="2411" y="2411"/>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144;p6"/>
            <p:cNvSpPr/>
            <p:nvPr/>
          </p:nvSpPr>
          <p:spPr>
            <a:xfrm>
              <a:off x="6078025" y="2330200"/>
              <a:ext cx="306300" cy="387275"/>
            </a:xfrm>
            <a:custGeom>
              <a:avLst/>
              <a:gdLst/>
              <a:ahLst/>
              <a:cxnLst/>
              <a:rect l="l" t="t" r="r" b="b"/>
              <a:pathLst>
                <a:path w="12252" h="15491" fill="none" extrusionOk="0">
                  <a:moveTo>
                    <a:pt x="1" y="13396"/>
                  </a:moveTo>
                  <a:lnTo>
                    <a:pt x="1511" y="13396"/>
                  </a:lnTo>
                  <a:lnTo>
                    <a:pt x="1511" y="13396"/>
                  </a:lnTo>
                  <a:lnTo>
                    <a:pt x="1998" y="13639"/>
                  </a:lnTo>
                  <a:lnTo>
                    <a:pt x="2680" y="13932"/>
                  </a:lnTo>
                  <a:lnTo>
                    <a:pt x="3556" y="14273"/>
                  </a:lnTo>
                  <a:lnTo>
                    <a:pt x="4531" y="14638"/>
                  </a:lnTo>
                  <a:lnTo>
                    <a:pt x="5578" y="14955"/>
                  </a:lnTo>
                  <a:lnTo>
                    <a:pt x="6114" y="15101"/>
                  </a:lnTo>
                  <a:lnTo>
                    <a:pt x="6650" y="15222"/>
                  </a:lnTo>
                  <a:lnTo>
                    <a:pt x="7161" y="15344"/>
                  </a:lnTo>
                  <a:lnTo>
                    <a:pt x="7672" y="15417"/>
                  </a:lnTo>
                  <a:lnTo>
                    <a:pt x="8135" y="15466"/>
                  </a:lnTo>
                  <a:lnTo>
                    <a:pt x="8598" y="15490"/>
                  </a:lnTo>
                  <a:lnTo>
                    <a:pt x="8598" y="15490"/>
                  </a:lnTo>
                  <a:lnTo>
                    <a:pt x="9377" y="15490"/>
                  </a:lnTo>
                  <a:lnTo>
                    <a:pt x="9791" y="15466"/>
                  </a:lnTo>
                  <a:lnTo>
                    <a:pt x="10181" y="15417"/>
                  </a:lnTo>
                  <a:lnTo>
                    <a:pt x="10522" y="15320"/>
                  </a:lnTo>
                  <a:lnTo>
                    <a:pt x="10692" y="15271"/>
                  </a:lnTo>
                  <a:lnTo>
                    <a:pt x="10814" y="15222"/>
                  </a:lnTo>
                  <a:lnTo>
                    <a:pt x="10936" y="15149"/>
                  </a:lnTo>
                  <a:lnTo>
                    <a:pt x="11033" y="15052"/>
                  </a:lnTo>
                  <a:lnTo>
                    <a:pt x="11082" y="14955"/>
                  </a:lnTo>
                  <a:lnTo>
                    <a:pt x="11131" y="14833"/>
                  </a:lnTo>
                  <a:lnTo>
                    <a:pt x="11204" y="14126"/>
                  </a:lnTo>
                  <a:lnTo>
                    <a:pt x="11204" y="14126"/>
                  </a:lnTo>
                  <a:lnTo>
                    <a:pt x="11180" y="13956"/>
                  </a:lnTo>
                  <a:lnTo>
                    <a:pt x="11131" y="13810"/>
                  </a:lnTo>
                  <a:lnTo>
                    <a:pt x="11033" y="13664"/>
                  </a:lnTo>
                  <a:lnTo>
                    <a:pt x="10887" y="13542"/>
                  </a:lnTo>
                  <a:lnTo>
                    <a:pt x="10887" y="13542"/>
                  </a:lnTo>
                  <a:lnTo>
                    <a:pt x="11009" y="13518"/>
                  </a:lnTo>
                  <a:lnTo>
                    <a:pt x="11131" y="13469"/>
                  </a:lnTo>
                  <a:lnTo>
                    <a:pt x="11253" y="13420"/>
                  </a:lnTo>
                  <a:lnTo>
                    <a:pt x="11350" y="13323"/>
                  </a:lnTo>
                  <a:lnTo>
                    <a:pt x="11423" y="13225"/>
                  </a:lnTo>
                  <a:lnTo>
                    <a:pt x="11496" y="13104"/>
                  </a:lnTo>
                  <a:lnTo>
                    <a:pt x="11545" y="12957"/>
                  </a:lnTo>
                  <a:lnTo>
                    <a:pt x="11569" y="12836"/>
                  </a:lnTo>
                  <a:lnTo>
                    <a:pt x="11642" y="11959"/>
                  </a:lnTo>
                  <a:lnTo>
                    <a:pt x="11642" y="11959"/>
                  </a:lnTo>
                  <a:lnTo>
                    <a:pt x="11642" y="11837"/>
                  </a:lnTo>
                  <a:lnTo>
                    <a:pt x="11642" y="11740"/>
                  </a:lnTo>
                  <a:lnTo>
                    <a:pt x="11618" y="11618"/>
                  </a:lnTo>
                  <a:lnTo>
                    <a:pt x="11569" y="11521"/>
                  </a:lnTo>
                  <a:lnTo>
                    <a:pt x="11447" y="11350"/>
                  </a:lnTo>
                  <a:lnTo>
                    <a:pt x="11374" y="11277"/>
                  </a:lnTo>
                  <a:lnTo>
                    <a:pt x="11301" y="11204"/>
                  </a:lnTo>
                  <a:lnTo>
                    <a:pt x="11301" y="11204"/>
                  </a:lnTo>
                  <a:lnTo>
                    <a:pt x="11423" y="11180"/>
                  </a:lnTo>
                  <a:lnTo>
                    <a:pt x="11521" y="11131"/>
                  </a:lnTo>
                  <a:lnTo>
                    <a:pt x="11618" y="11058"/>
                  </a:lnTo>
                  <a:lnTo>
                    <a:pt x="11715" y="10960"/>
                  </a:lnTo>
                  <a:lnTo>
                    <a:pt x="11788" y="10863"/>
                  </a:lnTo>
                  <a:lnTo>
                    <a:pt x="11837" y="10766"/>
                  </a:lnTo>
                  <a:lnTo>
                    <a:pt x="11886" y="10644"/>
                  </a:lnTo>
                  <a:lnTo>
                    <a:pt x="11910" y="10498"/>
                  </a:lnTo>
                  <a:lnTo>
                    <a:pt x="11983" y="9645"/>
                  </a:lnTo>
                  <a:lnTo>
                    <a:pt x="11983" y="9645"/>
                  </a:lnTo>
                  <a:lnTo>
                    <a:pt x="11983" y="9523"/>
                  </a:lnTo>
                  <a:lnTo>
                    <a:pt x="11983" y="9402"/>
                  </a:lnTo>
                  <a:lnTo>
                    <a:pt x="11959" y="9280"/>
                  </a:lnTo>
                  <a:lnTo>
                    <a:pt x="11910" y="9182"/>
                  </a:lnTo>
                  <a:lnTo>
                    <a:pt x="11861" y="9085"/>
                  </a:lnTo>
                  <a:lnTo>
                    <a:pt x="11788" y="9012"/>
                  </a:lnTo>
                  <a:lnTo>
                    <a:pt x="11715" y="8939"/>
                  </a:lnTo>
                  <a:lnTo>
                    <a:pt x="11618" y="8866"/>
                  </a:lnTo>
                  <a:lnTo>
                    <a:pt x="11618" y="8866"/>
                  </a:lnTo>
                  <a:lnTo>
                    <a:pt x="11715" y="8841"/>
                  </a:lnTo>
                  <a:lnTo>
                    <a:pt x="11813" y="8768"/>
                  </a:lnTo>
                  <a:lnTo>
                    <a:pt x="11910" y="8695"/>
                  </a:lnTo>
                  <a:lnTo>
                    <a:pt x="11983" y="8622"/>
                  </a:lnTo>
                  <a:lnTo>
                    <a:pt x="12056" y="8525"/>
                  </a:lnTo>
                  <a:lnTo>
                    <a:pt x="12105" y="8427"/>
                  </a:lnTo>
                  <a:lnTo>
                    <a:pt x="12129" y="8306"/>
                  </a:lnTo>
                  <a:lnTo>
                    <a:pt x="12154" y="8184"/>
                  </a:lnTo>
                  <a:lnTo>
                    <a:pt x="12251" y="7307"/>
                  </a:lnTo>
                  <a:lnTo>
                    <a:pt x="12251" y="7307"/>
                  </a:lnTo>
                  <a:lnTo>
                    <a:pt x="12227" y="7185"/>
                  </a:lnTo>
                  <a:lnTo>
                    <a:pt x="12202" y="7064"/>
                  </a:lnTo>
                  <a:lnTo>
                    <a:pt x="12154" y="6966"/>
                  </a:lnTo>
                  <a:lnTo>
                    <a:pt x="12105" y="6869"/>
                  </a:lnTo>
                  <a:lnTo>
                    <a:pt x="12032" y="6771"/>
                  </a:lnTo>
                  <a:lnTo>
                    <a:pt x="11935" y="6698"/>
                  </a:lnTo>
                  <a:lnTo>
                    <a:pt x="11715" y="6552"/>
                  </a:lnTo>
                  <a:lnTo>
                    <a:pt x="11472" y="6430"/>
                  </a:lnTo>
                  <a:lnTo>
                    <a:pt x="11180" y="6333"/>
                  </a:lnTo>
                  <a:lnTo>
                    <a:pt x="10863" y="6260"/>
                  </a:lnTo>
                  <a:lnTo>
                    <a:pt x="10546" y="6211"/>
                  </a:lnTo>
                  <a:lnTo>
                    <a:pt x="10546" y="6211"/>
                  </a:lnTo>
                  <a:lnTo>
                    <a:pt x="9864" y="6114"/>
                  </a:lnTo>
                  <a:lnTo>
                    <a:pt x="8817" y="6016"/>
                  </a:lnTo>
                  <a:lnTo>
                    <a:pt x="7575" y="5943"/>
                  </a:lnTo>
                  <a:lnTo>
                    <a:pt x="6309" y="5870"/>
                  </a:lnTo>
                  <a:lnTo>
                    <a:pt x="6309" y="5870"/>
                  </a:lnTo>
                  <a:lnTo>
                    <a:pt x="6479" y="5578"/>
                  </a:lnTo>
                  <a:lnTo>
                    <a:pt x="6625" y="5237"/>
                  </a:lnTo>
                  <a:lnTo>
                    <a:pt x="6771" y="4872"/>
                  </a:lnTo>
                  <a:lnTo>
                    <a:pt x="6869" y="4482"/>
                  </a:lnTo>
                  <a:lnTo>
                    <a:pt x="6966" y="4092"/>
                  </a:lnTo>
                  <a:lnTo>
                    <a:pt x="7064" y="3678"/>
                  </a:lnTo>
                  <a:lnTo>
                    <a:pt x="7161" y="2875"/>
                  </a:lnTo>
                  <a:lnTo>
                    <a:pt x="7234" y="2144"/>
                  </a:lnTo>
                  <a:lnTo>
                    <a:pt x="7283" y="1535"/>
                  </a:lnTo>
                  <a:lnTo>
                    <a:pt x="7283" y="975"/>
                  </a:lnTo>
                  <a:lnTo>
                    <a:pt x="7283" y="975"/>
                  </a:lnTo>
                  <a:lnTo>
                    <a:pt x="7283" y="804"/>
                  </a:lnTo>
                  <a:lnTo>
                    <a:pt x="7210" y="609"/>
                  </a:lnTo>
                  <a:lnTo>
                    <a:pt x="7137" y="463"/>
                  </a:lnTo>
                  <a:lnTo>
                    <a:pt x="7015" y="317"/>
                  </a:lnTo>
                  <a:lnTo>
                    <a:pt x="6869" y="171"/>
                  </a:lnTo>
                  <a:lnTo>
                    <a:pt x="6698" y="98"/>
                  </a:lnTo>
                  <a:lnTo>
                    <a:pt x="6503" y="25"/>
                  </a:lnTo>
                  <a:lnTo>
                    <a:pt x="6309" y="1"/>
                  </a:lnTo>
                  <a:lnTo>
                    <a:pt x="6309" y="1"/>
                  </a:lnTo>
                  <a:lnTo>
                    <a:pt x="5943" y="25"/>
                  </a:lnTo>
                  <a:lnTo>
                    <a:pt x="5700" y="74"/>
                  </a:lnTo>
                  <a:lnTo>
                    <a:pt x="5505" y="147"/>
                  </a:lnTo>
                  <a:lnTo>
                    <a:pt x="5359" y="220"/>
                  </a:lnTo>
                  <a:lnTo>
                    <a:pt x="5359" y="220"/>
                  </a:lnTo>
                  <a:lnTo>
                    <a:pt x="4969" y="1462"/>
                  </a:lnTo>
                  <a:lnTo>
                    <a:pt x="4774" y="2022"/>
                  </a:lnTo>
                  <a:lnTo>
                    <a:pt x="4579" y="2534"/>
                  </a:lnTo>
                  <a:lnTo>
                    <a:pt x="4385" y="2996"/>
                  </a:lnTo>
                  <a:lnTo>
                    <a:pt x="4190" y="3386"/>
                  </a:lnTo>
                  <a:lnTo>
                    <a:pt x="4019" y="3678"/>
                  </a:lnTo>
                  <a:lnTo>
                    <a:pt x="3873" y="3922"/>
                  </a:lnTo>
                  <a:lnTo>
                    <a:pt x="3873" y="3922"/>
                  </a:lnTo>
                  <a:lnTo>
                    <a:pt x="3654" y="4141"/>
                  </a:lnTo>
                  <a:lnTo>
                    <a:pt x="3313" y="4482"/>
                  </a:lnTo>
                  <a:lnTo>
                    <a:pt x="2509" y="5237"/>
                  </a:lnTo>
                  <a:lnTo>
                    <a:pt x="1438" y="6211"/>
                  </a:lnTo>
                  <a:lnTo>
                    <a:pt x="1" y="621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5" name="Google Shape;145;p6"/>
          <p:cNvGrpSpPr/>
          <p:nvPr/>
        </p:nvGrpSpPr>
        <p:grpSpPr>
          <a:xfrm>
            <a:off x="2853161" y="643387"/>
            <a:ext cx="531544" cy="842560"/>
            <a:chOff x="6718575" y="2318625"/>
            <a:chExt cx="256950" cy="407375"/>
          </a:xfrm>
        </p:grpSpPr>
        <p:sp>
          <p:nvSpPr>
            <p:cNvPr id="146" name="Google Shape;146;p6"/>
            <p:cNvSpPr/>
            <p:nvPr/>
          </p:nvSpPr>
          <p:spPr>
            <a:xfrm>
              <a:off x="6795900" y="2673600"/>
              <a:ext cx="102300" cy="22550"/>
            </a:xfrm>
            <a:custGeom>
              <a:avLst/>
              <a:gdLst/>
              <a:ahLst/>
              <a:cxnLst/>
              <a:rect l="l" t="t" r="r" b="b"/>
              <a:pathLst>
                <a:path w="4092" h="902" fill="none" extrusionOk="0">
                  <a:moveTo>
                    <a:pt x="4092" y="902"/>
                  </a:moveTo>
                  <a:lnTo>
                    <a:pt x="4092" y="1"/>
                  </a:lnTo>
                  <a:lnTo>
                    <a:pt x="0" y="1"/>
                  </a:lnTo>
                  <a:lnTo>
                    <a:pt x="0" y="902"/>
                  </a:lnTo>
                  <a:lnTo>
                    <a:pt x="4092" y="902"/>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147;p6"/>
            <p:cNvSpPr/>
            <p:nvPr/>
          </p:nvSpPr>
          <p:spPr>
            <a:xfrm>
              <a:off x="6795900" y="2650475"/>
              <a:ext cx="102300" cy="22550"/>
            </a:xfrm>
            <a:custGeom>
              <a:avLst/>
              <a:gdLst/>
              <a:ahLst/>
              <a:cxnLst/>
              <a:rect l="l" t="t" r="r" b="b"/>
              <a:pathLst>
                <a:path w="4092" h="902" fill="none" extrusionOk="0">
                  <a:moveTo>
                    <a:pt x="4092" y="901"/>
                  </a:moveTo>
                  <a:lnTo>
                    <a:pt x="4092" y="0"/>
                  </a:lnTo>
                  <a:lnTo>
                    <a:pt x="0" y="0"/>
                  </a:lnTo>
                  <a:lnTo>
                    <a:pt x="0" y="901"/>
                  </a:lnTo>
                  <a:lnTo>
                    <a:pt x="4092" y="901"/>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148;p6"/>
            <p:cNvSpPr/>
            <p:nvPr/>
          </p:nvSpPr>
          <p:spPr>
            <a:xfrm>
              <a:off x="6795900" y="2696125"/>
              <a:ext cx="102300" cy="29875"/>
            </a:xfrm>
            <a:custGeom>
              <a:avLst/>
              <a:gdLst/>
              <a:ahLst/>
              <a:cxnLst/>
              <a:rect l="l" t="t" r="r" b="b"/>
              <a:pathLst>
                <a:path w="4092" h="1195" fill="none" extrusionOk="0">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149;p6"/>
            <p:cNvSpPr/>
            <p:nvPr/>
          </p:nvSpPr>
          <p:spPr>
            <a:xfrm>
              <a:off x="6784925" y="2459275"/>
              <a:ext cx="35350" cy="166875"/>
            </a:xfrm>
            <a:custGeom>
              <a:avLst/>
              <a:gdLst/>
              <a:ahLst/>
              <a:cxnLst/>
              <a:rect l="l" t="t" r="r" b="b"/>
              <a:pathLst>
                <a:path w="1414" h="6675" fill="none" extrusionOk="0">
                  <a:moveTo>
                    <a:pt x="1413" y="6674"/>
                  </a:moveTo>
                  <a:lnTo>
                    <a:pt x="1413" y="6674"/>
                  </a:lnTo>
                  <a:lnTo>
                    <a:pt x="585" y="2850"/>
                  </a:lnTo>
                  <a:lnTo>
                    <a:pt x="1" y="1"/>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150;p6"/>
            <p:cNvSpPr/>
            <p:nvPr/>
          </p:nvSpPr>
          <p:spPr>
            <a:xfrm>
              <a:off x="6718575" y="2318625"/>
              <a:ext cx="256950" cy="307525"/>
            </a:xfrm>
            <a:custGeom>
              <a:avLst/>
              <a:gdLst/>
              <a:ahLst/>
              <a:cxnLst/>
              <a:rect l="l" t="t" r="r" b="b"/>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151;p6"/>
            <p:cNvSpPr/>
            <p:nvPr/>
          </p:nvSpPr>
          <p:spPr>
            <a:xfrm>
              <a:off x="6873825" y="2459275"/>
              <a:ext cx="35350" cy="166875"/>
            </a:xfrm>
            <a:custGeom>
              <a:avLst/>
              <a:gdLst/>
              <a:ahLst/>
              <a:cxnLst/>
              <a:rect l="l" t="t" r="r" b="b"/>
              <a:pathLst>
                <a:path w="1414" h="6675" fill="none" extrusionOk="0">
                  <a:moveTo>
                    <a:pt x="1413" y="1"/>
                  </a:moveTo>
                  <a:lnTo>
                    <a:pt x="1413" y="1"/>
                  </a:lnTo>
                  <a:lnTo>
                    <a:pt x="829" y="2850"/>
                  </a:lnTo>
                  <a:lnTo>
                    <a:pt x="1" y="6674"/>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152;p6"/>
            <p:cNvSpPr/>
            <p:nvPr/>
          </p:nvSpPr>
          <p:spPr>
            <a:xfrm>
              <a:off x="6801975" y="2453200"/>
              <a:ext cx="90150" cy="19500"/>
            </a:xfrm>
            <a:custGeom>
              <a:avLst/>
              <a:gdLst/>
              <a:ahLst/>
              <a:cxnLst/>
              <a:rect l="l" t="t" r="r" b="b"/>
              <a:pathLst>
                <a:path w="3606" h="780" fill="none" extrusionOk="0">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3" name="Google Shape;153;p6"/>
            <p:cNvSpPr/>
            <p:nvPr/>
          </p:nvSpPr>
          <p:spPr>
            <a:xfrm>
              <a:off x="6795900" y="2628550"/>
              <a:ext cx="102300" cy="25"/>
            </a:xfrm>
            <a:custGeom>
              <a:avLst/>
              <a:gdLst/>
              <a:ahLst/>
              <a:cxnLst/>
              <a:rect l="l" t="t" r="r" b="b"/>
              <a:pathLst>
                <a:path w="4092" h="1" fill="none" extrusionOk="0">
                  <a:moveTo>
                    <a:pt x="0" y="1"/>
                  </a:moveTo>
                  <a:lnTo>
                    <a:pt x="4092" y="1"/>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54" name="Google Shape;154;p6"/>
          <p:cNvSpPr txBox="1">
            <a:spLocks noGrp="1"/>
          </p:cNvSpPr>
          <p:nvPr>
            <p:ph type="title"/>
          </p:nvPr>
        </p:nvSpPr>
        <p:spPr>
          <a:xfrm>
            <a:off x="192100" y="745967"/>
            <a:ext cx="2856000" cy="3507200"/>
          </a:xfrm>
          <a:prstGeom prst="rect">
            <a:avLst/>
          </a:prstGeom>
        </p:spPr>
        <p:txBody>
          <a:bodyPr spcFirstLastPara="1" wrap="square" lIns="91425" tIns="91425" rIns="91425" bIns="91425" anchor="ctr" anchorCtr="0">
            <a:noAutofit/>
          </a:bodyPr>
          <a:lstStyle>
            <a:lvl1pPr lvl="0">
              <a:spcBef>
                <a:spcPts val="0"/>
              </a:spcBef>
              <a:spcAft>
                <a:spcPts val="0"/>
              </a:spcAft>
              <a:buSzPts val="2000"/>
              <a:buNone/>
              <a:defRPr/>
            </a:lvl1pPr>
            <a:lvl2pPr lvl="1">
              <a:spcBef>
                <a:spcPts val="0"/>
              </a:spcBef>
              <a:spcAft>
                <a:spcPts val="0"/>
              </a:spcAft>
              <a:buSzPts val="2000"/>
              <a:buNone/>
              <a:defRPr/>
            </a:lvl2pPr>
            <a:lvl3pPr lvl="2">
              <a:spcBef>
                <a:spcPts val="0"/>
              </a:spcBef>
              <a:spcAft>
                <a:spcPts val="0"/>
              </a:spcAft>
              <a:buSzPts val="2000"/>
              <a:buNone/>
              <a:defRPr/>
            </a:lvl3pPr>
            <a:lvl4pPr lvl="3">
              <a:spcBef>
                <a:spcPts val="0"/>
              </a:spcBef>
              <a:spcAft>
                <a:spcPts val="0"/>
              </a:spcAft>
              <a:buSzPts val="2000"/>
              <a:buNone/>
              <a:defRPr/>
            </a:lvl4pPr>
            <a:lvl5pPr lvl="4">
              <a:spcBef>
                <a:spcPts val="0"/>
              </a:spcBef>
              <a:spcAft>
                <a:spcPts val="0"/>
              </a:spcAft>
              <a:buSzPts val="2000"/>
              <a:buNone/>
              <a:defRPr/>
            </a:lvl5pPr>
            <a:lvl6pPr lvl="5">
              <a:spcBef>
                <a:spcPts val="0"/>
              </a:spcBef>
              <a:spcAft>
                <a:spcPts val="0"/>
              </a:spcAft>
              <a:buSzPts val="2000"/>
              <a:buNone/>
              <a:defRPr/>
            </a:lvl6pPr>
            <a:lvl7pPr lvl="6">
              <a:spcBef>
                <a:spcPts val="0"/>
              </a:spcBef>
              <a:spcAft>
                <a:spcPts val="0"/>
              </a:spcAft>
              <a:buSzPts val="2000"/>
              <a:buNone/>
              <a:defRPr/>
            </a:lvl7pPr>
            <a:lvl8pPr lvl="7">
              <a:spcBef>
                <a:spcPts val="0"/>
              </a:spcBef>
              <a:spcAft>
                <a:spcPts val="0"/>
              </a:spcAft>
              <a:buSzPts val="2000"/>
              <a:buNone/>
              <a:defRPr/>
            </a:lvl8pPr>
            <a:lvl9pPr lvl="8">
              <a:spcBef>
                <a:spcPts val="0"/>
              </a:spcBef>
              <a:spcAft>
                <a:spcPts val="0"/>
              </a:spcAft>
              <a:buSzPts val="2000"/>
              <a:buNone/>
              <a:defRPr/>
            </a:lvl9pPr>
          </a:lstStyle>
          <a:p>
            <a:endParaRPr/>
          </a:p>
        </p:txBody>
      </p:sp>
      <p:sp>
        <p:nvSpPr>
          <p:cNvPr id="155" name="Google Shape;155;p6"/>
          <p:cNvSpPr txBox="1">
            <a:spLocks noGrp="1"/>
          </p:cNvSpPr>
          <p:nvPr>
            <p:ph type="body" idx="1"/>
          </p:nvPr>
        </p:nvSpPr>
        <p:spPr>
          <a:xfrm>
            <a:off x="3774567" y="1600200"/>
            <a:ext cx="3355200" cy="4160400"/>
          </a:xfrm>
          <a:prstGeom prst="rect">
            <a:avLst/>
          </a:prstGeom>
        </p:spPr>
        <p:txBody>
          <a:bodyPr spcFirstLastPara="1" wrap="square" lIns="91425" tIns="91425" rIns="91425" bIns="91425" anchor="t" anchorCtr="0">
            <a:noAutofit/>
          </a:bodyPr>
          <a:lstStyle>
            <a:lvl1pPr marL="609585" lvl="0" indent="-457189">
              <a:spcBef>
                <a:spcPts val="800"/>
              </a:spcBef>
              <a:spcAft>
                <a:spcPts val="0"/>
              </a:spcAft>
              <a:buSzPts val="1800"/>
              <a:buChar char="○"/>
              <a:defRPr sz="2400"/>
            </a:lvl1pPr>
            <a:lvl2pPr marL="1219170" lvl="1" indent="-457189">
              <a:spcBef>
                <a:spcPts val="1333"/>
              </a:spcBef>
              <a:spcAft>
                <a:spcPts val="0"/>
              </a:spcAft>
              <a:buSzPts val="1800"/>
              <a:buChar char="◦"/>
              <a:defRPr sz="2400"/>
            </a:lvl2pPr>
            <a:lvl3pPr marL="1828754" lvl="2" indent="-457189">
              <a:spcBef>
                <a:spcPts val="1333"/>
              </a:spcBef>
              <a:spcAft>
                <a:spcPts val="0"/>
              </a:spcAft>
              <a:buSzPts val="1800"/>
              <a:buChar char="◦"/>
              <a:defRPr sz="2400"/>
            </a:lvl3pPr>
            <a:lvl4pPr marL="2438339" lvl="3" indent="-457189">
              <a:spcBef>
                <a:spcPts val="1333"/>
              </a:spcBef>
              <a:spcAft>
                <a:spcPts val="0"/>
              </a:spcAft>
              <a:buSzPts val="1800"/>
              <a:buChar char="◦"/>
              <a:defRPr sz="2400"/>
            </a:lvl4pPr>
            <a:lvl5pPr marL="3047924" lvl="4" indent="-457189">
              <a:spcBef>
                <a:spcPts val="1333"/>
              </a:spcBef>
              <a:spcAft>
                <a:spcPts val="0"/>
              </a:spcAft>
              <a:buSzPts val="1800"/>
              <a:buChar char="◦"/>
              <a:defRPr sz="2400"/>
            </a:lvl5pPr>
            <a:lvl6pPr marL="3657509" lvl="5" indent="-457189">
              <a:spcBef>
                <a:spcPts val="1333"/>
              </a:spcBef>
              <a:spcAft>
                <a:spcPts val="0"/>
              </a:spcAft>
              <a:buSzPts val="1800"/>
              <a:buChar char="◦"/>
              <a:defRPr sz="2400"/>
            </a:lvl6pPr>
            <a:lvl7pPr marL="4267093" lvl="6" indent="-457189">
              <a:spcBef>
                <a:spcPts val="1333"/>
              </a:spcBef>
              <a:spcAft>
                <a:spcPts val="0"/>
              </a:spcAft>
              <a:buSzPts val="1800"/>
              <a:buChar char="◦"/>
              <a:defRPr sz="2400"/>
            </a:lvl7pPr>
            <a:lvl8pPr marL="4876678" lvl="7" indent="-457189">
              <a:spcBef>
                <a:spcPts val="1333"/>
              </a:spcBef>
              <a:spcAft>
                <a:spcPts val="0"/>
              </a:spcAft>
              <a:buSzPts val="1800"/>
              <a:buChar char="◦"/>
              <a:defRPr sz="2400"/>
            </a:lvl8pPr>
            <a:lvl9pPr marL="5486263" lvl="8" indent="-457189">
              <a:spcBef>
                <a:spcPts val="1333"/>
              </a:spcBef>
              <a:spcAft>
                <a:spcPts val="1333"/>
              </a:spcAft>
              <a:buSzPts val="1800"/>
              <a:buChar char="◦"/>
              <a:defRPr sz="2400"/>
            </a:lvl9pPr>
          </a:lstStyle>
          <a:p>
            <a:endParaRPr/>
          </a:p>
        </p:txBody>
      </p:sp>
      <p:sp>
        <p:nvSpPr>
          <p:cNvPr id="156" name="Google Shape;156;p6"/>
          <p:cNvSpPr txBox="1">
            <a:spLocks noGrp="1"/>
          </p:cNvSpPr>
          <p:nvPr>
            <p:ph type="body" idx="2"/>
          </p:nvPr>
        </p:nvSpPr>
        <p:spPr>
          <a:xfrm>
            <a:off x="7534725" y="1600200"/>
            <a:ext cx="3562000" cy="4160400"/>
          </a:xfrm>
          <a:prstGeom prst="rect">
            <a:avLst/>
          </a:prstGeom>
        </p:spPr>
        <p:txBody>
          <a:bodyPr spcFirstLastPara="1" wrap="square" lIns="91425" tIns="91425" rIns="91425" bIns="91425" anchor="t" anchorCtr="0">
            <a:noAutofit/>
          </a:bodyPr>
          <a:lstStyle>
            <a:lvl1pPr marL="609585" lvl="0" indent="-457189">
              <a:spcBef>
                <a:spcPts val="800"/>
              </a:spcBef>
              <a:spcAft>
                <a:spcPts val="0"/>
              </a:spcAft>
              <a:buSzPts val="1800"/>
              <a:buChar char="○"/>
              <a:defRPr sz="2400"/>
            </a:lvl1pPr>
            <a:lvl2pPr marL="1219170" lvl="1" indent="-457189">
              <a:spcBef>
                <a:spcPts val="1333"/>
              </a:spcBef>
              <a:spcAft>
                <a:spcPts val="0"/>
              </a:spcAft>
              <a:buSzPts val="1800"/>
              <a:buChar char="◦"/>
              <a:defRPr sz="2400"/>
            </a:lvl2pPr>
            <a:lvl3pPr marL="1828754" lvl="2" indent="-457189">
              <a:spcBef>
                <a:spcPts val="1333"/>
              </a:spcBef>
              <a:spcAft>
                <a:spcPts val="0"/>
              </a:spcAft>
              <a:buSzPts val="1800"/>
              <a:buChar char="◦"/>
              <a:defRPr sz="2400"/>
            </a:lvl3pPr>
            <a:lvl4pPr marL="2438339" lvl="3" indent="-457189">
              <a:spcBef>
                <a:spcPts val="1333"/>
              </a:spcBef>
              <a:spcAft>
                <a:spcPts val="0"/>
              </a:spcAft>
              <a:buSzPts val="1800"/>
              <a:buChar char="◦"/>
              <a:defRPr sz="2400"/>
            </a:lvl4pPr>
            <a:lvl5pPr marL="3047924" lvl="4" indent="-457189">
              <a:spcBef>
                <a:spcPts val="1333"/>
              </a:spcBef>
              <a:spcAft>
                <a:spcPts val="0"/>
              </a:spcAft>
              <a:buSzPts val="1800"/>
              <a:buChar char="◦"/>
              <a:defRPr sz="2400"/>
            </a:lvl5pPr>
            <a:lvl6pPr marL="3657509" lvl="5" indent="-457189">
              <a:spcBef>
                <a:spcPts val="1333"/>
              </a:spcBef>
              <a:spcAft>
                <a:spcPts val="0"/>
              </a:spcAft>
              <a:buSzPts val="1800"/>
              <a:buChar char="◦"/>
              <a:defRPr sz="2400"/>
            </a:lvl6pPr>
            <a:lvl7pPr marL="4267093" lvl="6" indent="-457189">
              <a:spcBef>
                <a:spcPts val="1333"/>
              </a:spcBef>
              <a:spcAft>
                <a:spcPts val="0"/>
              </a:spcAft>
              <a:buSzPts val="1800"/>
              <a:buChar char="◦"/>
              <a:defRPr sz="2400"/>
            </a:lvl7pPr>
            <a:lvl8pPr marL="4876678" lvl="7" indent="-457189">
              <a:spcBef>
                <a:spcPts val="1333"/>
              </a:spcBef>
              <a:spcAft>
                <a:spcPts val="0"/>
              </a:spcAft>
              <a:buSzPts val="1800"/>
              <a:buChar char="◦"/>
              <a:defRPr sz="2400"/>
            </a:lvl8pPr>
            <a:lvl9pPr marL="5486263" lvl="8" indent="-457189">
              <a:spcBef>
                <a:spcPts val="1333"/>
              </a:spcBef>
              <a:spcAft>
                <a:spcPts val="1333"/>
              </a:spcAft>
              <a:buSzPts val="1800"/>
              <a:buChar char="◦"/>
              <a:defRPr sz="2400"/>
            </a:lvl9pPr>
          </a:lstStyle>
          <a:p>
            <a:endParaRPr/>
          </a:p>
        </p:txBody>
      </p:sp>
      <p:sp>
        <p:nvSpPr>
          <p:cNvPr id="157" name="Google Shape;157;p6"/>
          <p:cNvSpPr txBox="1">
            <a:spLocks noGrp="1"/>
          </p:cNvSpPr>
          <p:nvPr>
            <p:ph type="sldNum" idx="12"/>
          </p:nvPr>
        </p:nvSpPr>
        <p:spPr>
          <a:xfrm>
            <a:off x="10823979" y="557417"/>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A6BCC9"/>
                </a:solidFill>
              </a:rPr>
              <a:pPr defTabSz="1219170">
                <a:buClr>
                  <a:srgbClr val="000000"/>
                </a:buClr>
              </a:pPr>
              <a:t>‹#›</a:t>
            </a:fld>
            <a:endParaRPr lang="en" kern="0">
              <a:solidFill>
                <a:srgbClr val="A6BCC9"/>
              </a:solidFill>
            </a:endParaRPr>
          </a:p>
        </p:txBody>
      </p:sp>
    </p:spTree>
    <p:extLst>
      <p:ext uri="{BB962C8B-B14F-4D97-AF65-F5344CB8AC3E}">
        <p14:creationId xmlns:p14="http://schemas.microsoft.com/office/powerpoint/2010/main" val="10196428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90"/>
        <p:cNvGrpSpPr/>
        <p:nvPr/>
      </p:nvGrpSpPr>
      <p:grpSpPr>
        <a:xfrm>
          <a:off x="0" y="0"/>
          <a:ext cx="0" cy="0"/>
          <a:chOff x="0" y="0"/>
          <a:chExt cx="0" cy="0"/>
        </a:xfrm>
      </p:grpSpPr>
      <p:sp>
        <p:nvSpPr>
          <p:cNvPr id="191" name="Google Shape;191;p8"/>
          <p:cNvSpPr/>
          <p:nvPr/>
        </p:nvSpPr>
        <p:spPr>
          <a:xfrm>
            <a:off x="542867" y="542767"/>
            <a:ext cx="11106400" cy="57724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2" name="Google Shape;192;p8"/>
          <p:cNvSpPr/>
          <p:nvPr/>
        </p:nvSpPr>
        <p:spPr>
          <a:xfrm>
            <a:off x="-222700" y="745967"/>
            <a:ext cx="3507200" cy="3507200"/>
          </a:xfrm>
          <a:prstGeom prst="ellipse">
            <a:avLst/>
          </a:prstGeom>
          <a:solidFill>
            <a:srgbClr val="02BDC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3" name="Google Shape;193;p8"/>
          <p:cNvSpPr/>
          <p:nvPr/>
        </p:nvSpPr>
        <p:spPr>
          <a:xfrm>
            <a:off x="2416133" y="361867"/>
            <a:ext cx="1405600" cy="1405600"/>
          </a:xfrm>
          <a:prstGeom prst="ellipse">
            <a:avLst/>
          </a:prstGeom>
          <a:solidFill>
            <a:srgbClr val="FFB600">
              <a:alpha val="796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4" name="Google Shape;194;p8"/>
          <p:cNvSpPr/>
          <p:nvPr/>
        </p:nvSpPr>
        <p:spPr>
          <a:xfrm>
            <a:off x="2272796" y="-172873"/>
            <a:ext cx="401200" cy="401200"/>
          </a:xfrm>
          <a:prstGeom prst="ellipse">
            <a:avLst/>
          </a:prstGeom>
          <a:solidFill>
            <a:srgbClr val="FF975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5" name="Google Shape;195;p8"/>
          <p:cNvSpPr/>
          <p:nvPr/>
        </p:nvSpPr>
        <p:spPr>
          <a:xfrm>
            <a:off x="304800" y="3849667"/>
            <a:ext cx="807200" cy="807200"/>
          </a:xfrm>
          <a:prstGeom prst="ellipse">
            <a:avLst/>
          </a:prstGeom>
          <a:solidFill>
            <a:srgbClr val="FC4540">
              <a:alpha val="7885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6" name="Google Shape;196;p8"/>
          <p:cNvSpPr/>
          <p:nvPr/>
        </p:nvSpPr>
        <p:spPr>
          <a:xfrm>
            <a:off x="2030537" y="421713"/>
            <a:ext cx="284000" cy="284000"/>
          </a:xfrm>
          <a:prstGeom prst="ellipse">
            <a:avLst/>
          </a:prstGeom>
          <a:solidFill>
            <a:srgbClr val="FC406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7" name="Google Shape;197;p8"/>
          <p:cNvSpPr/>
          <p:nvPr/>
        </p:nvSpPr>
        <p:spPr>
          <a:xfrm>
            <a:off x="10463933" y="5557439"/>
            <a:ext cx="1463600" cy="1463600"/>
          </a:xfrm>
          <a:prstGeom prst="ellipse">
            <a:avLst/>
          </a:prstGeom>
          <a:solidFill>
            <a:srgbClr val="02BDC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8" name="Google Shape;198;p8"/>
          <p:cNvSpPr/>
          <p:nvPr/>
        </p:nvSpPr>
        <p:spPr>
          <a:xfrm>
            <a:off x="11343325" y="3974861"/>
            <a:ext cx="1032800" cy="1032800"/>
          </a:xfrm>
          <a:prstGeom prst="ellipse">
            <a:avLst/>
          </a:prstGeom>
          <a:solidFill>
            <a:srgbClr val="FFB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9" name="Google Shape;199;p8"/>
          <p:cNvSpPr/>
          <p:nvPr/>
        </p:nvSpPr>
        <p:spPr>
          <a:xfrm>
            <a:off x="10792135" y="5298587"/>
            <a:ext cx="551200" cy="551200"/>
          </a:xfrm>
          <a:prstGeom prst="ellipse">
            <a:avLst/>
          </a:prstGeom>
          <a:solidFill>
            <a:srgbClr val="FC4540">
              <a:alpha val="7885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0" name="Google Shape;200;p8"/>
          <p:cNvSpPr/>
          <p:nvPr/>
        </p:nvSpPr>
        <p:spPr>
          <a:xfrm>
            <a:off x="11496065" y="5163513"/>
            <a:ext cx="284000" cy="284000"/>
          </a:xfrm>
          <a:prstGeom prst="ellipse">
            <a:avLst/>
          </a:prstGeom>
          <a:solidFill>
            <a:srgbClr val="FF975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1" name="Google Shape;201;p8"/>
          <p:cNvSpPr/>
          <p:nvPr/>
        </p:nvSpPr>
        <p:spPr>
          <a:xfrm>
            <a:off x="10066696" y="6402211"/>
            <a:ext cx="284000" cy="284000"/>
          </a:xfrm>
          <a:prstGeom prst="ellipse">
            <a:avLst/>
          </a:prstGeom>
          <a:solidFill>
            <a:srgbClr val="FFB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2" name="Google Shape;202;p8"/>
          <p:cNvSpPr/>
          <p:nvPr/>
        </p:nvSpPr>
        <p:spPr>
          <a:xfrm>
            <a:off x="9767548" y="6232889"/>
            <a:ext cx="125200" cy="125200"/>
          </a:xfrm>
          <a:prstGeom prst="ellipse">
            <a:avLst/>
          </a:prstGeom>
          <a:solidFill>
            <a:srgbClr val="02BDC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3" name="Google Shape;203;p8"/>
          <p:cNvSpPr/>
          <p:nvPr/>
        </p:nvSpPr>
        <p:spPr>
          <a:xfrm>
            <a:off x="122585" y="3849667"/>
            <a:ext cx="125200" cy="125200"/>
          </a:xfrm>
          <a:prstGeom prst="ellipse">
            <a:avLst/>
          </a:prstGeom>
          <a:solidFill>
            <a:srgbClr val="FFB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4" name="Google Shape;204;p8"/>
          <p:cNvSpPr/>
          <p:nvPr/>
        </p:nvSpPr>
        <p:spPr>
          <a:xfrm>
            <a:off x="11635223" y="4266758"/>
            <a:ext cx="449023" cy="449023"/>
          </a:xfrm>
          <a:custGeom>
            <a:avLst/>
            <a:gdLst/>
            <a:ahLst/>
            <a:cxnLst/>
            <a:rect l="l" t="t" r="r" b="b"/>
            <a:pathLst>
              <a:path w="16027" h="16027" fill="none" extrusionOk="0">
                <a:moveTo>
                  <a:pt x="14029" y="4019"/>
                </a:moveTo>
                <a:lnTo>
                  <a:pt x="14029" y="4019"/>
                </a:lnTo>
                <a:lnTo>
                  <a:pt x="14200" y="3849"/>
                </a:lnTo>
                <a:lnTo>
                  <a:pt x="14395" y="3752"/>
                </a:lnTo>
                <a:lnTo>
                  <a:pt x="14614" y="3678"/>
                </a:lnTo>
                <a:lnTo>
                  <a:pt x="14809" y="3630"/>
                </a:lnTo>
                <a:lnTo>
                  <a:pt x="15028" y="3581"/>
                </a:lnTo>
                <a:lnTo>
                  <a:pt x="15247" y="3484"/>
                </a:lnTo>
                <a:lnTo>
                  <a:pt x="15442" y="3362"/>
                </a:lnTo>
                <a:lnTo>
                  <a:pt x="15661" y="3191"/>
                </a:lnTo>
                <a:lnTo>
                  <a:pt x="15661" y="3191"/>
                </a:lnTo>
                <a:lnTo>
                  <a:pt x="15832" y="2997"/>
                </a:lnTo>
                <a:lnTo>
                  <a:pt x="15929" y="2777"/>
                </a:lnTo>
                <a:lnTo>
                  <a:pt x="16002" y="2534"/>
                </a:lnTo>
                <a:lnTo>
                  <a:pt x="16026" y="2266"/>
                </a:lnTo>
                <a:lnTo>
                  <a:pt x="16026" y="2266"/>
                </a:lnTo>
                <a:lnTo>
                  <a:pt x="16002" y="2047"/>
                </a:lnTo>
                <a:lnTo>
                  <a:pt x="15978" y="1827"/>
                </a:lnTo>
                <a:lnTo>
                  <a:pt x="15905" y="1633"/>
                </a:lnTo>
                <a:lnTo>
                  <a:pt x="15807" y="1413"/>
                </a:lnTo>
                <a:lnTo>
                  <a:pt x="15710" y="1243"/>
                </a:lnTo>
                <a:lnTo>
                  <a:pt x="15588" y="1048"/>
                </a:lnTo>
                <a:lnTo>
                  <a:pt x="15466" y="878"/>
                </a:lnTo>
                <a:lnTo>
                  <a:pt x="15320" y="707"/>
                </a:lnTo>
                <a:lnTo>
                  <a:pt x="15320" y="707"/>
                </a:lnTo>
                <a:lnTo>
                  <a:pt x="15150" y="561"/>
                </a:lnTo>
                <a:lnTo>
                  <a:pt x="14979" y="439"/>
                </a:lnTo>
                <a:lnTo>
                  <a:pt x="14784" y="317"/>
                </a:lnTo>
                <a:lnTo>
                  <a:pt x="14590" y="196"/>
                </a:lnTo>
                <a:lnTo>
                  <a:pt x="14395" y="123"/>
                </a:lnTo>
                <a:lnTo>
                  <a:pt x="14175" y="50"/>
                </a:lnTo>
                <a:lnTo>
                  <a:pt x="13981" y="25"/>
                </a:lnTo>
                <a:lnTo>
                  <a:pt x="13761" y="1"/>
                </a:lnTo>
                <a:lnTo>
                  <a:pt x="13761" y="1"/>
                </a:lnTo>
                <a:lnTo>
                  <a:pt x="13494" y="25"/>
                </a:lnTo>
                <a:lnTo>
                  <a:pt x="13250" y="98"/>
                </a:lnTo>
                <a:lnTo>
                  <a:pt x="13031" y="196"/>
                </a:lnTo>
                <a:lnTo>
                  <a:pt x="12836" y="366"/>
                </a:lnTo>
                <a:lnTo>
                  <a:pt x="12836" y="366"/>
                </a:lnTo>
                <a:lnTo>
                  <a:pt x="12665" y="561"/>
                </a:lnTo>
                <a:lnTo>
                  <a:pt x="12544" y="780"/>
                </a:lnTo>
                <a:lnTo>
                  <a:pt x="12471" y="975"/>
                </a:lnTo>
                <a:lnTo>
                  <a:pt x="12422" y="1194"/>
                </a:lnTo>
                <a:lnTo>
                  <a:pt x="12349" y="1413"/>
                </a:lnTo>
                <a:lnTo>
                  <a:pt x="12276" y="1608"/>
                </a:lnTo>
                <a:lnTo>
                  <a:pt x="12178" y="1827"/>
                </a:lnTo>
                <a:lnTo>
                  <a:pt x="12008" y="1998"/>
                </a:lnTo>
                <a:lnTo>
                  <a:pt x="12008" y="1998"/>
                </a:lnTo>
                <a:lnTo>
                  <a:pt x="11740" y="2266"/>
                </a:lnTo>
                <a:lnTo>
                  <a:pt x="11496" y="2436"/>
                </a:lnTo>
                <a:lnTo>
                  <a:pt x="11277" y="2534"/>
                </a:lnTo>
                <a:lnTo>
                  <a:pt x="11082" y="2582"/>
                </a:lnTo>
                <a:lnTo>
                  <a:pt x="10888" y="2582"/>
                </a:lnTo>
                <a:lnTo>
                  <a:pt x="10717" y="2534"/>
                </a:lnTo>
                <a:lnTo>
                  <a:pt x="10547" y="2412"/>
                </a:lnTo>
                <a:lnTo>
                  <a:pt x="10376" y="2290"/>
                </a:lnTo>
                <a:lnTo>
                  <a:pt x="10206" y="2095"/>
                </a:lnTo>
                <a:lnTo>
                  <a:pt x="10035" y="1901"/>
                </a:lnTo>
                <a:lnTo>
                  <a:pt x="9670" y="1413"/>
                </a:lnTo>
                <a:lnTo>
                  <a:pt x="9231" y="878"/>
                </a:lnTo>
                <a:lnTo>
                  <a:pt x="8988" y="585"/>
                </a:lnTo>
                <a:lnTo>
                  <a:pt x="8720" y="293"/>
                </a:lnTo>
                <a:lnTo>
                  <a:pt x="8720" y="293"/>
                </a:lnTo>
                <a:lnTo>
                  <a:pt x="8574" y="171"/>
                </a:lnTo>
                <a:lnTo>
                  <a:pt x="8379" y="74"/>
                </a:lnTo>
                <a:lnTo>
                  <a:pt x="8209" y="25"/>
                </a:lnTo>
                <a:lnTo>
                  <a:pt x="8014" y="1"/>
                </a:lnTo>
                <a:lnTo>
                  <a:pt x="8014" y="1"/>
                </a:lnTo>
                <a:lnTo>
                  <a:pt x="7916" y="25"/>
                </a:lnTo>
                <a:lnTo>
                  <a:pt x="7770" y="98"/>
                </a:lnTo>
                <a:lnTo>
                  <a:pt x="7307" y="366"/>
                </a:lnTo>
                <a:lnTo>
                  <a:pt x="7039" y="537"/>
                </a:lnTo>
                <a:lnTo>
                  <a:pt x="6747" y="756"/>
                </a:lnTo>
                <a:lnTo>
                  <a:pt x="6431" y="975"/>
                </a:lnTo>
                <a:lnTo>
                  <a:pt x="6138" y="1243"/>
                </a:lnTo>
                <a:lnTo>
                  <a:pt x="5870" y="1511"/>
                </a:lnTo>
                <a:lnTo>
                  <a:pt x="5627" y="1803"/>
                </a:lnTo>
                <a:lnTo>
                  <a:pt x="5432" y="2095"/>
                </a:lnTo>
                <a:lnTo>
                  <a:pt x="5359" y="2242"/>
                </a:lnTo>
                <a:lnTo>
                  <a:pt x="5310" y="2412"/>
                </a:lnTo>
                <a:lnTo>
                  <a:pt x="5262" y="2558"/>
                </a:lnTo>
                <a:lnTo>
                  <a:pt x="5237" y="2704"/>
                </a:lnTo>
                <a:lnTo>
                  <a:pt x="5237" y="2850"/>
                </a:lnTo>
                <a:lnTo>
                  <a:pt x="5262" y="3021"/>
                </a:lnTo>
                <a:lnTo>
                  <a:pt x="5310" y="3167"/>
                </a:lnTo>
                <a:lnTo>
                  <a:pt x="5383" y="3313"/>
                </a:lnTo>
                <a:lnTo>
                  <a:pt x="5481" y="3459"/>
                </a:lnTo>
                <a:lnTo>
                  <a:pt x="5603" y="3605"/>
                </a:lnTo>
                <a:lnTo>
                  <a:pt x="5603" y="3605"/>
                </a:lnTo>
                <a:lnTo>
                  <a:pt x="5797" y="3752"/>
                </a:lnTo>
                <a:lnTo>
                  <a:pt x="5992" y="3849"/>
                </a:lnTo>
                <a:lnTo>
                  <a:pt x="6187" y="3946"/>
                </a:lnTo>
                <a:lnTo>
                  <a:pt x="6406" y="3995"/>
                </a:lnTo>
                <a:lnTo>
                  <a:pt x="6625" y="4044"/>
                </a:lnTo>
                <a:lnTo>
                  <a:pt x="6845" y="4141"/>
                </a:lnTo>
                <a:lnTo>
                  <a:pt x="7039" y="4239"/>
                </a:lnTo>
                <a:lnTo>
                  <a:pt x="7234" y="4409"/>
                </a:lnTo>
                <a:lnTo>
                  <a:pt x="7234" y="4409"/>
                </a:lnTo>
                <a:lnTo>
                  <a:pt x="7405" y="4604"/>
                </a:lnTo>
                <a:lnTo>
                  <a:pt x="7502" y="4823"/>
                </a:lnTo>
                <a:lnTo>
                  <a:pt x="7575" y="5067"/>
                </a:lnTo>
                <a:lnTo>
                  <a:pt x="7600" y="5359"/>
                </a:lnTo>
                <a:lnTo>
                  <a:pt x="7600" y="5359"/>
                </a:lnTo>
                <a:lnTo>
                  <a:pt x="7575" y="5554"/>
                </a:lnTo>
                <a:lnTo>
                  <a:pt x="7551" y="5773"/>
                </a:lnTo>
                <a:lnTo>
                  <a:pt x="7478" y="5968"/>
                </a:lnTo>
                <a:lnTo>
                  <a:pt x="7405" y="6163"/>
                </a:lnTo>
                <a:lnTo>
                  <a:pt x="7307" y="6357"/>
                </a:lnTo>
                <a:lnTo>
                  <a:pt x="7186" y="6552"/>
                </a:lnTo>
                <a:lnTo>
                  <a:pt x="7039" y="6723"/>
                </a:lnTo>
                <a:lnTo>
                  <a:pt x="6893" y="6893"/>
                </a:lnTo>
                <a:lnTo>
                  <a:pt x="6893" y="6893"/>
                </a:lnTo>
                <a:lnTo>
                  <a:pt x="6723" y="7039"/>
                </a:lnTo>
                <a:lnTo>
                  <a:pt x="6552" y="7186"/>
                </a:lnTo>
                <a:lnTo>
                  <a:pt x="6382" y="7283"/>
                </a:lnTo>
                <a:lnTo>
                  <a:pt x="6187" y="7405"/>
                </a:lnTo>
                <a:lnTo>
                  <a:pt x="5992" y="7478"/>
                </a:lnTo>
                <a:lnTo>
                  <a:pt x="5773" y="7551"/>
                </a:lnTo>
                <a:lnTo>
                  <a:pt x="5554" y="7575"/>
                </a:lnTo>
                <a:lnTo>
                  <a:pt x="5359" y="7600"/>
                </a:lnTo>
                <a:lnTo>
                  <a:pt x="5359" y="7600"/>
                </a:lnTo>
                <a:lnTo>
                  <a:pt x="5091" y="7575"/>
                </a:lnTo>
                <a:lnTo>
                  <a:pt x="4848" y="7502"/>
                </a:lnTo>
                <a:lnTo>
                  <a:pt x="4604" y="7405"/>
                </a:lnTo>
                <a:lnTo>
                  <a:pt x="4409" y="7234"/>
                </a:lnTo>
                <a:lnTo>
                  <a:pt x="4409" y="7234"/>
                </a:lnTo>
                <a:lnTo>
                  <a:pt x="4239" y="7039"/>
                </a:lnTo>
                <a:lnTo>
                  <a:pt x="4117" y="6820"/>
                </a:lnTo>
                <a:lnTo>
                  <a:pt x="4044" y="6601"/>
                </a:lnTo>
                <a:lnTo>
                  <a:pt x="3971" y="6382"/>
                </a:lnTo>
                <a:lnTo>
                  <a:pt x="3922" y="6187"/>
                </a:lnTo>
                <a:lnTo>
                  <a:pt x="3849" y="5992"/>
                </a:lnTo>
                <a:lnTo>
                  <a:pt x="3752" y="5797"/>
                </a:lnTo>
                <a:lnTo>
                  <a:pt x="3605" y="5602"/>
                </a:lnTo>
                <a:lnTo>
                  <a:pt x="3605" y="5602"/>
                </a:lnTo>
                <a:lnTo>
                  <a:pt x="3459" y="5481"/>
                </a:lnTo>
                <a:lnTo>
                  <a:pt x="3313" y="5383"/>
                </a:lnTo>
                <a:lnTo>
                  <a:pt x="3167" y="5310"/>
                </a:lnTo>
                <a:lnTo>
                  <a:pt x="3021" y="5262"/>
                </a:lnTo>
                <a:lnTo>
                  <a:pt x="2850" y="5237"/>
                </a:lnTo>
                <a:lnTo>
                  <a:pt x="2704" y="5237"/>
                </a:lnTo>
                <a:lnTo>
                  <a:pt x="2558" y="5262"/>
                </a:lnTo>
                <a:lnTo>
                  <a:pt x="2412" y="5310"/>
                </a:lnTo>
                <a:lnTo>
                  <a:pt x="2242" y="5359"/>
                </a:lnTo>
                <a:lnTo>
                  <a:pt x="2095" y="5432"/>
                </a:lnTo>
                <a:lnTo>
                  <a:pt x="1803" y="5627"/>
                </a:lnTo>
                <a:lnTo>
                  <a:pt x="1511" y="5870"/>
                </a:lnTo>
                <a:lnTo>
                  <a:pt x="1243" y="6138"/>
                </a:lnTo>
                <a:lnTo>
                  <a:pt x="975" y="6431"/>
                </a:lnTo>
                <a:lnTo>
                  <a:pt x="756" y="6747"/>
                </a:lnTo>
                <a:lnTo>
                  <a:pt x="537" y="7039"/>
                </a:lnTo>
                <a:lnTo>
                  <a:pt x="366" y="7307"/>
                </a:lnTo>
                <a:lnTo>
                  <a:pt x="98" y="7770"/>
                </a:lnTo>
                <a:lnTo>
                  <a:pt x="25" y="7916"/>
                </a:lnTo>
                <a:lnTo>
                  <a:pt x="1" y="8014"/>
                </a:lnTo>
                <a:lnTo>
                  <a:pt x="1" y="8014"/>
                </a:lnTo>
                <a:lnTo>
                  <a:pt x="25" y="8208"/>
                </a:lnTo>
                <a:lnTo>
                  <a:pt x="74" y="8379"/>
                </a:lnTo>
                <a:lnTo>
                  <a:pt x="171" y="8574"/>
                </a:lnTo>
                <a:lnTo>
                  <a:pt x="293" y="8720"/>
                </a:lnTo>
                <a:lnTo>
                  <a:pt x="293" y="8720"/>
                </a:lnTo>
                <a:lnTo>
                  <a:pt x="585" y="8988"/>
                </a:lnTo>
                <a:lnTo>
                  <a:pt x="878" y="9231"/>
                </a:lnTo>
                <a:lnTo>
                  <a:pt x="1413" y="9670"/>
                </a:lnTo>
                <a:lnTo>
                  <a:pt x="1901" y="10035"/>
                </a:lnTo>
                <a:lnTo>
                  <a:pt x="2095" y="10206"/>
                </a:lnTo>
                <a:lnTo>
                  <a:pt x="2290" y="10376"/>
                </a:lnTo>
                <a:lnTo>
                  <a:pt x="2412" y="10547"/>
                </a:lnTo>
                <a:lnTo>
                  <a:pt x="2534" y="10717"/>
                </a:lnTo>
                <a:lnTo>
                  <a:pt x="2583" y="10888"/>
                </a:lnTo>
                <a:lnTo>
                  <a:pt x="2583" y="11082"/>
                </a:lnTo>
                <a:lnTo>
                  <a:pt x="2534" y="11277"/>
                </a:lnTo>
                <a:lnTo>
                  <a:pt x="2436" y="11496"/>
                </a:lnTo>
                <a:lnTo>
                  <a:pt x="2266" y="11740"/>
                </a:lnTo>
                <a:lnTo>
                  <a:pt x="1998" y="12008"/>
                </a:lnTo>
                <a:lnTo>
                  <a:pt x="1998" y="12008"/>
                </a:lnTo>
                <a:lnTo>
                  <a:pt x="1828" y="12178"/>
                </a:lnTo>
                <a:lnTo>
                  <a:pt x="1633" y="12276"/>
                </a:lnTo>
                <a:lnTo>
                  <a:pt x="1413" y="12349"/>
                </a:lnTo>
                <a:lnTo>
                  <a:pt x="1219" y="12398"/>
                </a:lnTo>
                <a:lnTo>
                  <a:pt x="999" y="12446"/>
                </a:lnTo>
                <a:lnTo>
                  <a:pt x="780" y="12544"/>
                </a:lnTo>
                <a:lnTo>
                  <a:pt x="585" y="12665"/>
                </a:lnTo>
                <a:lnTo>
                  <a:pt x="366" y="12836"/>
                </a:lnTo>
                <a:lnTo>
                  <a:pt x="366" y="12836"/>
                </a:lnTo>
                <a:lnTo>
                  <a:pt x="196" y="13031"/>
                </a:lnTo>
                <a:lnTo>
                  <a:pt x="98" y="13250"/>
                </a:lnTo>
                <a:lnTo>
                  <a:pt x="25" y="13493"/>
                </a:lnTo>
                <a:lnTo>
                  <a:pt x="1" y="13761"/>
                </a:lnTo>
                <a:lnTo>
                  <a:pt x="1" y="13761"/>
                </a:lnTo>
                <a:lnTo>
                  <a:pt x="25" y="13981"/>
                </a:lnTo>
                <a:lnTo>
                  <a:pt x="50" y="14200"/>
                </a:lnTo>
                <a:lnTo>
                  <a:pt x="123" y="14395"/>
                </a:lnTo>
                <a:lnTo>
                  <a:pt x="220" y="14614"/>
                </a:lnTo>
                <a:lnTo>
                  <a:pt x="318" y="14784"/>
                </a:lnTo>
                <a:lnTo>
                  <a:pt x="439" y="14979"/>
                </a:lnTo>
                <a:lnTo>
                  <a:pt x="561" y="15150"/>
                </a:lnTo>
                <a:lnTo>
                  <a:pt x="707" y="15320"/>
                </a:lnTo>
                <a:lnTo>
                  <a:pt x="707" y="15320"/>
                </a:lnTo>
                <a:lnTo>
                  <a:pt x="878" y="15466"/>
                </a:lnTo>
                <a:lnTo>
                  <a:pt x="1048" y="15588"/>
                </a:lnTo>
                <a:lnTo>
                  <a:pt x="1243" y="15710"/>
                </a:lnTo>
                <a:lnTo>
                  <a:pt x="1438" y="15832"/>
                </a:lnTo>
                <a:lnTo>
                  <a:pt x="1633" y="15905"/>
                </a:lnTo>
                <a:lnTo>
                  <a:pt x="1852" y="15978"/>
                </a:lnTo>
                <a:lnTo>
                  <a:pt x="2047" y="16002"/>
                </a:lnTo>
                <a:lnTo>
                  <a:pt x="2266" y="16026"/>
                </a:lnTo>
                <a:lnTo>
                  <a:pt x="2266" y="16026"/>
                </a:lnTo>
                <a:lnTo>
                  <a:pt x="2534" y="16002"/>
                </a:lnTo>
                <a:lnTo>
                  <a:pt x="2777" y="15929"/>
                </a:lnTo>
                <a:lnTo>
                  <a:pt x="2997" y="15832"/>
                </a:lnTo>
                <a:lnTo>
                  <a:pt x="3191" y="15661"/>
                </a:lnTo>
                <a:lnTo>
                  <a:pt x="3191" y="15661"/>
                </a:lnTo>
                <a:lnTo>
                  <a:pt x="3362" y="15466"/>
                </a:lnTo>
                <a:lnTo>
                  <a:pt x="3484" y="15247"/>
                </a:lnTo>
                <a:lnTo>
                  <a:pt x="3557" y="15052"/>
                </a:lnTo>
                <a:lnTo>
                  <a:pt x="3605" y="14833"/>
                </a:lnTo>
                <a:lnTo>
                  <a:pt x="3679" y="14614"/>
                </a:lnTo>
                <a:lnTo>
                  <a:pt x="3752" y="14419"/>
                </a:lnTo>
                <a:lnTo>
                  <a:pt x="3849" y="14200"/>
                </a:lnTo>
                <a:lnTo>
                  <a:pt x="4019" y="14029"/>
                </a:lnTo>
                <a:lnTo>
                  <a:pt x="4019" y="14029"/>
                </a:lnTo>
                <a:lnTo>
                  <a:pt x="4287" y="13786"/>
                </a:lnTo>
                <a:lnTo>
                  <a:pt x="4531" y="13591"/>
                </a:lnTo>
                <a:lnTo>
                  <a:pt x="4750" y="13493"/>
                </a:lnTo>
                <a:lnTo>
                  <a:pt x="4945" y="13445"/>
                </a:lnTo>
                <a:lnTo>
                  <a:pt x="5140" y="13445"/>
                </a:lnTo>
                <a:lnTo>
                  <a:pt x="5310" y="13493"/>
                </a:lnTo>
                <a:lnTo>
                  <a:pt x="5481" y="13615"/>
                </a:lnTo>
                <a:lnTo>
                  <a:pt x="5651" y="13737"/>
                </a:lnTo>
                <a:lnTo>
                  <a:pt x="5822" y="13932"/>
                </a:lnTo>
                <a:lnTo>
                  <a:pt x="5992" y="14127"/>
                </a:lnTo>
                <a:lnTo>
                  <a:pt x="6358" y="14614"/>
                </a:lnTo>
                <a:lnTo>
                  <a:pt x="6796" y="15150"/>
                </a:lnTo>
                <a:lnTo>
                  <a:pt x="7039" y="15442"/>
                </a:lnTo>
                <a:lnTo>
                  <a:pt x="7307" y="15734"/>
                </a:lnTo>
                <a:lnTo>
                  <a:pt x="7307" y="15734"/>
                </a:lnTo>
                <a:lnTo>
                  <a:pt x="7454" y="15856"/>
                </a:lnTo>
                <a:lnTo>
                  <a:pt x="7648" y="15953"/>
                </a:lnTo>
                <a:lnTo>
                  <a:pt x="7819" y="16002"/>
                </a:lnTo>
                <a:lnTo>
                  <a:pt x="8014" y="16026"/>
                </a:lnTo>
                <a:lnTo>
                  <a:pt x="8014" y="16026"/>
                </a:lnTo>
                <a:lnTo>
                  <a:pt x="8111" y="16002"/>
                </a:lnTo>
                <a:lnTo>
                  <a:pt x="8257" y="15929"/>
                </a:lnTo>
                <a:lnTo>
                  <a:pt x="8720" y="15661"/>
                </a:lnTo>
                <a:lnTo>
                  <a:pt x="8988" y="15491"/>
                </a:lnTo>
                <a:lnTo>
                  <a:pt x="9280" y="15271"/>
                </a:lnTo>
                <a:lnTo>
                  <a:pt x="9597" y="15052"/>
                </a:lnTo>
                <a:lnTo>
                  <a:pt x="9889" y="14784"/>
                </a:lnTo>
                <a:lnTo>
                  <a:pt x="10157" y="14516"/>
                </a:lnTo>
                <a:lnTo>
                  <a:pt x="10400" y="14224"/>
                </a:lnTo>
                <a:lnTo>
                  <a:pt x="10595" y="13932"/>
                </a:lnTo>
                <a:lnTo>
                  <a:pt x="10668" y="13786"/>
                </a:lnTo>
                <a:lnTo>
                  <a:pt x="10717" y="13615"/>
                </a:lnTo>
                <a:lnTo>
                  <a:pt x="10766" y="13469"/>
                </a:lnTo>
                <a:lnTo>
                  <a:pt x="10790" y="13323"/>
                </a:lnTo>
                <a:lnTo>
                  <a:pt x="10790" y="13177"/>
                </a:lnTo>
                <a:lnTo>
                  <a:pt x="10766" y="13006"/>
                </a:lnTo>
                <a:lnTo>
                  <a:pt x="10717" y="12860"/>
                </a:lnTo>
                <a:lnTo>
                  <a:pt x="10644" y="12714"/>
                </a:lnTo>
                <a:lnTo>
                  <a:pt x="10547" y="12568"/>
                </a:lnTo>
                <a:lnTo>
                  <a:pt x="10425" y="12422"/>
                </a:lnTo>
                <a:lnTo>
                  <a:pt x="10425" y="12422"/>
                </a:lnTo>
                <a:lnTo>
                  <a:pt x="10230" y="12276"/>
                </a:lnTo>
                <a:lnTo>
                  <a:pt x="10035" y="12178"/>
                </a:lnTo>
                <a:lnTo>
                  <a:pt x="9840" y="12105"/>
                </a:lnTo>
                <a:lnTo>
                  <a:pt x="9621" y="12032"/>
                </a:lnTo>
                <a:lnTo>
                  <a:pt x="9402" y="11983"/>
                </a:lnTo>
                <a:lnTo>
                  <a:pt x="9183" y="11886"/>
                </a:lnTo>
                <a:lnTo>
                  <a:pt x="8988" y="11789"/>
                </a:lnTo>
                <a:lnTo>
                  <a:pt x="8793" y="11618"/>
                </a:lnTo>
                <a:lnTo>
                  <a:pt x="8793" y="11618"/>
                </a:lnTo>
                <a:lnTo>
                  <a:pt x="8623" y="11423"/>
                </a:lnTo>
                <a:lnTo>
                  <a:pt x="8525" y="11204"/>
                </a:lnTo>
                <a:lnTo>
                  <a:pt x="8452" y="10961"/>
                </a:lnTo>
                <a:lnTo>
                  <a:pt x="8428" y="10668"/>
                </a:lnTo>
                <a:lnTo>
                  <a:pt x="8428" y="10668"/>
                </a:lnTo>
                <a:lnTo>
                  <a:pt x="8452" y="10473"/>
                </a:lnTo>
                <a:lnTo>
                  <a:pt x="8476" y="10254"/>
                </a:lnTo>
                <a:lnTo>
                  <a:pt x="8549" y="10059"/>
                </a:lnTo>
                <a:lnTo>
                  <a:pt x="8623" y="9865"/>
                </a:lnTo>
                <a:lnTo>
                  <a:pt x="8720" y="9670"/>
                </a:lnTo>
                <a:lnTo>
                  <a:pt x="8842" y="9475"/>
                </a:lnTo>
                <a:lnTo>
                  <a:pt x="8988" y="9304"/>
                </a:lnTo>
                <a:lnTo>
                  <a:pt x="9134" y="9134"/>
                </a:lnTo>
                <a:lnTo>
                  <a:pt x="9134" y="9134"/>
                </a:lnTo>
                <a:lnTo>
                  <a:pt x="9304" y="8988"/>
                </a:lnTo>
                <a:lnTo>
                  <a:pt x="9475" y="8866"/>
                </a:lnTo>
                <a:lnTo>
                  <a:pt x="9645" y="8744"/>
                </a:lnTo>
                <a:lnTo>
                  <a:pt x="9840" y="8622"/>
                </a:lnTo>
                <a:lnTo>
                  <a:pt x="10035" y="8549"/>
                </a:lnTo>
                <a:lnTo>
                  <a:pt x="10254" y="8476"/>
                </a:lnTo>
                <a:lnTo>
                  <a:pt x="10474" y="8452"/>
                </a:lnTo>
                <a:lnTo>
                  <a:pt x="10668" y="8428"/>
                </a:lnTo>
                <a:lnTo>
                  <a:pt x="10668" y="8428"/>
                </a:lnTo>
                <a:lnTo>
                  <a:pt x="10936" y="8452"/>
                </a:lnTo>
                <a:lnTo>
                  <a:pt x="11180" y="8525"/>
                </a:lnTo>
                <a:lnTo>
                  <a:pt x="11423" y="8622"/>
                </a:lnTo>
                <a:lnTo>
                  <a:pt x="11618" y="8793"/>
                </a:lnTo>
                <a:lnTo>
                  <a:pt x="11618" y="8793"/>
                </a:lnTo>
                <a:lnTo>
                  <a:pt x="11789" y="8988"/>
                </a:lnTo>
                <a:lnTo>
                  <a:pt x="11910" y="9207"/>
                </a:lnTo>
                <a:lnTo>
                  <a:pt x="11984" y="9426"/>
                </a:lnTo>
                <a:lnTo>
                  <a:pt x="12057" y="9645"/>
                </a:lnTo>
                <a:lnTo>
                  <a:pt x="12105" y="9840"/>
                </a:lnTo>
                <a:lnTo>
                  <a:pt x="12178" y="10035"/>
                </a:lnTo>
                <a:lnTo>
                  <a:pt x="12276" y="10230"/>
                </a:lnTo>
                <a:lnTo>
                  <a:pt x="12422" y="10425"/>
                </a:lnTo>
                <a:lnTo>
                  <a:pt x="12422" y="10425"/>
                </a:lnTo>
                <a:lnTo>
                  <a:pt x="12568" y="10547"/>
                </a:lnTo>
                <a:lnTo>
                  <a:pt x="12714" y="10644"/>
                </a:lnTo>
                <a:lnTo>
                  <a:pt x="12860" y="10717"/>
                </a:lnTo>
                <a:lnTo>
                  <a:pt x="13006" y="10766"/>
                </a:lnTo>
                <a:lnTo>
                  <a:pt x="13177" y="10790"/>
                </a:lnTo>
                <a:lnTo>
                  <a:pt x="13323" y="10790"/>
                </a:lnTo>
                <a:lnTo>
                  <a:pt x="13469" y="10766"/>
                </a:lnTo>
                <a:lnTo>
                  <a:pt x="13615" y="10717"/>
                </a:lnTo>
                <a:lnTo>
                  <a:pt x="13786" y="10668"/>
                </a:lnTo>
                <a:lnTo>
                  <a:pt x="13932" y="10595"/>
                </a:lnTo>
                <a:lnTo>
                  <a:pt x="14224" y="10400"/>
                </a:lnTo>
                <a:lnTo>
                  <a:pt x="14516" y="10157"/>
                </a:lnTo>
                <a:lnTo>
                  <a:pt x="14784" y="9889"/>
                </a:lnTo>
                <a:lnTo>
                  <a:pt x="15052" y="9597"/>
                </a:lnTo>
                <a:lnTo>
                  <a:pt x="15271" y="9280"/>
                </a:lnTo>
                <a:lnTo>
                  <a:pt x="15491" y="8988"/>
                </a:lnTo>
                <a:lnTo>
                  <a:pt x="15661" y="8720"/>
                </a:lnTo>
                <a:lnTo>
                  <a:pt x="15929" y="8257"/>
                </a:lnTo>
                <a:lnTo>
                  <a:pt x="16002" y="8111"/>
                </a:lnTo>
                <a:lnTo>
                  <a:pt x="16026" y="8014"/>
                </a:lnTo>
                <a:lnTo>
                  <a:pt x="16026" y="8014"/>
                </a:lnTo>
                <a:lnTo>
                  <a:pt x="16002" y="7819"/>
                </a:lnTo>
                <a:lnTo>
                  <a:pt x="15953" y="7648"/>
                </a:lnTo>
                <a:lnTo>
                  <a:pt x="15856" y="7453"/>
                </a:lnTo>
                <a:lnTo>
                  <a:pt x="15734" y="7307"/>
                </a:lnTo>
                <a:lnTo>
                  <a:pt x="15734" y="7307"/>
                </a:lnTo>
                <a:lnTo>
                  <a:pt x="15442" y="7039"/>
                </a:lnTo>
                <a:lnTo>
                  <a:pt x="15150" y="6796"/>
                </a:lnTo>
                <a:lnTo>
                  <a:pt x="14614" y="6357"/>
                </a:lnTo>
                <a:lnTo>
                  <a:pt x="14127" y="5992"/>
                </a:lnTo>
                <a:lnTo>
                  <a:pt x="13932" y="5822"/>
                </a:lnTo>
                <a:lnTo>
                  <a:pt x="13737" y="5651"/>
                </a:lnTo>
                <a:lnTo>
                  <a:pt x="13615" y="5481"/>
                </a:lnTo>
                <a:lnTo>
                  <a:pt x="13494" y="5310"/>
                </a:lnTo>
                <a:lnTo>
                  <a:pt x="13445" y="5140"/>
                </a:lnTo>
                <a:lnTo>
                  <a:pt x="13445" y="4945"/>
                </a:lnTo>
                <a:lnTo>
                  <a:pt x="13494" y="4750"/>
                </a:lnTo>
                <a:lnTo>
                  <a:pt x="13591" y="4531"/>
                </a:lnTo>
                <a:lnTo>
                  <a:pt x="13761" y="4287"/>
                </a:lnTo>
                <a:lnTo>
                  <a:pt x="14029" y="4019"/>
                </a:lnTo>
                <a:lnTo>
                  <a:pt x="14029" y="4019"/>
                </a:lnTo>
                <a:close/>
              </a:path>
            </a:pathLst>
          </a:custGeom>
          <a:noFill/>
          <a:ln w="12175" cap="rnd" cmpd="sng">
            <a:solidFill>
              <a:srgbClr val="02BDC7"/>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05" name="Google Shape;205;p8"/>
          <p:cNvGrpSpPr/>
          <p:nvPr/>
        </p:nvGrpSpPr>
        <p:grpSpPr>
          <a:xfrm>
            <a:off x="10856509" y="5970102"/>
            <a:ext cx="678468" cy="638281"/>
            <a:chOff x="5972700" y="2330200"/>
            <a:chExt cx="411625" cy="387275"/>
          </a:xfrm>
        </p:grpSpPr>
        <p:sp>
          <p:nvSpPr>
            <p:cNvPr id="206" name="Google Shape;206;p8"/>
            <p:cNvSpPr/>
            <p:nvPr/>
          </p:nvSpPr>
          <p:spPr>
            <a:xfrm>
              <a:off x="5972700" y="2476950"/>
              <a:ext cx="98050" cy="219825"/>
            </a:xfrm>
            <a:custGeom>
              <a:avLst/>
              <a:gdLst/>
              <a:ahLst/>
              <a:cxnLst/>
              <a:rect l="l" t="t" r="r" b="b"/>
              <a:pathLst>
                <a:path w="3922" h="8793" fill="none" extrusionOk="0">
                  <a:moveTo>
                    <a:pt x="0" y="0"/>
                  </a:moveTo>
                  <a:lnTo>
                    <a:pt x="0" y="8792"/>
                  </a:lnTo>
                  <a:lnTo>
                    <a:pt x="3921" y="8792"/>
                  </a:lnTo>
                  <a:lnTo>
                    <a:pt x="3921" y="0"/>
                  </a:lnTo>
                  <a:lnTo>
                    <a:pt x="0" y="0"/>
                  </a:lnTo>
                  <a:close/>
                  <a:moveTo>
                    <a:pt x="2411" y="2411"/>
                  </a:moveTo>
                  <a:lnTo>
                    <a:pt x="2411" y="2411"/>
                  </a:lnTo>
                  <a:lnTo>
                    <a:pt x="2265" y="2387"/>
                  </a:lnTo>
                  <a:lnTo>
                    <a:pt x="2143" y="2363"/>
                  </a:lnTo>
                  <a:lnTo>
                    <a:pt x="2022" y="2290"/>
                  </a:lnTo>
                  <a:lnTo>
                    <a:pt x="1924" y="2216"/>
                  </a:lnTo>
                  <a:lnTo>
                    <a:pt x="1827" y="2095"/>
                  </a:lnTo>
                  <a:lnTo>
                    <a:pt x="1754" y="1973"/>
                  </a:lnTo>
                  <a:lnTo>
                    <a:pt x="1729" y="1851"/>
                  </a:lnTo>
                  <a:lnTo>
                    <a:pt x="1705" y="1705"/>
                  </a:lnTo>
                  <a:lnTo>
                    <a:pt x="1705" y="1705"/>
                  </a:lnTo>
                  <a:lnTo>
                    <a:pt x="1729" y="1559"/>
                  </a:lnTo>
                  <a:lnTo>
                    <a:pt x="1754" y="1437"/>
                  </a:lnTo>
                  <a:lnTo>
                    <a:pt x="1827" y="1315"/>
                  </a:lnTo>
                  <a:lnTo>
                    <a:pt x="1924" y="1218"/>
                  </a:lnTo>
                  <a:lnTo>
                    <a:pt x="2022" y="1120"/>
                  </a:lnTo>
                  <a:lnTo>
                    <a:pt x="2143" y="1072"/>
                  </a:lnTo>
                  <a:lnTo>
                    <a:pt x="2265" y="1023"/>
                  </a:lnTo>
                  <a:lnTo>
                    <a:pt x="2411" y="999"/>
                  </a:lnTo>
                  <a:lnTo>
                    <a:pt x="2411" y="999"/>
                  </a:lnTo>
                  <a:lnTo>
                    <a:pt x="2557" y="1023"/>
                  </a:lnTo>
                  <a:lnTo>
                    <a:pt x="2679" y="1072"/>
                  </a:lnTo>
                  <a:lnTo>
                    <a:pt x="2801" y="1120"/>
                  </a:lnTo>
                  <a:lnTo>
                    <a:pt x="2898" y="1218"/>
                  </a:lnTo>
                  <a:lnTo>
                    <a:pt x="2996" y="1315"/>
                  </a:lnTo>
                  <a:lnTo>
                    <a:pt x="3069" y="1437"/>
                  </a:lnTo>
                  <a:lnTo>
                    <a:pt x="3093" y="1559"/>
                  </a:lnTo>
                  <a:lnTo>
                    <a:pt x="3118" y="1705"/>
                  </a:lnTo>
                  <a:lnTo>
                    <a:pt x="3118" y="1705"/>
                  </a:lnTo>
                  <a:lnTo>
                    <a:pt x="3093" y="1851"/>
                  </a:lnTo>
                  <a:lnTo>
                    <a:pt x="3069" y="1973"/>
                  </a:lnTo>
                  <a:lnTo>
                    <a:pt x="2996" y="2095"/>
                  </a:lnTo>
                  <a:lnTo>
                    <a:pt x="2898" y="2216"/>
                  </a:lnTo>
                  <a:lnTo>
                    <a:pt x="2801" y="2290"/>
                  </a:lnTo>
                  <a:lnTo>
                    <a:pt x="2679" y="2363"/>
                  </a:lnTo>
                  <a:lnTo>
                    <a:pt x="2557" y="2387"/>
                  </a:lnTo>
                  <a:lnTo>
                    <a:pt x="2411" y="2411"/>
                  </a:lnTo>
                  <a:lnTo>
                    <a:pt x="2411" y="2411"/>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7" name="Google Shape;207;p8"/>
            <p:cNvSpPr/>
            <p:nvPr/>
          </p:nvSpPr>
          <p:spPr>
            <a:xfrm>
              <a:off x="6078025" y="2330200"/>
              <a:ext cx="306300" cy="387275"/>
            </a:xfrm>
            <a:custGeom>
              <a:avLst/>
              <a:gdLst/>
              <a:ahLst/>
              <a:cxnLst/>
              <a:rect l="l" t="t" r="r" b="b"/>
              <a:pathLst>
                <a:path w="12252" h="15491" fill="none" extrusionOk="0">
                  <a:moveTo>
                    <a:pt x="1" y="13396"/>
                  </a:moveTo>
                  <a:lnTo>
                    <a:pt x="1511" y="13396"/>
                  </a:lnTo>
                  <a:lnTo>
                    <a:pt x="1511" y="13396"/>
                  </a:lnTo>
                  <a:lnTo>
                    <a:pt x="1998" y="13639"/>
                  </a:lnTo>
                  <a:lnTo>
                    <a:pt x="2680" y="13932"/>
                  </a:lnTo>
                  <a:lnTo>
                    <a:pt x="3556" y="14273"/>
                  </a:lnTo>
                  <a:lnTo>
                    <a:pt x="4531" y="14638"/>
                  </a:lnTo>
                  <a:lnTo>
                    <a:pt x="5578" y="14955"/>
                  </a:lnTo>
                  <a:lnTo>
                    <a:pt x="6114" y="15101"/>
                  </a:lnTo>
                  <a:lnTo>
                    <a:pt x="6650" y="15222"/>
                  </a:lnTo>
                  <a:lnTo>
                    <a:pt x="7161" y="15344"/>
                  </a:lnTo>
                  <a:lnTo>
                    <a:pt x="7672" y="15417"/>
                  </a:lnTo>
                  <a:lnTo>
                    <a:pt x="8135" y="15466"/>
                  </a:lnTo>
                  <a:lnTo>
                    <a:pt x="8598" y="15490"/>
                  </a:lnTo>
                  <a:lnTo>
                    <a:pt x="8598" y="15490"/>
                  </a:lnTo>
                  <a:lnTo>
                    <a:pt x="9377" y="15490"/>
                  </a:lnTo>
                  <a:lnTo>
                    <a:pt x="9791" y="15466"/>
                  </a:lnTo>
                  <a:lnTo>
                    <a:pt x="10181" y="15417"/>
                  </a:lnTo>
                  <a:lnTo>
                    <a:pt x="10522" y="15320"/>
                  </a:lnTo>
                  <a:lnTo>
                    <a:pt x="10692" y="15271"/>
                  </a:lnTo>
                  <a:lnTo>
                    <a:pt x="10814" y="15222"/>
                  </a:lnTo>
                  <a:lnTo>
                    <a:pt x="10936" y="15149"/>
                  </a:lnTo>
                  <a:lnTo>
                    <a:pt x="11033" y="15052"/>
                  </a:lnTo>
                  <a:lnTo>
                    <a:pt x="11082" y="14955"/>
                  </a:lnTo>
                  <a:lnTo>
                    <a:pt x="11131" y="14833"/>
                  </a:lnTo>
                  <a:lnTo>
                    <a:pt x="11204" y="14126"/>
                  </a:lnTo>
                  <a:lnTo>
                    <a:pt x="11204" y="14126"/>
                  </a:lnTo>
                  <a:lnTo>
                    <a:pt x="11180" y="13956"/>
                  </a:lnTo>
                  <a:lnTo>
                    <a:pt x="11131" y="13810"/>
                  </a:lnTo>
                  <a:lnTo>
                    <a:pt x="11033" y="13664"/>
                  </a:lnTo>
                  <a:lnTo>
                    <a:pt x="10887" y="13542"/>
                  </a:lnTo>
                  <a:lnTo>
                    <a:pt x="10887" y="13542"/>
                  </a:lnTo>
                  <a:lnTo>
                    <a:pt x="11009" y="13518"/>
                  </a:lnTo>
                  <a:lnTo>
                    <a:pt x="11131" y="13469"/>
                  </a:lnTo>
                  <a:lnTo>
                    <a:pt x="11253" y="13420"/>
                  </a:lnTo>
                  <a:lnTo>
                    <a:pt x="11350" y="13323"/>
                  </a:lnTo>
                  <a:lnTo>
                    <a:pt x="11423" y="13225"/>
                  </a:lnTo>
                  <a:lnTo>
                    <a:pt x="11496" y="13104"/>
                  </a:lnTo>
                  <a:lnTo>
                    <a:pt x="11545" y="12957"/>
                  </a:lnTo>
                  <a:lnTo>
                    <a:pt x="11569" y="12836"/>
                  </a:lnTo>
                  <a:lnTo>
                    <a:pt x="11642" y="11959"/>
                  </a:lnTo>
                  <a:lnTo>
                    <a:pt x="11642" y="11959"/>
                  </a:lnTo>
                  <a:lnTo>
                    <a:pt x="11642" y="11837"/>
                  </a:lnTo>
                  <a:lnTo>
                    <a:pt x="11642" y="11740"/>
                  </a:lnTo>
                  <a:lnTo>
                    <a:pt x="11618" y="11618"/>
                  </a:lnTo>
                  <a:lnTo>
                    <a:pt x="11569" y="11521"/>
                  </a:lnTo>
                  <a:lnTo>
                    <a:pt x="11447" y="11350"/>
                  </a:lnTo>
                  <a:lnTo>
                    <a:pt x="11374" y="11277"/>
                  </a:lnTo>
                  <a:lnTo>
                    <a:pt x="11301" y="11204"/>
                  </a:lnTo>
                  <a:lnTo>
                    <a:pt x="11301" y="11204"/>
                  </a:lnTo>
                  <a:lnTo>
                    <a:pt x="11423" y="11180"/>
                  </a:lnTo>
                  <a:lnTo>
                    <a:pt x="11521" y="11131"/>
                  </a:lnTo>
                  <a:lnTo>
                    <a:pt x="11618" y="11058"/>
                  </a:lnTo>
                  <a:lnTo>
                    <a:pt x="11715" y="10960"/>
                  </a:lnTo>
                  <a:lnTo>
                    <a:pt x="11788" y="10863"/>
                  </a:lnTo>
                  <a:lnTo>
                    <a:pt x="11837" y="10766"/>
                  </a:lnTo>
                  <a:lnTo>
                    <a:pt x="11886" y="10644"/>
                  </a:lnTo>
                  <a:lnTo>
                    <a:pt x="11910" y="10498"/>
                  </a:lnTo>
                  <a:lnTo>
                    <a:pt x="11983" y="9645"/>
                  </a:lnTo>
                  <a:lnTo>
                    <a:pt x="11983" y="9645"/>
                  </a:lnTo>
                  <a:lnTo>
                    <a:pt x="11983" y="9523"/>
                  </a:lnTo>
                  <a:lnTo>
                    <a:pt x="11983" y="9402"/>
                  </a:lnTo>
                  <a:lnTo>
                    <a:pt x="11959" y="9280"/>
                  </a:lnTo>
                  <a:lnTo>
                    <a:pt x="11910" y="9182"/>
                  </a:lnTo>
                  <a:lnTo>
                    <a:pt x="11861" y="9085"/>
                  </a:lnTo>
                  <a:lnTo>
                    <a:pt x="11788" y="9012"/>
                  </a:lnTo>
                  <a:lnTo>
                    <a:pt x="11715" y="8939"/>
                  </a:lnTo>
                  <a:lnTo>
                    <a:pt x="11618" y="8866"/>
                  </a:lnTo>
                  <a:lnTo>
                    <a:pt x="11618" y="8866"/>
                  </a:lnTo>
                  <a:lnTo>
                    <a:pt x="11715" y="8841"/>
                  </a:lnTo>
                  <a:lnTo>
                    <a:pt x="11813" y="8768"/>
                  </a:lnTo>
                  <a:lnTo>
                    <a:pt x="11910" y="8695"/>
                  </a:lnTo>
                  <a:lnTo>
                    <a:pt x="11983" y="8622"/>
                  </a:lnTo>
                  <a:lnTo>
                    <a:pt x="12056" y="8525"/>
                  </a:lnTo>
                  <a:lnTo>
                    <a:pt x="12105" y="8427"/>
                  </a:lnTo>
                  <a:lnTo>
                    <a:pt x="12129" y="8306"/>
                  </a:lnTo>
                  <a:lnTo>
                    <a:pt x="12154" y="8184"/>
                  </a:lnTo>
                  <a:lnTo>
                    <a:pt x="12251" y="7307"/>
                  </a:lnTo>
                  <a:lnTo>
                    <a:pt x="12251" y="7307"/>
                  </a:lnTo>
                  <a:lnTo>
                    <a:pt x="12227" y="7185"/>
                  </a:lnTo>
                  <a:lnTo>
                    <a:pt x="12202" y="7064"/>
                  </a:lnTo>
                  <a:lnTo>
                    <a:pt x="12154" y="6966"/>
                  </a:lnTo>
                  <a:lnTo>
                    <a:pt x="12105" y="6869"/>
                  </a:lnTo>
                  <a:lnTo>
                    <a:pt x="12032" y="6771"/>
                  </a:lnTo>
                  <a:lnTo>
                    <a:pt x="11935" y="6698"/>
                  </a:lnTo>
                  <a:lnTo>
                    <a:pt x="11715" y="6552"/>
                  </a:lnTo>
                  <a:lnTo>
                    <a:pt x="11472" y="6430"/>
                  </a:lnTo>
                  <a:lnTo>
                    <a:pt x="11180" y="6333"/>
                  </a:lnTo>
                  <a:lnTo>
                    <a:pt x="10863" y="6260"/>
                  </a:lnTo>
                  <a:lnTo>
                    <a:pt x="10546" y="6211"/>
                  </a:lnTo>
                  <a:lnTo>
                    <a:pt x="10546" y="6211"/>
                  </a:lnTo>
                  <a:lnTo>
                    <a:pt x="9864" y="6114"/>
                  </a:lnTo>
                  <a:lnTo>
                    <a:pt x="8817" y="6016"/>
                  </a:lnTo>
                  <a:lnTo>
                    <a:pt x="7575" y="5943"/>
                  </a:lnTo>
                  <a:lnTo>
                    <a:pt x="6309" y="5870"/>
                  </a:lnTo>
                  <a:lnTo>
                    <a:pt x="6309" y="5870"/>
                  </a:lnTo>
                  <a:lnTo>
                    <a:pt x="6479" y="5578"/>
                  </a:lnTo>
                  <a:lnTo>
                    <a:pt x="6625" y="5237"/>
                  </a:lnTo>
                  <a:lnTo>
                    <a:pt x="6771" y="4872"/>
                  </a:lnTo>
                  <a:lnTo>
                    <a:pt x="6869" y="4482"/>
                  </a:lnTo>
                  <a:lnTo>
                    <a:pt x="6966" y="4092"/>
                  </a:lnTo>
                  <a:lnTo>
                    <a:pt x="7064" y="3678"/>
                  </a:lnTo>
                  <a:lnTo>
                    <a:pt x="7161" y="2875"/>
                  </a:lnTo>
                  <a:lnTo>
                    <a:pt x="7234" y="2144"/>
                  </a:lnTo>
                  <a:lnTo>
                    <a:pt x="7283" y="1535"/>
                  </a:lnTo>
                  <a:lnTo>
                    <a:pt x="7283" y="975"/>
                  </a:lnTo>
                  <a:lnTo>
                    <a:pt x="7283" y="975"/>
                  </a:lnTo>
                  <a:lnTo>
                    <a:pt x="7283" y="804"/>
                  </a:lnTo>
                  <a:lnTo>
                    <a:pt x="7210" y="609"/>
                  </a:lnTo>
                  <a:lnTo>
                    <a:pt x="7137" y="463"/>
                  </a:lnTo>
                  <a:lnTo>
                    <a:pt x="7015" y="317"/>
                  </a:lnTo>
                  <a:lnTo>
                    <a:pt x="6869" y="171"/>
                  </a:lnTo>
                  <a:lnTo>
                    <a:pt x="6698" y="98"/>
                  </a:lnTo>
                  <a:lnTo>
                    <a:pt x="6503" y="25"/>
                  </a:lnTo>
                  <a:lnTo>
                    <a:pt x="6309" y="1"/>
                  </a:lnTo>
                  <a:lnTo>
                    <a:pt x="6309" y="1"/>
                  </a:lnTo>
                  <a:lnTo>
                    <a:pt x="5943" y="25"/>
                  </a:lnTo>
                  <a:lnTo>
                    <a:pt x="5700" y="74"/>
                  </a:lnTo>
                  <a:lnTo>
                    <a:pt x="5505" y="147"/>
                  </a:lnTo>
                  <a:lnTo>
                    <a:pt x="5359" y="220"/>
                  </a:lnTo>
                  <a:lnTo>
                    <a:pt x="5359" y="220"/>
                  </a:lnTo>
                  <a:lnTo>
                    <a:pt x="4969" y="1462"/>
                  </a:lnTo>
                  <a:lnTo>
                    <a:pt x="4774" y="2022"/>
                  </a:lnTo>
                  <a:lnTo>
                    <a:pt x="4579" y="2534"/>
                  </a:lnTo>
                  <a:lnTo>
                    <a:pt x="4385" y="2996"/>
                  </a:lnTo>
                  <a:lnTo>
                    <a:pt x="4190" y="3386"/>
                  </a:lnTo>
                  <a:lnTo>
                    <a:pt x="4019" y="3678"/>
                  </a:lnTo>
                  <a:lnTo>
                    <a:pt x="3873" y="3922"/>
                  </a:lnTo>
                  <a:lnTo>
                    <a:pt x="3873" y="3922"/>
                  </a:lnTo>
                  <a:lnTo>
                    <a:pt x="3654" y="4141"/>
                  </a:lnTo>
                  <a:lnTo>
                    <a:pt x="3313" y="4482"/>
                  </a:lnTo>
                  <a:lnTo>
                    <a:pt x="2509" y="5237"/>
                  </a:lnTo>
                  <a:lnTo>
                    <a:pt x="1438" y="6211"/>
                  </a:lnTo>
                  <a:lnTo>
                    <a:pt x="1" y="621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08" name="Google Shape;208;p8"/>
          <p:cNvGrpSpPr/>
          <p:nvPr/>
        </p:nvGrpSpPr>
        <p:grpSpPr>
          <a:xfrm>
            <a:off x="2853161" y="643387"/>
            <a:ext cx="531544" cy="842560"/>
            <a:chOff x="6718575" y="2318625"/>
            <a:chExt cx="256950" cy="407375"/>
          </a:xfrm>
        </p:grpSpPr>
        <p:sp>
          <p:nvSpPr>
            <p:cNvPr id="209" name="Google Shape;209;p8"/>
            <p:cNvSpPr/>
            <p:nvPr/>
          </p:nvSpPr>
          <p:spPr>
            <a:xfrm>
              <a:off x="6795900" y="2673600"/>
              <a:ext cx="102300" cy="22550"/>
            </a:xfrm>
            <a:custGeom>
              <a:avLst/>
              <a:gdLst/>
              <a:ahLst/>
              <a:cxnLst/>
              <a:rect l="l" t="t" r="r" b="b"/>
              <a:pathLst>
                <a:path w="4092" h="902" fill="none" extrusionOk="0">
                  <a:moveTo>
                    <a:pt x="4092" y="902"/>
                  </a:moveTo>
                  <a:lnTo>
                    <a:pt x="4092" y="1"/>
                  </a:lnTo>
                  <a:lnTo>
                    <a:pt x="0" y="1"/>
                  </a:lnTo>
                  <a:lnTo>
                    <a:pt x="0" y="902"/>
                  </a:lnTo>
                  <a:lnTo>
                    <a:pt x="4092" y="902"/>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0" name="Google Shape;210;p8"/>
            <p:cNvSpPr/>
            <p:nvPr/>
          </p:nvSpPr>
          <p:spPr>
            <a:xfrm>
              <a:off x="6795900" y="2650475"/>
              <a:ext cx="102300" cy="22550"/>
            </a:xfrm>
            <a:custGeom>
              <a:avLst/>
              <a:gdLst/>
              <a:ahLst/>
              <a:cxnLst/>
              <a:rect l="l" t="t" r="r" b="b"/>
              <a:pathLst>
                <a:path w="4092" h="902" fill="none" extrusionOk="0">
                  <a:moveTo>
                    <a:pt x="4092" y="901"/>
                  </a:moveTo>
                  <a:lnTo>
                    <a:pt x="4092" y="0"/>
                  </a:lnTo>
                  <a:lnTo>
                    <a:pt x="0" y="0"/>
                  </a:lnTo>
                  <a:lnTo>
                    <a:pt x="0" y="901"/>
                  </a:lnTo>
                  <a:lnTo>
                    <a:pt x="4092" y="901"/>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1" name="Google Shape;211;p8"/>
            <p:cNvSpPr/>
            <p:nvPr/>
          </p:nvSpPr>
          <p:spPr>
            <a:xfrm>
              <a:off x="6795900" y="2696125"/>
              <a:ext cx="102300" cy="29875"/>
            </a:xfrm>
            <a:custGeom>
              <a:avLst/>
              <a:gdLst/>
              <a:ahLst/>
              <a:cxnLst/>
              <a:rect l="l" t="t" r="r" b="b"/>
              <a:pathLst>
                <a:path w="4092" h="1195" fill="none" extrusionOk="0">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2" name="Google Shape;212;p8"/>
            <p:cNvSpPr/>
            <p:nvPr/>
          </p:nvSpPr>
          <p:spPr>
            <a:xfrm>
              <a:off x="6784925" y="2459275"/>
              <a:ext cx="35350" cy="166875"/>
            </a:xfrm>
            <a:custGeom>
              <a:avLst/>
              <a:gdLst/>
              <a:ahLst/>
              <a:cxnLst/>
              <a:rect l="l" t="t" r="r" b="b"/>
              <a:pathLst>
                <a:path w="1414" h="6675" fill="none" extrusionOk="0">
                  <a:moveTo>
                    <a:pt x="1413" y="6674"/>
                  </a:moveTo>
                  <a:lnTo>
                    <a:pt x="1413" y="6674"/>
                  </a:lnTo>
                  <a:lnTo>
                    <a:pt x="585" y="2850"/>
                  </a:lnTo>
                  <a:lnTo>
                    <a:pt x="1" y="1"/>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3" name="Google Shape;213;p8"/>
            <p:cNvSpPr/>
            <p:nvPr/>
          </p:nvSpPr>
          <p:spPr>
            <a:xfrm>
              <a:off x="6718575" y="2318625"/>
              <a:ext cx="256950" cy="307525"/>
            </a:xfrm>
            <a:custGeom>
              <a:avLst/>
              <a:gdLst/>
              <a:ahLst/>
              <a:cxnLst/>
              <a:rect l="l" t="t" r="r" b="b"/>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4" name="Google Shape;214;p8"/>
            <p:cNvSpPr/>
            <p:nvPr/>
          </p:nvSpPr>
          <p:spPr>
            <a:xfrm>
              <a:off x="6873825" y="2459275"/>
              <a:ext cx="35350" cy="166875"/>
            </a:xfrm>
            <a:custGeom>
              <a:avLst/>
              <a:gdLst/>
              <a:ahLst/>
              <a:cxnLst/>
              <a:rect l="l" t="t" r="r" b="b"/>
              <a:pathLst>
                <a:path w="1414" h="6675" fill="none" extrusionOk="0">
                  <a:moveTo>
                    <a:pt x="1413" y="1"/>
                  </a:moveTo>
                  <a:lnTo>
                    <a:pt x="1413" y="1"/>
                  </a:lnTo>
                  <a:lnTo>
                    <a:pt x="829" y="2850"/>
                  </a:lnTo>
                  <a:lnTo>
                    <a:pt x="1" y="6674"/>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5" name="Google Shape;215;p8"/>
            <p:cNvSpPr/>
            <p:nvPr/>
          </p:nvSpPr>
          <p:spPr>
            <a:xfrm>
              <a:off x="6801975" y="2453200"/>
              <a:ext cx="90150" cy="19500"/>
            </a:xfrm>
            <a:custGeom>
              <a:avLst/>
              <a:gdLst/>
              <a:ahLst/>
              <a:cxnLst/>
              <a:rect l="l" t="t" r="r" b="b"/>
              <a:pathLst>
                <a:path w="3606" h="780" fill="none" extrusionOk="0">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6" name="Google Shape;216;p8"/>
            <p:cNvSpPr/>
            <p:nvPr/>
          </p:nvSpPr>
          <p:spPr>
            <a:xfrm>
              <a:off x="6795900" y="2628550"/>
              <a:ext cx="102300" cy="25"/>
            </a:xfrm>
            <a:custGeom>
              <a:avLst/>
              <a:gdLst/>
              <a:ahLst/>
              <a:cxnLst/>
              <a:rect l="l" t="t" r="r" b="b"/>
              <a:pathLst>
                <a:path w="4092" h="1" fill="none" extrusionOk="0">
                  <a:moveTo>
                    <a:pt x="0" y="1"/>
                  </a:moveTo>
                  <a:lnTo>
                    <a:pt x="4092" y="1"/>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17" name="Google Shape;217;p8"/>
          <p:cNvSpPr txBox="1">
            <a:spLocks noGrp="1"/>
          </p:cNvSpPr>
          <p:nvPr>
            <p:ph type="title"/>
          </p:nvPr>
        </p:nvSpPr>
        <p:spPr>
          <a:xfrm>
            <a:off x="192100" y="745967"/>
            <a:ext cx="2856000" cy="3507200"/>
          </a:xfrm>
          <a:prstGeom prst="rect">
            <a:avLst/>
          </a:prstGeom>
        </p:spPr>
        <p:txBody>
          <a:bodyPr spcFirstLastPara="1" wrap="square" lIns="91425" tIns="91425" rIns="91425" bIns="91425" anchor="ctr" anchorCtr="0">
            <a:noAutofit/>
          </a:bodyPr>
          <a:lstStyle>
            <a:lvl1pPr lvl="0">
              <a:spcBef>
                <a:spcPts val="0"/>
              </a:spcBef>
              <a:spcAft>
                <a:spcPts val="0"/>
              </a:spcAft>
              <a:buSzPts val="2000"/>
              <a:buNone/>
              <a:defRPr/>
            </a:lvl1pPr>
            <a:lvl2pPr lvl="1">
              <a:spcBef>
                <a:spcPts val="0"/>
              </a:spcBef>
              <a:spcAft>
                <a:spcPts val="0"/>
              </a:spcAft>
              <a:buSzPts val="2000"/>
              <a:buNone/>
              <a:defRPr/>
            </a:lvl2pPr>
            <a:lvl3pPr lvl="2">
              <a:spcBef>
                <a:spcPts val="0"/>
              </a:spcBef>
              <a:spcAft>
                <a:spcPts val="0"/>
              </a:spcAft>
              <a:buSzPts val="2000"/>
              <a:buNone/>
              <a:defRPr/>
            </a:lvl3pPr>
            <a:lvl4pPr lvl="3">
              <a:spcBef>
                <a:spcPts val="0"/>
              </a:spcBef>
              <a:spcAft>
                <a:spcPts val="0"/>
              </a:spcAft>
              <a:buSzPts val="2000"/>
              <a:buNone/>
              <a:defRPr/>
            </a:lvl4pPr>
            <a:lvl5pPr lvl="4">
              <a:spcBef>
                <a:spcPts val="0"/>
              </a:spcBef>
              <a:spcAft>
                <a:spcPts val="0"/>
              </a:spcAft>
              <a:buSzPts val="2000"/>
              <a:buNone/>
              <a:defRPr/>
            </a:lvl5pPr>
            <a:lvl6pPr lvl="5">
              <a:spcBef>
                <a:spcPts val="0"/>
              </a:spcBef>
              <a:spcAft>
                <a:spcPts val="0"/>
              </a:spcAft>
              <a:buSzPts val="2000"/>
              <a:buNone/>
              <a:defRPr/>
            </a:lvl6pPr>
            <a:lvl7pPr lvl="6">
              <a:spcBef>
                <a:spcPts val="0"/>
              </a:spcBef>
              <a:spcAft>
                <a:spcPts val="0"/>
              </a:spcAft>
              <a:buSzPts val="2000"/>
              <a:buNone/>
              <a:defRPr/>
            </a:lvl7pPr>
            <a:lvl8pPr lvl="7">
              <a:spcBef>
                <a:spcPts val="0"/>
              </a:spcBef>
              <a:spcAft>
                <a:spcPts val="0"/>
              </a:spcAft>
              <a:buSzPts val="2000"/>
              <a:buNone/>
              <a:defRPr/>
            </a:lvl8pPr>
            <a:lvl9pPr lvl="8">
              <a:spcBef>
                <a:spcPts val="0"/>
              </a:spcBef>
              <a:spcAft>
                <a:spcPts val="0"/>
              </a:spcAft>
              <a:buSzPts val="2000"/>
              <a:buNone/>
              <a:defRPr/>
            </a:lvl9pPr>
          </a:lstStyle>
          <a:p>
            <a:endParaRPr/>
          </a:p>
        </p:txBody>
      </p:sp>
      <p:sp>
        <p:nvSpPr>
          <p:cNvPr id="218" name="Google Shape;218;p8"/>
          <p:cNvSpPr txBox="1">
            <a:spLocks noGrp="1"/>
          </p:cNvSpPr>
          <p:nvPr>
            <p:ph type="sldNum" idx="12"/>
          </p:nvPr>
        </p:nvSpPr>
        <p:spPr>
          <a:xfrm>
            <a:off x="10823979" y="557417"/>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A6BCC9"/>
                </a:solidFill>
              </a:rPr>
              <a:pPr defTabSz="1219170">
                <a:buClr>
                  <a:srgbClr val="000000"/>
                </a:buClr>
              </a:pPr>
              <a:t>‹#›</a:t>
            </a:fld>
            <a:endParaRPr lang="en" kern="0">
              <a:solidFill>
                <a:srgbClr val="A6BCC9"/>
              </a:solidFill>
            </a:endParaRPr>
          </a:p>
        </p:txBody>
      </p:sp>
    </p:spTree>
    <p:extLst>
      <p:ext uri="{BB962C8B-B14F-4D97-AF65-F5344CB8AC3E}">
        <p14:creationId xmlns:p14="http://schemas.microsoft.com/office/powerpoint/2010/main" val="247551076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Blank Magenta">
  <p:cSld name="Blank Magenta">
    <p:spTree>
      <p:nvGrpSpPr>
        <p:cNvPr id="1" name="Shape 357"/>
        <p:cNvGrpSpPr/>
        <p:nvPr/>
      </p:nvGrpSpPr>
      <p:grpSpPr>
        <a:xfrm>
          <a:off x="0" y="0"/>
          <a:ext cx="0" cy="0"/>
          <a:chOff x="0" y="0"/>
          <a:chExt cx="0" cy="0"/>
        </a:xfrm>
      </p:grpSpPr>
      <p:sp>
        <p:nvSpPr>
          <p:cNvPr id="358" name="Google Shape;358;p14"/>
          <p:cNvSpPr/>
          <p:nvPr/>
        </p:nvSpPr>
        <p:spPr>
          <a:xfrm>
            <a:off x="542867" y="542767"/>
            <a:ext cx="11106400" cy="5772400"/>
          </a:xfrm>
          <a:prstGeom prst="rect">
            <a:avLst/>
          </a:pr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9" name="Google Shape;359;p14"/>
          <p:cNvSpPr/>
          <p:nvPr/>
        </p:nvSpPr>
        <p:spPr>
          <a:xfrm>
            <a:off x="290467" y="228333"/>
            <a:ext cx="1405600" cy="1405600"/>
          </a:xfrm>
          <a:prstGeom prst="ellipse">
            <a:avLst/>
          </a:prstGeom>
          <a:solidFill>
            <a:srgbClr val="FFB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0" name="Google Shape;360;p14"/>
          <p:cNvSpPr/>
          <p:nvPr/>
        </p:nvSpPr>
        <p:spPr>
          <a:xfrm>
            <a:off x="1542635" y="-183032"/>
            <a:ext cx="531600" cy="531600"/>
          </a:xfrm>
          <a:prstGeom prst="ellipse">
            <a:avLst/>
          </a:prstGeom>
          <a:solidFill>
            <a:srgbClr val="FF975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1" name="Google Shape;361;p14"/>
          <p:cNvSpPr/>
          <p:nvPr/>
        </p:nvSpPr>
        <p:spPr>
          <a:xfrm>
            <a:off x="1862967" y="450019"/>
            <a:ext cx="182400" cy="182400"/>
          </a:xfrm>
          <a:prstGeom prst="ellipse">
            <a:avLst/>
          </a:prstGeom>
          <a:solidFill>
            <a:srgbClr val="02BDC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2" name="Google Shape;362;p14"/>
          <p:cNvSpPr/>
          <p:nvPr/>
        </p:nvSpPr>
        <p:spPr>
          <a:xfrm>
            <a:off x="650837" y="1779313"/>
            <a:ext cx="284000" cy="2840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3" name="Google Shape;363;p14"/>
          <p:cNvSpPr/>
          <p:nvPr/>
        </p:nvSpPr>
        <p:spPr>
          <a:xfrm>
            <a:off x="10463933" y="5557439"/>
            <a:ext cx="1463600" cy="1463600"/>
          </a:xfrm>
          <a:prstGeom prst="ellipse">
            <a:avLst/>
          </a:prstGeom>
          <a:solidFill>
            <a:srgbClr val="02BDC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4" name="Google Shape;364;p14"/>
          <p:cNvSpPr/>
          <p:nvPr/>
        </p:nvSpPr>
        <p:spPr>
          <a:xfrm>
            <a:off x="11343325" y="3974861"/>
            <a:ext cx="1032800" cy="1032800"/>
          </a:xfrm>
          <a:prstGeom prst="ellipse">
            <a:avLst/>
          </a:prstGeom>
          <a:solidFill>
            <a:srgbClr val="FFB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5" name="Google Shape;365;p14"/>
          <p:cNvSpPr/>
          <p:nvPr/>
        </p:nvSpPr>
        <p:spPr>
          <a:xfrm>
            <a:off x="10792135" y="5298587"/>
            <a:ext cx="551200" cy="5512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6" name="Google Shape;366;p14"/>
          <p:cNvSpPr/>
          <p:nvPr/>
        </p:nvSpPr>
        <p:spPr>
          <a:xfrm>
            <a:off x="11496065" y="5163513"/>
            <a:ext cx="284000" cy="284000"/>
          </a:xfrm>
          <a:prstGeom prst="ellipse">
            <a:avLst/>
          </a:prstGeom>
          <a:solidFill>
            <a:srgbClr val="FF975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7" name="Google Shape;367;p14"/>
          <p:cNvSpPr/>
          <p:nvPr/>
        </p:nvSpPr>
        <p:spPr>
          <a:xfrm>
            <a:off x="10066696" y="6402211"/>
            <a:ext cx="284000" cy="284000"/>
          </a:xfrm>
          <a:prstGeom prst="ellipse">
            <a:avLst/>
          </a:prstGeom>
          <a:solidFill>
            <a:srgbClr val="FFB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8" name="Google Shape;368;p14"/>
          <p:cNvSpPr/>
          <p:nvPr/>
        </p:nvSpPr>
        <p:spPr>
          <a:xfrm>
            <a:off x="9767548" y="6232889"/>
            <a:ext cx="125200" cy="125200"/>
          </a:xfrm>
          <a:prstGeom prst="ellipse">
            <a:avLst/>
          </a:prstGeom>
          <a:solidFill>
            <a:srgbClr val="02BDC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9" name="Google Shape;369;p14"/>
          <p:cNvSpPr/>
          <p:nvPr/>
        </p:nvSpPr>
        <p:spPr>
          <a:xfrm>
            <a:off x="344385" y="2102800"/>
            <a:ext cx="125200" cy="125200"/>
          </a:xfrm>
          <a:prstGeom prst="ellipse">
            <a:avLst/>
          </a:prstGeom>
          <a:solidFill>
            <a:srgbClr val="FFB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0" name="Google Shape;370;p14"/>
          <p:cNvSpPr/>
          <p:nvPr/>
        </p:nvSpPr>
        <p:spPr>
          <a:xfrm>
            <a:off x="11635223" y="4266758"/>
            <a:ext cx="449023" cy="449023"/>
          </a:xfrm>
          <a:custGeom>
            <a:avLst/>
            <a:gdLst/>
            <a:ahLst/>
            <a:cxnLst/>
            <a:rect l="l" t="t" r="r" b="b"/>
            <a:pathLst>
              <a:path w="16027" h="16027" fill="none" extrusionOk="0">
                <a:moveTo>
                  <a:pt x="14029" y="4019"/>
                </a:moveTo>
                <a:lnTo>
                  <a:pt x="14029" y="4019"/>
                </a:lnTo>
                <a:lnTo>
                  <a:pt x="14200" y="3849"/>
                </a:lnTo>
                <a:lnTo>
                  <a:pt x="14395" y="3752"/>
                </a:lnTo>
                <a:lnTo>
                  <a:pt x="14614" y="3678"/>
                </a:lnTo>
                <a:lnTo>
                  <a:pt x="14809" y="3630"/>
                </a:lnTo>
                <a:lnTo>
                  <a:pt x="15028" y="3581"/>
                </a:lnTo>
                <a:lnTo>
                  <a:pt x="15247" y="3484"/>
                </a:lnTo>
                <a:lnTo>
                  <a:pt x="15442" y="3362"/>
                </a:lnTo>
                <a:lnTo>
                  <a:pt x="15661" y="3191"/>
                </a:lnTo>
                <a:lnTo>
                  <a:pt x="15661" y="3191"/>
                </a:lnTo>
                <a:lnTo>
                  <a:pt x="15832" y="2997"/>
                </a:lnTo>
                <a:lnTo>
                  <a:pt x="15929" y="2777"/>
                </a:lnTo>
                <a:lnTo>
                  <a:pt x="16002" y="2534"/>
                </a:lnTo>
                <a:lnTo>
                  <a:pt x="16026" y="2266"/>
                </a:lnTo>
                <a:lnTo>
                  <a:pt x="16026" y="2266"/>
                </a:lnTo>
                <a:lnTo>
                  <a:pt x="16002" y="2047"/>
                </a:lnTo>
                <a:lnTo>
                  <a:pt x="15978" y="1827"/>
                </a:lnTo>
                <a:lnTo>
                  <a:pt x="15905" y="1633"/>
                </a:lnTo>
                <a:lnTo>
                  <a:pt x="15807" y="1413"/>
                </a:lnTo>
                <a:lnTo>
                  <a:pt x="15710" y="1243"/>
                </a:lnTo>
                <a:lnTo>
                  <a:pt x="15588" y="1048"/>
                </a:lnTo>
                <a:lnTo>
                  <a:pt x="15466" y="878"/>
                </a:lnTo>
                <a:lnTo>
                  <a:pt x="15320" y="707"/>
                </a:lnTo>
                <a:lnTo>
                  <a:pt x="15320" y="707"/>
                </a:lnTo>
                <a:lnTo>
                  <a:pt x="15150" y="561"/>
                </a:lnTo>
                <a:lnTo>
                  <a:pt x="14979" y="439"/>
                </a:lnTo>
                <a:lnTo>
                  <a:pt x="14784" y="317"/>
                </a:lnTo>
                <a:lnTo>
                  <a:pt x="14590" y="196"/>
                </a:lnTo>
                <a:lnTo>
                  <a:pt x="14395" y="123"/>
                </a:lnTo>
                <a:lnTo>
                  <a:pt x="14175" y="50"/>
                </a:lnTo>
                <a:lnTo>
                  <a:pt x="13981" y="25"/>
                </a:lnTo>
                <a:lnTo>
                  <a:pt x="13761" y="1"/>
                </a:lnTo>
                <a:lnTo>
                  <a:pt x="13761" y="1"/>
                </a:lnTo>
                <a:lnTo>
                  <a:pt x="13494" y="25"/>
                </a:lnTo>
                <a:lnTo>
                  <a:pt x="13250" y="98"/>
                </a:lnTo>
                <a:lnTo>
                  <a:pt x="13031" y="196"/>
                </a:lnTo>
                <a:lnTo>
                  <a:pt x="12836" y="366"/>
                </a:lnTo>
                <a:lnTo>
                  <a:pt x="12836" y="366"/>
                </a:lnTo>
                <a:lnTo>
                  <a:pt x="12665" y="561"/>
                </a:lnTo>
                <a:lnTo>
                  <a:pt x="12544" y="780"/>
                </a:lnTo>
                <a:lnTo>
                  <a:pt x="12471" y="975"/>
                </a:lnTo>
                <a:lnTo>
                  <a:pt x="12422" y="1194"/>
                </a:lnTo>
                <a:lnTo>
                  <a:pt x="12349" y="1413"/>
                </a:lnTo>
                <a:lnTo>
                  <a:pt x="12276" y="1608"/>
                </a:lnTo>
                <a:lnTo>
                  <a:pt x="12178" y="1827"/>
                </a:lnTo>
                <a:lnTo>
                  <a:pt x="12008" y="1998"/>
                </a:lnTo>
                <a:lnTo>
                  <a:pt x="12008" y="1998"/>
                </a:lnTo>
                <a:lnTo>
                  <a:pt x="11740" y="2266"/>
                </a:lnTo>
                <a:lnTo>
                  <a:pt x="11496" y="2436"/>
                </a:lnTo>
                <a:lnTo>
                  <a:pt x="11277" y="2534"/>
                </a:lnTo>
                <a:lnTo>
                  <a:pt x="11082" y="2582"/>
                </a:lnTo>
                <a:lnTo>
                  <a:pt x="10888" y="2582"/>
                </a:lnTo>
                <a:lnTo>
                  <a:pt x="10717" y="2534"/>
                </a:lnTo>
                <a:lnTo>
                  <a:pt x="10547" y="2412"/>
                </a:lnTo>
                <a:lnTo>
                  <a:pt x="10376" y="2290"/>
                </a:lnTo>
                <a:lnTo>
                  <a:pt x="10206" y="2095"/>
                </a:lnTo>
                <a:lnTo>
                  <a:pt x="10035" y="1901"/>
                </a:lnTo>
                <a:lnTo>
                  <a:pt x="9670" y="1413"/>
                </a:lnTo>
                <a:lnTo>
                  <a:pt x="9231" y="878"/>
                </a:lnTo>
                <a:lnTo>
                  <a:pt x="8988" y="585"/>
                </a:lnTo>
                <a:lnTo>
                  <a:pt x="8720" y="293"/>
                </a:lnTo>
                <a:lnTo>
                  <a:pt x="8720" y="293"/>
                </a:lnTo>
                <a:lnTo>
                  <a:pt x="8574" y="171"/>
                </a:lnTo>
                <a:lnTo>
                  <a:pt x="8379" y="74"/>
                </a:lnTo>
                <a:lnTo>
                  <a:pt x="8209" y="25"/>
                </a:lnTo>
                <a:lnTo>
                  <a:pt x="8014" y="1"/>
                </a:lnTo>
                <a:lnTo>
                  <a:pt x="8014" y="1"/>
                </a:lnTo>
                <a:lnTo>
                  <a:pt x="7916" y="25"/>
                </a:lnTo>
                <a:lnTo>
                  <a:pt x="7770" y="98"/>
                </a:lnTo>
                <a:lnTo>
                  <a:pt x="7307" y="366"/>
                </a:lnTo>
                <a:lnTo>
                  <a:pt x="7039" y="537"/>
                </a:lnTo>
                <a:lnTo>
                  <a:pt x="6747" y="756"/>
                </a:lnTo>
                <a:lnTo>
                  <a:pt x="6431" y="975"/>
                </a:lnTo>
                <a:lnTo>
                  <a:pt x="6138" y="1243"/>
                </a:lnTo>
                <a:lnTo>
                  <a:pt x="5870" y="1511"/>
                </a:lnTo>
                <a:lnTo>
                  <a:pt x="5627" y="1803"/>
                </a:lnTo>
                <a:lnTo>
                  <a:pt x="5432" y="2095"/>
                </a:lnTo>
                <a:lnTo>
                  <a:pt x="5359" y="2242"/>
                </a:lnTo>
                <a:lnTo>
                  <a:pt x="5310" y="2412"/>
                </a:lnTo>
                <a:lnTo>
                  <a:pt x="5262" y="2558"/>
                </a:lnTo>
                <a:lnTo>
                  <a:pt x="5237" y="2704"/>
                </a:lnTo>
                <a:lnTo>
                  <a:pt x="5237" y="2850"/>
                </a:lnTo>
                <a:lnTo>
                  <a:pt x="5262" y="3021"/>
                </a:lnTo>
                <a:lnTo>
                  <a:pt x="5310" y="3167"/>
                </a:lnTo>
                <a:lnTo>
                  <a:pt x="5383" y="3313"/>
                </a:lnTo>
                <a:lnTo>
                  <a:pt x="5481" y="3459"/>
                </a:lnTo>
                <a:lnTo>
                  <a:pt x="5603" y="3605"/>
                </a:lnTo>
                <a:lnTo>
                  <a:pt x="5603" y="3605"/>
                </a:lnTo>
                <a:lnTo>
                  <a:pt x="5797" y="3752"/>
                </a:lnTo>
                <a:lnTo>
                  <a:pt x="5992" y="3849"/>
                </a:lnTo>
                <a:lnTo>
                  <a:pt x="6187" y="3946"/>
                </a:lnTo>
                <a:lnTo>
                  <a:pt x="6406" y="3995"/>
                </a:lnTo>
                <a:lnTo>
                  <a:pt x="6625" y="4044"/>
                </a:lnTo>
                <a:lnTo>
                  <a:pt x="6845" y="4141"/>
                </a:lnTo>
                <a:lnTo>
                  <a:pt x="7039" y="4239"/>
                </a:lnTo>
                <a:lnTo>
                  <a:pt x="7234" y="4409"/>
                </a:lnTo>
                <a:lnTo>
                  <a:pt x="7234" y="4409"/>
                </a:lnTo>
                <a:lnTo>
                  <a:pt x="7405" y="4604"/>
                </a:lnTo>
                <a:lnTo>
                  <a:pt x="7502" y="4823"/>
                </a:lnTo>
                <a:lnTo>
                  <a:pt x="7575" y="5067"/>
                </a:lnTo>
                <a:lnTo>
                  <a:pt x="7600" y="5359"/>
                </a:lnTo>
                <a:lnTo>
                  <a:pt x="7600" y="5359"/>
                </a:lnTo>
                <a:lnTo>
                  <a:pt x="7575" y="5554"/>
                </a:lnTo>
                <a:lnTo>
                  <a:pt x="7551" y="5773"/>
                </a:lnTo>
                <a:lnTo>
                  <a:pt x="7478" y="5968"/>
                </a:lnTo>
                <a:lnTo>
                  <a:pt x="7405" y="6163"/>
                </a:lnTo>
                <a:lnTo>
                  <a:pt x="7307" y="6357"/>
                </a:lnTo>
                <a:lnTo>
                  <a:pt x="7186" y="6552"/>
                </a:lnTo>
                <a:lnTo>
                  <a:pt x="7039" y="6723"/>
                </a:lnTo>
                <a:lnTo>
                  <a:pt x="6893" y="6893"/>
                </a:lnTo>
                <a:lnTo>
                  <a:pt x="6893" y="6893"/>
                </a:lnTo>
                <a:lnTo>
                  <a:pt x="6723" y="7039"/>
                </a:lnTo>
                <a:lnTo>
                  <a:pt x="6552" y="7186"/>
                </a:lnTo>
                <a:lnTo>
                  <a:pt x="6382" y="7283"/>
                </a:lnTo>
                <a:lnTo>
                  <a:pt x="6187" y="7405"/>
                </a:lnTo>
                <a:lnTo>
                  <a:pt x="5992" y="7478"/>
                </a:lnTo>
                <a:lnTo>
                  <a:pt x="5773" y="7551"/>
                </a:lnTo>
                <a:lnTo>
                  <a:pt x="5554" y="7575"/>
                </a:lnTo>
                <a:lnTo>
                  <a:pt x="5359" y="7600"/>
                </a:lnTo>
                <a:lnTo>
                  <a:pt x="5359" y="7600"/>
                </a:lnTo>
                <a:lnTo>
                  <a:pt x="5091" y="7575"/>
                </a:lnTo>
                <a:lnTo>
                  <a:pt x="4848" y="7502"/>
                </a:lnTo>
                <a:lnTo>
                  <a:pt x="4604" y="7405"/>
                </a:lnTo>
                <a:lnTo>
                  <a:pt x="4409" y="7234"/>
                </a:lnTo>
                <a:lnTo>
                  <a:pt x="4409" y="7234"/>
                </a:lnTo>
                <a:lnTo>
                  <a:pt x="4239" y="7039"/>
                </a:lnTo>
                <a:lnTo>
                  <a:pt x="4117" y="6820"/>
                </a:lnTo>
                <a:lnTo>
                  <a:pt x="4044" y="6601"/>
                </a:lnTo>
                <a:lnTo>
                  <a:pt x="3971" y="6382"/>
                </a:lnTo>
                <a:lnTo>
                  <a:pt x="3922" y="6187"/>
                </a:lnTo>
                <a:lnTo>
                  <a:pt x="3849" y="5992"/>
                </a:lnTo>
                <a:lnTo>
                  <a:pt x="3752" y="5797"/>
                </a:lnTo>
                <a:lnTo>
                  <a:pt x="3605" y="5602"/>
                </a:lnTo>
                <a:lnTo>
                  <a:pt x="3605" y="5602"/>
                </a:lnTo>
                <a:lnTo>
                  <a:pt x="3459" y="5481"/>
                </a:lnTo>
                <a:lnTo>
                  <a:pt x="3313" y="5383"/>
                </a:lnTo>
                <a:lnTo>
                  <a:pt x="3167" y="5310"/>
                </a:lnTo>
                <a:lnTo>
                  <a:pt x="3021" y="5262"/>
                </a:lnTo>
                <a:lnTo>
                  <a:pt x="2850" y="5237"/>
                </a:lnTo>
                <a:lnTo>
                  <a:pt x="2704" y="5237"/>
                </a:lnTo>
                <a:lnTo>
                  <a:pt x="2558" y="5262"/>
                </a:lnTo>
                <a:lnTo>
                  <a:pt x="2412" y="5310"/>
                </a:lnTo>
                <a:lnTo>
                  <a:pt x="2242" y="5359"/>
                </a:lnTo>
                <a:lnTo>
                  <a:pt x="2095" y="5432"/>
                </a:lnTo>
                <a:lnTo>
                  <a:pt x="1803" y="5627"/>
                </a:lnTo>
                <a:lnTo>
                  <a:pt x="1511" y="5870"/>
                </a:lnTo>
                <a:lnTo>
                  <a:pt x="1243" y="6138"/>
                </a:lnTo>
                <a:lnTo>
                  <a:pt x="975" y="6431"/>
                </a:lnTo>
                <a:lnTo>
                  <a:pt x="756" y="6747"/>
                </a:lnTo>
                <a:lnTo>
                  <a:pt x="537" y="7039"/>
                </a:lnTo>
                <a:lnTo>
                  <a:pt x="366" y="7307"/>
                </a:lnTo>
                <a:lnTo>
                  <a:pt x="98" y="7770"/>
                </a:lnTo>
                <a:lnTo>
                  <a:pt x="25" y="7916"/>
                </a:lnTo>
                <a:lnTo>
                  <a:pt x="1" y="8014"/>
                </a:lnTo>
                <a:lnTo>
                  <a:pt x="1" y="8014"/>
                </a:lnTo>
                <a:lnTo>
                  <a:pt x="25" y="8208"/>
                </a:lnTo>
                <a:lnTo>
                  <a:pt x="74" y="8379"/>
                </a:lnTo>
                <a:lnTo>
                  <a:pt x="171" y="8574"/>
                </a:lnTo>
                <a:lnTo>
                  <a:pt x="293" y="8720"/>
                </a:lnTo>
                <a:lnTo>
                  <a:pt x="293" y="8720"/>
                </a:lnTo>
                <a:lnTo>
                  <a:pt x="585" y="8988"/>
                </a:lnTo>
                <a:lnTo>
                  <a:pt x="878" y="9231"/>
                </a:lnTo>
                <a:lnTo>
                  <a:pt x="1413" y="9670"/>
                </a:lnTo>
                <a:lnTo>
                  <a:pt x="1901" y="10035"/>
                </a:lnTo>
                <a:lnTo>
                  <a:pt x="2095" y="10206"/>
                </a:lnTo>
                <a:lnTo>
                  <a:pt x="2290" y="10376"/>
                </a:lnTo>
                <a:lnTo>
                  <a:pt x="2412" y="10547"/>
                </a:lnTo>
                <a:lnTo>
                  <a:pt x="2534" y="10717"/>
                </a:lnTo>
                <a:lnTo>
                  <a:pt x="2583" y="10888"/>
                </a:lnTo>
                <a:lnTo>
                  <a:pt x="2583" y="11082"/>
                </a:lnTo>
                <a:lnTo>
                  <a:pt x="2534" y="11277"/>
                </a:lnTo>
                <a:lnTo>
                  <a:pt x="2436" y="11496"/>
                </a:lnTo>
                <a:lnTo>
                  <a:pt x="2266" y="11740"/>
                </a:lnTo>
                <a:lnTo>
                  <a:pt x="1998" y="12008"/>
                </a:lnTo>
                <a:lnTo>
                  <a:pt x="1998" y="12008"/>
                </a:lnTo>
                <a:lnTo>
                  <a:pt x="1828" y="12178"/>
                </a:lnTo>
                <a:lnTo>
                  <a:pt x="1633" y="12276"/>
                </a:lnTo>
                <a:lnTo>
                  <a:pt x="1413" y="12349"/>
                </a:lnTo>
                <a:lnTo>
                  <a:pt x="1219" y="12398"/>
                </a:lnTo>
                <a:lnTo>
                  <a:pt x="999" y="12446"/>
                </a:lnTo>
                <a:lnTo>
                  <a:pt x="780" y="12544"/>
                </a:lnTo>
                <a:lnTo>
                  <a:pt x="585" y="12665"/>
                </a:lnTo>
                <a:lnTo>
                  <a:pt x="366" y="12836"/>
                </a:lnTo>
                <a:lnTo>
                  <a:pt x="366" y="12836"/>
                </a:lnTo>
                <a:lnTo>
                  <a:pt x="196" y="13031"/>
                </a:lnTo>
                <a:lnTo>
                  <a:pt x="98" y="13250"/>
                </a:lnTo>
                <a:lnTo>
                  <a:pt x="25" y="13493"/>
                </a:lnTo>
                <a:lnTo>
                  <a:pt x="1" y="13761"/>
                </a:lnTo>
                <a:lnTo>
                  <a:pt x="1" y="13761"/>
                </a:lnTo>
                <a:lnTo>
                  <a:pt x="25" y="13981"/>
                </a:lnTo>
                <a:lnTo>
                  <a:pt x="50" y="14200"/>
                </a:lnTo>
                <a:lnTo>
                  <a:pt x="123" y="14395"/>
                </a:lnTo>
                <a:lnTo>
                  <a:pt x="220" y="14614"/>
                </a:lnTo>
                <a:lnTo>
                  <a:pt x="318" y="14784"/>
                </a:lnTo>
                <a:lnTo>
                  <a:pt x="439" y="14979"/>
                </a:lnTo>
                <a:lnTo>
                  <a:pt x="561" y="15150"/>
                </a:lnTo>
                <a:lnTo>
                  <a:pt x="707" y="15320"/>
                </a:lnTo>
                <a:lnTo>
                  <a:pt x="707" y="15320"/>
                </a:lnTo>
                <a:lnTo>
                  <a:pt x="878" y="15466"/>
                </a:lnTo>
                <a:lnTo>
                  <a:pt x="1048" y="15588"/>
                </a:lnTo>
                <a:lnTo>
                  <a:pt x="1243" y="15710"/>
                </a:lnTo>
                <a:lnTo>
                  <a:pt x="1438" y="15832"/>
                </a:lnTo>
                <a:lnTo>
                  <a:pt x="1633" y="15905"/>
                </a:lnTo>
                <a:lnTo>
                  <a:pt x="1852" y="15978"/>
                </a:lnTo>
                <a:lnTo>
                  <a:pt x="2047" y="16002"/>
                </a:lnTo>
                <a:lnTo>
                  <a:pt x="2266" y="16026"/>
                </a:lnTo>
                <a:lnTo>
                  <a:pt x="2266" y="16026"/>
                </a:lnTo>
                <a:lnTo>
                  <a:pt x="2534" y="16002"/>
                </a:lnTo>
                <a:lnTo>
                  <a:pt x="2777" y="15929"/>
                </a:lnTo>
                <a:lnTo>
                  <a:pt x="2997" y="15832"/>
                </a:lnTo>
                <a:lnTo>
                  <a:pt x="3191" y="15661"/>
                </a:lnTo>
                <a:lnTo>
                  <a:pt x="3191" y="15661"/>
                </a:lnTo>
                <a:lnTo>
                  <a:pt x="3362" y="15466"/>
                </a:lnTo>
                <a:lnTo>
                  <a:pt x="3484" y="15247"/>
                </a:lnTo>
                <a:lnTo>
                  <a:pt x="3557" y="15052"/>
                </a:lnTo>
                <a:lnTo>
                  <a:pt x="3605" y="14833"/>
                </a:lnTo>
                <a:lnTo>
                  <a:pt x="3679" y="14614"/>
                </a:lnTo>
                <a:lnTo>
                  <a:pt x="3752" y="14419"/>
                </a:lnTo>
                <a:lnTo>
                  <a:pt x="3849" y="14200"/>
                </a:lnTo>
                <a:lnTo>
                  <a:pt x="4019" y="14029"/>
                </a:lnTo>
                <a:lnTo>
                  <a:pt x="4019" y="14029"/>
                </a:lnTo>
                <a:lnTo>
                  <a:pt x="4287" y="13786"/>
                </a:lnTo>
                <a:lnTo>
                  <a:pt x="4531" y="13591"/>
                </a:lnTo>
                <a:lnTo>
                  <a:pt x="4750" y="13493"/>
                </a:lnTo>
                <a:lnTo>
                  <a:pt x="4945" y="13445"/>
                </a:lnTo>
                <a:lnTo>
                  <a:pt x="5140" y="13445"/>
                </a:lnTo>
                <a:lnTo>
                  <a:pt x="5310" y="13493"/>
                </a:lnTo>
                <a:lnTo>
                  <a:pt x="5481" y="13615"/>
                </a:lnTo>
                <a:lnTo>
                  <a:pt x="5651" y="13737"/>
                </a:lnTo>
                <a:lnTo>
                  <a:pt x="5822" y="13932"/>
                </a:lnTo>
                <a:lnTo>
                  <a:pt x="5992" y="14127"/>
                </a:lnTo>
                <a:lnTo>
                  <a:pt x="6358" y="14614"/>
                </a:lnTo>
                <a:lnTo>
                  <a:pt x="6796" y="15150"/>
                </a:lnTo>
                <a:lnTo>
                  <a:pt x="7039" y="15442"/>
                </a:lnTo>
                <a:lnTo>
                  <a:pt x="7307" y="15734"/>
                </a:lnTo>
                <a:lnTo>
                  <a:pt x="7307" y="15734"/>
                </a:lnTo>
                <a:lnTo>
                  <a:pt x="7454" y="15856"/>
                </a:lnTo>
                <a:lnTo>
                  <a:pt x="7648" y="15953"/>
                </a:lnTo>
                <a:lnTo>
                  <a:pt x="7819" y="16002"/>
                </a:lnTo>
                <a:lnTo>
                  <a:pt x="8014" y="16026"/>
                </a:lnTo>
                <a:lnTo>
                  <a:pt x="8014" y="16026"/>
                </a:lnTo>
                <a:lnTo>
                  <a:pt x="8111" y="16002"/>
                </a:lnTo>
                <a:lnTo>
                  <a:pt x="8257" y="15929"/>
                </a:lnTo>
                <a:lnTo>
                  <a:pt x="8720" y="15661"/>
                </a:lnTo>
                <a:lnTo>
                  <a:pt x="8988" y="15491"/>
                </a:lnTo>
                <a:lnTo>
                  <a:pt x="9280" y="15271"/>
                </a:lnTo>
                <a:lnTo>
                  <a:pt x="9597" y="15052"/>
                </a:lnTo>
                <a:lnTo>
                  <a:pt x="9889" y="14784"/>
                </a:lnTo>
                <a:lnTo>
                  <a:pt x="10157" y="14516"/>
                </a:lnTo>
                <a:lnTo>
                  <a:pt x="10400" y="14224"/>
                </a:lnTo>
                <a:lnTo>
                  <a:pt x="10595" y="13932"/>
                </a:lnTo>
                <a:lnTo>
                  <a:pt x="10668" y="13786"/>
                </a:lnTo>
                <a:lnTo>
                  <a:pt x="10717" y="13615"/>
                </a:lnTo>
                <a:lnTo>
                  <a:pt x="10766" y="13469"/>
                </a:lnTo>
                <a:lnTo>
                  <a:pt x="10790" y="13323"/>
                </a:lnTo>
                <a:lnTo>
                  <a:pt x="10790" y="13177"/>
                </a:lnTo>
                <a:lnTo>
                  <a:pt x="10766" y="13006"/>
                </a:lnTo>
                <a:lnTo>
                  <a:pt x="10717" y="12860"/>
                </a:lnTo>
                <a:lnTo>
                  <a:pt x="10644" y="12714"/>
                </a:lnTo>
                <a:lnTo>
                  <a:pt x="10547" y="12568"/>
                </a:lnTo>
                <a:lnTo>
                  <a:pt x="10425" y="12422"/>
                </a:lnTo>
                <a:lnTo>
                  <a:pt x="10425" y="12422"/>
                </a:lnTo>
                <a:lnTo>
                  <a:pt x="10230" y="12276"/>
                </a:lnTo>
                <a:lnTo>
                  <a:pt x="10035" y="12178"/>
                </a:lnTo>
                <a:lnTo>
                  <a:pt x="9840" y="12105"/>
                </a:lnTo>
                <a:lnTo>
                  <a:pt x="9621" y="12032"/>
                </a:lnTo>
                <a:lnTo>
                  <a:pt x="9402" y="11983"/>
                </a:lnTo>
                <a:lnTo>
                  <a:pt x="9183" y="11886"/>
                </a:lnTo>
                <a:lnTo>
                  <a:pt x="8988" y="11789"/>
                </a:lnTo>
                <a:lnTo>
                  <a:pt x="8793" y="11618"/>
                </a:lnTo>
                <a:lnTo>
                  <a:pt x="8793" y="11618"/>
                </a:lnTo>
                <a:lnTo>
                  <a:pt x="8623" y="11423"/>
                </a:lnTo>
                <a:lnTo>
                  <a:pt x="8525" y="11204"/>
                </a:lnTo>
                <a:lnTo>
                  <a:pt x="8452" y="10961"/>
                </a:lnTo>
                <a:lnTo>
                  <a:pt x="8428" y="10668"/>
                </a:lnTo>
                <a:lnTo>
                  <a:pt x="8428" y="10668"/>
                </a:lnTo>
                <a:lnTo>
                  <a:pt x="8452" y="10473"/>
                </a:lnTo>
                <a:lnTo>
                  <a:pt x="8476" y="10254"/>
                </a:lnTo>
                <a:lnTo>
                  <a:pt x="8549" y="10059"/>
                </a:lnTo>
                <a:lnTo>
                  <a:pt x="8623" y="9865"/>
                </a:lnTo>
                <a:lnTo>
                  <a:pt x="8720" y="9670"/>
                </a:lnTo>
                <a:lnTo>
                  <a:pt x="8842" y="9475"/>
                </a:lnTo>
                <a:lnTo>
                  <a:pt x="8988" y="9304"/>
                </a:lnTo>
                <a:lnTo>
                  <a:pt x="9134" y="9134"/>
                </a:lnTo>
                <a:lnTo>
                  <a:pt x="9134" y="9134"/>
                </a:lnTo>
                <a:lnTo>
                  <a:pt x="9304" y="8988"/>
                </a:lnTo>
                <a:lnTo>
                  <a:pt x="9475" y="8866"/>
                </a:lnTo>
                <a:lnTo>
                  <a:pt x="9645" y="8744"/>
                </a:lnTo>
                <a:lnTo>
                  <a:pt x="9840" y="8622"/>
                </a:lnTo>
                <a:lnTo>
                  <a:pt x="10035" y="8549"/>
                </a:lnTo>
                <a:lnTo>
                  <a:pt x="10254" y="8476"/>
                </a:lnTo>
                <a:lnTo>
                  <a:pt x="10474" y="8452"/>
                </a:lnTo>
                <a:lnTo>
                  <a:pt x="10668" y="8428"/>
                </a:lnTo>
                <a:lnTo>
                  <a:pt x="10668" y="8428"/>
                </a:lnTo>
                <a:lnTo>
                  <a:pt x="10936" y="8452"/>
                </a:lnTo>
                <a:lnTo>
                  <a:pt x="11180" y="8525"/>
                </a:lnTo>
                <a:lnTo>
                  <a:pt x="11423" y="8622"/>
                </a:lnTo>
                <a:lnTo>
                  <a:pt x="11618" y="8793"/>
                </a:lnTo>
                <a:lnTo>
                  <a:pt x="11618" y="8793"/>
                </a:lnTo>
                <a:lnTo>
                  <a:pt x="11789" y="8988"/>
                </a:lnTo>
                <a:lnTo>
                  <a:pt x="11910" y="9207"/>
                </a:lnTo>
                <a:lnTo>
                  <a:pt x="11984" y="9426"/>
                </a:lnTo>
                <a:lnTo>
                  <a:pt x="12057" y="9645"/>
                </a:lnTo>
                <a:lnTo>
                  <a:pt x="12105" y="9840"/>
                </a:lnTo>
                <a:lnTo>
                  <a:pt x="12178" y="10035"/>
                </a:lnTo>
                <a:lnTo>
                  <a:pt x="12276" y="10230"/>
                </a:lnTo>
                <a:lnTo>
                  <a:pt x="12422" y="10425"/>
                </a:lnTo>
                <a:lnTo>
                  <a:pt x="12422" y="10425"/>
                </a:lnTo>
                <a:lnTo>
                  <a:pt x="12568" y="10547"/>
                </a:lnTo>
                <a:lnTo>
                  <a:pt x="12714" y="10644"/>
                </a:lnTo>
                <a:lnTo>
                  <a:pt x="12860" y="10717"/>
                </a:lnTo>
                <a:lnTo>
                  <a:pt x="13006" y="10766"/>
                </a:lnTo>
                <a:lnTo>
                  <a:pt x="13177" y="10790"/>
                </a:lnTo>
                <a:lnTo>
                  <a:pt x="13323" y="10790"/>
                </a:lnTo>
                <a:lnTo>
                  <a:pt x="13469" y="10766"/>
                </a:lnTo>
                <a:lnTo>
                  <a:pt x="13615" y="10717"/>
                </a:lnTo>
                <a:lnTo>
                  <a:pt x="13786" y="10668"/>
                </a:lnTo>
                <a:lnTo>
                  <a:pt x="13932" y="10595"/>
                </a:lnTo>
                <a:lnTo>
                  <a:pt x="14224" y="10400"/>
                </a:lnTo>
                <a:lnTo>
                  <a:pt x="14516" y="10157"/>
                </a:lnTo>
                <a:lnTo>
                  <a:pt x="14784" y="9889"/>
                </a:lnTo>
                <a:lnTo>
                  <a:pt x="15052" y="9597"/>
                </a:lnTo>
                <a:lnTo>
                  <a:pt x="15271" y="9280"/>
                </a:lnTo>
                <a:lnTo>
                  <a:pt x="15491" y="8988"/>
                </a:lnTo>
                <a:lnTo>
                  <a:pt x="15661" y="8720"/>
                </a:lnTo>
                <a:lnTo>
                  <a:pt x="15929" y="8257"/>
                </a:lnTo>
                <a:lnTo>
                  <a:pt x="16002" y="8111"/>
                </a:lnTo>
                <a:lnTo>
                  <a:pt x="16026" y="8014"/>
                </a:lnTo>
                <a:lnTo>
                  <a:pt x="16026" y="8014"/>
                </a:lnTo>
                <a:lnTo>
                  <a:pt x="16002" y="7819"/>
                </a:lnTo>
                <a:lnTo>
                  <a:pt x="15953" y="7648"/>
                </a:lnTo>
                <a:lnTo>
                  <a:pt x="15856" y="7453"/>
                </a:lnTo>
                <a:lnTo>
                  <a:pt x="15734" y="7307"/>
                </a:lnTo>
                <a:lnTo>
                  <a:pt x="15734" y="7307"/>
                </a:lnTo>
                <a:lnTo>
                  <a:pt x="15442" y="7039"/>
                </a:lnTo>
                <a:lnTo>
                  <a:pt x="15150" y="6796"/>
                </a:lnTo>
                <a:lnTo>
                  <a:pt x="14614" y="6357"/>
                </a:lnTo>
                <a:lnTo>
                  <a:pt x="14127" y="5992"/>
                </a:lnTo>
                <a:lnTo>
                  <a:pt x="13932" y="5822"/>
                </a:lnTo>
                <a:lnTo>
                  <a:pt x="13737" y="5651"/>
                </a:lnTo>
                <a:lnTo>
                  <a:pt x="13615" y="5481"/>
                </a:lnTo>
                <a:lnTo>
                  <a:pt x="13494" y="5310"/>
                </a:lnTo>
                <a:lnTo>
                  <a:pt x="13445" y="5140"/>
                </a:lnTo>
                <a:lnTo>
                  <a:pt x="13445" y="4945"/>
                </a:lnTo>
                <a:lnTo>
                  <a:pt x="13494" y="4750"/>
                </a:lnTo>
                <a:lnTo>
                  <a:pt x="13591" y="4531"/>
                </a:lnTo>
                <a:lnTo>
                  <a:pt x="13761" y="4287"/>
                </a:lnTo>
                <a:lnTo>
                  <a:pt x="14029" y="4019"/>
                </a:lnTo>
                <a:lnTo>
                  <a:pt x="14029" y="4019"/>
                </a:lnTo>
                <a:close/>
              </a:path>
            </a:pathLst>
          </a:custGeom>
          <a:noFill/>
          <a:ln w="12175" cap="rnd" cmpd="sng">
            <a:solidFill>
              <a:srgbClr val="FC4067"/>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371" name="Google Shape;371;p14"/>
          <p:cNvGrpSpPr/>
          <p:nvPr/>
        </p:nvGrpSpPr>
        <p:grpSpPr>
          <a:xfrm>
            <a:off x="10856509" y="5970102"/>
            <a:ext cx="678468" cy="638281"/>
            <a:chOff x="5972700" y="2330200"/>
            <a:chExt cx="411625" cy="387275"/>
          </a:xfrm>
        </p:grpSpPr>
        <p:sp>
          <p:nvSpPr>
            <p:cNvPr id="372" name="Google Shape;372;p14"/>
            <p:cNvSpPr/>
            <p:nvPr/>
          </p:nvSpPr>
          <p:spPr>
            <a:xfrm>
              <a:off x="5972700" y="2476950"/>
              <a:ext cx="98050" cy="219825"/>
            </a:xfrm>
            <a:custGeom>
              <a:avLst/>
              <a:gdLst/>
              <a:ahLst/>
              <a:cxnLst/>
              <a:rect l="l" t="t" r="r" b="b"/>
              <a:pathLst>
                <a:path w="3922" h="8793" fill="none" extrusionOk="0">
                  <a:moveTo>
                    <a:pt x="0" y="0"/>
                  </a:moveTo>
                  <a:lnTo>
                    <a:pt x="0" y="8792"/>
                  </a:lnTo>
                  <a:lnTo>
                    <a:pt x="3921" y="8792"/>
                  </a:lnTo>
                  <a:lnTo>
                    <a:pt x="3921" y="0"/>
                  </a:lnTo>
                  <a:lnTo>
                    <a:pt x="0" y="0"/>
                  </a:lnTo>
                  <a:close/>
                  <a:moveTo>
                    <a:pt x="2411" y="2411"/>
                  </a:moveTo>
                  <a:lnTo>
                    <a:pt x="2411" y="2411"/>
                  </a:lnTo>
                  <a:lnTo>
                    <a:pt x="2265" y="2387"/>
                  </a:lnTo>
                  <a:lnTo>
                    <a:pt x="2143" y="2363"/>
                  </a:lnTo>
                  <a:lnTo>
                    <a:pt x="2022" y="2290"/>
                  </a:lnTo>
                  <a:lnTo>
                    <a:pt x="1924" y="2216"/>
                  </a:lnTo>
                  <a:lnTo>
                    <a:pt x="1827" y="2095"/>
                  </a:lnTo>
                  <a:lnTo>
                    <a:pt x="1754" y="1973"/>
                  </a:lnTo>
                  <a:lnTo>
                    <a:pt x="1729" y="1851"/>
                  </a:lnTo>
                  <a:lnTo>
                    <a:pt x="1705" y="1705"/>
                  </a:lnTo>
                  <a:lnTo>
                    <a:pt x="1705" y="1705"/>
                  </a:lnTo>
                  <a:lnTo>
                    <a:pt x="1729" y="1559"/>
                  </a:lnTo>
                  <a:lnTo>
                    <a:pt x="1754" y="1437"/>
                  </a:lnTo>
                  <a:lnTo>
                    <a:pt x="1827" y="1315"/>
                  </a:lnTo>
                  <a:lnTo>
                    <a:pt x="1924" y="1218"/>
                  </a:lnTo>
                  <a:lnTo>
                    <a:pt x="2022" y="1120"/>
                  </a:lnTo>
                  <a:lnTo>
                    <a:pt x="2143" y="1072"/>
                  </a:lnTo>
                  <a:lnTo>
                    <a:pt x="2265" y="1023"/>
                  </a:lnTo>
                  <a:lnTo>
                    <a:pt x="2411" y="999"/>
                  </a:lnTo>
                  <a:lnTo>
                    <a:pt x="2411" y="999"/>
                  </a:lnTo>
                  <a:lnTo>
                    <a:pt x="2557" y="1023"/>
                  </a:lnTo>
                  <a:lnTo>
                    <a:pt x="2679" y="1072"/>
                  </a:lnTo>
                  <a:lnTo>
                    <a:pt x="2801" y="1120"/>
                  </a:lnTo>
                  <a:lnTo>
                    <a:pt x="2898" y="1218"/>
                  </a:lnTo>
                  <a:lnTo>
                    <a:pt x="2996" y="1315"/>
                  </a:lnTo>
                  <a:lnTo>
                    <a:pt x="3069" y="1437"/>
                  </a:lnTo>
                  <a:lnTo>
                    <a:pt x="3093" y="1559"/>
                  </a:lnTo>
                  <a:lnTo>
                    <a:pt x="3118" y="1705"/>
                  </a:lnTo>
                  <a:lnTo>
                    <a:pt x="3118" y="1705"/>
                  </a:lnTo>
                  <a:lnTo>
                    <a:pt x="3093" y="1851"/>
                  </a:lnTo>
                  <a:lnTo>
                    <a:pt x="3069" y="1973"/>
                  </a:lnTo>
                  <a:lnTo>
                    <a:pt x="2996" y="2095"/>
                  </a:lnTo>
                  <a:lnTo>
                    <a:pt x="2898" y="2216"/>
                  </a:lnTo>
                  <a:lnTo>
                    <a:pt x="2801" y="2290"/>
                  </a:lnTo>
                  <a:lnTo>
                    <a:pt x="2679" y="2363"/>
                  </a:lnTo>
                  <a:lnTo>
                    <a:pt x="2557" y="2387"/>
                  </a:lnTo>
                  <a:lnTo>
                    <a:pt x="2411" y="2411"/>
                  </a:lnTo>
                  <a:lnTo>
                    <a:pt x="2411" y="2411"/>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3" name="Google Shape;373;p14"/>
            <p:cNvSpPr/>
            <p:nvPr/>
          </p:nvSpPr>
          <p:spPr>
            <a:xfrm>
              <a:off x="6078025" y="2330200"/>
              <a:ext cx="306300" cy="387275"/>
            </a:xfrm>
            <a:custGeom>
              <a:avLst/>
              <a:gdLst/>
              <a:ahLst/>
              <a:cxnLst/>
              <a:rect l="l" t="t" r="r" b="b"/>
              <a:pathLst>
                <a:path w="12252" h="15491" fill="none" extrusionOk="0">
                  <a:moveTo>
                    <a:pt x="1" y="13396"/>
                  </a:moveTo>
                  <a:lnTo>
                    <a:pt x="1511" y="13396"/>
                  </a:lnTo>
                  <a:lnTo>
                    <a:pt x="1511" y="13396"/>
                  </a:lnTo>
                  <a:lnTo>
                    <a:pt x="1998" y="13639"/>
                  </a:lnTo>
                  <a:lnTo>
                    <a:pt x="2680" y="13932"/>
                  </a:lnTo>
                  <a:lnTo>
                    <a:pt x="3556" y="14273"/>
                  </a:lnTo>
                  <a:lnTo>
                    <a:pt x="4531" y="14638"/>
                  </a:lnTo>
                  <a:lnTo>
                    <a:pt x="5578" y="14955"/>
                  </a:lnTo>
                  <a:lnTo>
                    <a:pt x="6114" y="15101"/>
                  </a:lnTo>
                  <a:lnTo>
                    <a:pt x="6650" y="15222"/>
                  </a:lnTo>
                  <a:lnTo>
                    <a:pt x="7161" y="15344"/>
                  </a:lnTo>
                  <a:lnTo>
                    <a:pt x="7672" y="15417"/>
                  </a:lnTo>
                  <a:lnTo>
                    <a:pt x="8135" y="15466"/>
                  </a:lnTo>
                  <a:lnTo>
                    <a:pt x="8598" y="15490"/>
                  </a:lnTo>
                  <a:lnTo>
                    <a:pt x="8598" y="15490"/>
                  </a:lnTo>
                  <a:lnTo>
                    <a:pt x="9377" y="15490"/>
                  </a:lnTo>
                  <a:lnTo>
                    <a:pt x="9791" y="15466"/>
                  </a:lnTo>
                  <a:lnTo>
                    <a:pt x="10181" y="15417"/>
                  </a:lnTo>
                  <a:lnTo>
                    <a:pt x="10522" y="15320"/>
                  </a:lnTo>
                  <a:lnTo>
                    <a:pt x="10692" y="15271"/>
                  </a:lnTo>
                  <a:lnTo>
                    <a:pt x="10814" y="15222"/>
                  </a:lnTo>
                  <a:lnTo>
                    <a:pt x="10936" y="15149"/>
                  </a:lnTo>
                  <a:lnTo>
                    <a:pt x="11033" y="15052"/>
                  </a:lnTo>
                  <a:lnTo>
                    <a:pt x="11082" y="14955"/>
                  </a:lnTo>
                  <a:lnTo>
                    <a:pt x="11131" y="14833"/>
                  </a:lnTo>
                  <a:lnTo>
                    <a:pt x="11204" y="14126"/>
                  </a:lnTo>
                  <a:lnTo>
                    <a:pt x="11204" y="14126"/>
                  </a:lnTo>
                  <a:lnTo>
                    <a:pt x="11180" y="13956"/>
                  </a:lnTo>
                  <a:lnTo>
                    <a:pt x="11131" y="13810"/>
                  </a:lnTo>
                  <a:lnTo>
                    <a:pt x="11033" y="13664"/>
                  </a:lnTo>
                  <a:lnTo>
                    <a:pt x="10887" y="13542"/>
                  </a:lnTo>
                  <a:lnTo>
                    <a:pt x="10887" y="13542"/>
                  </a:lnTo>
                  <a:lnTo>
                    <a:pt x="11009" y="13518"/>
                  </a:lnTo>
                  <a:lnTo>
                    <a:pt x="11131" y="13469"/>
                  </a:lnTo>
                  <a:lnTo>
                    <a:pt x="11253" y="13420"/>
                  </a:lnTo>
                  <a:lnTo>
                    <a:pt x="11350" y="13323"/>
                  </a:lnTo>
                  <a:lnTo>
                    <a:pt x="11423" y="13225"/>
                  </a:lnTo>
                  <a:lnTo>
                    <a:pt x="11496" y="13104"/>
                  </a:lnTo>
                  <a:lnTo>
                    <a:pt x="11545" y="12957"/>
                  </a:lnTo>
                  <a:lnTo>
                    <a:pt x="11569" y="12836"/>
                  </a:lnTo>
                  <a:lnTo>
                    <a:pt x="11642" y="11959"/>
                  </a:lnTo>
                  <a:lnTo>
                    <a:pt x="11642" y="11959"/>
                  </a:lnTo>
                  <a:lnTo>
                    <a:pt x="11642" y="11837"/>
                  </a:lnTo>
                  <a:lnTo>
                    <a:pt x="11642" y="11740"/>
                  </a:lnTo>
                  <a:lnTo>
                    <a:pt x="11618" y="11618"/>
                  </a:lnTo>
                  <a:lnTo>
                    <a:pt x="11569" y="11521"/>
                  </a:lnTo>
                  <a:lnTo>
                    <a:pt x="11447" y="11350"/>
                  </a:lnTo>
                  <a:lnTo>
                    <a:pt x="11374" y="11277"/>
                  </a:lnTo>
                  <a:lnTo>
                    <a:pt x="11301" y="11204"/>
                  </a:lnTo>
                  <a:lnTo>
                    <a:pt x="11301" y="11204"/>
                  </a:lnTo>
                  <a:lnTo>
                    <a:pt x="11423" y="11180"/>
                  </a:lnTo>
                  <a:lnTo>
                    <a:pt x="11521" y="11131"/>
                  </a:lnTo>
                  <a:lnTo>
                    <a:pt x="11618" y="11058"/>
                  </a:lnTo>
                  <a:lnTo>
                    <a:pt x="11715" y="10960"/>
                  </a:lnTo>
                  <a:lnTo>
                    <a:pt x="11788" y="10863"/>
                  </a:lnTo>
                  <a:lnTo>
                    <a:pt x="11837" y="10766"/>
                  </a:lnTo>
                  <a:lnTo>
                    <a:pt x="11886" y="10644"/>
                  </a:lnTo>
                  <a:lnTo>
                    <a:pt x="11910" y="10498"/>
                  </a:lnTo>
                  <a:lnTo>
                    <a:pt x="11983" y="9645"/>
                  </a:lnTo>
                  <a:lnTo>
                    <a:pt x="11983" y="9645"/>
                  </a:lnTo>
                  <a:lnTo>
                    <a:pt x="11983" y="9523"/>
                  </a:lnTo>
                  <a:lnTo>
                    <a:pt x="11983" y="9402"/>
                  </a:lnTo>
                  <a:lnTo>
                    <a:pt x="11959" y="9280"/>
                  </a:lnTo>
                  <a:lnTo>
                    <a:pt x="11910" y="9182"/>
                  </a:lnTo>
                  <a:lnTo>
                    <a:pt x="11861" y="9085"/>
                  </a:lnTo>
                  <a:lnTo>
                    <a:pt x="11788" y="9012"/>
                  </a:lnTo>
                  <a:lnTo>
                    <a:pt x="11715" y="8939"/>
                  </a:lnTo>
                  <a:lnTo>
                    <a:pt x="11618" y="8866"/>
                  </a:lnTo>
                  <a:lnTo>
                    <a:pt x="11618" y="8866"/>
                  </a:lnTo>
                  <a:lnTo>
                    <a:pt x="11715" y="8841"/>
                  </a:lnTo>
                  <a:lnTo>
                    <a:pt x="11813" y="8768"/>
                  </a:lnTo>
                  <a:lnTo>
                    <a:pt x="11910" y="8695"/>
                  </a:lnTo>
                  <a:lnTo>
                    <a:pt x="11983" y="8622"/>
                  </a:lnTo>
                  <a:lnTo>
                    <a:pt x="12056" y="8525"/>
                  </a:lnTo>
                  <a:lnTo>
                    <a:pt x="12105" y="8427"/>
                  </a:lnTo>
                  <a:lnTo>
                    <a:pt x="12129" y="8306"/>
                  </a:lnTo>
                  <a:lnTo>
                    <a:pt x="12154" y="8184"/>
                  </a:lnTo>
                  <a:lnTo>
                    <a:pt x="12251" y="7307"/>
                  </a:lnTo>
                  <a:lnTo>
                    <a:pt x="12251" y="7307"/>
                  </a:lnTo>
                  <a:lnTo>
                    <a:pt x="12227" y="7185"/>
                  </a:lnTo>
                  <a:lnTo>
                    <a:pt x="12202" y="7064"/>
                  </a:lnTo>
                  <a:lnTo>
                    <a:pt x="12154" y="6966"/>
                  </a:lnTo>
                  <a:lnTo>
                    <a:pt x="12105" y="6869"/>
                  </a:lnTo>
                  <a:lnTo>
                    <a:pt x="12032" y="6771"/>
                  </a:lnTo>
                  <a:lnTo>
                    <a:pt x="11935" y="6698"/>
                  </a:lnTo>
                  <a:lnTo>
                    <a:pt x="11715" y="6552"/>
                  </a:lnTo>
                  <a:lnTo>
                    <a:pt x="11472" y="6430"/>
                  </a:lnTo>
                  <a:lnTo>
                    <a:pt x="11180" y="6333"/>
                  </a:lnTo>
                  <a:lnTo>
                    <a:pt x="10863" y="6260"/>
                  </a:lnTo>
                  <a:lnTo>
                    <a:pt x="10546" y="6211"/>
                  </a:lnTo>
                  <a:lnTo>
                    <a:pt x="10546" y="6211"/>
                  </a:lnTo>
                  <a:lnTo>
                    <a:pt x="9864" y="6114"/>
                  </a:lnTo>
                  <a:lnTo>
                    <a:pt x="8817" y="6016"/>
                  </a:lnTo>
                  <a:lnTo>
                    <a:pt x="7575" y="5943"/>
                  </a:lnTo>
                  <a:lnTo>
                    <a:pt x="6309" y="5870"/>
                  </a:lnTo>
                  <a:lnTo>
                    <a:pt x="6309" y="5870"/>
                  </a:lnTo>
                  <a:lnTo>
                    <a:pt x="6479" y="5578"/>
                  </a:lnTo>
                  <a:lnTo>
                    <a:pt x="6625" y="5237"/>
                  </a:lnTo>
                  <a:lnTo>
                    <a:pt x="6771" y="4872"/>
                  </a:lnTo>
                  <a:lnTo>
                    <a:pt x="6869" y="4482"/>
                  </a:lnTo>
                  <a:lnTo>
                    <a:pt x="6966" y="4092"/>
                  </a:lnTo>
                  <a:lnTo>
                    <a:pt x="7064" y="3678"/>
                  </a:lnTo>
                  <a:lnTo>
                    <a:pt x="7161" y="2875"/>
                  </a:lnTo>
                  <a:lnTo>
                    <a:pt x="7234" y="2144"/>
                  </a:lnTo>
                  <a:lnTo>
                    <a:pt x="7283" y="1535"/>
                  </a:lnTo>
                  <a:lnTo>
                    <a:pt x="7283" y="975"/>
                  </a:lnTo>
                  <a:lnTo>
                    <a:pt x="7283" y="975"/>
                  </a:lnTo>
                  <a:lnTo>
                    <a:pt x="7283" y="804"/>
                  </a:lnTo>
                  <a:lnTo>
                    <a:pt x="7210" y="609"/>
                  </a:lnTo>
                  <a:lnTo>
                    <a:pt x="7137" y="463"/>
                  </a:lnTo>
                  <a:lnTo>
                    <a:pt x="7015" y="317"/>
                  </a:lnTo>
                  <a:lnTo>
                    <a:pt x="6869" y="171"/>
                  </a:lnTo>
                  <a:lnTo>
                    <a:pt x="6698" y="98"/>
                  </a:lnTo>
                  <a:lnTo>
                    <a:pt x="6503" y="25"/>
                  </a:lnTo>
                  <a:lnTo>
                    <a:pt x="6309" y="1"/>
                  </a:lnTo>
                  <a:lnTo>
                    <a:pt x="6309" y="1"/>
                  </a:lnTo>
                  <a:lnTo>
                    <a:pt x="5943" y="25"/>
                  </a:lnTo>
                  <a:lnTo>
                    <a:pt x="5700" y="74"/>
                  </a:lnTo>
                  <a:lnTo>
                    <a:pt x="5505" y="147"/>
                  </a:lnTo>
                  <a:lnTo>
                    <a:pt x="5359" y="220"/>
                  </a:lnTo>
                  <a:lnTo>
                    <a:pt x="5359" y="220"/>
                  </a:lnTo>
                  <a:lnTo>
                    <a:pt x="4969" y="1462"/>
                  </a:lnTo>
                  <a:lnTo>
                    <a:pt x="4774" y="2022"/>
                  </a:lnTo>
                  <a:lnTo>
                    <a:pt x="4579" y="2534"/>
                  </a:lnTo>
                  <a:lnTo>
                    <a:pt x="4385" y="2996"/>
                  </a:lnTo>
                  <a:lnTo>
                    <a:pt x="4190" y="3386"/>
                  </a:lnTo>
                  <a:lnTo>
                    <a:pt x="4019" y="3678"/>
                  </a:lnTo>
                  <a:lnTo>
                    <a:pt x="3873" y="3922"/>
                  </a:lnTo>
                  <a:lnTo>
                    <a:pt x="3873" y="3922"/>
                  </a:lnTo>
                  <a:lnTo>
                    <a:pt x="3654" y="4141"/>
                  </a:lnTo>
                  <a:lnTo>
                    <a:pt x="3313" y="4482"/>
                  </a:lnTo>
                  <a:lnTo>
                    <a:pt x="2509" y="5237"/>
                  </a:lnTo>
                  <a:lnTo>
                    <a:pt x="1438" y="6211"/>
                  </a:lnTo>
                  <a:lnTo>
                    <a:pt x="1" y="621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74" name="Google Shape;374;p14"/>
          <p:cNvGrpSpPr/>
          <p:nvPr/>
        </p:nvGrpSpPr>
        <p:grpSpPr>
          <a:xfrm>
            <a:off x="727495" y="509853"/>
            <a:ext cx="531544" cy="842560"/>
            <a:chOff x="6718575" y="2318625"/>
            <a:chExt cx="256950" cy="407375"/>
          </a:xfrm>
        </p:grpSpPr>
        <p:sp>
          <p:nvSpPr>
            <p:cNvPr id="375" name="Google Shape;375;p14"/>
            <p:cNvSpPr/>
            <p:nvPr/>
          </p:nvSpPr>
          <p:spPr>
            <a:xfrm>
              <a:off x="6795900" y="2673600"/>
              <a:ext cx="102300" cy="22550"/>
            </a:xfrm>
            <a:custGeom>
              <a:avLst/>
              <a:gdLst/>
              <a:ahLst/>
              <a:cxnLst/>
              <a:rect l="l" t="t" r="r" b="b"/>
              <a:pathLst>
                <a:path w="4092" h="902" fill="none" extrusionOk="0">
                  <a:moveTo>
                    <a:pt x="4092" y="902"/>
                  </a:moveTo>
                  <a:lnTo>
                    <a:pt x="4092" y="1"/>
                  </a:lnTo>
                  <a:lnTo>
                    <a:pt x="0" y="1"/>
                  </a:lnTo>
                  <a:lnTo>
                    <a:pt x="0" y="902"/>
                  </a:lnTo>
                  <a:lnTo>
                    <a:pt x="4092" y="902"/>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6" name="Google Shape;376;p14"/>
            <p:cNvSpPr/>
            <p:nvPr/>
          </p:nvSpPr>
          <p:spPr>
            <a:xfrm>
              <a:off x="6795900" y="2650475"/>
              <a:ext cx="102300" cy="22550"/>
            </a:xfrm>
            <a:custGeom>
              <a:avLst/>
              <a:gdLst/>
              <a:ahLst/>
              <a:cxnLst/>
              <a:rect l="l" t="t" r="r" b="b"/>
              <a:pathLst>
                <a:path w="4092" h="902" fill="none" extrusionOk="0">
                  <a:moveTo>
                    <a:pt x="4092" y="901"/>
                  </a:moveTo>
                  <a:lnTo>
                    <a:pt x="4092" y="0"/>
                  </a:lnTo>
                  <a:lnTo>
                    <a:pt x="0" y="0"/>
                  </a:lnTo>
                  <a:lnTo>
                    <a:pt x="0" y="901"/>
                  </a:lnTo>
                  <a:lnTo>
                    <a:pt x="4092" y="901"/>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7" name="Google Shape;377;p14"/>
            <p:cNvSpPr/>
            <p:nvPr/>
          </p:nvSpPr>
          <p:spPr>
            <a:xfrm>
              <a:off x="6795900" y="2696125"/>
              <a:ext cx="102300" cy="29875"/>
            </a:xfrm>
            <a:custGeom>
              <a:avLst/>
              <a:gdLst/>
              <a:ahLst/>
              <a:cxnLst/>
              <a:rect l="l" t="t" r="r" b="b"/>
              <a:pathLst>
                <a:path w="4092" h="1195" fill="none" extrusionOk="0">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8" name="Google Shape;378;p14"/>
            <p:cNvSpPr/>
            <p:nvPr/>
          </p:nvSpPr>
          <p:spPr>
            <a:xfrm>
              <a:off x="6784925" y="2459275"/>
              <a:ext cx="35350" cy="166875"/>
            </a:xfrm>
            <a:custGeom>
              <a:avLst/>
              <a:gdLst/>
              <a:ahLst/>
              <a:cxnLst/>
              <a:rect l="l" t="t" r="r" b="b"/>
              <a:pathLst>
                <a:path w="1414" h="6675" fill="none" extrusionOk="0">
                  <a:moveTo>
                    <a:pt x="1413" y="6674"/>
                  </a:moveTo>
                  <a:lnTo>
                    <a:pt x="1413" y="6674"/>
                  </a:lnTo>
                  <a:lnTo>
                    <a:pt x="585" y="2850"/>
                  </a:lnTo>
                  <a:lnTo>
                    <a:pt x="1" y="1"/>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9" name="Google Shape;379;p14"/>
            <p:cNvSpPr/>
            <p:nvPr/>
          </p:nvSpPr>
          <p:spPr>
            <a:xfrm>
              <a:off x="6718575" y="2318625"/>
              <a:ext cx="256950" cy="307525"/>
            </a:xfrm>
            <a:custGeom>
              <a:avLst/>
              <a:gdLst/>
              <a:ahLst/>
              <a:cxnLst/>
              <a:rect l="l" t="t" r="r" b="b"/>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0" name="Google Shape;380;p14"/>
            <p:cNvSpPr/>
            <p:nvPr/>
          </p:nvSpPr>
          <p:spPr>
            <a:xfrm>
              <a:off x="6873825" y="2459275"/>
              <a:ext cx="35350" cy="166875"/>
            </a:xfrm>
            <a:custGeom>
              <a:avLst/>
              <a:gdLst/>
              <a:ahLst/>
              <a:cxnLst/>
              <a:rect l="l" t="t" r="r" b="b"/>
              <a:pathLst>
                <a:path w="1414" h="6675" fill="none" extrusionOk="0">
                  <a:moveTo>
                    <a:pt x="1413" y="1"/>
                  </a:moveTo>
                  <a:lnTo>
                    <a:pt x="1413" y="1"/>
                  </a:lnTo>
                  <a:lnTo>
                    <a:pt x="829" y="2850"/>
                  </a:lnTo>
                  <a:lnTo>
                    <a:pt x="1" y="6674"/>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1" name="Google Shape;381;p14"/>
            <p:cNvSpPr/>
            <p:nvPr/>
          </p:nvSpPr>
          <p:spPr>
            <a:xfrm>
              <a:off x="6801975" y="2453200"/>
              <a:ext cx="90150" cy="19500"/>
            </a:xfrm>
            <a:custGeom>
              <a:avLst/>
              <a:gdLst/>
              <a:ahLst/>
              <a:cxnLst/>
              <a:rect l="l" t="t" r="r" b="b"/>
              <a:pathLst>
                <a:path w="3606" h="780" fill="none" extrusionOk="0">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2" name="Google Shape;382;p14"/>
            <p:cNvSpPr/>
            <p:nvPr/>
          </p:nvSpPr>
          <p:spPr>
            <a:xfrm>
              <a:off x="6795900" y="2628550"/>
              <a:ext cx="102300" cy="25"/>
            </a:xfrm>
            <a:custGeom>
              <a:avLst/>
              <a:gdLst/>
              <a:ahLst/>
              <a:cxnLst/>
              <a:rect l="l" t="t" r="r" b="b"/>
              <a:pathLst>
                <a:path w="4092" h="1" fill="none" extrusionOk="0">
                  <a:moveTo>
                    <a:pt x="0" y="1"/>
                  </a:moveTo>
                  <a:lnTo>
                    <a:pt x="4092" y="1"/>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83" name="Google Shape;383;p14"/>
          <p:cNvSpPr/>
          <p:nvPr/>
        </p:nvSpPr>
        <p:spPr>
          <a:xfrm>
            <a:off x="-156367" y="1129676"/>
            <a:ext cx="807200" cy="807200"/>
          </a:xfrm>
          <a:prstGeom prst="ellipse">
            <a:avLst/>
          </a:prstGeom>
          <a:solidFill>
            <a:srgbClr val="02BDC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4" name="Google Shape;384;p14"/>
          <p:cNvSpPr txBox="1">
            <a:spLocks noGrp="1"/>
          </p:cNvSpPr>
          <p:nvPr>
            <p:ph type="sldNum" idx="12"/>
          </p:nvPr>
        </p:nvSpPr>
        <p:spPr>
          <a:xfrm>
            <a:off x="10823979" y="557417"/>
            <a:ext cx="731600" cy="524800"/>
          </a:xfrm>
          <a:prstGeom prst="rect">
            <a:avLst/>
          </a:prstGeom>
        </p:spPr>
        <p:txBody>
          <a:bodyPr spcFirstLastPara="1" wrap="square" lIns="91425" tIns="91425" rIns="91425" bIns="91425" anchor="ctr" anchorCtr="0">
            <a:noAutofit/>
          </a:bodyPr>
          <a:lstStyle>
            <a:lvl1pPr lvl="0">
              <a:buNone/>
              <a:defRPr>
                <a:solidFill>
                  <a:srgbClr val="FFFFFF"/>
                </a:solidFill>
              </a:defRPr>
            </a:lvl1pPr>
            <a:lvl2pPr lvl="1">
              <a:buNone/>
              <a:defRPr>
                <a:solidFill>
                  <a:srgbClr val="FFFFFF"/>
                </a:solidFill>
              </a:defRPr>
            </a:lvl2pPr>
            <a:lvl3pPr lvl="2">
              <a:buNone/>
              <a:defRPr>
                <a:solidFill>
                  <a:srgbClr val="FFFFFF"/>
                </a:solidFill>
              </a:defRPr>
            </a:lvl3pPr>
            <a:lvl4pPr lvl="3">
              <a:buNone/>
              <a:defRPr>
                <a:solidFill>
                  <a:srgbClr val="FFFFFF"/>
                </a:solidFill>
              </a:defRPr>
            </a:lvl4pPr>
            <a:lvl5pPr lvl="4">
              <a:buNone/>
              <a:defRPr>
                <a:solidFill>
                  <a:srgbClr val="FFFFFF"/>
                </a:solidFill>
              </a:defRPr>
            </a:lvl5pPr>
            <a:lvl6pPr lvl="5">
              <a:buNone/>
              <a:defRPr>
                <a:solidFill>
                  <a:srgbClr val="FFFFFF"/>
                </a:solidFill>
              </a:defRPr>
            </a:lvl6pPr>
            <a:lvl7pPr lvl="6">
              <a:buNone/>
              <a:defRPr>
                <a:solidFill>
                  <a:srgbClr val="FFFFFF"/>
                </a:solidFill>
              </a:defRPr>
            </a:lvl7pPr>
            <a:lvl8pPr lvl="7">
              <a:buNone/>
              <a:defRPr>
                <a:solidFill>
                  <a:srgbClr val="FFFFFF"/>
                </a:solidFill>
              </a:defRPr>
            </a:lvl8pPr>
            <a:lvl9pPr lvl="8">
              <a:buNone/>
              <a:defRPr>
                <a:solidFill>
                  <a:srgbClr val="FFFFFF"/>
                </a:solidFill>
              </a:defRPr>
            </a:lvl9pPr>
          </a:lstStyle>
          <a:p>
            <a:pPr defTabSz="1219170">
              <a:buClr>
                <a:srgbClr val="000000"/>
              </a:buClr>
            </a:pPr>
            <a:fld id="{00000000-1234-1234-1234-123412341234}" type="slidenum">
              <a:rPr lang="en" kern="0" smtClean="0"/>
              <a:pPr defTabSz="1219170">
                <a:buClr>
                  <a:srgbClr val="000000"/>
                </a:buClr>
              </a:pPr>
              <a:t>‹#›</a:t>
            </a:fld>
            <a:endParaRPr lang="en" kern="0"/>
          </a:p>
        </p:txBody>
      </p:sp>
    </p:spTree>
    <p:extLst>
      <p:ext uri="{BB962C8B-B14F-4D97-AF65-F5344CB8AC3E}">
        <p14:creationId xmlns:p14="http://schemas.microsoft.com/office/powerpoint/2010/main" val="224402636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0"/>
          <p:cNvSpPr>
            <a:spLocks noGrp="1" noChangeArrowheads="1"/>
          </p:cNvSpPr>
          <p:nvPr>
            <p:ph type="dt" sz="half" idx="10"/>
          </p:nvPr>
        </p:nvSpPr>
        <p:spPr>
          <a:xfrm>
            <a:off x="609600" y="6243639"/>
            <a:ext cx="2844800" cy="457200"/>
          </a:xfrm>
          <a:prstGeom prst="rect">
            <a:avLst/>
          </a:prstGeom>
          <a:ln/>
        </p:spPr>
        <p:txBody>
          <a:bodyPr/>
          <a:lstStyle>
            <a:lvl1pPr>
              <a:defRPr/>
            </a:lvl1pPr>
          </a:lstStyle>
          <a:p>
            <a:pPr defTabSz="1219170">
              <a:buClr>
                <a:srgbClr val="000000"/>
              </a:buClr>
              <a:defRPr/>
            </a:pPr>
            <a:endParaRPr lang="af-ZA" sz="1867" kern="0">
              <a:solidFill>
                <a:srgbClr val="000000"/>
              </a:solidFill>
              <a:cs typeface="Arial"/>
              <a:sym typeface="Arial"/>
            </a:endParaRPr>
          </a:p>
        </p:txBody>
      </p:sp>
      <p:sp>
        <p:nvSpPr>
          <p:cNvPr id="3" name="Rectangle 41"/>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defTabSz="1219170">
              <a:buClr>
                <a:srgbClr val="000000"/>
              </a:buClr>
              <a:defRPr/>
            </a:pPr>
            <a:endParaRPr lang="af-ZA" sz="1867" kern="0">
              <a:solidFill>
                <a:srgbClr val="000000"/>
              </a:solidFill>
              <a:cs typeface="Arial"/>
              <a:sym typeface="Arial"/>
            </a:endParaRPr>
          </a:p>
        </p:txBody>
      </p:sp>
      <p:sp>
        <p:nvSpPr>
          <p:cNvPr id="4" name="Rectangle 42"/>
          <p:cNvSpPr>
            <a:spLocks noGrp="1" noChangeArrowheads="1"/>
          </p:cNvSpPr>
          <p:nvPr>
            <p:ph type="sldNum" sz="quarter" idx="12"/>
          </p:nvPr>
        </p:nvSpPr>
        <p:spPr>
          <a:ln/>
        </p:spPr>
        <p:txBody>
          <a:bodyPr/>
          <a:lstStyle>
            <a:lvl1pPr>
              <a:defRPr/>
            </a:lvl1pPr>
          </a:lstStyle>
          <a:p>
            <a:pPr defTabSz="1219170">
              <a:buClr>
                <a:srgbClr val="000000"/>
              </a:buClr>
              <a:defRPr/>
            </a:pPr>
            <a:fld id="{44A15C98-42E1-41AE-A93D-C2FE0E6B3A3E}" type="slidenum">
              <a:rPr lang="af-ZA" kern="0" smtClean="0">
                <a:solidFill>
                  <a:srgbClr val="A6BCC9"/>
                </a:solidFill>
              </a:rPr>
              <a:pPr defTabSz="1219170">
                <a:buClr>
                  <a:srgbClr val="000000"/>
                </a:buClr>
                <a:defRPr/>
              </a:pPr>
              <a:t>‹#›</a:t>
            </a:fld>
            <a:endParaRPr lang="af-ZA" kern="0">
              <a:solidFill>
                <a:srgbClr val="A6BCC9"/>
              </a:solidFill>
            </a:endParaRPr>
          </a:p>
        </p:txBody>
      </p:sp>
    </p:spTree>
    <p:extLst>
      <p:ext uri="{BB962C8B-B14F-4D97-AF65-F5344CB8AC3E}">
        <p14:creationId xmlns:p14="http://schemas.microsoft.com/office/powerpoint/2010/main" val="144256887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lt2"/>
        </a:solidFill>
        <a:effectLst/>
      </p:bgPr>
    </p:bg>
    <p:spTree>
      <p:nvGrpSpPr>
        <p:cNvPr id="1" name="Shape 82"/>
        <p:cNvGrpSpPr/>
        <p:nvPr/>
      </p:nvGrpSpPr>
      <p:grpSpPr>
        <a:xfrm>
          <a:off x="0" y="0"/>
          <a:ext cx="0" cy="0"/>
          <a:chOff x="0" y="0"/>
          <a:chExt cx="0" cy="0"/>
        </a:xfrm>
      </p:grpSpPr>
      <p:pic>
        <p:nvPicPr>
          <p:cNvPr id="83" name="Google Shape;83;p15"/>
          <p:cNvPicPr preferRelativeResize="0"/>
          <p:nvPr/>
        </p:nvPicPr>
        <p:blipFill>
          <a:blip r:embed="rId2">
            <a:alphaModFix amt="35000"/>
          </a:blip>
          <a:stretch>
            <a:fillRect/>
          </a:stretch>
        </p:blipFill>
        <p:spPr>
          <a:xfrm>
            <a:off x="1568451" y="1543051"/>
            <a:ext cx="9055100" cy="3771900"/>
          </a:xfrm>
          <a:prstGeom prst="rect">
            <a:avLst/>
          </a:prstGeom>
          <a:noFill/>
          <a:ln>
            <a:noFill/>
          </a:ln>
        </p:spPr>
      </p:pic>
      <p:sp>
        <p:nvSpPr>
          <p:cNvPr id="84" name="Google Shape;84;p15"/>
          <p:cNvSpPr txBox="1">
            <a:spLocks noGrp="1"/>
          </p:cNvSpPr>
          <p:nvPr>
            <p:ph type="subTitle" idx="1"/>
          </p:nvPr>
        </p:nvSpPr>
        <p:spPr>
          <a:xfrm>
            <a:off x="2213484" y="2777517"/>
            <a:ext cx="3120000" cy="487600"/>
          </a:xfrm>
          <a:prstGeom prst="rect">
            <a:avLst/>
          </a:prstGeom>
        </p:spPr>
        <p:txBody>
          <a:bodyPr spcFirstLastPara="1" wrap="square" lIns="68569" tIns="68569" rIns="68569" bIns="68569" anchor="ctr" anchorCtr="0">
            <a:noAutofit/>
          </a:bodyPr>
          <a:lstStyle>
            <a:lvl1pPr lvl="0" rtl="0">
              <a:spcBef>
                <a:spcPts val="0"/>
              </a:spcBef>
              <a:spcAft>
                <a:spcPts val="0"/>
              </a:spcAft>
              <a:buNone/>
              <a:defRPr sz="1867"/>
            </a:lvl1pPr>
            <a:lvl2pPr lvl="1" rtl="0">
              <a:spcBef>
                <a:spcPts val="0"/>
              </a:spcBef>
              <a:spcAft>
                <a:spcPts val="0"/>
              </a:spcAft>
              <a:buNone/>
              <a:defRPr sz="1867"/>
            </a:lvl2pPr>
            <a:lvl3pPr lvl="2" rtl="0">
              <a:spcBef>
                <a:spcPts val="0"/>
              </a:spcBef>
              <a:spcAft>
                <a:spcPts val="0"/>
              </a:spcAft>
              <a:buNone/>
              <a:defRPr sz="1867"/>
            </a:lvl3pPr>
            <a:lvl4pPr lvl="3" rtl="0">
              <a:spcBef>
                <a:spcPts val="0"/>
              </a:spcBef>
              <a:spcAft>
                <a:spcPts val="0"/>
              </a:spcAft>
              <a:buNone/>
              <a:defRPr sz="1867"/>
            </a:lvl4pPr>
            <a:lvl5pPr lvl="4" rtl="0">
              <a:spcBef>
                <a:spcPts val="0"/>
              </a:spcBef>
              <a:spcAft>
                <a:spcPts val="0"/>
              </a:spcAft>
              <a:buNone/>
              <a:defRPr sz="1867"/>
            </a:lvl5pPr>
            <a:lvl6pPr lvl="5" rtl="0">
              <a:spcBef>
                <a:spcPts val="0"/>
              </a:spcBef>
              <a:spcAft>
                <a:spcPts val="0"/>
              </a:spcAft>
              <a:buNone/>
              <a:defRPr sz="1867"/>
            </a:lvl6pPr>
            <a:lvl7pPr lvl="6" rtl="0">
              <a:spcBef>
                <a:spcPts val="0"/>
              </a:spcBef>
              <a:spcAft>
                <a:spcPts val="0"/>
              </a:spcAft>
              <a:buNone/>
              <a:defRPr sz="1867"/>
            </a:lvl7pPr>
            <a:lvl8pPr lvl="7" rtl="0">
              <a:spcBef>
                <a:spcPts val="0"/>
              </a:spcBef>
              <a:spcAft>
                <a:spcPts val="0"/>
              </a:spcAft>
              <a:buNone/>
              <a:defRPr sz="1867"/>
            </a:lvl8pPr>
            <a:lvl9pPr lvl="8" rtl="0">
              <a:spcBef>
                <a:spcPts val="0"/>
              </a:spcBef>
              <a:spcAft>
                <a:spcPts val="0"/>
              </a:spcAft>
              <a:buNone/>
              <a:defRPr sz="1867"/>
            </a:lvl9pPr>
          </a:lstStyle>
          <a:p>
            <a:r>
              <a:rPr lang="en-US"/>
              <a:t>Click to edit Master subtitle style</a:t>
            </a:r>
            <a:endParaRPr/>
          </a:p>
        </p:txBody>
      </p:sp>
      <p:sp>
        <p:nvSpPr>
          <p:cNvPr id="85" name="Google Shape;85;p15"/>
          <p:cNvSpPr txBox="1">
            <a:spLocks noGrp="1"/>
          </p:cNvSpPr>
          <p:nvPr>
            <p:ph type="title"/>
          </p:nvPr>
        </p:nvSpPr>
        <p:spPr>
          <a:xfrm>
            <a:off x="2213503" y="2121833"/>
            <a:ext cx="2892000" cy="487600"/>
          </a:xfrm>
          <a:prstGeom prst="rect">
            <a:avLst/>
          </a:prstGeom>
        </p:spPr>
        <p:txBody>
          <a:bodyPr spcFirstLastPara="1" wrap="square" lIns="68569" tIns="68569" rIns="68569" bIns="68569" anchor="ctr" anchorCtr="0">
            <a:noAutofit/>
          </a:bodyPr>
          <a:lstStyle>
            <a:lvl1pPr lvl="0" rtl="0">
              <a:spcBef>
                <a:spcPts val="0"/>
              </a:spcBef>
              <a:spcAft>
                <a:spcPts val="0"/>
              </a:spcAft>
              <a:buClr>
                <a:schemeClr val="lt1"/>
              </a:buClr>
              <a:buSzPts val="1800"/>
              <a:buNone/>
              <a:defRPr sz="2667" b="1">
                <a:solidFill>
                  <a:schemeClr val="dk2"/>
                </a:solidFill>
                <a:latin typeface="Libre Baskerville"/>
                <a:ea typeface="Libre Baskerville"/>
                <a:cs typeface="Libre Baskerville"/>
                <a:sym typeface="Libre Baskerville"/>
              </a:defRPr>
            </a:lvl1pPr>
            <a:lvl2pPr lvl="1" algn="ctr" rtl="0">
              <a:spcBef>
                <a:spcPts val="0"/>
              </a:spcBef>
              <a:spcAft>
                <a:spcPts val="0"/>
              </a:spcAft>
              <a:buClr>
                <a:schemeClr val="lt1"/>
              </a:buClr>
              <a:buSzPts val="3600"/>
              <a:buNone/>
              <a:defRPr sz="4800">
                <a:solidFill>
                  <a:schemeClr val="lt1"/>
                </a:solidFill>
              </a:defRPr>
            </a:lvl2pPr>
            <a:lvl3pPr lvl="2" algn="ctr" rtl="0">
              <a:spcBef>
                <a:spcPts val="0"/>
              </a:spcBef>
              <a:spcAft>
                <a:spcPts val="0"/>
              </a:spcAft>
              <a:buClr>
                <a:schemeClr val="lt1"/>
              </a:buClr>
              <a:buSzPts val="3600"/>
              <a:buNone/>
              <a:defRPr sz="4800">
                <a:solidFill>
                  <a:schemeClr val="lt1"/>
                </a:solidFill>
              </a:defRPr>
            </a:lvl3pPr>
            <a:lvl4pPr lvl="3" algn="ctr" rtl="0">
              <a:spcBef>
                <a:spcPts val="0"/>
              </a:spcBef>
              <a:spcAft>
                <a:spcPts val="0"/>
              </a:spcAft>
              <a:buClr>
                <a:schemeClr val="lt1"/>
              </a:buClr>
              <a:buSzPts val="3600"/>
              <a:buNone/>
              <a:defRPr sz="4800">
                <a:solidFill>
                  <a:schemeClr val="lt1"/>
                </a:solidFill>
              </a:defRPr>
            </a:lvl4pPr>
            <a:lvl5pPr lvl="4" algn="ctr" rtl="0">
              <a:spcBef>
                <a:spcPts val="0"/>
              </a:spcBef>
              <a:spcAft>
                <a:spcPts val="0"/>
              </a:spcAft>
              <a:buClr>
                <a:schemeClr val="lt1"/>
              </a:buClr>
              <a:buSzPts val="3600"/>
              <a:buNone/>
              <a:defRPr sz="4800">
                <a:solidFill>
                  <a:schemeClr val="lt1"/>
                </a:solidFill>
              </a:defRPr>
            </a:lvl5pPr>
            <a:lvl6pPr lvl="5" algn="ctr" rtl="0">
              <a:spcBef>
                <a:spcPts val="0"/>
              </a:spcBef>
              <a:spcAft>
                <a:spcPts val="0"/>
              </a:spcAft>
              <a:buClr>
                <a:schemeClr val="lt1"/>
              </a:buClr>
              <a:buSzPts val="3600"/>
              <a:buNone/>
              <a:defRPr sz="4800">
                <a:solidFill>
                  <a:schemeClr val="lt1"/>
                </a:solidFill>
              </a:defRPr>
            </a:lvl6pPr>
            <a:lvl7pPr lvl="6" algn="ctr" rtl="0">
              <a:spcBef>
                <a:spcPts val="0"/>
              </a:spcBef>
              <a:spcAft>
                <a:spcPts val="0"/>
              </a:spcAft>
              <a:buClr>
                <a:schemeClr val="lt1"/>
              </a:buClr>
              <a:buSzPts val="3600"/>
              <a:buNone/>
              <a:defRPr sz="4800">
                <a:solidFill>
                  <a:schemeClr val="lt1"/>
                </a:solidFill>
              </a:defRPr>
            </a:lvl7pPr>
            <a:lvl8pPr lvl="7" algn="ctr" rtl="0">
              <a:spcBef>
                <a:spcPts val="0"/>
              </a:spcBef>
              <a:spcAft>
                <a:spcPts val="0"/>
              </a:spcAft>
              <a:buClr>
                <a:schemeClr val="lt1"/>
              </a:buClr>
              <a:buSzPts val="3600"/>
              <a:buNone/>
              <a:defRPr sz="4800">
                <a:solidFill>
                  <a:schemeClr val="lt1"/>
                </a:solidFill>
              </a:defRPr>
            </a:lvl8pPr>
            <a:lvl9pPr lvl="8" algn="ctr" rtl="0">
              <a:spcBef>
                <a:spcPts val="0"/>
              </a:spcBef>
              <a:spcAft>
                <a:spcPts val="0"/>
              </a:spcAft>
              <a:buClr>
                <a:schemeClr val="lt1"/>
              </a:buClr>
              <a:buSzPts val="3600"/>
              <a:buNone/>
              <a:defRPr sz="4800">
                <a:solidFill>
                  <a:schemeClr val="lt1"/>
                </a:solidFill>
              </a:defRPr>
            </a:lvl9pPr>
          </a:lstStyle>
          <a:p>
            <a:r>
              <a:rPr lang="en-US"/>
              <a:t>Click to edit Master title style</a:t>
            </a:r>
            <a:endParaRPr/>
          </a:p>
        </p:txBody>
      </p:sp>
      <p:sp>
        <p:nvSpPr>
          <p:cNvPr id="86" name="Google Shape;86;p15"/>
          <p:cNvSpPr txBox="1">
            <a:spLocks noGrp="1"/>
          </p:cNvSpPr>
          <p:nvPr>
            <p:ph type="title" idx="2" hasCustomPrompt="1"/>
          </p:nvPr>
        </p:nvSpPr>
        <p:spPr>
          <a:xfrm>
            <a:off x="1093984" y="2033617"/>
            <a:ext cx="1216800" cy="664000"/>
          </a:xfrm>
          <a:prstGeom prst="rect">
            <a:avLst/>
          </a:prstGeom>
        </p:spPr>
        <p:txBody>
          <a:bodyPr spcFirstLastPara="1" wrap="square" lIns="68569" tIns="68569" rIns="68569" bIns="68569" anchor="ctr" anchorCtr="0">
            <a:noAutofit/>
          </a:bodyPr>
          <a:lstStyle>
            <a:lvl1pPr lvl="0" algn="r" rtl="0">
              <a:spcBef>
                <a:spcPts val="0"/>
              </a:spcBef>
              <a:spcAft>
                <a:spcPts val="0"/>
              </a:spcAft>
              <a:buClr>
                <a:schemeClr val="accent5"/>
              </a:buClr>
              <a:buSzPts val="3600"/>
              <a:buNone/>
              <a:defRPr sz="4533" b="1">
                <a:solidFill>
                  <a:schemeClr val="dk2"/>
                </a:solidFill>
                <a:latin typeface="Libre Baskerville"/>
                <a:ea typeface="Libre Baskerville"/>
                <a:cs typeface="Libre Baskerville"/>
                <a:sym typeface="Libre Baskerville"/>
              </a:defRPr>
            </a:lvl1pPr>
            <a:lvl2pPr lvl="1" algn="ctr" rtl="0">
              <a:spcBef>
                <a:spcPts val="0"/>
              </a:spcBef>
              <a:spcAft>
                <a:spcPts val="0"/>
              </a:spcAft>
              <a:buClr>
                <a:schemeClr val="accent5"/>
              </a:buClr>
              <a:buSzPts val="3600"/>
              <a:buNone/>
              <a:defRPr sz="4800">
                <a:solidFill>
                  <a:schemeClr val="accent5"/>
                </a:solidFill>
              </a:defRPr>
            </a:lvl2pPr>
            <a:lvl3pPr lvl="2" algn="ctr" rtl="0">
              <a:spcBef>
                <a:spcPts val="0"/>
              </a:spcBef>
              <a:spcAft>
                <a:spcPts val="0"/>
              </a:spcAft>
              <a:buClr>
                <a:schemeClr val="accent5"/>
              </a:buClr>
              <a:buSzPts val="3600"/>
              <a:buNone/>
              <a:defRPr sz="4800">
                <a:solidFill>
                  <a:schemeClr val="accent5"/>
                </a:solidFill>
              </a:defRPr>
            </a:lvl3pPr>
            <a:lvl4pPr lvl="3" algn="ctr" rtl="0">
              <a:spcBef>
                <a:spcPts val="0"/>
              </a:spcBef>
              <a:spcAft>
                <a:spcPts val="0"/>
              </a:spcAft>
              <a:buClr>
                <a:schemeClr val="accent5"/>
              </a:buClr>
              <a:buSzPts val="3600"/>
              <a:buNone/>
              <a:defRPr sz="4800">
                <a:solidFill>
                  <a:schemeClr val="accent5"/>
                </a:solidFill>
              </a:defRPr>
            </a:lvl4pPr>
            <a:lvl5pPr lvl="4" algn="ctr" rtl="0">
              <a:spcBef>
                <a:spcPts val="0"/>
              </a:spcBef>
              <a:spcAft>
                <a:spcPts val="0"/>
              </a:spcAft>
              <a:buClr>
                <a:schemeClr val="accent5"/>
              </a:buClr>
              <a:buSzPts val="3600"/>
              <a:buNone/>
              <a:defRPr sz="4800">
                <a:solidFill>
                  <a:schemeClr val="accent5"/>
                </a:solidFill>
              </a:defRPr>
            </a:lvl5pPr>
            <a:lvl6pPr lvl="5" algn="ctr" rtl="0">
              <a:spcBef>
                <a:spcPts val="0"/>
              </a:spcBef>
              <a:spcAft>
                <a:spcPts val="0"/>
              </a:spcAft>
              <a:buClr>
                <a:schemeClr val="accent5"/>
              </a:buClr>
              <a:buSzPts val="3600"/>
              <a:buNone/>
              <a:defRPr sz="4800">
                <a:solidFill>
                  <a:schemeClr val="accent5"/>
                </a:solidFill>
              </a:defRPr>
            </a:lvl6pPr>
            <a:lvl7pPr lvl="6" algn="ctr" rtl="0">
              <a:spcBef>
                <a:spcPts val="0"/>
              </a:spcBef>
              <a:spcAft>
                <a:spcPts val="0"/>
              </a:spcAft>
              <a:buClr>
                <a:schemeClr val="accent5"/>
              </a:buClr>
              <a:buSzPts val="3600"/>
              <a:buNone/>
              <a:defRPr sz="4800">
                <a:solidFill>
                  <a:schemeClr val="accent5"/>
                </a:solidFill>
              </a:defRPr>
            </a:lvl7pPr>
            <a:lvl8pPr lvl="7" algn="ctr" rtl="0">
              <a:spcBef>
                <a:spcPts val="0"/>
              </a:spcBef>
              <a:spcAft>
                <a:spcPts val="0"/>
              </a:spcAft>
              <a:buClr>
                <a:schemeClr val="accent5"/>
              </a:buClr>
              <a:buSzPts val="3600"/>
              <a:buNone/>
              <a:defRPr sz="4800">
                <a:solidFill>
                  <a:schemeClr val="accent5"/>
                </a:solidFill>
              </a:defRPr>
            </a:lvl8pPr>
            <a:lvl9pPr lvl="8" algn="ctr" rtl="0">
              <a:spcBef>
                <a:spcPts val="0"/>
              </a:spcBef>
              <a:spcAft>
                <a:spcPts val="0"/>
              </a:spcAft>
              <a:buClr>
                <a:schemeClr val="accent5"/>
              </a:buClr>
              <a:buSzPts val="3600"/>
              <a:buNone/>
              <a:defRPr sz="4800">
                <a:solidFill>
                  <a:schemeClr val="accent5"/>
                </a:solidFill>
              </a:defRPr>
            </a:lvl9pPr>
          </a:lstStyle>
          <a:p>
            <a:r>
              <a:t>xx%</a:t>
            </a:r>
          </a:p>
        </p:txBody>
      </p:sp>
      <p:sp>
        <p:nvSpPr>
          <p:cNvPr id="87" name="Google Shape;87;p15"/>
          <p:cNvSpPr txBox="1">
            <a:spLocks noGrp="1"/>
          </p:cNvSpPr>
          <p:nvPr>
            <p:ph type="subTitle" idx="3"/>
          </p:nvPr>
        </p:nvSpPr>
        <p:spPr>
          <a:xfrm>
            <a:off x="2213484" y="5047984"/>
            <a:ext cx="3120000" cy="487600"/>
          </a:xfrm>
          <a:prstGeom prst="rect">
            <a:avLst/>
          </a:prstGeom>
        </p:spPr>
        <p:txBody>
          <a:bodyPr spcFirstLastPara="1" wrap="square" lIns="68569" tIns="68569" rIns="68569" bIns="68569" anchor="ctr" anchorCtr="0">
            <a:noAutofit/>
          </a:bodyPr>
          <a:lstStyle>
            <a:lvl1pPr lvl="0" rtl="0">
              <a:spcBef>
                <a:spcPts val="0"/>
              </a:spcBef>
              <a:spcAft>
                <a:spcPts val="0"/>
              </a:spcAft>
              <a:buNone/>
              <a:defRPr sz="1867"/>
            </a:lvl1pPr>
            <a:lvl2pPr lvl="1" rtl="0">
              <a:spcBef>
                <a:spcPts val="0"/>
              </a:spcBef>
              <a:spcAft>
                <a:spcPts val="0"/>
              </a:spcAft>
              <a:buNone/>
              <a:defRPr sz="1867"/>
            </a:lvl2pPr>
            <a:lvl3pPr lvl="2" rtl="0">
              <a:spcBef>
                <a:spcPts val="0"/>
              </a:spcBef>
              <a:spcAft>
                <a:spcPts val="0"/>
              </a:spcAft>
              <a:buNone/>
              <a:defRPr sz="1867"/>
            </a:lvl3pPr>
            <a:lvl4pPr lvl="3" rtl="0">
              <a:spcBef>
                <a:spcPts val="0"/>
              </a:spcBef>
              <a:spcAft>
                <a:spcPts val="0"/>
              </a:spcAft>
              <a:buNone/>
              <a:defRPr sz="1867"/>
            </a:lvl4pPr>
            <a:lvl5pPr lvl="4" rtl="0">
              <a:spcBef>
                <a:spcPts val="0"/>
              </a:spcBef>
              <a:spcAft>
                <a:spcPts val="0"/>
              </a:spcAft>
              <a:buNone/>
              <a:defRPr sz="1867"/>
            </a:lvl5pPr>
            <a:lvl6pPr lvl="5" rtl="0">
              <a:spcBef>
                <a:spcPts val="0"/>
              </a:spcBef>
              <a:spcAft>
                <a:spcPts val="0"/>
              </a:spcAft>
              <a:buNone/>
              <a:defRPr sz="1867"/>
            </a:lvl6pPr>
            <a:lvl7pPr lvl="6" rtl="0">
              <a:spcBef>
                <a:spcPts val="0"/>
              </a:spcBef>
              <a:spcAft>
                <a:spcPts val="0"/>
              </a:spcAft>
              <a:buNone/>
              <a:defRPr sz="1867"/>
            </a:lvl7pPr>
            <a:lvl8pPr lvl="7" rtl="0">
              <a:spcBef>
                <a:spcPts val="0"/>
              </a:spcBef>
              <a:spcAft>
                <a:spcPts val="0"/>
              </a:spcAft>
              <a:buNone/>
              <a:defRPr sz="1867"/>
            </a:lvl8pPr>
            <a:lvl9pPr lvl="8" rtl="0">
              <a:spcBef>
                <a:spcPts val="0"/>
              </a:spcBef>
              <a:spcAft>
                <a:spcPts val="0"/>
              </a:spcAft>
              <a:buNone/>
              <a:defRPr sz="1867"/>
            </a:lvl9pPr>
          </a:lstStyle>
          <a:p>
            <a:r>
              <a:rPr lang="en-US"/>
              <a:t>Click to edit Master subtitle style</a:t>
            </a:r>
            <a:endParaRPr/>
          </a:p>
        </p:txBody>
      </p:sp>
      <p:sp>
        <p:nvSpPr>
          <p:cNvPr id="88" name="Google Shape;88;p15"/>
          <p:cNvSpPr txBox="1">
            <a:spLocks noGrp="1"/>
          </p:cNvSpPr>
          <p:nvPr>
            <p:ph type="title" idx="4"/>
          </p:nvPr>
        </p:nvSpPr>
        <p:spPr>
          <a:xfrm>
            <a:off x="2213503" y="4386867"/>
            <a:ext cx="2892000" cy="487600"/>
          </a:xfrm>
          <a:prstGeom prst="rect">
            <a:avLst/>
          </a:prstGeom>
        </p:spPr>
        <p:txBody>
          <a:bodyPr spcFirstLastPara="1" wrap="square" lIns="68569" tIns="68569" rIns="68569" bIns="68569" anchor="ctr" anchorCtr="0">
            <a:noAutofit/>
          </a:bodyPr>
          <a:lstStyle>
            <a:lvl1pPr lvl="0" rtl="0">
              <a:spcBef>
                <a:spcPts val="0"/>
              </a:spcBef>
              <a:spcAft>
                <a:spcPts val="0"/>
              </a:spcAft>
              <a:buClr>
                <a:schemeClr val="lt1"/>
              </a:buClr>
              <a:buSzPts val="1800"/>
              <a:buNone/>
              <a:defRPr sz="2667" b="1">
                <a:solidFill>
                  <a:schemeClr val="dk2"/>
                </a:solidFill>
                <a:latin typeface="Libre Baskerville"/>
                <a:ea typeface="Libre Baskerville"/>
                <a:cs typeface="Libre Baskerville"/>
                <a:sym typeface="Libre Baskerville"/>
              </a:defRPr>
            </a:lvl1pPr>
            <a:lvl2pPr lvl="1" algn="ctr" rtl="0">
              <a:spcBef>
                <a:spcPts val="0"/>
              </a:spcBef>
              <a:spcAft>
                <a:spcPts val="0"/>
              </a:spcAft>
              <a:buClr>
                <a:schemeClr val="lt1"/>
              </a:buClr>
              <a:buSzPts val="3600"/>
              <a:buNone/>
              <a:defRPr sz="4800">
                <a:solidFill>
                  <a:schemeClr val="lt1"/>
                </a:solidFill>
              </a:defRPr>
            </a:lvl2pPr>
            <a:lvl3pPr lvl="2" algn="ctr" rtl="0">
              <a:spcBef>
                <a:spcPts val="0"/>
              </a:spcBef>
              <a:spcAft>
                <a:spcPts val="0"/>
              </a:spcAft>
              <a:buClr>
                <a:schemeClr val="lt1"/>
              </a:buClr>
              <a:buSzPts val="3600"/>
              <a:buNone/>
              <a:defRPr sz="4800">
                <a:solidFill>
                  <a:schemeClr val="lt1"/>
                </a:solidFill>
              </a:defRPr>
            </a:lvl3pPr>
            <a:lvl4pPr lvl="3" algn="ctr" rtl="0">
              <a:spcBef>
                <a:spcPts val="0"/>
              </a:spcBef>
              <a:spcAft>
                <a:spcPts val="0"/>
              </a:spcAft>
              <a:buClr>
                <a:schemeClr val="lt1"/>
              </a:buClr>
              <a:buSzPts val="3600"/>
              <a:buNone/>
              <a:defRPr sz="4800">
                <a:solidFill>
                  <a:schemeClr val="lt1"/>
                </a:solidFill>
              </a:defRPr>
            </a:lvl4pPr>
            <a:lvl5pPr lvl="4" algn="ctr" rtl="0">
              <a:spcBef>
                <a:spcPts val="0"/>
              </a:spcBef>
              <a:spcAft>
                <a:spcPts val="0"/>
              </a:spcAft>
              <a:buClr>
                <a:schemeClr val="lt1"/>
              </a:buClr>
              <a:buSzPts val="3600"/>
              <a:buNone/>
              <a:defRPr sz="4800">
                <a:solidFill>
                  <a:schemeClr val="lt1"/>
                </a:solidFill>
              </a:defRPr>
            </a:lvl5pPr>
            <a:lvl6pPr lvl="5" algn="ctr" rtl="0">
              <a:spcBef>
                <a:spcPts val="0"/>
              </a:spcBef>
              <a:spcAft>
                <a:spcPts val="0"/>
              </a:spcAft>
              <a:buClr>
                <a:schemeClr val="lt1"/>
              </a:buClr>
              <a:buSzPts val="3600"/>
              <a:buNone/>
              <a:defRPr sz="4800">
                <a:solidFill>
                  <a:schemeClr val="lt1"/>
                </a:solidFill>
              </a:defRPr>
            </a:lvl6pPr>
            <a:lvl7pPr lvl="6" algn="ctr" rtl="0">
              <a:spcBef>
                <a:spcPts val="0"/>
              </a:spcBef>
              <a:spcAft>
                <a:spcPts val="0"/>
              </a:spcAft>
              <a:buClr>
                <a:schemeClr val="lt1"/>
              </a:buClr>
              <a:buSzPts val="3600"/>
              <a:buNone/>
              <a:defRPr sz="4800">
                <a:solidFill>
                  <a:schemeClr val="lt1"/>
                </a:solidFill>
              </a:defRPr>
            </a:lvl7pPr>
            <a:lvl8pPr lvl="7" algn="ctr" rtl="0">
              <a:spcBef>
                <a:spcPts val="0"/>
              </a:spcBef>
              <a:spcAft>
                <a:spcPts val="0"/>
              </a:spcAft>
              <a:buClr>
                <a:schemeClr val="lt1"/>
              </a:buClr>
              <a:buSzPts val="3600"/>
              <a:buNone/>
              <a:defRPr sz="4800">
                <a:solidFill>
                  <a:schemeClr val="lt1"/>
                </a:solidFill>
              </a:defRPr>
            </a:lvl8pPr>
            <a:lvl9pPr lvl="8" algn="ctr" rtl="0">
              <a:spcBef>
                <a:spcPts val="0"/>
              </a:spcBef>
              <a:spcAft>
                <a:spcPts val="0"/>
              </a:spcAft>
              <a:buClr>
                <a:schemeClr val="lt1"/>
              </a:buClr>
              <a:buSzPts val="3600"/>
              <a:buNone/>
              <a:defRPr sz="4800">
                <a:solidFill>
                  <a:schemeClr val="lt1"/>
                </a:solidFill>
              </a:defRPr>
            </a:lvl9pPr>
          </a:lstStyle>
          <a:p>
            <a:r>
              <a:rPr lang="en-US"/>
              <a:t>Click to edit Master title style</a:t>
            </a:r>
            <a:endParaRPr/>
          </a:p>
        </p:txBody>
      </p:sp>
      <p:sp>
        <p:nvSpPr>
          <p:cNvPr id="89" name="Google Shape;89;p15"/>
          <p:cNvSpPr txBox="1">
            <a:spLocks noGrp="1"/>
          </p:cNvSpPr>
          <p:nvPr>
            <p:ph type="title" idx="5" hasCustomPrompt="1"/>
          </p:nvPr>
        </p:nvSpPr>
        <p:spPr>
          <a:xfrm>
            <a:off x="1091584" y="4298651"/>
            <a:ext cx="1219200" cy="664000"/>
          </a:xfrm>
          <a:prstGeom prst="rect">
            <a:avLst/>
          </a:prstGeom>
        </p:spPr>
        <p:txBody>
          <a:bodyPr spcFirstLastPara="1" wrap="square" lIns="68569" tIns="68569" rIns="68569" bIns="68569" anchor="ctr" anchorCtr="0">
            <a:noAutofit/>
          </a:bodyPr>
          <a:lstStyle>
            <a:lvl1pPr lvl="0" algn="r" rtl="0">
              <a:spcBef>
                <a:spcPts val="0"/>
              </a:spcBef>
              <a:spcAft>
                <a:spcPts val="0"/>
              </a:spcAft>
              <a:buClr>
                <a:schemeClr val="accent5"/>
              </a:buClr>
              <a:buSzPts val="3600"/>
              <a:buNone/>
              <a:defRPr sz="4533" b="1">
                <a:solidFill>
                  <a:schemeClr val="dk2"/>
                </a:solidFill>
                <a:latin typeface="Libre Baskerville"/>
                <a:ea typeface="Libre Baskerville"/>
                <a:cs typeface="Libre Baskerville"/>
                <a:sym typeface="Libre Baskerville"/>
              </a:defRPr>
            </a:lvl1pPr>
            <a:lvl2pPr lvl="1" algn="ctr" rtl="0">
              <a:spcBef>
                <a:spcPts val="0"/>
              </a:spcBef>
              <a:spcAft>
                <a:spcPts val="0"/>
              </a:spcAft>
              <a:buClr>
                <a:schemeClr val="accent5"/>
              </a:buClr>
              <a:buSzPts val="3600"/>
              <a:buNone/>
              <a:defRPr sz="4800">
                <a:solidFill>
                  <a:schemeClr val="accent5"/>
                </a:solidFill>
              </a:defRPr>
            </a:lvl2pPr>
            <a:lvl3pPr lvl="2" algn="ctr" rtl="0">
              <a:spcBef>
                <a:spcPts val="0"/>
              </a:spcBef>
              <a:spcAft>
                <a:spcPts val="0"/>
              </a:spcAft>
              <a:buClr>
                <a:schemeClr val="accent5"/>
              </a:buClr>
              <a:buSzPts val="3600"/>
              <a:buNone/>
              <a:defRPr sz="4800">
                <a:solidFill>
                  <a:schemeClr val="accent5"/>
                </a:solidFill>
              </a:defRPr>
            </a:lvl3pPr>
            <a:lvl4pPr lvl="3" algn="ctr" rtl="0">
              <a:spcBef>
                <a:spcPts val="0"/>
              </a:spcBef>
              <a:spcAft>
                <a:spcPts val="0"/>
              </a:spcAft>
              <a:buClr>
                <a:schemeClr val="accent5"/>
              </a:buClr>
              <a:buSzPts val="3600"/>
              <a:buNone/>
              <a:defRPr sz="4800">
                <a:solidFill>
                  <a:schemeClr val="accent5"/>
                </a:solidFill>
              </a:defRPr>
            </a:lvl4pPr>
            <a:lvl5pPr lvl="4" algn="ctr" rtl="0">
              <a:spcBef>
                <a:spcPts val="0"/>
              </a:spcBef>
              <a:spcAft>
                <a:spcPts val="0"/>
              </a:spcAft>
              <a:buClr>
                <a:schemeClr val="accent5"/>
              </a:buClr>
              <a:buSzPts val="3600"/>
              <a:buNone/>
              <a:defRPr sz="4800">
                <a:solidFill>
                  <a:schemeClr val="accent5"/>
                </a:solidFill>
              </a:defRPr>
            </a:lvl5pPr>
            <a:lvl6pPr lvl="5" algn="ctr" rtl="0">
              <a:spcBef>
                <a:spcPts val="0"/>
              </a:spcBef>
              <a:spcAft>
                <a:spcPts val="0"/>
              </a:spcAft>
              <a:buClr>
                <a:schemeClr val="accent5"/>
              </a:buClr>
              <a:buSzPts val="3600"/>
              <a:buNone/>
              <a:defRPr sz="4800">
                <a:solidFill>
                  <a:schemeClr val="accent5"/>
                </a:solidFill>
              </a:defRPr>
            </a:lvl6pPr>
            <a:lvl7pPr lvl="6" algn="ctr" rtl="0">
              <a:spcBef>
                <a:spcPts val="0"/>
              </a:spcBef>
              <a:spcAft>
                <a:spcPts val="0"/>
              </a:spcAft>
              <a:buClr>
                <a:schemeClr val="accent5"/>
              </a:buClr>
              <a:buSzPts val="3600"/>
              <a:buNone/>
              <a:defRPr sz="4800">
                <a:solidFill>
                  <a:schemeClr val="accent5"/>
                </a:solidFill>
              </a:defRPr>
            </a:lvl7pPr>
            <a:lvl8pPr lvl="7" algn="ctr" rtl="0">
              <a:spcBef>
                <a:spcPts val="0"/>
              </a:spcBef>
              <a:spcAft>
                <a:spcPts val="0"/>
              </a:spcAft>
              <a:buClr>
                <a:schemeClr val="accent5"/>
              </a:buClr>
              <a:buSzPts val="3600"/>
              <a:buNone/>
              <a:defRPr sz="4800">
                <a:solidFill>
                  <a:schemeClr val="accent5"/>
                </a:solidFill>
              </a:defRPr>
            </a:lvl8pPr>
            <a:lvl9pPr lvl="8" algn="ctr" rtl="0">
              <a:spcBef>
                <a:spcPts val="0"/>
              </a:spcBef>
              <a:spcAft>
                <a:spcPts val="0"/>
              </a:spcAft>
              <a:buClr>
                <a:schemeClr val="accent5"/>
              </a:buClr>
              <a:buSzPts val="3600"/>
              <a:buNone/>
              <a:defRPr sz="4800">
                <a:solidFill>
                  <a:schemeClr val="accent5"/>
                </a:solidFill>
              </a:defRPr>
            </a:lvl9pPr>
          </a:lstStyle>
          <a:p>
            <a:r>
              <a:t>xx%</a:t>
            </a:r>
          </a:p>
        </p:txBody>
      </p:sp>
      <p:sp>
        <p:nvSpPr>
          <p:cNvPr id="90" name="Google Shape;90;p15"/>
          <p:cNvSpPr txBox="1">
            <a:spLocks noGrp="1"/>
          </p:cNvSpPr>
          <p:nvPr>
            <p:ph type="subTitle" idx="6"/>
          </p:nvPr>
        </p:nvSpPr>
        <p:spPr>
          <a:xfrm>
            <a:off x="7980417" y="2777517"/>
            <a:ext cx="3120000" cy="487600"/>
          </a:xfrm>
          <a:prstGeom prst="rect">
            <a:avLst/>
          </a:prstGeom>
        </p:spPr>
        <p:txBody>
          <a:bodyPr spcFirstLastPara="1" wrap="square" lIns="68569" tIns="68569" rIns="68569" bIns="68569" anchor="ctr" anchorCtr="0">
            <a:noAutofit/>
          </a:bodyPr>
          <a:lstStyle>
            <a:lvl1pPr lvl="0" rtl="0">
              <a:spcBef>
                <a:spcPts val="0"/>
              </a:spcBef>
              <a:spcAft>
                <a:spcPts val="0"/>
              </a:spcAft>
              <a:buNone/>
              <a:defRPr sz="1867"/>
            </a:lvl1pPr>
            <a:lvl2pPr lvl="1" rtl="0">
              <a:spcBef>
                <a:spcPts val="0"/>
              </a:spcBef>
              <a:spcAft>
                <a:spcPts val="0"/>
              </a:spcAft>
              <a:buNone/>
              <a:defRPr sz="1867"/>
            </a:lvl2pPr>
            <a:lvl3pPr lvl="2" rtl="0">
              <a:spcBef>
                <a:spcPts val="0"/>
              </a:spcBef>
              <a:spcAft>
                <a:spcPts val="0"/>
              </a:spcAft>
              <a:buNone/>
              <a:defRPr sz="1867"/>
            </a:lvl3pPr>
            <a:lvl4pPr lvl="3" rtl="0">
              <a:spcBef>
                <a:spcPts val="0"/>
              </a:spcBef>
              <a:spcAft>
                <a:spcPts val="0"/>
              </a:spcAft>
              <a:buNone/>
              <a:defRPr sz="1867"/>
            </a:lvl4pPr>
            <a:lvl5pPr lvl="4" rtl="0">
              <a:spcBef>
                <a:spcPts val="0"/>
              </a:spcBef>
              <a:spcAft>
                <a:spcPts val="0"/>
              </a:spcAft>
              <a:buNone/>
              <a:defRPr sz="1867"/>
            </a:lvl5pPr>
            <a:lvl6pPr lvl="5" rtl="0">
              <a:spcBef>
                <a:spcPts val="0"/>
              </a:spcBef>
              <a:spcAft>
                <a:spcPts val="0"/>
              </a:spcAft>
              <a:buNone/>
              <a:defRPr sz="1867"/>
            </a:lvl6pPr>
            <a:lvl7pPr lvl="6" rtl="0">
              <a:spcBef>
                <a:spcPts val="0"/>
              </a:spcBef>
              <a:spcAft>
                <a:spcPts val="0"/>
              </a:spcAft>
              <a:buNone/>
              <a:defRPr sz="1867"/>
            </a:lvl7pPr>
            <a:lvl8pPr lvl="7" rtl="0">
              <a:spcBef>
                <a:spcPts val="0"/>
              </a:spcBef>
              <a:spcAft>
                <a:spcPts val="0"/>
              </a:spcAft>
              <a:buNone/>
              <a:defRPr sz="1867"/>
            </a:lvl8pPr>
            <a:lvl9pPr lvl="8" rtl="0">
              <a:spcBef>
                <a:spcPts val="0"/>
              </a:spcBef>
              <a:spcAft>
                <a:spcPts val="0"/>
              </a:spcAft>
              <a:buNone/>
              <a:defRPr sz="1867"/>
            </a:lvl9pPr>
          </a:lstStyle>
          <a:p>
            <a:r>
              <a:rPr lang="en-US"/>
              <a:t>Click to edit Master subtitle style</a:t>
            </a:r>
            <a:endParaRPr/>
          </a:p>
        </p:txBody>
      </p:sp>
      <p:sp>
        <p:nvSpPr>
          <p:cNvPr id="91" name="Google Shape;91;p15"/>
          <p:cNvSpPr txBox="1">
            <a:spLocks noGrp="1"/>
          </p:cNvSpPr>
          <p:nvPr>
            <p:ph type="title" idx="7"/>
          </p:nvPr>
        </p:nvSpPr>
        <p:spPr>
          <a:xfrm>
            <a:off x="7980436" y="2121833"/>
            <a:ext cx="2892000" cy="487600"/>
          </a:xfrm>
          <a:prstGeom prst="rect">
            <a:avLst/>
          </a:prstGeom>
        </p:spPr>
        <p:txBody>
          <a:bodyPr spcFirstLastPara="1" wrap="square" lIns="68569" tIns="68569" rIns="68569" bIns="68569" anchor="ctr" anchorCtr="0">
            <a:noAutofit/>
          </a:bodyPr>
          <a:lstStyle>
            <a:lvl1pPr lvl="0" rtl="0">
              <a:spcBef>
                <a:spcPts val="0"/>
              </a:spcBef>
              <a:spcAft>
                <a:spcPts val="0"/>
              </a:spcAft>
              <a:buClr>
                <a:schemeClr val="lt1"/>
              </a:buClr>
              <a:buSzPts val="1800"/>
              <a:buNone/>
              <a:defRPr sz="2667" b="1">
                <a:solidFill>
                  <a:schemeClr val="dk2"/>
                </a:solidFill>
                <a:latin typeface="Libre Baskerville"/>
                <a:ea typeface="Libre Baskerville"/>
                <a:cs typeface="Libre Baskerville"/>
                <a:sym typeface="Libre Baskerville"/>
              </a:defRPr>
            </a:lvl1pPr>
            <a:lvl2pPr lvl="1" algn="ctr" rtl="0">
              <a:spcBef>
                <a:spcPts val="0"/>
              </a:spcBef>
              <a:spcAft>
                <a:spcPts val="0"/>
              </a:spcAft>
              <a:buClr>
                <a:schemeClr val="lt1"/>
              </a:buClr>
              <a:buSzPts val="3600"/>
              <a:buNone/>
              <a:defRPr sz="4800">
                <a:solidFill>
                  <a:schemeClr val="lt1"/>
                </a:solidFill>
              </a:defRPr>
            </a:lvl2pPr>
            <a:lvl3pPr lvl="2" algn="ctr" rtl="0">
              <a:spcBef>
                <a:spcPts val="0"/>
              </a:spcBef>
              <a:spcAft>
                <a:spcPts val="0"/>
              </a:spcAft>
              <a:buClr>
                <a:schemeClr val="lt1"/>
              </a:buClr>
              <a:buSzPts val="3600"/>
              <a:buNone/>
              <a:defRPr sz="4800">
                <a:solidFill>
                  <a:schemeClr val="lt1"/>
                </a:solidFill>
              </a:defRPr>
            </a:lvl3pPr>
            <a:lvl4pPr lvl="3" algn="ctr" rtl="0">
              <a:spcBef>
                <a:spcPts val="0"/>
              </a:spcBef>
              <a:spcAft>
                <a:spcPts val="0"/>
              </a:spcAft>
              <a:buClr>
                <a:schemeClr val="lt1"/>
              </a:buClr>
              <a:buSzPts val="3600"/>
              <a:buNone/>
              <a:defRPr sz="4800">
                <a:solidFill>
                  <a:schemeClr val="lt1"/>
                </a:solidFill>
              </a:defRPr>
            </a:lvl4pPr>
            <a:lvl5pPr lvl="4" algn="ctr" rtl="0">
              <a:spcBef>
                <a:spcPts val="0"/>
              </a:spcBef>
              <a:spcAft>
                <a:spcPts val="0"/>
              </a:spcAft>
              <a:buClr>
                <a:schemeClr val="lt1"/>
              </a:buClr>
              <a:buSzPts val="3600"/>
              <a:buNone/>
              <a:defRPr sz="4800">
                <a:solidFill>
                  <a:schemeClr val="lt1"/>
                </a:solidFill>
              </a:defRPr>
            </a:lvl5pPr>
            <a:lvl6pPr lvl="5" algn="ctr" rtl="0">
              <a:spcBef>
                <a:spcPts val="0"/>
              </a:spcBef>
              <a:spcAft>
                <a:spcPts val="0"/>
              </a:spcAft>
              <a:buClr>
                <a:schemeClr val="lt1"/>
              </a:buClr>
              <a:buSzPts val="3600"/>
              <a:buNone/>
              <a:defRPr sz="4800">
                <a:solidFill>
                  <a:schemeClr val="lt1"/>
                </a:solidFill>
              </a:defRPr>
            </a:lvl6pPr>
            <a:lvl7pPr lvl="6" algn="ctr" rtl="0">
              <a:spcBef>
                <a:spcPts val="0"/>
              </a:spcBef>
              <a:spcAft>
                <a:spcPts val="0"/>
              </a:spcAft>
              <a:buClr>
                <a:schemeClr val="lt1"/>
              </a:buClr>
              <a:buSzPts val="3600"/>
              <a:buNone/>
              <a:defRPr sz="4800">
                <a:solidFill>
                  <a:schemeClr val="lt1"/>
                </a:solidFill>
              </a:defRPr>
            </a:lvl7pPr>
            <a:lvl8pPr lvl="7" algn="ctr" rtl="0">
              <a:spcBef>
                <a:spcPts val="0"/>
              </a:spcBef>
              <a:spcAft>
                <a:spcPts val="0"/>
              </a:spcAft>
              <a:buClr>
                <a:schemeClr val="lt1"/>
              </a:buClr>
              <a:buSzPts val="3600"/>
              <a:buNone/>
              <a:defRPr sz="4800">
                <a:solidFill>
                  <a:schemeClr val="lt1"/>
                </a:solidFill>
              </a:defRPr>
            </a:lvl8pPr>
            <a:lvl9pPr lvl="8" algn="ctr" rtl="0">
              <a:spcBef>
                <a:spcPts val="0"/>
              </a:spcBef>
              <a:spcAft>
                <a:spcPts val="0"/>
              </a:spcAft>
              <a:buClr>
                <a:schemeClr val="lt1"/>
              </a:buClr>
              <a:buSzPts val="3600"/>
              <a:buNone/>
              <a:defRPr sz="4800">
                <a:solidFill>
                  <a:schemeClr val="lt1"/>
                </a:solidFill>
              </a:defRPr>
            </a:lvl9pPr>
          </a:lstStyle>
          <a:p>
            <a:r>
              <a:rPr lang="en-US"/>
              <a:t>Click to edit Master title style</a:t>
            </a:r>
            <a:endParaRPr/>
          </a:p>
        </p:txBody>
      </p:sp>
      <p:sp>
        <p:nvSpPr>
          <p:cNvPr id="92" name="Google Shape;92;p15"/>
          <p:cNvSpPr txBox="1">
            <a:spLocks noGrp="1"/>
          </p:cNvSpPr>
          <p:nvPr>
            <p:ph type="title" idx="8" hasCustomPrompt="1"/>
          </p:nvPr>
        </p:nvSpPr>
        <p:spPr>
          <a:xfrm>
            <a:off x="6841217" y="2033617"/>
            <a:ext cx="1219200" cy="664000"/>
          </a:xfrm>
          <a:prstGeom prst="rect">
            <a:avLst/>
          </a:prstGeom>
        </p:spPr>
        <p:txBody>
          <a:bodyPr spcFirstLastPara="1" wrap="square" lIns="68569" tIns="68569" rIns="68569" bIns="68569" anchor="ctr" anchorCtr="0">
            <a:noAutofit/>
          </a:bodyPr>
          <a:lstStyle>
            <a:lvl1pPr lvl="0" algn="r" rtl="0">
              <a:spcBef>
                <a:spcPts val="0"/>
              </a:spcBef>
              <a:spcAft>
                <a:spcPts val="0"/>
              </a:spcAft>
              <a:buClr>
                <a:schemeClr val="accent5"/>
              </a:buClr>
              <a:buSzPts val="3600"/>
              <a:buNone/>
              <a:defRPr sz="4533" b="1">
                <a:solidFill>
                  <a:schemeClr val="dk2"/>
                </a:solidFill>
                <a:latin typeface="Libre Baskerville"/>
                <a:ea typeface="Libre Baskerville"/>
                <a:cs typeface="Libre Baskerville"/>
                <a:sym typeface="Libre Baskerville"/>
              </a:defRPr>
            </a:lvl1pPr>
            <a:lvl2pPr lvl="1" algn="ctr" rtl="0">
              <a:spcBef>
                <a:spcPts val="0"/>
              </a:spcBef>
              <a:spcAft>
                <a:spcPts val="0"/>
              </a:spcAft>
              <a:buClr>
                <a:schemeClr val="accent5"/>
              </a:buClr>
              <a:buSzPts val="3600"/>
              <a:buNone/>
              <a:defRPr sz="4800">
                <a:solidFill>
                  <a:schemeClr val="accent5"/>
                </a:solidFill>
              </a:defRPr>
            </a:lvl2pPr>
            <a:lvl3pPr lvl="2" algn="ctr" rtl="0">
              <a:spcBef>
                <a:spcPts val="0"/>
              </a:spcBef>
              <a:spcAft>
                <a:spcPts val="0"/>
              </a:spcAft>
              <a:buClr>
                <a:schemeClr val="accent5"/>
              </a:buClr>
              <a:buSzPts val="3600"/>
              <a:buNone/>
              <a:defRPr sz="4800">
                <a:solidFill>
                  <a:schemeClr val="accent5"/>
                </a:solidFill>
              </a:defRPr>
            </a:lvl3pPr>
            <a:lvl4pPr lvl="3" algn="ctr" rtl="0">
              <a:spcBef>
                <a:spcPts val="0"/>
              </a:spcBef>
              <a:spcAft>
                <a:spcPts val="0"/>
              </a:spcAft>
              <a:buClr>
                <a:schemeClr val="accent5"/>
              </a:buClr>
              <a:buSzPts val="3600"/>
              <a:buNone/>
              <a:defRPr sz="4800">
                <a:solidFill>
                  <a:schemeClr val="accent5"/>
                </a:solidFill>
              </a:defRPr>
            </a:lvl4pPr>
            <a:lvl5pPr lvl="4" algn="ctr" rtl="0">
              <a:spcBef>
                <a:spcPts val="0"/>
              </a:spcBef>
              <a:spcAft>
                <a:spcPts val="0"/>
              </a:spcAft>
              <a:buClr>
                <a:schemeClr val="accent5"/>
              </a:buClr>
              <a:buSzPts val="3600"/>
              <a:buNone/>
              <a:defRPr sz="4800">
                <a:solidFill>
                  <a:schemeClr val="accent5"/>
                </a:solidFill>
              </a:defRPr>
            </a:lvl5pPr>
            <a:lvl6pPr lvl="5" algn="ctr" rtl="0">
              <a:spcBef>
                <a:spcPts val="0"/>
              </a:spcBef>
              <a:spcAft>
                <a:spcPts val="0"/>
              </a:spcAft>
              <a:buClr>
                <a:schemeClr val="accent5"/>
              </a:buClr>
              <a:buSzPts val="3600"/>
              <a:buNone/>
              <a:defRPr sz="4800">
                <a:solidFill>
                  <a:schemeClr val="accent5"/>
                </a:solidFill>
              </a:defRPr>
            </a:lvl6pPr>
            <a:lvl7pPr lvl="6" algn="ctr" rtl="0">
              <a:spcBef>
                <a:spcPts val="0"/>
              </a:spcBef>
              <a:spcAft>
                <a:spcPts val="0"/>
              </a:spcAft>
              <a:buClr>
                <a:schemeClr val="accent5"/>
              </a:buClr>
              <a:buSzPts val="3600"/>
              <a:buNone/>
              <a:defRPr sz="4800">
                <a:solidFill>
                  <a:schemeClr val="accent5"/>
                </a:solidFill>
              </a:defRPr>
            </a:lvl7pPr>
            <a:lvl8pPr lvl="7" algn="ctr" rtl="0">
              <a:spcBef>
                <a:spcPts val="0"/>
              </a:spcBef>
              <a:spcAft>
                <a:spcPts val="0"/>
              </a:spcAft>
              <a:buClr>
                <a:schemeClr val="accent5"/>
              </a:buClr>
              <a:buSzPts val="3600"/>
              <a:buNone/>
              <a:defRPr sz="4800">
                <a:solidFill>
                  <a:schemeClr val="accent5"/>
                </a:solidFill>
              </a:defRPr>
            </a:lvl8pPr>
            <a:lvl9pPr lvl="8" algn="ctr" rtl="0">
              <a:spcBef>
                <a:spcPts val="0"/>
              </a:spcBef>
              <a:spcAft>
                <a:spcPts val="0"/>
              </a:spcAft>
              <a:buClr>
                <a:schemeClr val="accent5"/>
              </a:buClr>
              <a:buSzPts val="3600"/>
              <a:buNone/>
              <a:defRPr sz="4800">
                <a:solidFill>
                  <a:schemeClr val="accent5"/>
                </a:solidFill>
              </a:defRPr>
            </a:lvl9pPr>
          </a:lstStyle>
          <a:p>
            <a:r>
              <a:t>xx%</a:t>
            </a:r>
          </a:p>
        </p:txBody>
      </p:sp>
      <p:sp>
        <p:nvSpPr>
          <p:cNvPr id="93" name="Google Shape;93;p15"/>
          <p:cNvSpPr txBox="1">
            <a:spLocks noGrp="1"/>
          </p:cNvSpPr>
          <p:nvPr>
            <p:ph type="subTitle" idx="9"/>
          </p:nvPr>
        </p:nvSpPr>
        <p:spPr>
          <a:xfrm>
            <a:off x="7980417" y="5047984"/>
            <a:ext cx="3120000" cy="487600"/>
          </a:xfrm>
          <a:prstGeom prst="rect">
            <a:avLst/>
          </a:prstGeom>
        </p:spPr>
        <p:txBody>
          <a:bodyPr spcFirstLastPara="1" wrap="square" lIns="68569" tIns="68569" rIns="68569" bIns="68569" anchor="ctr" anchorCtr="0">
            <a:noAutofit/>
          </a:bodyPr>
          <a:lstStyle>
            <a:lvl1pPr lvl="0" rtl="0">
              <a:spcBef>
                <a:spcPts val="0"/>
              </a:spcBef>
              <a:spcAft>
                <a:spcPts val="0"/>
              </a:spcAft>
              <a:buNone/>
              <a:defRPr sz="1867"/>
            </a:lvl1pPr>
            <a:lvl2pPr lvl="1" rtl="0">
              <a:spcBef>
                <a:spcPts val="0"/>
              </a:spcBef>
              <a:spcAft>
                <a:spcPts val="0"/>
              </a:spcAft>
              <a:buNone/>
              <a:defRPr sz="1867"/>
            </a:lvl2pPr>
            <a:lvl3pPr lvl="2" rtl="0">
              <a:spcBef>
                <a:spcPts val="0"/>
              </a:spcBef>
              <a:spcAft>
                <a:spcPts val="0"/>
              </a:spcAft>
              <a:buNone/>
              <a:defRPr sz="1867"/>
            </a:lvl3pPr>
            <a:lvl4pPr lvl="3" rtl="0">
              <a:spcBef>
                <a:spcPts val="0"/>
              </a:spcBef>
              <a:spcAft>
                <a:spcPts val="0"/>
              </a:spcAft>
              <a:buNone/>
              <a:defRPr sz="1867"/>
            </a:lvl4pPr>
            <a:lvl5pPr lvl="4" rtl="0">
              <a:spcBef>
                <a:spcPts val="0"/>
              </a:spcBef>
              <a:spcAft>
                <a:spcPts val="0"/>
              </a:spcAft>
              <a:buNone/>
              <a:defRPr sz="1867"/>
            </a:lvl5pPr>
            <a:lvl6pPr lvl="5" rtl="0">
              <a:spcBef>
                <a:spcPts val="0"/>
              </a:spcBef>
              <a:spcAft>
                <a:spcPts val="0"/>
              </a:spcAft>
              <a:buNone/>
              <a:defRPr sz="1867"/>
            </a:lvl6pPr>
            <a:lvl7pPr lvl="6" rtl="0">
              <a:spcBef>
                <a:spcPts val="0"/>
              </a:spcBef>
              <a:spcAft>
                <a:spcPts val="0"/>
              </a:spcAft>
              <a:buNone/>
              <a:defRPr sz="1867"/>
            </a:lvl7pPr>
            <a:lvl8pPr lvl="7" rtl="0">
              <a:spcBef>
                <a:spcPts val="0"/>
              </a:spcBef>
              <a:spcAft>
                <a:spcPts val="0"/>
              </a:spcAft>
              <a:buNone/>
              <a:defRPr sz="1867"/>
            </a:lvl8pPr>
            <a:lvl9pPr lvl="8" rtl="0">
              <a:spcBef>
                <a:spcPts val="0"/>
              </a:spcBef>
              <a:spcAft>
                <a:spcPts val="0"/>
              </a:spcAft>
              <a:buNone/>
              <a:defRPr sz="1867"/>
            </a:lvl9pPr>
          </a:lstStyle>
          <a:p>
            <a:r>
              <a:rPr lang="en-US"/>
              <a:t>Click to edit Master subtitle style</a:t>
            </a:r>
            <a:endParaRPr/>
          </a:p>
        </p:txBody>
      </p:sp>
      <p:sp>
        <p:nvSpPr>
          <p:cNvPr id="94" name="Google Shape;94;p15"/>
          <p:cNvSpPr txBox="1">
            <a:spLocks noGrp="1"/>
          </p:cNvSpPr>
          <p:nvPr>
            <p:ph type="title" idx="13"/>
          </p:nvPr>
        </p:nvSpPr>
        <p:spPr>
          <a:xfrm>
            <a:off x="7980436" y="4386867"/>
            <a:ext cx="2892000" cy="487600"/>
          </a:xfrm>
          <a:prstGeom prst="rect">
            <a:avLst/>
          </a:prstGeom>
        </p:spPr>
        <p:txBody>
          <a:bodyPr spcFirstLastPara="1" wrap="square" lIns="68569" tIns="68569" rIns="68569" bIns="68569" anchor="ctr" anchorCtr="0">
            <a:noAutofit/>
          </a:bodyPr>
          <a:lstStyle>
            <a:lvl1pPr lvl="0" rtl="0">
              <a:spcBef>
                <a:spcPts val="0"/>
              </a:spcBef>
              <a:spcAft>
                <a:spcPts val="0"/>
              </a:spcAft>
              <a:buClr>
                <a:schemeClr val="lt1"/>
              </a:buClr>
              <a:buSzPts val="1800"/>
              <a:buNone/>
              <a:defRPr sz="2667" b="1">
                <a:solidFill>
                  <a:schemeClr val="dk2"/>
                </a:solidFill>
                <a:latin typeface="Libre Baskerville"/>
                <a:ea typeface="Libre Baskerville"/>
                <a:cs typeface="Libre Baskerville"/>
                <a:sym typeface="Libre Baskerville"/>
              </a:defRPr>
            </a:lvl1pPr>
            <a:lvl2pPr lvl="1" algn="ctr" rtl="0">
              <a:spcBef>
                <a:spcPts val="0"/>
              </a:spcBef>
              <a:spcAft>
                <a:spcPts val="0"/>
              </a:spcAft>
              <a:buClr>
                <a:schemeClr val="lt1"/>
              </a:buClr>
              <a:buSzPts val="3600"/>
              <a:buNone/>
              <a:defRPr sz="4800">
                <a:solidFill>
                  <a:schemeClr val="lt1"/>
                </a:solidFill>
              </a:defRPr>
            </a:lvl2pPr>
            <a:lvl3pPr lvl="2" algn="ctr" rtl="0">
              <a:spcBef>
                <a:spcPts val="0"/>
              </a:spcBef>
              <a:spcAft>
                <a:spcPts val="0"/>
              </a:spcAft>
              <a:buClr>
                <a:schemeClr val="lt1"/>
              </a:buClr>
              <a:buSzPts val="3600"/>
              <a:buNone/>
              <a:defRPr sz="4800">
                <a:solidFill>
                  <a:schemeClr val="lt1"/>
                </a:solidFill>
              </a:defRPr>
            </a:lvl3pPr>
            <a:lvl4pPr lvl="3" algn="ctr" rtl="0">
              <a:spcBef>
                <a:spcPts val="0"/>
              </a:spcBef>
              <a:spcAft>
                <a:spcPts val="0"/>
              </a:spcAft>
              <a:buClr>
                <a:schemeClr val="lt1"/>
              </a:buClr>
              <a:buSzPts val="3600"/>
              <a:buNone/>
              <a:defRPr sz="4800">
                <a:solidFill>
                  <a:schemeClr val="lt1"/>
                </a:solidFill>
              </a:defRPr>
            </a:lvl4pPr>
            <a:lvl5pPr lvl="4" algn="ctr" rtl="0">
              <a:spcBef>
                <a:spcPts val="0"/>
              </a:spcBef>
              <a:spcAft>
                <a:spcPts val="0"/>
              </a:spcAft>
              <a:buClr>
                <a:schemeClr val="lt1"/>
              </a:buClr>
              <a:buSzPts val="3600"/>
              <a:buNone/>
              <a:defRPr sz="4800">
                <a:solidFill>
                  <a:schemeClr val="lt1"/>
                </a:solidFill>
              </a:defRPr>
            </a:lvl5pPr>
            <a:lvl6pPr lvl="5" algn="ctr" rtl="0">
              <a:spcBef>
                <a:spcPts val="0"/>
              </a:spcBef>
              <a:spcAft>
                <a:spcPts val="0"/>
              </a:spcAft>
              <a:buClr>
                <a:schemeClr val="lt1"/>
              </a:buClr>
              <a:buSzPts val="3600"/>
              <a:buNone/>
              <a:defRPr sz="4800">
                <a:solidFill>
                  <a:schemeClr val="lt1"/>
                </a:solidFill>
              </a:defRPr>
            </a:lvl6pPr>
            <a:lvl7pPr lvl="6" algn="ctr" rtl="0">
              <a:spcBef>
                <a:spcPts val="0"/>
              </a:spcBef>
              <a:spcAft>
                <a:spcPts val="0"/>
              </a:spcAft>
              <a:buClr>
                <a:schemeClr val="lt1"/>
              </a:buClr>
              <a:buSzPts val="3600"/>
              <a:buNone/>
              <a:defRPr sz="4800">
                <a:solidFill>
                  <a:schemeClr val="lt1"/>
                </a:solidFill>
              </a:defRPr>
            </a:lvl7pPr>
            <a:lvl8pPr lvl="7" algn="ctr" rtl="0">
              <a:spcBef>
                <a:spcPts val="0"/>
              </a:spcBef>
              <a:spcAft>
                <a:spcPts val="0"/>
              </a:spcAft>
              <a:buClr>
                <a:schemeClr val="lt1"/>
              </a:buClr>
              <a:buSzPts val="3600"/>
              <a:buNone/>
              <a:defRPr sz="4800">
                <a:solidFill>
                  <a:schemeClr val="lt1"/>
                </a:solidFill>
              </a:defRPr>
            </a:lvl8pPr>
            <a:lvl9pPr lvl="8" algn="ctr" rtl="0">
              <a:spcBef>
                <a:spcPts val="0"/>
              </a:spcBef>
              <a:spcAft>
                <a:spcPts val="0"/>
              </a:spcAft>
              <a:buClr>
                <a:schemeClr val="lt1"/>
              </a:buClr>
              <a:buSzPts val="3600"/>
              <a:buNone/>
              <a:defRPr sz="4800">
                <a:solidFill>
                  <a:schemeClr val="lt1"/>
                </a:solidFill>
              </a:defRPr>
            </a:lvl9pPr>
          </a:lstStyle>
          <a:p>
            <a:r>
              <a:rPr lang="en-US"/>
              <a:t>Click to edit Master title style</a:t>
            </a:r>
            <a:endParaRPr/>
          </a:p>
        </p:txBody>
      </p:sp>
      <p:sp>
        <p:nvSpPr>
          <p:cNvPr id="95" name="Google Shape;95;p15"/>
          <p:cNvSpPr txBox="1">
            <a:spLocks noGrp="1"/>
          </p:cNvSpPr>
          <p:nvPr>
            <p:ph type="title" idx="14" hasCustomPrompt="1"/>
          </p:nvPr>
        </p:nvSpPr>
        <p:spPr>
          <a:xfrm>
            <a:off x="6841217" y="4298651"/>
            <a:ext cx="1219200" cy="664000"/>
          </a:xfrm>
          <a:prstGeom prst="rect">
            <a:avLst/>
          </a:prstGeom>
        </p:spPr>
        <p:txBody>
          <a:bodyPr spcFirstLastPara="1" wrap="square" lIns="68569" tIns="68569" rIns="68569" bIns="68569" anchor="ctr" anchorCtr="0">
            <a:noAutofit/>
          </a:bodyPr>
          <a:lstStyle>
            <a:lvl1pPr lvl="0" algn="r" rtl="0">
              <a:spcBef>
                <a:spcPts val="0"/>
              </a:spcBef>
              <a:spcAft>
                <a:spcPts val="0"/>
              </a:spcAft>
              <a:buClr>
                <a:schemeClr val="accent5"/>
              </a:buClr>
              <a:buSzPts val="3600"/>
              <a:buNone/>
              <a:defRPr sz="4533" b="1">
                <a:solidFill>
                  <a:schemeClr val="dk2"/>
                </a:solidFill>
                <a:latin typeface="Libre Baskerville"/>
                <a:ea typeface="Libre Baskerville"/>
                <a:cs typeface="Libre Baskerville"/>
                <a:sym typeface="Libre Baskerville"/>
              </a:defRPr>
            </a:lvl1pPr>
            <a:lvl2pPr lvl="1" algn="ctr" rtl="0">
              <a:spcBef>
                <a:spcPts val="0"/>
              </a:spcBef>
              <a:spcAft>
                <a:spcPts val="0"/>
              </a:spcAft>
              <a:buClr>
                <a:schemeClr val="accent5"/>
              </a:buClr>
              <a:buSzPts val="3600"/>
              <a:buNone/>
              <a:defRPr sz="4800">
                <a:solidFill>
                  <a:schemeClr val="accent5"/>
                </a:solidFill>
              </a:defRPr>
            </a:lvl2pPr>
            <a:lvl3pPr lvl="2" algn="ctr" rtl="0">
              <a:spcBef>
                <a:spcPts val="0"/>
              </a:spcBef>
              <a:spcAft>
                <a:spcPts val="0"/>
              </a:spcAft>
              <a:buClr>
                <a:schemeClr val="accent5"/>
              </a:buClr>
              <a:buSzPts val="3600"/>
              <a:buNone/>
              <a:defRPr sz="4800">
                <a:solidFill>
                  <a:schemeClr val="accent5"/>
                </a:solidFill>
              </a:defRPr>
            </a:lvl3pPr>
            <a:lvl4pPr lvl="3" algn="ctr" rtl="0">
              <a:spcBef>
                <a:spcPts val="0"/>
              </a:spcBef>
              <a:spcAft>
                <a:spcPts val="0"/>
              </a:spcAft>
              <a:buClr>
                <a:schemeClr val="accent5"/>
              </a:buClr>
              <a:buSzPts val="3600"/>
              <a:buNone/>
              <a:defRPr sz="4800">
                <a:solidFill>
                  <a:schemeClr val="accent5"/>
                </a:solidFill>
              </a:defRPr>
            </a:lvl4pPr>
            <a:lvl5pPr lvl="4" algn="ctr" rtl="0">
              <a:spcBef>
                <a:spcPts val="0"/>
              </a:spcBef>
              <a:spcAft>
                <a:spcPts val="0"/>
              </a:spcAft>
              <a:buClr>
                <a:schemeClr val="accent5"/>
              </a:buClr>
              <a:buSzPts val="3600"/>
              <a:buNone/>
              <a:defRPr sz="4800">
                <a:solidFill>
                  <a:schemeClr val="accent5"/>
                </a:solidFill>
              </a:defRPr>
            </a:lvl5pPr>
            <a:lvl6pPr lvl="5" algn="ctr" rtl="0">
              <a:spcBef>
                <a:spcPts val="0"/>
              </a:spcBef>
              <a:spcAft>
                <a:spcPts val="0"/>
              </a:spcAft>
              <a:buClr>
                <a:schemeClr val="accent5"/>
              </a:buClr>
              <a:buSzPts val="3600"/>
              <a:buNone/>
              <a:defRPr sz="4800">
                <a:solidFill>
                  <a:schemeClr val="accent5"/>
                </a:solidFill>
              </a:defRPr>
            </a:lvl6pPr>
            <a:lvl7pPr lvl="6" algn="ctr" rtl="0">
              <a:spcBef>
                <a:spcPts val="0"/>
              </a:spcBef>
              <a:spcAft>
                <a:spcPts val="0"/>
              </a:spcAft>
              <a:buClr>
                <a:schemeClr val="accent5"/>
              </a:buClr>
              <a:buSzPts val="3600"/>
              <a:buNone/>
              <a:defRPr sz="4800">
                <a:solidFill>
                  <a:schemeClr val="accent5"/>
                </a:solidFill>
              </a:defRPr>
            </a:lvl7pPr>
            <a:lvl8pPr lvl="7" algn="ctr" rtl="0">
              <a:spcBef>
                <a:spcPts val="0"/>
              </a:spcBef>
              <a:spcAft>
                <a:spcPts val="0"/>
              </a:spcAft>
              <a:buClr>
                <a:schemeClr val="accent5"/>
              </a:buClr>
              <a:buSzPts val="3600"/>
              <a:buNone/>
              <a:defRPr sz="4800">
                <a:solidFill>
                  <a:schemeClr val="accent5"/>
                </a:solidFill>
              </a:defRPr>
            </a:lvl8pPr>
            <a:lvl9pPr lvl="8" algn="ctr" rtl="0">
              <a:spcBef>
                <a:spcPts val="0"/>
              </a:spcBef>
              <a:spcAft>
                <a:spcPts val="0"/>
              </a:spcAft>
              <a:buClr>
                <a:schemeClr val="accent5"/>
              </a:buClr>
              <a:buSzPts val="3600"/>
              <a:buNone/>
              <a:defRPr sz="4800">
                <a:solidFill>
                  <a:schemeClr val="accent5"/>
                </a:solidFill>
              </a:defRPr>
            </a:lvl9pPr>
          </a:lstStyle>
          <a:p>
            <a:r>
              <a:t>xx%</a:t>
            </a:r>
          </a:p>
        </p:txBody>
      </p:sp>
      <p:sp>
        <p:nvSpPr>
          <p:cNvPr id="96" name="Google Shape;96;p15"/>
          <p:cNvSpPr txBox="1">
            <a:spLocks noGrp="1"/>
          </p:cNvSpPr>
          <p:nvPr>
            <p:ph type="title" idx="15"/>
          </p:nvPr>
        </p:nvSpPr>
        <p:spPr>
          <a:xfrm>
            <a:off x="952167" y="729100"/>
            <a:ext cx="10287600" cy="487600"/>
          </a:xfrm>
          <a:prstGeom prst="rect">
            <a:avLst/>
          </a:prstGeom>
        </p:spPr>
        <p:txBody>
          <a:bodyPr spcFirstLastPara="1" wrap="square" lIns="68569" tIns="68569" rIns="68569" bIns="68569" anchor="ctr" anchorCtr="0">
            <a:noAutofit/>
          </a:bodyPr>
          <a:lstStyle>
            <a:lvl1pPr lvl="0" algn="ctr" rtl="0">
              <a:spcBef>
                <a:spcPts val="0"/>
              </a:spcBef>
              <a:spcAft>
                <a:spcPts val="0"/>
              </a:spcAft>
              <a:buClr>
                <a:schemeClr val="lt1"/>
              </a:buClr>
              <a:buSzPts val="2400"/>
              <a:buNone/>
              <a:defRPr sz="4000" b="1">
                <a:latin typeface="Libre Baskerville"/>
                <a:ea typeface="Libre Baskerville"/>
                <a:cs typeface="Libre Baskerville"/>
                <a:sym typeface="Libre Baskerville"/>
              </a:defRPr>
            </a:lvl1pPr>
            <a:lvl2pPr lvl="1" algn="ctr" rtl="0">
              <a:spcBef>
                <a:spcPts val="0"/>
              </a:spcBef>
              <a:spcAft>
                <a:spcPts val="0"/>
              </a:spcAft>
              <a:buClr>
                <a:schemeClr val="lt1"/>
              </a:buClr>
              <a:buSzPts val="3600"/>
              <a:buNone/>
              <a:defRPr sz="4800">
                <a:solidFill>
                  <a:schemeClr val="lt1"/>
                </a:solidFill>
              </a:defRPr>
            </a:lvl2pPr>
            <a:lvl3pPr lvl="2" algn="ctr" rtl="0">
              <a:spcBef>
                <a:spcPts val="0"/>
              </a:spcBef>
              <a:spcAft>
                <a:spcPts val="0"/>
              </a:spcAft>
              <a:buClr>
                <a:schemeClr val="lt1"/>
              </a:buClr>
              <a:buSzPts val="3600"/>
              <a:buNone/>
              <a:defRPr sz="4800">
                <a:solidFill>
                  <a:schemeClr val="lt1"/>
                </a:solidFill>
              </a:defRPr>
            </a:lvl3pPr>
            <a:lvl4pPr lvl="3" algn="ctr" rtl="0">
              <a:spcBef>
                <a:spcPts val="0"/>
              </a:spcBef>
              <a:spcAft>
                <a:spcPts val="0"/>
              </a:spcAft>
              <a:buClr>
                <a:schemeClr val="lt1"/>
              </a:buClr>
              <a:buSzPts val="3600"/>
              <a:buNone/>
              <a:defRPr sz="4800">
                <a:solidFill>
                  <a:schemeClr val="lt1"/>
                </a:solidFill>
              </a:defRPr>
            </a:lvl4pPr>
            <a:lvl5pPr lvl="4" algn="ctr" rtl="0">
              <a:spcBef>
                <a:spcPts val="0"/>
              </a:spcBef>
              <a:spcAft>
                <a:spcPts val="0"/>
              </a:spcAft>
              <a:buClr>
                <a:schemeClr val="lt1"/>
              </a:buClr>
              <a:buSzPts val="3600"/>
              <a:buNone/>
              <a:defRPr sz="4800">
                <a:solidFill>
                  <a:schemeClr val="lt1"/>
                </a:solidFill>
              </a:defRPr>
            </a:lvl5pPr>
            <a:lvl6pPr lvl="5" algn="ctr" rtl="0">
              <a:spcBef>
                <a:spcPts val="0"/>
              </a:spcBef>
              <a:spcAft>
                <a:spcPts val="0"/>
              </a:spcAft>
              <a:buClr>
                <a:schemeClr val="lt1"/>
              </a:buClr>
              <a:buSzPts val="3600"/>
              <a:buNone/>
              <a:defRPr sz="4800">
                <a:solidFill>
                  <a:schemeClr val="lt1"/>
                </a:solidFill>
              </a:defRPr>
            </a:lvl6pPr>
            <a:lvl7pPr lvl="6" algn="ctr" rtl="0">
              <a:spcBef>
                <a:spcPts val="0"/>
              </a:spcBef>
              <a:spcAft>
                <a:spcPts val="0"/>
              </a:spcAft>
              <a:buClr>
                <a:schemeClr val="lt1"/>
              </a:buClr>
              <a:buSzPts val="3600"/>
              <a:buNone/>
              <a:defRPr sz="4800">
                <a:solidFill>
                  <a:schemeClr val="lt1"/>
                </a:solidFill>
              </a:defRPr>
            </a:lvl7pPr>
            <a:lvl8pPr lvl="7" algn="ctr" rtl="0">
              <a:spcBef>
                <a:spcPts val="0"/>
              </a:spcBef>
              <a:spcAft>
                <a:spcPts val="0"/>
              </a:spcAft>
              <a:buClr>
                <a:schemeClr val="lt1"/>
              </a:buClr>
              <a:buSzPts val="3600"/>
              <a:buNone/>
              <a:defRPr sz="4800">
                <a:solidFill>
                  <a:schemeClr val="lt1"/>
                </a:solidFill>
              </a:defRPr>
            </a:lvl8pPr>
            <a:lvl9pPr lvl="8" algn="ctr" rtl="0">
              <a:spcBef>
                <a:spcPts val="0"/>
              </a:spcBef>
              <a:spcAft>
                <a:spcPts val="0"/>
              </a:spcAft>
              <a:buClr>
                <a:schemeClr val="lt1"/>
              </a:buClr>
              <a:buSzPts val="3600"/>
              <a:buNone/>
              <a:defRPr sz="4800">
                <a:solidFill>
                  <a:schemeClr val="lt1"/>
                </a:solidFill>
              </a:defRPr>
            </a:lvl9pPr>
          </a:lstStyle>
          <a:p>
            <a:r>
              <a:rPr lang="en-US"/>
              <a:t>Click to edit Master title style</a:t>
            </a:r>
            <a:endParaRPr/>
          </a:p>
        </p:txBody>
      </p:sp>
      <p:sp>
        <p:nvSpPr>
          <p:cNvPr id="97" name="Google Shape;97;p15"/>
          <p:cNvSpPr/>
          <p:nvPr/>
        </p:nvSpPr>
        <p:spPr>
          <a:xfrm flipH="1">
            <a:off x="302647" y="275920"/>
            <a:ext cx="11586708" cy="6306160"/>
          </a:xfrm>
          <a:custGeom>
            <a:avLst/>
            <a:gdLst/>
            <a:ahLst/>
            <a:cxnLst/>
            <a:rect l="l" t="t" r="r" b="b"/>
            <a:pathLst>
              <a:path w="284476" h="182031" fill="none" extrusionOk="0">
                <a:moveTo>
                  <a:pt x="284476" y="174380"/>
                </a:moveTo>
                <a:lnTo>
                  <a:pt x="284476" y="7619"/>
                </a:lnTo>
                <a:cubicBezTo>
                  <a:pt x="280258" y="7619"/>
                  <a:pt x="276824" y="4219"/>
                  <a:pt x="276824" y="1"/>
                </a:cubicBezTo>
                <a:lnTo>
                  <a:pt x="7620" y="1"/>
                </a:lnTo>
                <a:cubicBezTo>
                  <a:pt x="7620" y="4219"/>
                  <a:pt x="4219" y="7619"/>
                  <a:pt x="1" y="7619"/>
                </a:cubicBezTo>
                <a:lnTo>
                  <a:pt x="1" y="174380"/>
                </a:lnTo>
                <a:cubicBezTo>
                  <a:pt x="4219" y="174380"/>
                  <a:pt x="7620" y="177780"/>
                  <a:pt x="7620" y="182031"/>
                </a:cubicBezTo>
                <a:lnTo>
                  <a:pt x="276824" y="182031"/>
                </a:lnTo>
                <a:cubicBezTo>
                  <a:pt x="276824" y="177780"/>
                  <a:pt x="280258" y="174380"/>
                  <a:pt x="284476" y="174380"/>
                </a:cubicBezTo>
                <a:close/>
              </a:path>
            </a:pathLst>
          </a:custGeom>
          <a:noFill/>
          <a:ln w="26975" cap="rnd"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71359280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 3 columns">
  <p:cSld name="Title + 3 columns">
    <p:spTree>
      <p:nvGrpSpPr>
        <p:cNvPr id="1" name="Shape 158"/>
        <p:cNvGrpSpPr/>
        <p:nvPr/>
      </p:nvGrpSpPr>
      <p:grpSpPr>
        <a:xfrm>
          <a:off x="0" y="0"/>
          <a:ext cx="0" cy="0"/>
          <a:chOff x="0" y="0"/>
          <a:chExt cx="0" cy="0"/>
        </a:xfrm>
      </p:grpSpPr>
      <p:sp>
        <p:nvSpPr>
          <p:cNvPr id="159" name="Google Shape;159;p7"/>
          <p:cNvSpPr/>
          <p:nvPr/>
        </p:nvSpPr>
        <p:spPr>
          <a:xfrm>
            <a:off x="542867" y="542767"/>
            <a:ext cx="11106400" cy="57724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0" name="Google Shape;160;p7"/>
          <p:cNvSpPr/>
          <p:nvPr/>
        </p:nvSpPr>
        <p:spPr>
          <a:xfrm>
            <a:off x="-222700" y="745967"/>
            <a:ext cx="3507200" cy="3507200"/>
          </a:xfrm>
          <a:prstGeom prst="ellipse">
            <a:avLst/>
          </a:prstGeom>
          <a:solidFill>
            <a:srgbClr val="02BDC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1" name="Google Shape;161;p7"/>
          <p:cNvSpPr/>
          <p:nvPr/>
        </p:nvSpPr>
        <p:spPr>
          <a:xfrm>
            <a:off x="2416133" y="361867"/>
            <a:ext cx="1405600" cy="1405600"/>
          </a:xfrm>
          <a:prstGeom prst="ellipse">
            <a:avLst/>
          </a:prstGeom>
          <a:solidFill>
            <a:srgbClr val="FFB600">
              <a:alpha val="796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2" name="Google Shape;162;p7"/>
          <p:cNvSpPr/>
          <p:nvPr/>
        </p:nvSpPr>
        <p:spPr>
          <a:xfrm>
            <a:off x="2272796" y="-172873"/>
            <a:ext cx="401200" cy="401200"/>
          </a:xfrm>
          <a:prstGeom prst="ellipse">
            <a:avLst/>
          </a:prstGeom>
          <a:solidFill>
            <a:srgbClr val="FF975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3" name="Google Shape;163;p7"/>
          <p:cNvSpPr/>
          <p:nvPr/>
        </p:nvSpPr>
        <p:spPr>
          <a:xfrm>
            <a:off x="304800" y="3849667"/>
            <a:ext cx="807200" cy="807200"/>
          </a:xfrm>
          <a:prstGeom prst="ellipse">
            <a:avLst/>
          </a:prstGeom>
          <a:solidFill>
            <a:srgbClr val="FC4540">
              <a:alpha val="7885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4" name="Google Shape;164;p7"/>
          <p:cNvSpPr/>
          <p:nvPr/>
        </p:nvSpPr>
        <p:spPr>
          <a:xfrm>
            <a:off x="2030537" y="421713"/>
            <a:ext cx="284000" cy="284000"/>
          </a:xfrm>
          <a:prstGeom prst="ellipse">
            <a:avLst/>
          </a:prstGeom>
          <a:solidFill>
            <a:srgbClr val="FC406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5" name="Google Shape;165;p7"/>
          <p:cNvSpPr/>
          <p:nvPr/>
        </p:nvSpPr>
        <p:spPr>
          <a:xfrm>
            <a:off x="10463933" y="5557439"/>
            <a:ext cx="1463600" cy="1463600"/>
          </a:xfrm>
          <a:prstGeom prst="ellipse">
            <a:avLst/>
          </a:prstGeom>
          <a:solidFill>
            <a:srgbClr val="02BDC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6" name="Google Shape;166;p7"/>
          <p:cNvSpPr/>
          <p:nvPr/>
        </p:nvSpPr>
        <p:spPr>
          <a:xfrm>
            <a:off x="11343325" y="3974861"/>
            <a:ext cx="1032800" cy="1032800"/>
          </a:xfrm>
          <a:prstGeom prst="ellipse">
            <a:avLst/>
          </a:prstGeom>
          <a:solidFill>
            <a:srgbClr val="FFB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7" name="Google Shape;167;p7"/>
          <p:cNvSpPr/>
          <p:nvPr/>
        </p:nvSpPr>
        <p:spPr>
          <a:xfrm>
            <a:off x="10792135" y="5298587"/>
            <a:ext cx="551200" cy="551200"/>
          </a:xfrm>
          <a:prstGeom prst="ellipse">
            <a:avLst/>
          </a:prstGeom>
          <a:solidFill>
            <a:srgbClr val="FC4540">
              <a:alpha val="7885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8" name="Google Shape;168;p7"/>
          <p:cNvSpPr/>
          <p:nvPr/>
        </p:nvSpPr>
        <p:spPr>
          <a:xfrm>
            <a:off x="11496065" y="5163513"/>
            <a:ext cx="284000" cy="284000"/>
          </a:xfrm>
          <a:prstGeom prst="ellipse">
            <a:avLst/>
          </a:prstGeom>
          <a:solidFill>
            <a:srgbClr val="FF975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9" name="Google Shape;169;p7"/>
          <p:cNvSpPr/>
          <p:nvPr/>
        </p:nvSpPr>
        <p:spPr>
          <a:xfrm>
            <a:off x="10066696" y="6402211"/>
            <a:ext cx="284000" cy="284000"/>
          </a:xfrm>
          <a:prstGeom prst="ellipse">
            <a:avLst/>
          </a:prstGeom>
          <a:solidFill>
            <a:srgbClr val="FFB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0" name="Google Shape;170;p7"/>
          <p:cNvSpPr/>
          <p:nvPr/>
        </p:nvSpPr>
        <p:spPr>
          <a:xfrm>
            <a:off x="9767548" y="6232889"/>
            <a:ext cx="125200" cy="125200"/>
          </a:xfrm>
          <a:prstGeom prst="ellipse">
            <a:avLst/>
          </a:prstGeom>
          <a:solidFill>
            <a:srgbClr val="02BDC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1" name="Google Shape;171;p7"/>
          <p:cNvSpPr/>
          <p:nvPr/>
        </p:nvSpPr>
        <p:spPr>
          <a:xfrm>
            <a:off x="122585" y="3849667"/>
            <a:ext cx="125200" cy="125200"/>
          </a:xfrm>
          <a:prstGeom prst="ellipse">
            <a:avLst/>
          </a:prstGeom>
          <a:solidFill>
            <a:srgbClr val="FFB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2" name="Google Shape;172;p7"/>
          <p:cNvSpPr/>
          <p:nvPr/>
        </p:nvSpPr>
        <p:spPr>
          <a:xfrm>
            <a:off x="11635223" y="4266758"/>
            <a:ext cx="449023" cy="449023"/>
          </a:xfrm>
          <a:custGeom>
            <a:avLst/>
            <a:gdLst/>
            <a:ahLst/>
            <a:cxnLst/>
            <a:rect l="l" t="t" r="r" b="b"/>
            <a:pathLst>
              <a:path w="16027" h="16027" fill="none" extrusionOk="0">
                <a:moveTo>
                  <a:pt x="14029" y="4019"/>
                </a:moveTo>
                <a:lnTo>
                  <a:pt x="14029" y="4019"/>
                </a:lnTo>
                <a:lnTo>
                  <a:pt x="14200" y="3849"/>
                </a:lnTo>
                <a:lnTo>
                  <a:pt x="14395" y="3752"/>
                </a:lnTo>
                <a:lnTo>
                  <a:pt x="14614" y="3678"/>
                </a:lnTo>
                <a:lnTo>
                  <a:pt x="14809" y="3630"/>
                </a:lnTo>
                <a:lnTo>
                  <a:pt x="15028" y="3581"/>
                </a:lnTo>
                <a:lnTo>
                  <a:pt x="15247" y="3484"/>
                </a:lnTo>
                <a:lnTo>
                  <a:pt x="15442" y="3362"/>
                </a:lnTo>
                <a:lnTo>
                  <a:pt x="15661" y="3191"/>
                </a:lnTo>
                <a:lnTo>
                  <a:pt x="15661" y="3191"/>
                </a:lnTo>
                <a:lnTo>
                  <a:pt x="15832" y="2997"/>
                </a:lnTo>
                <a:lnTo>
                  <a:pt x="15929" y="2777"/>
                </a:lnTo>
                <a:lnTo>
                  <a:pt x="16002" y="2534"/>
                </a:lnTo>
                <a:lnTo>
                  <a:pt x="16026" y="2266"/>
                </a:lnTo>
                <a:lnTo>
                  <a:pt x="16026" y="2266"/>
                </a:lnTo>
                <a:lnTo>
                  <a:pt x="16002" y="2047"/>
                </a:lnTo>
                <a:lnTo>
                  <a:pt x="15978" y="1827"/>
                </a:lnTo>
                <a:lnTo>
                  <a:pt x="15905" y="1633"/>
                </a:lnTo>
                <a:lnTo>
                  <a:pt x="15807" y="1413"/>
                </a:lnTo>
                <a:lnTo>
                  <a:pt x="15710" y="1243"/>
                </a:lnTo>
                <a:lnTo>
                  <a:pt x="15588" y="1048"/>
                </a:lnTo>
                <a:lnTo>
                  <a:pt x="15466" y="878"/>
                </a:lnTo>
                <a:lnTo>
                  <a:pt x="15320" y="707"/>
                </a:lnTo>
                <a:lnTo>
                  <a:pt x="15320" y="707"/>
                </a:lnTo>
                <a:lnTo>
                  <a:pt x="15150" y="561"/>
                </a:lnTo>
                <a:lnTo>
                  <a:pt x="14979" y="439"/>
                </a:lnTo>
                <a:lnTo>
                  <a:pt x="14784" y="317"/>
                </a:lnTo>
                <a:lnTo>
                  <a:pt x="14590" y="196"/>
                </a:lnTo>
                <a:lnTo>
                  <a:pt x="14395" y="123"/>
                </a:lnTo>
                <a:lnTo>
                  <a:pt x="14175" y="50"/>
                </a:lnTo>
                <a:lnTo>
                  <a:pt x="13981" y="25"/>
                </a:lnTo>
                <a:lnTo>
                  <a:pt x="13761" y="1"/>
                </a:lnTo>
                <a:lnTo>
                  <a:pt x="13761" y="1"/>
                </a:lnTo>
                <a:lnTo>
                  <a:pt x="13494" y="25"/>
                </a:lnTo>
                <a:lnTo>
                  <a:pt x="13250" y="98"/>
                </a:lnTo>
                <a:lnTo>
                  <a:pt x="13031" y="196"/>
                </a:lnTo>
                <a:lnTo>
                  <a:pt x="12836" y="366"/>
                </a:lnTo>
                <a:lnTo>
                  <a:pt x="12836" y="366"/>
                </a:lnTo>
                <a:lnTo>
                  <a:pt x="12665" y="561"/>
                </a:lnTo>
                <a:lnTo>
                  <a:pt x="12544" y="780"/>
                </a:lnTo>
                <a:lnTo>
                  <a:pt x="12471" y="975"/>
                </a:lnTo>
                <a:lnTo>
                  <a:pt x="12422" y="1194"/>
                </a:lnTo>
                <a:lnTo>
                  <a:pt x="12349" y="1413"/>
                </a:lnTo>
                <a:lnTo>
                  <a:pt x="12276" y="1608"/>
                </a:lnTo>
                <a:lnTo>
                  <a:pt x="12178" y="1827"/>
                </a:lnTo>
                <a:lnTo>
                  <a:pt x="12008" y="1998"/>
                </a:lnTo>
                <a:lnTo>
                  <a:pt x="12008" y="1998"/>
                </a:lnTo>
                <a:lnTo>
                  <a:pt x="11740" y="2266"/>
                </a:lnTo>
                <a:lnTo>
                  <a:pt x="11496" y="2436"/>
                </a:lnTo>
                <a:lnTo>
                  <a:pt x="11277" y="2534"/>
                </a:lnTo>
                <a:lnTo>
                  <a:pt x="11082" y="2582"/>
                </a:lnTo>
                <a:lnTo>
                  <a:pt x="10888" y="2582"/>
                </a:lnTo>
                <a:lnTo>
                  <a:pt x="10717" y="2534"/>
                </a:lnTo>
                <a:lnTo>
                  <a:pt x="10547" y="2412"/>
                </a:lnTo>
                <a:lnTo>
                  <a:pt x="10376" y="2290"/>
                </a:lnTo>
                <a:lnTo>
                  <a:pt x="10206" y="2095"/>
                </a:lnTo>
                <a:lnTo>
                  <a:pt x="10035" y="1901"/>
                </a:lnTo>
                <a:lnTo>
                  <a:pt x="9670" y="1413"/>
                </a:lnTo>
                <a:lnTo>
                  <a:pt x="9231" y="878"/>
                </a:lnTo>
                <a:lnTo>
                  <a:pt x="8988" y="585"/>
                </a:lnTo>
                <a:lnTo>
                  <a:pt x="8720" y="293"/>
                </a:lnTo>
                <a:lnTo>
                  <a:pt x="8720" y="293"/>
                </a:lnTo>
                <a:lnTo>
                  <a:pt x="8574" y="171"/>
                </a:lnTo>
                <a:lnTo>
                  <a:pt x="8379" y="74"/>
                </a:lnTo>
                <a:lnTo>
                  <a:pt x="8209" y="25"/>
                </a:lnTo>
                <a:lnTo>
                  <a:pt x="8014" y="1"/>
                </a:lnTo>
                <a:lnTo>
                  <a:pt x="8014" y="1"/>
                </a:lnTo>
                <a:lnTo>
                  <a:pt x="7916" y="25"/>
                </a:lnTo>
                <a:lnTo>
                  <a:pt x="7770" y="98"/>
                </a:lnTo>
                <a:lnTo>
                  <a:pt x="7307" y="366"/>
                </a:lnTo>
                <a:lnTo>
                  <a:pt x="7039" y="537"/>
                </a:lnTo>
                <a:lnTo>
                  <a:pt x="6747" y="756"/>
                </a:lnTo>
                <a:lnTo>
                  <a:pt x="6431" y="975"/>
                </a:lnTo>
                <a:lnTo>
                  <a:pt x="6138" y="1243"/>
                </a:lnTo>
                <a:lnTo>
                  <a:pt x="5870" y="1511"/>
                </a:lnTo>
                <a:lnTo>
                  <a:pt x="5627" y="1803"/>
                </a:lnTo>
                <a:lnTo>
                  <a:pt x="5432" y="2095"/>
                </a:lnTo>
                <a:lnTo>
                  <a:pt x="5359" y="2242"/>
                </a:lnTo>
                <a:lnTo>
                  <a:pt x="5310" y="2412"/>
                </a:lnTo>
                <a:lnTo>
                  <a:pt x="5262" y="2558"/>
                </a:lnTo>
                <a:lnTo>
                  <a:pt x="5237" y="2704"/>
                </a:lnTo>
                <a:lnTo>
                  <a:pt x="5237" y="2850"/>
                </a:lnTo>
                <a:lnTo>
                  <a:pt x="5262" y="3021"/>
                </a:lnTo>
                <a:lnTo>
                  <a:pt x="5310" y="3167"/>
                </a:lnTo>
                <a:lnTo>
                  <a:pt x="5383" y="3313"/>
                </a:lnTo>
                <a:lnTo>
                  <a:pt x="5481" y="3459"/>
                </a:lnTo>
                <a:lnTo>
                  <a:pt x="5603" y="3605"/>
                </a:lnTo>
                <a:lnTo>
                  <a:pt x="5603" y="3605"/>
                </a:lnTo>
                <a:lnTo>
                  <a:pt x="5797" y="3752"/>
                </a:lnTo>
                <a:lnTo>
                  <a:pt x="5992" y="3849"/>
                </a:lnTo>
                <a:lnTo>
                  <a:pt x="6187" y="3946"/>
                </a:lnTo>
                <a:lnTo>
                  <a:pt x="6406" y="3995"/>
                </a:lnTo>
                <a:lnTo>
                  <a:pt x="6625" y="4044"/>
                </a:lnTo>
                <a:lnTo>
                  <a:pt x="6845" y="4141"/>
                </a:lnTo>
                <a:lnTo>
                  <a:pt x="7039" y="4239"/>
                </a:lnTo>
                <a:lnTo>
                  <a:pt x="7234" y="4409"/>
                </a:lnTo>
                <a:lnTo>
                  <a:pt x="7234" y="4409"/>
                </a:lnTo>
                <a:lnTo>
                  <a:pt x="7405" y="4604"/>
                </a:lnTo>
                <a:lnTo>
                  <a:pt x="7502" y="4823"/>
                </a:lnTo>
                <a:lnTo>
                  <a:pt x="7575" y="5067"/>
                </a:lnTo>
                <a:lnTo>
                  <a:pt x="7600" y="5359"/>
                </a:lnTo>
                <a:lnTo>
                  <a:pt x="7600" y="5359"/>
                </a:lnTo>
                <a:lnTo>
                  <a:pt x="7575" y="5554"/>
                </a:lnTo>
                <a:lnTo>
                  <a:pt x="7551" y="5773"/>
                </a:lnTo>
                <a:lnTo>
                  <a:pt x="7478" y="5968"/>
                </a:lnTo>
                <a:lnTo>
                  <a:pt x="7405" y="6163"/>
                </a:lnTo>
                <a:lnTo>
                  <a:pt x="7307" y="6357"/>
                </a:lnTo>
                <a:lnTo>
                  <a:pt x="7186" y="6552"/>
                </a:lnTo>
                <a:lnTo>
                  <a:pt x="7039" y="6723"/>
                </a:lnTo>
                <a:lnTo>
                  <a:pt x="6893" y="6893"/>
                </a:lnTo>
                <a:lnTo>
                  <a:pt x="6893" y="6893"/>
                </a:lnTo>
                <a:lnTo>
                  <a:pt x="6723" y="7039"/>
                </a:lnTo>
                <a:lnTo>
                  <a:pt x="6552" y="7186"/>
                </a:lnTo>
                <a:lnTo>
                  <a:pt x="6382" y="7283"/>
                </a:lnTo>
                <a:lnTo>
                  <a:pt x="6187" y="7405"/>
                </a:lnTo>
                <a:lnTo>
                  <a:pt x="5992" y="7478"/>
                </a:lnTo>
                <a:lnTo>
                  <a:pt x="5773" y="7551"/>
                </a:lnTo>
                <a:lnTo>
                  <a:pt x="5554" y="7575"/>
                </a:lnTo>
                <a:lnTo>
                  <a:pt x="5359" y="7600"/>
                </a:lnTo>
                <a:lnTo>
                  <a:pt x="5359" y="7600"/>
                </a:lnTo>
                <a:lnTo>
                  <a:pt x="5091" y="7575"/>
                </a:lnTo>
                <a:lnTo>
                  <a:pt x="4848" y="7502"/>
                </a:lnTo>
                <a:lnTo>
                  <a:pt x="4604" y="7405"/>
                </a:lnTo>
                <a:lnTo>
                  <a:pt x="4409" y="7234"/>
                </a:lnTo>
                <a:lnTo>
                  <a:pt x="4409" y="7234"/>
                </a:lnTo>
                <a:lnTo>
                  <a:pt x="4239" y="7039"/>
                </a:lnTo>
                <a:lnTo>
                  <a:pt x="4117" y="6820"/>
                </a:lnTo>
                <a:lnTo>
                  <a:pt x="4044" y="6601"/>
                </a:lnTo>
                <a:lnTo>
                  <a:pt x="3971" y="6382"/>
                </a:lnTo>
                <a:lnTo>
                  <a:pt x="3922" y="6187"/>
                </a:lnTo>
                <a:lnTo>
                  <a:pt x="3849" y="5992"/>
                </a:lnTo>
                <a:lnTo>
                  <a:pt x="3752" y="5797"/>
                </a:lnTo>
                <a:lnTo>
                  <a:pt x="3605" y="5602"/>
                </a:lnTo>
                <a:lnTo>
                  <a:pt x="3605" y="5602"/>
                </a:lnTo>
                <a:lnTo>
                  <a:pt x="3459" y="5481"/>
                </a:lnTo>
                <a:lnTo>
                  <a:pt x="3313" y="5383"/>
                </a:lnTo>
                <a:lnTo>
                  <a:pt x="3167" y="5310"/>
                </a:lnTo>
                <a:lnTo>
                  <a:pt x="3021" y="5262"/>
                </a:lnTo>
                <a:lnTo>
                  <a:pt x="2850" y="5237"/>
                </a:lnTo>
                <a:lnTo>
                  <a:pt x="2704" y="5237"/>
                </a:lnTo>
                <a:lnTo>
                  <a:pt x="2558" y="5262"/>
                </a:lnTo>
                <a:lnTo>
                  <a:pt x="2412" y="5310"/>
                </a:lnTo>
                <a:lnTo>
                  <a:pt x="2242" y="5359"/>
                </a:lnTo>
                <a:lnTo>
                  <a:pt x="2095" y="5432"/>
                </a:lnTo>
                <a:lnTo>
                  <a:pt x="1803" y="5627"/>
                </a:lnTo>
                <a:lnTo>
                  <a:pt x="1511" y="5870"/>
                </a:lnTo>
                <a:lnTo>
                  <a:pt x="1243" y="6138"/>
                </a:lnTo>
                <a:lnTo>
                  <a:pt x="975" y="6431"/>
                </a:lnTo>
                <a:lnTo>
                  <a:pt x="756" y="6747"/>
                </a:lnTo>
                <a:lnTo>
                  <a:pt x="537" y="7039"/>
                </a:lnTo>
                <a:lnTo>
                  <a:pt x="366" y="7307"/>
                </a:lnTo>
                <a:lnTo>
                  <a:pt x="98" y="7770"/>
                </a:lnTo>
                <a:lnTo>
                  <a:pt x="25" y="7916"/>
                </a:lnTo>
                <a:lnTo>
                  <a:pt x="1" y="8014"/>
                </a:lnTo>
                <a:lnTo>
                  <a:pt x="1" y="8014"/>
                </a:lnTo>
                <a:lnTo>
                  <a:pt x="25" y="8208"/>
                </a:lnTo>
                <a:lnTo>
                  <a:pt x="74" y="8379"/>
                </a:lnTo>
                <a:lnTo>
                  <a:pt x="171" y="8574"/>
                </a:lnTo>
                <a:lnTo>
                  <a:pt x="293" y="8720"/>
                </a:lnTo>
                <a:lnTo>
                  <a:pt x="293" y="8720"/>
                </a:lnTo>
                <a:lnTo>
                  <a:pt x="585" y="8988"/>
                </a:lnTo>
                <a:lnTo>
                  <a:pt x="878" y="9231"/>
                </a:lnTo>
                <a:lnTo>
                  <a:pt x="1413" y="9670"/>
                </a:lnTo>
                <a:lnTo>
                  <a:pt x="1901" y="10035"/>
                </a:lnTo>
                <a:lnTo>
                  <a:pt x="2095" y="10206"/>
                </a:lnTo>
                <a:lnTo>
                  <a:pt x="2290" y="10376"/>
                </a:lnTo>
                <a:lnTo>
                  <a:pt x="2412" y="10547"/>
                </a:lnTo>
                <a:lnTo>
                  <a:pt x="2534" y="10717"/>
                </a:lnTo>
                <a:lnTo>
                  <a:pt x="2583" y="10888"/>
                </a:lnTo>
                <a:lnTo>
                  <a:pt x="2583" y="11082"/>
                </a:lnTo>
                <a:lnTo>
                  <a:pt x="2534" y="11277"/>
                </a:lnTo>
                <a:lnTo>
                  <a:pt x="2436" y="11496"/>
                </a:lnTo>
                <a:lnTo>
                  <a:pt x="2266" y="11740"/>
                </a:lnTo>
                <a:lnTo>
                  <a:pt x="1998" y="12008"/>
                </a:lnTo>
                <a:lnTo>
                  <a:pt x="1998" y="12008"/>
                </a:lnTo>
                <a:lnTo>
                  <a:pt x="1828" y="12178"/>
                </a:lnTo>
                <a:lnTo>
                  <a:pt x="1633" y="12276"/>
                </a:lnTo>
                <a:lnTo>
                  <a:pt x="1413" y="12349"/>
                </a:lnTo>
                <a:lnTo>
                  <a:pt x="1219" y="12398"/>
                </a:lnTo>
                <a:lnTo>
                  <a:pt x="999" y="12446"/>
                </a:lnTo>
                <a:lnTo>
                  <a:pt x="780" y="12544"/>
                </a:lnTo>
                <a:lnTo>
                  <a:pt x="585" y="12665"/>
                </a:lnTo>
                <a:lnTo>
                  <a:pt x="366" y="12836"/>
                </a:lnTo>
                <a:lnTo>
                  <a:pt x="366" y="12836"/>
                </a:lnTo>
                <a:lnTo>
                  <a:pt x="196" y="13031"/>
                </a:lnTo>
                <a:lnTo>
                  <a:pt x="98" y="13250"/>
                </a:lnTo>
                <a:lnTo>
                  <a:pt x="25" y="13493"/>
                </a:lnTo>
                <a:lnTo>
                  <a:pt x="1" y="13761"/>
                </a:lnTo>
                <a:lnTo>
                  <a:pt x="1" y="13761"/>
                </a:lnTo>
                <a:lnTo>
                  <a:pt x="25" y="13981"/>
                </a:lnTo>
                <a:lnTo>
                  <a:pt x="50" y="14200"/>
                </a:lnTo>
                <a:lnTo>
                  <a:pt x="123" y="14395"/>
                </a:lnTo>
                <a:lnTo>
                  <a:pt x="220" y="14614"/>
                </a:lnTo>
                <a:lnTo>
                  <a:pt x="318" y="14784"/>
                </a:lnTo>
                <a:lnTo>
                  <a:pt x="439" y="14979"/>
                </a:lnTo>
                <a:lnTo>
                  <a:pt x="561" y="15150"/>
                </a:lnTo>
                <a:lnTo>
                  <a:pt x="707" y="15320"/>
                </a:lnTo>
                <a:lnTo>
                  <a:pt x="707" y="15320"/>
                </a:lnTo>
                <a:lnTo>
                  <a:pt x="878" y="15466"/>
                </a:lnTo>
                <a:lnTo>
                  <a:pt x="1048" y="15588"/>
                </a:lnTo>
                <a:lnTo>
                  <a:pt x="1243" y="15710"/>
                </a:lnTo>
                <a:lnTo>
                  <a:pt x="1438" y="15832"/>
                </a:lnTo>
                <a:lnTo>
                  <a:pt x="1633" y="15905"/>
                </a:lnTo>
                <a:lnTo>
                  <a:pt x="1852" y="15978"/>
                </a:lnTo>
                <a:lnTo>
                  <a:pt x="2047" y="16002"/>
                </a:lnTo>
                <a:lnTo>
                  <a:pt x="2266" y="16026"/>
                </a:lnTo>
                <a:lnTo>
                  <a:pt x="2266" y="16026"/>
                </a:lnTo>
                <a:lnTo>
                  <a:pt x="2534" y="16002"/>
                </a:lnTo>
                <a:lnTo>
                  <a:pt x="2777" y="15929"/>
                </a:lnTo>
                <a:lnTo>
                  <a:pt x="2997" y="15832"/>
                </a:lnTo>
                <a:lnTo>
                  <a:pt x="3191" y="15661"/>
                </a:lnTo>
                <a:lnTo>
                  <a:pt x="3191" y="15661"/>
                </a:lnTo>
                <a:lnTo>
                  <a:pt x="3362" y="15466"/>
                </a:lnTo>
                <a:lnTo>
                  <a:pt x="3484" y="15247"/>
                </a:lnTo>
                <a:lnTo>
                  <a:pt x="3557" y="15052"/>
                </a:lnTo>
                <a:lnTo>
                  <a:pt x="3605" y="14833"/>
                </a:lnTo>
                <a:lnTo>
                  <a:pt x="3679" y="14614"/>
                </a:lnTo>
                <a:lnTo>
                  <a:pt x="3752" y="14419"/>
                </a:lnTo>
                <a:lnTo>
                  <a:pt x="3849" y="14200"/>
                </a:lnTo>
                <a:lnTo>
                  <a:pt x="4019" y="14029"/>
                </a:lnTo>
                <a:lnTo>
                  <a:pt x="4019" y="14029"/>
                </a:lnTo>
                <a:lnTo>
                  <a:pt x="4287" y="13786"/>
                </a:lnTo>
                <a:lnTo>
                  <a:pt x="4531" y="13591"/>
                </a:lnTo>
                <a:lnTo>
                  <a:pt x="4750" y="13493"/>
                </a:lnTo>
                <a:lnTo>
                  <a:pt x="4945" y="13445"/>
                </a:lnTo>
                <a:lnTo>
                  <a:pt x="5140" y="13445"/>
                </a:lnTo>
                <a:lnTo>
                  <a:pt x="5310" y="13493"/>
                </a:lnTo>
                <a:lnTo>
                  <a:pt x="5481" y="13615"/>
                </a:lnTo>
                <a:lnTo>
                  <a:pt x="5651" y="13737"/>
                </a:lnTo>
                <a:lnTo>
                  <a:pt x="5822" y="13932"/>
                </a:lnTo>
                <a:lnTo>
                  <a:pt x="5992" y="14127"/>
                </a:lnTo>
                <a:lnTo>
                  <a:pt x="6358" y="14614"/>
                </a:lnTo>
                <a:lnTo>
                  <a:pt x="6796" y="15150"/>
                </a:lnTo>
                <a:lnTo>
                  <a:pt x="7039" y="15442"/>
                </a:lnTo>
                <a:lnTo>
                  <a:pt x="7307" y="15734"/>
                </a:lnTo>
                <a:lnTo>
                  <a:pt x="7307" y="15734"/>
                </a:lnTo>
                <a:lnTo>
                  <a:pt x="7454" y="15856"/>
                </a:lnTo>
                <a:lnTo>
                  <a:pt x="7648" y="15953"/>
                </a:lnTo>
                <a:lnTo>
                  <a:pt x="7819" y="16002"/>
                </a:lnTo>
                <a:lnTo>
                  <a:pt x="8014" y="16026"/>
                </a:lnTo>
                <a:lnTo>
                  <a:pt x="8014" y="16026"/>
                </a:lnTo>
                <a:lnTo>
                  <a:pt x="8111" y="16002"/>
                </a:lnTo>
                <a:lnTo>
                  <a:pt x="8257" y="15929"/>
                </a:lnTo>
                <a:lnTo>
                  <a:pt x="8720" y="15661"/>
                </a:lnTo>
                <a:lnTo>
                  <a:pt x="8988" y="15491"/>
                </a:lnTo>
                <a:lnTo>
                  <a:pt x="9280" y="15271"/>
                </a:lnTo>
                <a:lnTo>
                  <a:pt x="9597" y="15052"/>
                </a:lnTo>
                <a:lnTo>
                  <a:pt x="9889" y="14784"/>
                </a:lnTo>
                <a:lnTo>
                  <a:pt x="10157" y="14516"/>
                </a:lnTo>
                <a:lnTo>
                  <a:pt x="10400" y="14224"/>
                </a:lnTo>
                <a:lnTo>
                  <a:pt x="10595" y="13932"/>
                </a:lnTo>
                <a:lnTo>
                  <a:pt x="10668" y="13786"/>
                </a:lnTo>
                <a:lnTo>
                  <a:pt x="10717" y="13615"/>
                </a:lnTo>
                <a:lnTo>
                  <a:pt x="10766" y="13469"/>
                </a:lnTo>
                <a:lnTo>
                  <a:pt x="10790" y="13323"/>
                </a:lnTo>
                <a:lnTo>
                  <a:pt x="10790" y="13177"/>
                </a:lnTo>
                <a:lnTo>
                  <a:pt x="10766" y="13006"/>
                </a:lnTo>
                <a:lnTo>
                  <a:pt x="10717" y="12860"/>
                </a:lnTo>
                <a:lnTo>
                  <a:pt x="10644" y="12714"/>
                </a:lnTo>
                <a:lnTo>
                  <a:pt x="10547" y="12568"/>
                </a:lnTo>
                <a:lnTo>
                  <a:pt x="10425" y="12422"/>
                </a:lnTo>
                <a:lnTo>
                  <a:pt x="10425" y="12422"/>
                </a:lnTo>
                <a:lnTo>
                  <a:pt x="10230" y="12276"/>
                </a:lnTo>
                <a:lnTo>
                  <a:pt x="10035" y="12178"/>
                </a:lnTo>
                <a:lnTo>
                  <a:pt x="9840" y="12105"/>
                </a:lnTo>
                <a:lnTo>
                  <a:pt x="9621" y="12032"/>
                </a:lnTo>
                <a:lnTo>
                  <a:pt x="9402" y="11983"/>
                </a:lnTo>
                <a:lnTo>
                  <a:pt x="9183" y="11886"/>
                </a:lnTo>
                <a:lnTo>
                  <a:pt x="8988" y="11789"/>
                </a:lnTo>
                <a:lnTo>
                  <a:pt x="8793" y="11618"/>
                </a:lnTo>
                <a:lnTo>
                  <a:pt x="8793" y="11618"/>
                </a:lnTo>
                <a:lnTo>
                  <a:pt x="8623" y="11423"/>
                </a:lnTo>
                <a:lnTo>
                  <a:pt x="8525" y="11204"/>
                </a:lnTo>
                <a:lnTo>
                  <a:pt x="8452" y="10961"/>
                </a:lnTo>
                <a:lnTo>
                  <a:pt x="8428" y="10668"/>
                </a:lnTo>
                <a:lnTo>
                  <a:pt x="8428" y="10668"/>
                </a:lnTo>
                <a:lnTo>
                  <a:pt x="8452" y="10473"/>
                </a:lnTo>
                <a:lnTo>
                  <a:pt x="8476" y="10254"/>
                </a:lnTo>
                <a:lnTo>
                  <a:pt x="8549" y="10059"/>
                </a:lnTo>
                <a:lnTo>
                  <a:pt x="8623" y="9865"/>
                </a:lnTo>
                <a:lnTo>
                  <a:pt x="8720" y="9670"/>
                </a:lnTo>
                <a:lnTo>
                  <a:pt x="8842" y="9475"/>
                </a:lnTo>
                <a:lnTo>
                  <a:pt x="8988" y="9304"/>
                </a:lnTo>
                <a:lnTo>
                  <a:pt x="9134" y="9134"/>
                </a:lnTo>
                <a:lnTo>
                  <a:pt x="9134" y="9134"/>
                </a:lnTo>
                <a:lnTo>
                  <a:pt x="9304" y="8988"/>
                </a:lnTo>
                <a:lnTo>
                  <a:pt x="9475" y="8866"/>
                </a:lnTo>
                <a:lnTo>
                  <a:pt x="9645" y="8744"/>
                </a:lnTo>
                <a:lnTo>
                  <a:pt x="9840" y="8622"/>
                </a:lnTo>
                <a:lnTo>
                  <a:pt x="10035" y="8549"/>
                </a:lnTo>
                <a:lnTo>
                  <a:pt x="10254" y="8476"/>
                </a:lnTo>
                <a:lnTo>
                  <a:pt x="10474" y="8452"/>
                </a:lnTo>
                <a:lnTo>
                  <a:pt x="10668" y="8428"/>
                </a:lnTo>
                <a:lnTo>
                  <a:pt x="10668" y="8428"/>
                </a:lnTo>
                <a:lnTo>
                  <a:pt x="10936" y="8452"/>
                </a:lnTo>
                <a:lnTo>
                  <a:pt x="11180" y="8525"/>
                </a:lnTo>
                <a:lnTo>
                  <a:pt x="11423" y="8622"/>
                </a:lnTo>
                <a:lnTo>
                  <a:pt x="11618" y="8793"/>
                </a:lnTo>
                <a:lnTo>
                  <a:pt x="11618" y="8793"/>
                </a:lnTo>
                <a:lnTo>
                  <a:pt x="11789" y="8988"/>
                </a:lnTo>
                <a:lnTo>
                  <a:pt x="11910" y="9207"/>
                </a:lnTo>
                <a:lnTo>
                  <a:pt x="11984" y="9426"/>
                </a:lnTo>
                <a:lnTo>
                  <a:pt x="12057" y="9645"/>
                </a:lnTo>
                <a:lnTo>
                  <a:pt x="12105" y="9840"/>
                </a:lnTo>
                <a:lnTo>
                  <a:pt x="12178" y="10035"/>
                </a:lnTo>
                <a:lnTo>
                  <a:pt x="12276" y="10230"/>
                </a:lnTo>
                <a:lnTo>
                  <a:pt x="12422" y="10425"/>
                </a:lnTo>
                <a:lnTo>
                  <a:pt x="12422" y="10425"/>
                </a:lnTo>
                <a:lnTo>
                  <a:pt x="12568" y="10547"/>
                </a:lnTo>
                <a:lnTo>
                  <a:pt x="12714" y="10644"/>
                </a:lnTo>
                <a:lnTo>
                  <a:pt x="12860" y="10717"/>
                </a:lnTo>
                <a:lnTo>
                  <a:pt x="13006" y="10766"/>
                </a:lnTo>
                <a:lnTo>
                  <a:pt x="13177" y="10790"/>
                </a:lnTo>
                <a:lnTo>
                  <a:pt x="13323" y="10790"/>
                </a:lnTo>
                <a:lnTo>
                  <a:pt x="13469" y="10766"/>
                </a:lnTo>
                <a:lnTo>
                  <a:pt x="13615" y="10717"/>
                </a:lnTo>
                <a:lnTo>
                  <a:pt x="13786" y="10668"/>
                </a:lnTo>
                <a:lnTo>
                  <a:pt x="13932" y="10595"/>
                </a:lnTo>
                <a:lnTo>
                  <a:pt x="14224" y="10400"/>
                </a:lnTo>
                <a:lnTo>
                  <a:pt x="14516" y="10157"/>
                </a:lnTo>
                <a:lnTo>
                  <a:pt x="14784" y="9889"/>
                </a:lnTo>
                <a:lnTo>
                  <a:pt x="15052" y="9597"/>
                </a:lnTo>
                <a:lnTo>
                  <a:pt x="15271" y="9280"/>
                </a:lnTo>
                <a:lnTo>
                  <a:pt x="15491" y="8988"/>
                </a:lnTo>
                <a:lnTo>
                  <a:pt x="15661" y="8720"/>
                </a:lnTo>
                <a:lnTo>
                  <a:pt x="15929" y="8257"/>
                </a:lnTo>
                <a:lnTo>
                  <a:pt x="16002" y="8111"/>
                </a:lnTo>
                <a:lnTo>
                  <a:pt x="16026" y="8014"/>
                </a:lnTo>
                <a:lnTo>
                  <a:pt x="16026" y="8014"/>
                </a:lnTo>
                <a:lnTo>
                  <a:pt x="16002" y="7819"/>
                </a:lnTo>
                <a:lnTo>
                  <a:pt x="15953" y="7648"/>
                </a:lnTo>
                <a:lnTo>
                  <a:pt x="15856" y="7453"/>
                </a:lnTo>
                <a:lnTo>
                  <a:pt x="15734" y="7307"/>
                </a:lnTo>
                <a:lnTo>
                  <a:pt x="15734" y="7307"/>
                </a:lnTo>
                <a:lnTo>
                  <a:pt x="15442" y="7039"/>
                </a:lnTo>
                <a:lnTo>
                  <a:pt x="15150" y="6796"/>
                </a:lnTo>
                <a:lnTo>
                  <a:pt x="14614" y="6357"/>
                </a:lnTo>
                <a:lnTo>
                  <a:pt x="14127" y="5992"/>
                </a:lnTo>
                <a:lnTo>
                  <a:pt x="13932" y="5822"/>
                </a:lnTo>
                <a:lnTo>
                  <a:pt x="13737" y="5651"/>
                </a:lnTo>
                <a:lnTo>
                  <a:pt x="13615" y="5481"/>
                </a:lnTo>
                <a:lnTo>
                  <a:pt x="13494" y="5310"/>
                </a:lnTo>
                <a:lnTo>
                  <a:pt x="13445" y="5140"/>
                </a:lnTo>
                <a:lnTo>
                  <a:pt x="13445" y="4945"/>
                </a:lnTo>
                <a:lnTo>
                  <a:pt x="13494" y="4750"/>
                </a:lnTo>
                <a:lnTo>
                  <a:pt x="13591" y="4531"/>
                </a:lnTo>
                <a:lnTo>
                  <a:pt x="13761" y="4287"/>
                </a:lnTo>
                <a:lnTo>
                  <a:pt x="14029" y="4019"/>
                </a:lnTo>
                <a:lnTo>
                  <a:pt x="14029" y="4019"/>
                </a:lnTo>
                <a:close/>
              </a:path>
            </a:pathLst>
          </a:custGeom>
          <a:noFill/>
          <a:ln w="12175" cap="rnd" cmpd="sng">
            <a:solidFill>
              <a:srgbClr val="02BDC7"/>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73" name="Google Shape;173;p7"/>
          <p:cNvGrpSpPr/>
          <p:nvPr/>
        </p:nvGrpSpPr>
        <p:grpSpPr>
          <a:xfrm>
            <a:off x="10856509" y="5970102"/>
            <a:ext cx="678468" cy="638281"/>
            <a:chOff x="5972700" y="2330200"/>
            <a:chExt cx="411625" cy="387275"/>
          </a:xfrm>
        </p:grpSpPr>
        <p:sp>
          <p:nvSpPr>
            <p:cNvPr id="174" name="Google Shape;174;p7"/>
            <p:cNvSpPr/>
            <p:nvPr/>
          </p:nvSpPr>
          <p:spPr>
            <a:xfrm>
              <a:off x="5972700" y="2476950"/>
              <a:ext cx="98050" cy="219825"/>
            </a:xfrm>
            <a:custGeom>
              <a:avLst/>
              <a:gdLst/>
              <a:ahLst/>
              <a:cxnLst/>
              <a:rect l="l" t="t" r="r" b="b"/>
              <a:pathLst>
                <a:path w="3922" h="8793" fill="none" extrusionOk="0">
                  <a:moveTo>
                    <a:pt x="0" y="0"/>
                  </a:moveTo>
                  <a:lnTo>
                    <a:pt x="0" y="8792"/>
                  </a:lnTo>
                  <a:lnTo>
                    <a:pt x="3921" y="8792"/>
                  </a:lnTo>
                  <a:lnTo>
                    <a:pt x="3921" y="0"/>
                  </a:lnTo>
                  <a:lnTo>
                    <a:pt x="0" y="0"/>
                  </a:lnTo>
                  <a:close/>
                  <a:moveTo>
                    <a:pt x="2411" y="2411"/>
                  </a:moveTo>
                  <a:lnTo>
                    <a:pt x="2411" y="2411"/>
                  </a:lnTo>
                  <a:lnTo>
                    <a:pt x="2265" y="2387"/>
                  </a:lnTo>
                  <a:lnTo>
                    <a:pt x="2143" y="2363"/>
                  </a:lnTo>
                  <a:lnTo>
                    <a:pt x="2022" y="2290"/>
                  </a:lnTo>
                  <a:lnTo>
                    <a:pt x="1924" y="2216"/>
                  </a:lnTo>
                  <a:lnTo>
                    <a:pt x="1827" y="2095"/>
                  </a:lnTo>
                  <a:lnTo>
                    <a:pt x="1754" y="1973"/>
                  </a:lnTo>
                  <a:lnTo>
                    <a:pt x="1729" y="1851"/>
                  </a:lnTo>
                  <a:lnTo>
                    <a:pt x="1705" y="1705"/>
                  </a:lnTo>
                  <a:lnTo>
                    <a:pt x="1705" y="1705"/>
                  </a:lnTo>
                  <a:lnTo>
                    <a:pt x="1729" y="1559"/>
                  </a:lnTo>
                  <a:lnTo>
                    <a:pt x="1754" y="1437"/>
                  </a:lnTo>
                  <a:lnTo>
                    <a:pt x="1827" y="1315"/>
                  </a:lnTo>
                  <a:lnTo>
                    <a:pt x="1924" y="1218"/>
                  </a:lnTo>
                  <a:lnTo>
                    <a:pt x="2022" y="1120"/>
                  </a:lnTo>
                  <a:lnTo>
                    <a:pt x="2143" y="1072"/>
                  </a:lnTo>
                  <a:lnTo>
                    <a:pt x="2265" y="1023"/>
                  </a:lnTo>
                  <a:lnTo>
                    <a:pt x="2411" y="999"/>
                  </a:lnTo>
                  <a:lnTo>
                    <a:pt x="2411" y="999"/>
                  </a:lnTo>
                  <a:lnTo>
                    <a:pt x="2557" y="1023"/>
                  </a:lnTo>
                  <a:lnTo>
                    <a:pt x="2679" y="1072"/>
                  </a:lnTo>
                  <a:lnTo>
                    <a:pt x="2801" y="1120"/>
                  </a:lnTo>
                  <a:lnTo>
                    <a:pt x="2898" y="1218"/>
                  </a:lnTo>
                  <a:lnTo>
                    <a:pt x="2996" y="1315"/>
                  </a:lnTo>
                  <a:lnTo>
                    <a:pt x="3069" y="1437"/>
                  </a:lnTo>
                  <a:lnTo>
                    <a:pt x="3093" y="1559"/>
                  </a:lnTo>
                  <a:lnTo>
                    <a:pt x="3118" y="1705"/>
                  </a:lnTo>
                  <a:lnTo>
                    <a:pt x="3118" y="1705"/>
                  </a:lnTo>
                  <a:lnTo>
                    <a:pt x="3093" y="1851"/>
                  </a:lnTo>
                  <a:lnTo>
                    <a:pt x="3069" y="1973"/>
                  </a:lnTo>
                  <a:lnTo>
                    <a:pt x="2996" y="2095"/>
                  </a:lnTo>
                  <a:lnTo>
                    <a:pt x="2898" y="2216"/>
                  </a:lnTo>
                  <a:lnTo>
                    <a:pt x="2801" y="2290"/>
                  </a:lnTo>
                  <a:lnTo>
                    <a:pt x="2679" y="2363"/>
                  </a:lnTo>
                  <a:lnTo>
                    <a:pt x="2557" y="2387"/>
                  </a:lnTo>
                  <a:lnTo>
                    <a:pt x="2411" y="2411"/>
                  </a:lnTo>
                  <a:lnTo>
                    <a:pt x="2411" y="2411"/>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5" name="Google Shape;175;p7"/>
            <p:cNvSpPr/>
            <p:nvPr/>
          </p:nvSpPr>
          <p:spPr>
            <a:xfrm>
              <a:off x="6078025" y="2330200"/>
              <a:ext cx="306300" cy="387275"/>
            </a:xfrm>
            <a:custGeom>
              <a:avLst/>
              <a:gdLst/>
              <a:ahLst/>
              <a:cxnLst/>
              <a:rect l="l" t="t" r="r" b="b"/>
              <a:pathLst>
                <a:path w="12252" h="15491" fill="none" extrusionOk="0">
                  <a:moveTo>
                    <a:pt x="1" y="13396"/>
                  </a:moveTo>
                  <a:lnTo>
                    <a:pt x="1511" y="13396"/>
                  </a:lnTo>
                  <a:lnTo>
                    <a:pt x="1511" y="13396"/>
                  </a:lnTo>
                  <a:lnTo>
                    <a:pt x="1998" y="13639"/>
                  </a:lnTo>
                  <a:lnTo>
                    <a:pt x="2680" y="13932"/>
                  </a:lnTo>
                  <a:lnTo>
                    <a:pt x="3556" y="14273"/>
                  </a:lnTo>
                  <a:lnTo>
                    <a:pt x="4531" y="14638"/>
                  </a:lnTo>
                  <a:lnTo>
                    <a:pt x="5578" y="14955"/>
                  </a:lnTo>
                  <a:lnTo>
                    <a:pt x="6114" y="15101"/>
                  </a:lnTo>
                  <a:lnTo>
                    <a:pt x="6650" y="15222"/>
                  </a:lnTo>
                  <a:lnTo>
                    <a:pt x="7161" y="15344"/>
                  </a:lnTo>
                  <a:lnTo>
                    <a:pt x="7672" y="15417"/>
                  </a:lnTo>
                  <a:lnTo>
                    <a:pt x="8135" y="15466"/>
                  </a:lnTo>
                  <a:lnTo>
                    <a:pt x="8598" y="15490"/>
                  </a:lnTo>
                  <a:lnTo>
                    <a:pt x="8598" y="15490"/>
                  </a:lnTo>
                  <a:lnTo>
                    <a:pt x="9377" y="15490"/>
                  </a:lnTo>
                  <a:lnTo>
                    <a:pt x="9791" y="15466"/>
                  </a:lnTo>
                  <a:lnTo>
                    <a:pt x="10181" y="15417"/>
                  </a:lnTo>
                  <a:lnTo>
                    <a:pt x="10522" y="15320"/>
                  </a:lnTo>
                  <a:lnTo>
                    <a:pt x="10692" y="15271"/>
                  </a:lnTo>
                  <a:lnTo>
                    <a:pt x="10814" y="15222"/>
                  </a:lnTo>
                  <a:lnTo>
                    <a:pt x="10936" y="15149"/>
                  </a:lnTo>
                  <a:lnTo>
                    <a:pt x="11033" y="15052"/>
                  </a:lnTo>
                  <a:lnTo>
                    <a:pt x="11082" y="14955"/>
                  </a:lnTo>
                  <a:lnTo>
                    <a:pt x="11131" y="14833"/>
                  </a:lnTo>
                  <a:lnTo>
                    <a:pt x="11204" y="14126"/>
                  </a:lnTo>
                  <a:lnTo>
                    <a:pt x="11204" y="14126"/>
                  </a:lnTo>
                  <a:lnTo>
                    <a:pt x="11180" y="13956"/>
                  </a:lnTo>
                  <a:lnTo>
                    <a:pt x="11131" y="13810"/>
                  </a:lnTo>
                  <a:lnTo>
                    <a:pt x="11033" y="13664"/>
                  </a:lnTo>
                  <a:lnTo>
                    <a:pt x="10887" y="13542"/>
                  </a:lnTo>
                  <a:lnTo>
                    <a:pt x="10887" y="13542"/>
                  </a:lnTo>
                  <a:lnTo>
                    <a:pt x="11009" y="13518"/>
                  </a:lnTo>
                  <a:lnTo>
                    <a:pt x="11131" y="13469"/>
                  </a:lnTo>
                  <a:lnTo>
                    <a:pt x="11253" y="13420"/>
                  </a:lnTo>
                  <a:lnTo>
                    <a:pt x="11350" y="13323"/>
                  </a:lnTo>
                  <a:lnTo>
                    <a:pt x="11423" y="13225"/>
                  </a:lnTo>
                  <a:lnTo>
                    <a:pt x="11496" y="13104"/>
                  </a:lnTo>
                  <a:lnTo>
                    <a:pt x="11545" y="12957"/>
                  </a:lnTo>
                  <a:lnTo>
                    <a:pt x="11569" y="12836"/>
                  </a:lnTo>
                  <a:lnTo>
                    <a:pt x="11642" y="11959"/>
                  </a:lnTo>
                  <a:lnTo>
                    <a:pt x="11642" y="11959"/>
                  </a:lnTo>
                  <a:lnTo>
                    <a:pt x="11642" y="11837"/>
                  </a:lnTo>
                  <a:lnTo>
                    <a:pt x="11642" y="11740"/>
                  </a:lnTo>
                  <a:lnTo>
                    <a:pt x="11618" y="11618"/>
                  </a:lnTo>
                  <a:lnTo>
                    <a:pt x="11569" y="11521"/>
                  </a:lnTo>
                  <a:lnTo>
                    <a:pt x="11447" y="11350"/>
                  </a:lnTo>
                  <a:lnTo>
                    <a:pt x="11374" y="11277"/>
                  </a:lnTo>
                  <a:lnTo>
                    <a:pt x="11301" y="11204"/>
                  </a:lnTo>
                  <a:lnTo>
                    <a:pt x="11301" y="11204"/>
                  </a:lnTo>
                  <a:lnTo>
                    <a:pt x="11423" y="11180"/>
                  </a:lnTo>
                  <a:lnTo>
                    <a:pt x="11521" y="11131"/>
                  </a:lnTo>
                  <a:lnTo>
                    <a:pt x="11618" y="11058"/>
                  </a:lnTo>
                  <a:lnTo>
                    <a:pt x="11715" y="10960"/>
                  </a:lnTo>
                  <a:lnTo>
                    <a:pt x="11788" y="10863"/>
                  </a:lnTo>
                  <a:lnTo>
                    <a:pt x="11837" y="10766"/>
                  </a:lnTo>
                  <a:lnTo>
                    <a:pt x="11886" y="10644"/>
                  </a:lnTo>
                  <a:lnTo>
                    <a:pt x="11910" y="10498"/>
                  </a:lnTo>
                  <a:lnTo>
                    <a:pt x="11983" y="9645"/>
                  </a:lnTo>
                  <a:lnTo>
                    <a:pt x="11983" y="9645"/>
                  </a:lnTo>
                  <a:lnTo>
                    <a:pt x="11983" y="9523"/>
                  </a:lnTo>
                  <a:lnTo>
                    <a:pt x="11983" y="9402"/>
                  </a:lnTo>
                  <a:lnTo>
                    <a:pt x="11959" y="9280"/>
                  </a:lnTo>
                  <a:lnTo>
                    <a:pt x="11910" y="9182"/>
                  </a:lnTo>
                  <a:lnTo>
                    <a:pt x="11861" y="9085"/>
                  </a:lnTo>
                  <a:lnTo>
                    <a:pt x="11788" y="9012"/>
                  </a:lnTo>
                  <a:lnTo>
                    <a:pt x="11715" y="8939"/>
                  </a:lnTo>
                  <a:lnTo>
                    <a:pt x="11618" y="8866"/>
                  </a:lnTo>
                  <a:lnTo>
                    <a:pt x="11618" y="8866"/>
                  </a:lnTo>
                  <a:lnTo>
                    <a:pt x="11715" y="8841"/>
                  </a:lnTo>
                  <a:lnTo>
                    <a:pt x="11813" y="8768"/>
                  </a:lnTo>
                  <a:lnTo>
                    <a:pt x="11910" y="8695"/>
                  </a:lnTo>
                  <a:lnTo>
                    <a:pt x="11983" y="8622"/>
                  </a:lnTo>
                  <a:lnTo>
                    <a:pt x="12056" y="8525"/>
                  </a:lnTo>
                  <a:lnTo>
                    <a:pt x="12105" y="8427"/>
                  </a:lnTo>
                  <a:lnTo>
                    <a:pt x="12129" y="8306"/>
                  </a:lnTo>
                  <a:lnTo>
                    <a:pt x="12154" y="8184"/>
                  </a:lnTo>
                  <a:lnTo>
                    <a:pt x="12251" y="7307"/>
                  </a:lnTo>
                  <a:lnTo>
                    <a:pt x="12251" y="7307"/>
                  </a:lnTo>
                  <a:lnTo>
                    <a:pt x="12227" y="7185"/>
                  </a:lnTo>
                  <a:lnTo>
                    <a:pt x="12202" y="7064"/>
                  </a:lnTo>
                  <a:lnTo>
                    <a:pt x="12154" y="6966"/>
                  </a:lnTo>
                  <a:lnTo>
                    <a:pt x="12105" y="6869"/>
                  </a:lnTo>
                  <a:lnTo>
                    <a:pt x="12032" y="6771"/>
                  </a:lnTo>
                  <a:lnTo>
                    <a:pt x="11935" y="6698"/>
                  </a:lnTo>
                  <a:lnTo>
                    <a:pt x="11715" y="6552"/>
                  </a:lnTo>
                  <a:lnTo>
                    <a:pt x="11472" y="6430"/>
                  </a:lnTo>
                  <a:lnTo>
                    <a:pt x="11180" y="6333"/>
                  </a:lnTo>
                  <a:lnTo>
                    <a:pt x="10863" y="6260"/>
                  </a:lnTo>
                  <a:lnTo>
                    <a:pt x="10546" y="6211"/>
                  </a:lnTo>
                  <a:lnTo>
                    <a:pt x="10546" y="6211"/>
                  </a:lnTo>
                  <a:lnTo>
                    <a:pt x="9864" y="6114"/>
                  </a:lnTo>
                  <a:lnTo>
                    <a:pt x="8817" y="6016"/>
                  </a:lnTo>
                  <a:lnTo>
                    <a:pt x="7575" y="5943"/>
                  </a:lnTo>
                  <a:lnTo>
                    <a:pt x="6309" y="5870"/>
                  </a:lnTo>
                  <a:lnTo>
                    <a:pt x="6309" y="5870"/>
                  </a:lnTo>
                  <a:lnTo>
                    <a:pt x="6479" y="5578"/>
                  </a:lnTo>
                  <a:lnTo>
                    <a:pt x="6625" y="5237"/>
                  </a:lnTo>
                  <a:lnTo>
                    <a:pt x="6771" y="4872"/>
                  </a:lnTo>
                  <a:lnTo>
                    <a:pt x="6869" y="4482"/>
                  </a:lnTo>
                  <a:lnTo>
                    <a:pt x="6966" y="4092"/>
                  </a:lnTo>
                  <a:lnTo>
                    <a:pt x="7064" y="3678"/>
                  </a:lnTo>
                  <a:lnTo>
                    <a:pt x="7161" y="2875"/>
                  </a:lnTo>
                  <a:lnTo>
                    <a:pt x="7234" y="2144"/>
                  </a:lnTo>
                  <a:lnTo>
                    <a:pt x="7283" y="1535"/>
                  </a:lnTo>
                  <a:lnTo>
                    <a:pt x="7283" y="975"/>
                  </a:lnTo>
                  <a:lnTo>
                    <a:pt x="7283" y="975"/>
                  </a:lnTo>
                  <a:lnTo>
                    <a:pt x="7283" y="804"/>
                  </a:lnTo>
                  <a:lnTo>
                    <a:pt x="7210" y="609"/>
                  </a:lnTo>
                  <a:lnTo>
                    <a:pt x="7137" y="463"/>
                  </a:lnTo>
                  <a:lnTo>
                    <a:pt x="7015" y="317"/>
                  </a:lnTo>
                  <a:lnTo>
                    <a:pt x="6869" y="171"/>
                  </a:lnTo>
                  <a:lnTo>
                    <a:pt x="6698" y="98"/>
                  </a:lnTo>
                  <a:lnTo>
                    <a:pt x="6503" y="25"/>
                  </a:lnTo>
                  <a:lnTo>
                    <a:pt x="6309" y="1"/>
                  </a:lnTo>
                  <a:lnTo>
                    <a:pt x="6309" y="1"/>
                  </a:lnTo>
                  <a:lnTo>
                    <a:pt x="5943" y="25"/>
                  </a:lnTo>
                  <a:lnTo>
                    <a:pt x="5700" y="74"/>
                  </a:lnTo>
                  <a:lnTo>
                    <a:pt x="5505" y="147"/>
                  </a:lnTo>
                  <a:lnTo>
                    <a:pt x="5359" y="220"/>
                  </a:lnTo>
                  <a:lnTo>
                    <a:pt x="5359" y="220"/>
                  </a:lnTo>
                  <a:lnTo>
                    <a:pt x="4969" y="1462"/>
                  </a:lnTo>
                  <a:lnTo>
                    <a:pt x="4774" y="2022"/>
                  </a:lnTo>
                  <a:lnTo>
                    <a:pt x="4579" y="2534"/>
                  </a:lnTo>
                  <a:lnTo>
                    <a:pt x="4385" y="2996"/>
                  </a:lnTo>
                  <a:lnTo>
                    <a:pt x="4190" y="3386"/>
                  </a:lnTo>
                  <a:lnTo>
                    <a:pt x="4019" y="3678"/>
                  </a:lnTo>
                  <a:lnTo>
                    <a:pt x="3873" y="3922"/>
                  </a:lnTo>
                  <a:lnTo>
                    <a:pt x="3873" y="3922"/>
                  </a:lnTo>
                  <a:lnTo>
                    <a:pt x="3654" y="4141"/>
                  </a:lnTo>
                  <a:lnTo>
                    <a:pt x="3313" y="4482"/>
                  </a:lnTo>
                  <a:lnTo>
                    <a:pt x="2509" y="5237"/>
                  </a:lnTo>
                  <a:lnTo>
                    <a:pt x="1438" y="6211"/>
                  </a:lnTo>
                  <a:lnTo>
                    <a:pt x="1" y="621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76" name="Google Shape;176;p7"/>
          <p:cNvGrpSpPr/>
          <p:nvPr/>
        </p:nvGrpSpPr>
        <p:grpSpPr>
          <a:xfrm>
            <a:off x="2853161" y="643387"/>
            <a:ext cx="531544" cy="842560"/>
            <a:chOff x="6718575" y="2318625"/>
            <a:chExt cx="256950" cy="407375"/>
          </a:xfrm>
        </p:grpSpPr>
        <p:sp>
          <p:nvSpPr>
            <p:cNvPr id="177" name="Google Shape;177;p7"/>
            <p:cNvSpPr/>
            <p:nvPr/>
          </p:nvSpPr>
          <p:spPr>
            <a:xfrm>
              <a:off x="6795900" y="2673600"/>
              <a:ext cx="102300" cy="22550"/>
            </a:xfrm>
            <a:custGeom>
              <a:avLst/>
              <a:gdLst/>
              <a:ahLst/>
              <a:cxnLst/>
              <a:rect l="l" t="t" r="r" b="b"/>
              <a:pathLst>
                <a:path w="4092" h="902" fill="none" extrusionOk="0">
                  <a:moveTo>
                    <a:pt x="4092" y="902"/>
                  </a:moveTo>
                  <a:lnTo>
                    <a:pt x="4092" y="1"/>
                  </a:lnTo>
                  <a:lnTo>
                    <a:pt x="0" y="1"/>
                  </a:lnTo>
                  <a:lnTo>
                    <a:pt x="0" y="902"/>
                  </a:lnTo>
                  <a:lnTo>
                    <a:pt x="4092" y="902"/>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8" name="Google Shape;178;p7"/>
            <p:cNvSpPr/>
            <p:nvPr/>
          </p:nvSpPr>
          <p:spPr>
            <a:xfrm>
              <a:off x="6795900" y="2650475"/>
              <a:ext cx="102300" cy="22550"/>
            </a:xfrm>
            <a:custGeom>
              <a:avLst/>
              <a:gdLst/>
              <a:ahLst/>
              <a:cxnLst/>
              <a:rect l="l" t="t" r="r" b="b"/>
              <a:pathLst>
                <a:path w="4092" h="902" fill="none" extrusionOk="0">
                  <a:moveTo>
                    <a:pt x="4092" y="901"/>
                  </a:moveTo>
                  <a:lnTo>
                    <a:pt x="4092" y="0"/>
                  </a:lnTo>
                  <a:lnTo>
                    <a:pt x="0" y="0"/>
                  </a:lnTo>
                  <a:lnTo>
                    <a:pt x="0" y="901"/>
                  </a:lnTo>
                  <a:lnTo>
                    <a:pt x="4092" y="901"/>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9" name="Google Shape;179;p7"/>
            <p:cNvSpPr/>
            <p:nvPr/>
          </p:nvSpPr>
          <p:spPr>
            <a:xfrm>
              <a:off x="6795900" y="2696125"/>
              <a:ext cx="102300" cy="29875"/>
            </a:xfrm>
            <a:custGeom>
              <a:avLst/>
              <a:gdLst/>
              <a:ahLst/>
              <a:cxnLst/>
              <a:rect l="l" t="t" r="r" b="b"/>
              <a:pathLst>
                <a:path w="4092" h="1195" fill="none" extrusionOk="0">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0" name="Google Shape;180;p7"/>
            <p:cNvSpPr/>
            <p:nvPr/>
          </p:nvSpPr>
          <p:spPr>
            <a:xfrm>
              <a:off x="6784925" y="2459275"/>
              <a:ext cx="35350" cy="166875"/>
            </a:xfrm>
            <a:custGeom>
              <a:avLst/>
              <a:gdLst/>
              <a:ahLst/>
              <a:cxnLst/>
              <a:rect l="l" t="t" r="r" b="b"/>
              <a:pathLst>
                <a:path w="1414" h="6675" fill="none" extrusionOk="0">
                  <a:moveTo>
                    <a:pt x="1413" y="6674"/>
                  </a:moveTo>
                  <a:lnTo>
                    <a:pt x="1413" y="6674"/>
                  </a:lnTo>
                  <a:lnTo>
                    <a:pt x="585" y="2850"/>
                  </a:lnTo>
                  <a:lnTo>
                    <a:pt x="1" y="1"/>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181;p7"/>
            <p:cNvSpPr/>
            <p:nvPr/>
          </p:nvSpPr>
          <p:spPr>
            <a:xfrm>
              <a:off x="6718575" y="2318625"/>
              <a:ext cx="256950" cy="307525"/>
            </a:xfrm>
            <a:custGeom>
              <a:avLst/>
              <a:gdLst/>
              <a:ahLst/>
              <a:cxnLst/>
              <a:rect l="l" t="t" r="r" b="b"/>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2" name="Google Shape;182;p7"/>
            <p:cNvSpPr/>
            <p:nvPr/>
          </p:nvSpPr>
          <p:spPr>
            <a:xfrm>
              <a:off x="6873825" y="2459275"/>
              <a:ext cx="35350" cy="166875"/>
            </a:xfrm>
            <a:custGeom>
              <a:avLst/>
              <a:gdLst/>
              <a:ahLst/>
              <a:cxnLst/>
              <a:rect l="l" t="t" r="r" b="b"/>
              <a:pathLst>
                <a:path w="1414" h="6675" fill="none" extrusionOk="0">
                  <a:moveTo>
                    <a:pt x="1413" y="1"/>
                  </a:moveTo>
                  <a:lnTo>
                    <a:pt x="1413" y="1"/>
                  </a:lnTo>
                  <a:lnTo>
                    <a:pt x="829" y="2850"/>
                  </a:lnTo>
                  <a:lnTo>
                    <a:pt x="1" y="6674"/>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3" name="Google Shape;183;p7"/>
            <p:cNvSpPr/>
            <p:nvPr/>
          </p:nvSpPr>
          <p:spPr>
            <a:xfrm>
              <a:off x="6801975" y="2453200"/>
              <a:ext cx="90150" cy="19500"/>
            </a:xfrm>
            <a:custGeom>
              <a:avLst/>
              <a:gdLst/>
              <a:ahLst/>
              <a:cxnLst/>
              <a:rect l="l" t="t" r="r" b="b"/>
              <a:pathLst>
                <a:path w="3606" h="780" fill="none" extrusionOk="0">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4" name="Google Shape;184;p7"/>
            <p:cNvSpPr/>
            <p:nvPr/>
          </p:nvSpPr>
          <p:spPr>
            <a:xfrm>
              <a:off x="6795900" y="2628550"/>
              <a:ext cx="102300" cy="25"/>
            </a:xfrm>
            <a:custGeom>
              <a:avLst/>
              <a:gdLst/>
              <a:ahLst/>
              <a:cxnLst/>
              <a:rect l="l" t="t" r="r" b="b"/>
              <a:pathLst>
                <a:path w="4092" h="1" fill="none" extrusionOk="0">
                  <a:moveTo>
                    <a:pt x="0" y="1"/>
                  </a:moveTo>
                  <a:lnTo>
                    <a:pt x="4092" y="1"/>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85" name="Google Shape;185;p7"/>
          <p:cNvSpPr txBox="1">
            <a:spLocks noGrp="1"/>
          </p:cNvSpPr>
          <p:nvPr>
            <p:ph type="title"/>
          </p:nvPr>
        </p:nvSpPr>
        <p:spPr>
          <a:xfrm>
            <a:off x="192100" y="745967"/>
            <a:ext cx="2856000" cy="35072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a:lvl1pPr>
            <a:lvl2pPr lvl="1" rtl="0">
              <a:spcBef>
                <a:spcPts val="0"/>
              </a:spcBef>
              <a:spcAft>
                <a:spcPts val="0"/>
              </a:spcAft>
              <a:buSzPts val="2000"/>
              <a:buNone/>
              <a:defRPr/>
            </a:lvl2pPr>
            <a:lvl3pPr lvl="2" rtl="0">
              <a:spcBef>
                <a:spcPts val="0"/>
              </a:spcBef>
              <a:spcAft>
                <a:spcPts val="0"/>
              </a:spcAft>
              <a:buSzPts val="2000"/>
              <a:buNone/>
              <a:defRPr/>
            </a:lvl3pPr>
            <a:lvl4pPr lvl="3" rtl="0">
              <a:spcBef>
                <a:spcPts val="0"/>
              </a:spcBef>
              <a:spcAft>
                <a:spcPts val="0"/>
              </a:spcAft>
              <a:buSzPts val="2000"/>
              <a:buNone/>
              <a:defRPr/>
            </a:lvl4pPr>
            <a:lvl5pPr lvl="4" rtl="0">
              <a:spcBef>
                <a:spcPts val="0"/>
              </a:spcBef>
              <a:spcAft>
                <a:spcPts val="0"/>
              </a:spcAft>
              <a:buSzPts val="2000"/>
              <a:buNone/>
              <a:defRPr/>
            </a:lvl5pPr>
            <a:lvl6pPr lvl="5" rtl="0">
              <a:spcBef>
                <a:spcPts val="0"/>
              </a:spcBef>
              <a:spcAft>
                <a:spcPts val="0"/>
              </a:spcAft>
              <a:buSzPts val="2000"/>
              <a:buNone/>
              <a:defRPr/>
            </a:lvl6pPr>
            <a:lvl7pPr lvl="6" rtl="0">
              <a:spcBef>
                <a:spcPts val="0"/>
              </a:spcBef>
              <a:spcAft>
                <a:spcPts val="0"/>
              </a:spcAft>
              <a:buSzPts val="2000"/>
              <a:buNone/>
              <a:defRPr/>
            </a:lvl7pPr>
            <a:lvl8pPr lvl="7" rtl="0">
              <a:spcBef>
                <a:spcPts val="0"/>
              </a:spcBef>
              <a:spcAft>
                <a:spcPts val="0"/>
              </a:spcAft>
              <a:buSzPts val="2000"/>
              <a:buNone/>
              <a:defRPr/>
            </a:lvl8pPr>
            <a:lvl9pPr lvl="8" rtl="0">
              <a:spcBef>
                <a:spcPts val="0"/>
              </a:spcBef>
              <a:spcAft>
                <a:spcPts val="0"/>
              </a:spcAft>
              <a:buSzPts val="2000"/>
              <a:buNone/>
              <a:defRPr/>
            </a:lvl9pPr>
          </a:lstStyle>
          <a:p>
            <a:endParaRPr/>
          </a:p>
        </p:txBody>
      </p:sp>
      <p:sp>
        <p:nvSpPr>
          <p:cNvPr id="186" name="Google Shape;186;p7"/>
          <p:cNvSpPr txBox="1">
            <a:spLocks noGrp="1"/>
          </p:cNvSpPr>
          <p:nvPr>
            <p:ph type="body" idx="1"/>
          </p:nvPr>
        </p:nvSpPr>
        <p:spPr>
          <a:xfrm>
            <a:off x="3577333" y="1905000"/>
            <a:ext cx="2478400" cy="3652400"/>
          </a:xfrm>
          <a:prstGeom prst="rect">
            <a:avLst/>
          </a:prstGeom>
        </p:spPr>
        <p:txBody>
          <a:bodyPr spcFirstLastPara="1" wrap="square" lIns="91425" tIns="91425" rIns="91425" bIns="91425" anchor="t" anchorCtr="0">
            <a:noAutofit/>
          </a:bodyPr>
          <a:lstStyle>
            <a:lvl1pPr marL="609585" lvl="0" indent="-414856" rtl="0">
              <a:spcBef>
                <a:spcPts val="800"/>
              </a:spcBef>
              <a:spcAft>
                <a:spcPts val="0"/>
              </a:spcAft>
              <a:buSzPts val="1300"/>
              <a:buChar char="○"/>
              <a:defRPr sz="1733"/>
            </a:lvl1pPr>
            <a:lvl2pPr marL="1219170" lvl="1" indent="-414856" rtl="0">
              <a:spcBef>
                <a:spcPts val="1333"/>
              </a:spcBef>
              <a:spcAft>
                <a:spcPts val="0"/>
              </a:spcAft>
              <a:buSzPts val="1300"/>
              <a:buChar char="◦"/>
              <a:defRPr sz="1733"/>
            </a:lvl2pPr>
            <a:lvl3pPr marL="1828754" lvl="2" indent="-414856" rtl="0">
              <a:spcBef>
                <a:spcPts val="1333"/>
              </a:spcBef>
              <a:spcAft>
                <a:spcPts val="0"/>
              </a:spcAft>
              <a:buSzPts val="1300"/>
              <a:buChar char="◦"/>
              <a:defRPr sz="1733"/>
            </a:lvl3pPr>
            <a:lvl4pPr marL="2438339" lvl="3" indent="-414856" rtl="0">
              <a:spcBef>
                <a:spcPts val="1333"/>
              </a:spcBef>
              <a:spcAft>
                <a:spcPts val="0"/>
              </a:spcAft>
              <a:buSzPts val="1300"/>
              <a:buChar char="◦"/>
              <a:defRPr sz="1733"/>
            </a:lvl4pPr>
            <a:lvl5pPr marL="3047924" lvl="4" indent="-414856" rtl="0">
              <a:spcBef>
                <a:spcPts val="1333"/>
              </a:spcBef>
              <a:spcAft>
                <a:spcPts val="0"/>
              </a:spcAft>
              <a:buSzPts val="1300"/>
              <a:buChar char="◦"/>
              <a:defRPr sz="1733"/>
            </a:lvl5pPr>
            <a:lvl6pPr marL="3657509" lvl="5" indent="-414856" rtl="0">
              <a:spcBef>
                <a:spcPts val="1333"/>
              </a:spcBef>
              <a:spcAft>
                <a:spcPts val="0"/>
              </a:spcAft>
              <a:buSzPts val="1300"/>
              <a:buChar char="◦"/>
              <a:defRPr sz="1733"/>
            </a:lvl6pPr>
            <a:lvl7pPr marL="4267093" lvl="6" indent="-414856" rtl="0">
              <a:spcBef>
                <a:spcPts val="1333"/>
              </a:spcBef>
              <a:spcAft>
                <a:spcPts val="0"/>
              </a:spcAft>
              <a:buSzPts val="1300"/>
              <a:buChar char="◦"/>
              <a:defRPr sz="1733"/>
            </a:lvl7pPr>
            <a:lvl8pPr marL="4876678" lvl="7" indent="-414856" rtl="0">
              <a:spcBef>
                <a:spcPts val="1333"/>
              </a:spcBef>
              <a:spcAft>
                <a:spcPts val="0"/>
              </a:spcAft>
              <a:buSzPts val="1300"/>
              <a:buChar char="◦"/>
              <a:defRPr sz="1733"/>
            </a:lvl8pPr>
            <a:lvl9pPr marL="5486263" lvl="8" indent="-414856" rtl="0">
              <a:spcBef>
                <a:spcPts val="1333"/>
              </a:spcBef>
              <a:spcAft>
                <a:spcPts val="1333"/>
              </a:spcAft>
              <a:buSzPts val="1300"/>
              <a:buChar char="◦"/>
              <a:defRPr sz="1733"/>
            </a:lvl9pPr>
          </a:lstStyle>
          <a:p>
            <a:endParaRPr/>
          </a:p>
        </p:txBody>
      </p:sp>
      <p:sp>
        <p:nvSpPr>
          <p:cNvPr id="187" name="Google Shape;187;p7"/>
          <p:cNvSpPr txBox="1">
            <a:spLocks noGrp="1"/>
          </p:cNvSpPr>
          <p:nvPr>
            <p:ph type="body" idx="2"/>
          </p:nvPr>
        </p:nvSpPr>
        <p:spPr>
          <a:xfrm>
            <a:off x="6182819" y="1905000"/>
            <a:ext cx="2478400" cy="3652400"/>
          </a:xfrm>
          <a:prstGeom prst="rect">
            <a:avLst/>
          </a:prstGeom>
        </p:spPr>
        <p:txBody>
          <a:bodyPr spcFirstLastPara="1" wrap="square" lIns="91425" tIns="91425" rIns="91425" bIns="91425" anchor="t" anchorCtr="0">
            <a:noAutofit/>
          </a:bodyPr>
          <a:lstStyle>
            <a:lvl1pPr marL="609585" lvl="0" indent="-414856" rtl="0">
              <a:spcBef>
                <a:spcPts val="800"/>
              </a:spcBef>
              <a:spcAft>
                <a:spcPts val="0"/>
              </a:spcAft>
              <a:buSzPts val="1300"/>
              <a:buChar char="○"/>
              <a:defRPr sz="1733"/>
            </a:lvl1pPr>
            <a:lvl2pPr marL="1219170" lvl="1" indent="-414856" rtl="0">
              <a:spcBef>
                <a:spcPts val="1333"/>
              </a:spcBef>
              <a:spcAft>
                <a:spcPts val="0"/>
              </a:spcAft>
              <a:buSzPts val="1300"/>
              <a:buChar char="◦"/>
              <a:defRPr sz="1733"/>
            </a:lvl2pPr>
            <a:lvl3pPr marL="1828754" lvl="2" indent="-414856" rtl="0">
              <a:spcBef>
                <a:spcPts val="1333"/>
              </a:spcBef>
              <a:spcAft>
                <a:spcPts val="0"/>
              </a:spcAft>
              <a:buSzPts val="1300"/>
              <a:buChar char="◦"/>
              <a:defRPr sz="1733"/>
            </a:lvl3pPr>
            <a:lvl4pPr marL="2438339" lvl="3" indent="-414856" rtl="0">
              <a:spcBef>
                <a:spcPts val="1333"/>
              </a:spcBef>
              <a:spcAft>
                <a:spcPts val="0"/>
              </a:spcAft>
              <a:buSzPts val="1300"/>
              <a:buChar char="◦"/>
              <a:defRPr sz="1733"/>
            </a:lvl4pPr>
            <a:lvl5pPr marL="3047924" lvl="4" indent="-414856" rtl="0">
              <a:spcBef>
                <a:spcPts val="1333"/>
              </a:spcBef>
              <a:spcAft>
                <a:spcPts val="0"/>
              </a:spcAft>
              <a:buSzPts val="1300"/>
              <a:buChar char="◦"/>
              <a:defRPr sz="1733"/>
            </a:lvl5pPr>
            <a:lvl6pPr marL="3657509" lvl="5" indent="-414856" rtl="0">
              <a:spcBef>
                <a:spcPts val="1333"/>
              </a:spcBef>
              <a:spcAft>
                <a:spcPts val="0"/>
              </a:spcAft>
              <a:buSzPts val="1300"/>
              <a:buChar char="◦"/>
              <a:defRPr sz="1733"/>
            </a:lvl6pPr>
            <a:lvl7pPr marL="4267093" lvl="6" indent="-414856" rtl="0">
              <a:spcBef>
                <a:spcPts val="1333"/>
              </a:spcBef>
              <a:spcAft>
                <a:spcPts val="0"/>
              </a:spcAft>
              <a:buSzPts val="1300"/>
              <a:buChar char="◦"/>
              <a:defRPr sz="1733"/>
            </a:lvl7pPr>
            <a:lvl8pPr marL="4876678" lvl="7" indent="-414856" rtl="0">
              <a:spcBef>
                <a:spcPts val="1333"/>
              </a:spcBef>
              <a:spcAft>
                <a:spcPts val="0"/>
              </a:spcAft>
              <a:buSzPts val="1300"/>
              <a:buChar char="◦"/>
              <a:defRPr sz="1733"/>
            </a:lvl8pPr>
            <a:lvl9pPr marL="5486263" lvl="8" indent="-414856" rtl="0">
              <a:spcBef>
                <a:spcPts val="1333"/>
              </a:spcBef>
              <a:spcAft>
                <a:spcPts val="1333"/>
              </a:spcAft>
              <a:buSzPts val="1300"/>
              <a:buChar char="◦"/>
              <a:defRPr sz="1733"/>
            </a:lvl9pPr>
          </a:lstStyle>
          <a:p>
            <a:endParaRPr/>
          </a:p>
        </p:txBody>
      </p:sp>
      <p:sp>
        <p:nvSpPr>
          <p:cNvPr id="188" name="Google Shape;188;p7"/>
          <p:cNvSpPr txBox="1">
            <a:spLocks noGrp="1"/>
          </p:cNvSpPr>
          <p:nvPr>
            <p:ph type="body" idx="3"/>
          </p:nvPr>
        </p:nvSpPr>
        <p:spPr>
          <a:xfrm>
            <a:off x="8788304" y="1905000"/>
            <a:ext cx="2478400" cy="3652400"/>
          </a:xfrm>
          <a:prstGeom prst="rect">
            <a:avLst/>
          </a:prstGeom>
        </p:spPr>
        <p:txBody>
          <a:bodyPr spcFirstLastPara="1" wrap="square" lIns="91425" tIns="91425" rIns="91425" bIns="91425" anchor="t" anchorCtr="0">
            <a:noAutofit/>
          </a:bodyPr>
          <a:lstStyle>
            <a:lvl1pPr marL="609585" lvl="0" indent="-414856" rtl="0">
              <a:spcBef>
                <a:spcPts val="800"/>
              </a:spcBef>
              <a:spcAft>
                <a:spcPts val="0"/>
              </a:spcAft>
              <a:buSzPts val="1300"/>
              <a:buChar char="○"/>
              <a:defRPr sz="1733"/>
            </a:lvl1pPr>
            <a:lvl2pPr marL="1219170" lvl="1" indent="-414856" rtl="0">
              <a:spcBef>
                <a:spcPts val="1333"/>
              </a:spcBef>
              <a:spcAft>
                <a:spcPts val="0"/>
              </a:spcAft>
              <a:buSzPts val="1300"/>
              <a:buChar char="◦"/>
              <a:defRPr sz="1733"/>
            </a:lvl2pPr>
            <a:lvl3pPr marL="1828754" lvl="2" indent="-414856" rtl="0">
              <a:spcBef>
                <a:spcPts val="1333"/>
              </a:spcBef>
              <a:spcAft>
                <a:spcPts val="0"/>
              </a:spcAft>
              <a:buSzPts val="1300"/>
              <a:buChar char="◦"/>
              <a:defRPr sz="1733"/>
            </a:lvl3pPr>
            <a:lvl4pPr marL="2438339" lvl="3" indent="-414856" rtl="0">
              <a:spcBef>
                <a:spcPts val="1333"/>
              </a:spcBef>
              <a:spcAft>
                <a:spcPts val="0"/>
              </a:spcAft>
              <a:buSzPts val="1300"/>
              <a:buChar char="◦"/>
              <a:defRPr sz="1733"/>
            </a:lvl4pPr>
            <a:lvl5pPr marL="3047924" lvl="4" indent="-414856" rtl="0">
              <a:spcBef>
                <a:spcPts val="1333"/>
              </a:spcBef>
              <a:spcAft>
                <a:spcPts val="0"/>
              </a:spcAft>
              <a:buSzPts val="1300"/>
              <a:buChar char="◦"/>
              <a:defRPr sz="1733"/>
            </a:lvl5pPr>
            <a:lvl6pPr marL="3657509" lvl="5" indent="-414856" rtl="0">
              <a:spcBef>
                <a:spcPts val="1333"/>
              </a:spcBef>
              <a:spcAft>
                <a:spcPts val="0"/>
              </a:spcAft>
              <a:buSzPts val="1300"/>
              <a:buChar char="◦"/>
              <a:defRPr sz="1733"/>
            </a:lvl6pPr>
            <a:lvl7pPr marL="4267093" lvl="6" indent="-414856" rtl="0">
              <a:spcBef>
                <a:spcPts val="1333"/>
              </a:spcBef>
              <a:spcAft>
                <a:spcPts val="0"/>
              </a:spcAft>
              <a:buSzPts val="1300"/>
              <a:buChar char="◦"/>
              <a:defRPr sz="1733"/>
            </a:lvl7pPr>
            <a:lvl8pPr marL="4876678" lvl="7" indent="-414856" rtl="0">
              <a:spcBef>
                <a:spcPts val="1333"/>
              </a:spcBef>
              <a:spcAft>
                <a:spcPts val="0"/>
              </a:spcAft>
              <a:buSzPts val="1300"/>
              <a:buChar char="◦"/>
              <a:defRPr sz="1733"/>
            </a:lvl8pPr>
            <a:lvl9pPr marL="5486263" lvl="8" indent="-414856" rtl="0">
              <a:spcBef>
                <a:spcPts val="1333"/>
              </a:spcBef>
              <a:spcAft>
                <a:spcPts val="1333"/>
              </a:spcAft>
              <a:buSzPts val="1300"/>
              <a:buChar char="◦"/>
              <a:defRPr sz="1733"/>
            </a:lvl9pPr>
          </a:lstStyle>
          <a:p>
            <a:endParaRPr/>
          </a:p>
        </p:txBody>
      </p:sp>
      <p:sp>
        <p:nvSpPr>
          <p:cNvPr id="189" name="Google Shape;189;p7"/>
          <p:cNvSpPr txBox="1">
            <a:spLocks noGrp="1"/>
          </p:cNvSpPr>
          <p:nvPr>
            <p:ph type="sldNum" idx="12"/>
          </p:nvPr>
        </p:nvSpPr>
        <p:spPr>
          <a:xfrm>
            <a:off x="10823979" y="557417"/>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A6BCC9"/>
                </a:solidFill>
              </a:rPr>
              <a:pPr defTabSz="1219170">
                <a:buClr>
                  <a:srgbClr val="000000"/>
                </a:buClr>
              </a:pPr>
              <a:t>‹#›</a:t>
            </a:fld>
            <a:endParaRPr lang="en" kern="0">
              <a:solidFill>
                <a:srgbClr val="A6BCC9"/>
              </a:solidFill>
            </a:endParaRPr>
          </a:p>
        </p:txBody>
      </p:sp>
    </p:spTree>
    <p:extLst>
      <p:ext uri="{BB962C8B-B14F-4D97-AF65-F5344CB8AC3E}">
        <p14:creationId xmlns:p14="http://schemas.microsoft.com/office/powerpoint/2010/main" val="405922680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609600" y="6356354"/>
            <a:ext cx="2844800" cy="365125"/>
          </a:xfrm>
          <a:prstGeom prst="rect">
            <a:avLst/>
          </a:prstGeom>
        </p:spPr>
        <p:txBody>
          <a:bodyPr/>
          <a:lstStyle/>
          <a:p>
            <a:pPr defTabSz="1219170">
              <a:buClr>
                <a:srgbClr val="000000"/>
              </a:buClr>
            </a:pPr>
            <a:fld id="{FD1176A7-B091-469C-82C8-89C693043C40}" type="datetimeFigureOut">
              <a:rPr lang="en-US" sz="1867" kern="0" smtClean="0">
                <a:solidFill>
                  <a:prstClr val="black">
                    <a:tint val="75000"/>
                  </a:prstClr>
                </a:solidFill>
                <a:cs typeface="Arial"/>
                <a:sym typeface="Arial"/>
              </a:rPr>
              <a:pPr defTabSz="1219170">
                <a:buClr>
                  <a:srgbClr val="000000"/>
                </a:buClr>
              </a:pPr>
              <a:t>6/28/2025</a:t>
            </a:fld>
            <a:endParaRPr lang="en-US" sz="1867" kern="0">
              <a:solidFill>
                <a:prstClr val="black">
                  <a:tint val="75000"/>
                </a:prstClr>
              </a:solidFill>
              <a:cs typeface="Arial"/>
              <a:sym typeface="Arial"/>
            </a:endParaRPr>
          </a:p>
        </p:txBody>
      </p:sp>
      <p:sp>
        <p:nvSpPr>
          <p:cNvPr id="4" name="Footer Placeholder 3"/>
          <p:cNvSpPr>
            <a:spLocks noGrp="1"/>
          </p:cNvSpPr>
          <p:nvPr>
            <p:ph type="ftr" sz="quarter" idx="11"/>
          </p:nvPr>
        </p:nvSpPr>
        <p:spPr>
          <a:xfrm>
            <a:off x="4165601" y="6356354"/>
            <a:ext cx="3860800" cy="365125"/>
          </a:xfrm>
          <a:prstGeom prst="rect">
            <a:avLst/>
          </a:prstGeom>
        </p:spPr>
        <p:txBody>
          <a:bodyPr/>
          <a:lstStyle/>
          <a:p>
            <a:pPr defTabSz="1219170">
              <a:buClr>
                <a:srgbClr val="000000"/>
              </a:buClr>
            </a:pPr>
            <a:endParaRPr lang="en-US" sz="1867" kern="0">
              <a:solidFill>
                <a:prstClr val="black">
                  <a:tint val="75000"/>
                </a:prstClr>
              </a:solidFill>
              <a:cs typeface="Arial"/>
              <a:sym typeface="Arial"/>
            </a:endParaRPr>
          </a:p>
        </p:txBody>
      </p:sp>
      <p:sp>
        <p:nvSpPr>
          <p:cNvPr id="5" name="Slide Number Placeholder 4"/>
          <p:cNvSpPr>
            <a:spLocks noGrp="1"/>
          </p:cNvSpPr>
          <p:nvPr>
            <p:ph type="sldNum" sz="quarter" idx="12"/>
          </p:nvPr>
        </p:nvSpPr>
        <p:spPr/>
        <p:txBody>
          <a:bodyPr/>
          <a:lstStyle/>
          <a:p>
            <a:pPr defTabSz="1219170">
              <a:buClr>
                <a:srgbClr val="000000"/>
              </a:buClr>
            </a:pPr>
            <a:fld id="{5939B1FA-81F2-4940-9AF3-5EAFB5D6669B}" type="slidenum">
              <a:rPr lang="en-US" kern="0" smtClean="0">
                <a:solidFill>
                  <a:prstClr val="black">
                    <a:tint val="75000"/>
                  </a:prstClr>
                </a:solidFill>
              </a:rPr>
              <a:pPr defTabSz="1219170">
                <a:buClr>
                  <a:srgbClr val="000000"/>
                </a:buClr>
              </a:pPr>
              <a:t>‹#›</a:t>
            </a:fld>
            <a:endParaRPr lang="en-US" kern="0">
              <a:solidFill>
                <a:prstClr val="black">
                  <a:tint val="75000"/>
                </a:prstClr>
              </a:solidFill>
            </a:endParaRPr>
          </a:p>
        </p:txBody>
      </p:sp>
      <p:sp>
        <p:nvSpPr>
          <p:cNvPr id="6" name="Title 1"/>
          <p:cNvSpPr>
            <a:spLocks noGrp="1"/>
          </p:cNvSpPr>
          <p:nvPr>
            <p:ph type="title"/>
          </p:nvPr>
        </p:nvSpPr>
        <p:spPr>
          <a:xfrm>
            <a:off x="609601" y="274642"/>
            <a:ext cx="10972801" cy="715961"/>
          </a:xfrm>
        </p:spPr>
        <p:txBody>
          <a:bodyPr>
            <a:normAutofit/>
          </a:bodyPr>
          <a:lstStyle>
            <a:lvl1pPr algn="l">
              <a:defRPr sz="3732">
                <a:solidFill>
                  <a:schemeClr val="tx1">
                    <a:lumMod val="65000"/>
                    <a:lumOff val="35000"/>
                  </a:schemeClr>
                </a:solidFill>
              </a:defRPr>
            </a:lvl1pPr>
          </a:lstStyle>
          <a:p>
            <a:r>
              <a:rPr lang="en-US"/>
              <a:t>Click to edit Master title style</a:t>
            </a:r>
          </a:p>
        </p:txBody>
      </p:sp>
    </p:spTree>
    <p:extLst>
      <p:ext uri="{BB962C8B-B14F-4D97-AF65-F5344CB8AC3E}">
        <p14:creationId xmlns:p14="http://schemas.microsoft.com/office/powerpoint/2010/main" val="417013637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a:xfrm>
            <a:off x="609600" y="6356351"/>
            <a:ext cx="2844800" cy="365125"/>
          </a:xfrm>
          <a:prstGeom prst="rect">
            <a:avLst/>
          </a:prstGeom>
        </p:spPr>
        <p:txBody>
          <a:bodyPr/>
          <a:lstStyle/>
          <a:p>
            <a:pPr defTabSz="1219170">
              <a:buClr>
                <a:srgbClr val="000000"/>
              </a:buClr>
            </a:pPr>
            <a:fld id="{AE62507D-BAAB-4979-ABC8-9B9C02BDE341}" type="datetimeFigureOut">
              <a:rPr lang="vi-VN" sz="1867" kern="0" smtClean="0">
                <a:solidFill>
                  <a:srgbClr val="000000"/>
                </a:solidFill>
                <a:cs typeface="Arial"/>
                <a:sym typeface="Arial"/>
              </a:rPr>
              <a:pPr defTabSz="1219170">
                <a:buClr>
                  <a:srgbClr val="000000"/>
                </a:buClr>
              </a:pPr>
              <a:t>28/06/2025</a:t>
            </a:fld>
            <a:endParaRPr lang="vi-VN" sz="1867" kern="0">
              <a:solidFill>
                <a:srgbClr val="000000"/>
              </a:solidFill>
              <a:cs typeface="Arial"/>
              <a:sym typeface="Aria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pPr defTabSz="1219170">
              <a:buClr>
                <a:srgbClr val="000000"/>
              </a:buClr>
            </a:pPr>
            <a:endParaRPr lang="vi-VN" sz="1867" kern="0">
              <a:solidFill>
                <a:srgbClr val="000000"/>
              </a:solidFill>
              <a:cs typeface="Arial"/>
              <a:sym typeface="Arial"/>
            </a:endParaRPr>
          </a:p>
        </p:txBody>
      </p:sp>
      <p:sp>
        <p:nvSpPr>
          <p:cNvPr id="6" name="Slide Number Placeholder 5"/>
          <p:cNvSpPr>
            <a:spLocks noGrp="1"/>
          </p:cNvSpPr>
          <p:nvPr>
            <p:ph type="sldNum" sz="quarter" idx="12"/>
          </p:nvPr>
        </p:nvSpPr>
        <p:spPr/>
        <p:txBody>
          <a:bodyPr/>
          <a:lstStyle/>
          <a:p>
            <a:pPr defTabSz="1219170">
              <a:buClr>
                <a:srgbClr val="000000"/>
              </a:buClr>
            </a:pPr>
            <a:fld id="{A6E37BE3-44FB-4D40-99DC-381809FAF387}" type="slidenum">
              <a:rPr lang="vi-VN" kern="0" smtClean="0">
                <a:solidFill>
                  <a:srgbClr val="A6BCC9"/>
                </a:solidFill>
              </a:rPr>
              <a:pPr defTabSz="1219170">
                <a:buClr>
                  <a:srgbClr val="000000"/>
                </a:buClr>
              </a:pPr>
              <a:t>‹#›</a:t>
            </a:fld>
            <a:endParaRPr lang="vi-VN" kern="0">
              <a:solidFill>
                <a:srgbClr val="A6BCC9"/>
              </a:solidFill>
            </a:endParaRPr>
          </a:p>
        </p:txBody>
      </p:sp>
    </p:spTree>
    <p:extLst>
      <p:ext uri="{BB962C8B-B14F-4D97-AF65-F5344CB8AC3E}">
        <p14:creationId xmlns:p14="http://schemas.microsoft.com/office/powerpoint/2010/main" val="65785212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5F94A4-B8D7-43C1-80C9-73E124F4F70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684A534-7F72-44DB-AAA0-39763DA8C1E6}"/>
              </a:ext>
            </a:extLst>
          </p:cNvPr>
          <p:cNvSpPr>
            <a:spLocks noGrp="1"/>
          </p:cNvSpPr>
          <p:nvPr>
            <p:ph type="dt" sz="half" idx="10"/>
          </p:nvPr>
        </p:nvSpPr>
        <p:spPr/>
        <p:txBody>
          <a:bodyPr/>
          <a:lstStyle/>
          <a:p>
            <a:fld id="{F86BAB08-D03A-4FEF-8092-001CB785BBAB}" type="datetimeFigureOut">
              <a:rPr lang="zh-CN" altLang="en-US" smtClean="0"/>
              <a:t>2025/6/28</a:t>
            </a:fld>
            <a:endParaRPr lang="zh-CN" altLang="en-US"/>
          </a:p>
        </p:txBody>
      </p:sp>
      <p:sp>
        <p:nvSpPr>
          <p:cNvPr id="4" name="页脚占位符 3">
            <a:extLst>
              <a:ext uri="{FF2B5EF4-FFF2-40B4-BE49-F238E27FC236}">
                <a16:creationId xmlns:a16="http://schemas.microsoft.com/office/drawing/2014/main" id="{ED8F81B8-2C1B-46DA-9FC4-FA4EA6C31445}"/>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4DEF5E0-2338-4BAC-8681-B56466F2D309}"/>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143449038"/>
      </p:ext>
    </p:extLst>
  </p:cSld>
  <p:clrMapOvr>
    <a:masterClrMapping/>
  </p:clrMapOvr>
  <p:transition spd="slow" advClick="0" advTm="1000">
    <p:push dir="u"/>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able of contents">
  <p:cSld name="1_Table of contents">
    <p:spTree>
      <p:nvGrpSpPr>
        <p:cNvPr id="1" name="Shape 39"/>
        <p:cNvGrpSpPr/>
        <p:nvPr/>
      </p:nvGrpSpPr>
      <p:grpSpPr>
        <a:xfrm>
          <a:off x="0" y="0"/>
          <a:ext cx="0" cy="0"/>
          <a:chOff x="0" y="0"/>
          <a:chExt cx="0" cy="0"/>
        </a:xfrm>
      </p:grpSpPr>
      <p:sp>
        <p:nvSpPr>
          <p:cNvPr id="40" name="Google Shape;40;p14"/>
          <p:cNvSpPr txBox="1">
            <a:spLocks noGrp="1"/>
          </p:cNvSpPr>
          <p:nvPr>
            <p:ph type="title"/>
          </p:nvPr>
        </p:nvSpPr>
        <p:spPr>
          <a:xfrm>
            <a:off x="950967" y="593367"/>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Font typeface="Berkshire Swash"/>
              <a:buNone/>
              <a:defRPr sz="3733" b="1"/>
            </a:lvl1pPr>
            <a:lvl2pPr lvl="1">
              <a:spcBef>
                <a:spcPts val="0"/>
              </a:spcBef>
              <a:spcAft>
                <a:spcPts val="0"/>
              </a:spcAft>
              <a:buSzPts val="2800"/>
              <a:buNone/>
              <a:defRPr>
                <a:latin typeface="Livvic"/>
                <a:ea typeface="Livvic"/>
                <a:cs typeface="Livvic"/>
                <a:sym typeface="Livvic"/>
              </a:defRPr>
            </a:lvl2pPr>
            <a:lvl3pPr lvl="2">
              <a:spcBef>
                <a:spcPts val="0"/>
              </a:spcBef>
              <a:spcAft>
                <a:spcPts val="0"/>
              </a:spcAft>
              <a:buSzPts val="2800"/>
              <a:buNone/>
              <a:defRPr>
                <a:latin typeface="Livvic"/>
                <a:ea typeface="Livvic"/>
                <a:cs typeface="Livvic"/>
                <a:sym typeface="Livvic"/>
              </a:defRPr>
            </a:lvl3pPr>
            <a:lvl4pPr lvl="3">
              <a:spcBef>
                <a:spcPts val="0"/>
              </a:spcBef>
              <a:spcAft>
                <a:spcPts val="0"/>
              </a:spcAft>
              <a:buSzPts val="2800"/>
              <a:buNone/>
              <a:defRPr>
                <a:latin typeface="Livvic"/>
                <a:ea typeface="Livvic"/>
                <a:cs typeface="Livvic"/>
                <a:sym typeface="Livvic"/>
              </a:defRPr>
            </a:lvl4pPr>
            <a:lvl5pPr lvl="4">
              <a:spcBef>
                <a:spcPts val="0"/>
              </a:spcBef>
              <a:spcAft>
                <a:spcPts val="0"/>
              </a:spcAft>
              <a:buSzPts val="2800"/>
              <a:buNone/>
              <a:defRPr>
                <a:latin typeface="Livvic"/>
                <a:ea typeface="Livvic"/>
                <a:cs typeface="Livvic"/>
                <a:sym typeface="Livvic"/>
              </a:defRPr>
            </a:lvl5pPr>
            <a:lvl6pPr lvl="5">
              <a:spcBef>
                <a:spcPts val="0"/>
              </a:spcBef>
              <a:spcAft>
                <a:spcPts val="0"/>
              </a:spcAft>
              <a:buSzPts val="2800"/>
              <a:buNone/>
              <a:defRPr>
                <a:latin typeface="Livvic"/>
                <a:ea typeface="Livvic"/>
                <a:cs typeface="Livvic"/>
                <a:sym typeface="Livvic"/>
              </a:defRPr>
            </a:lvl6pPr>
            <a:lvl7pPr lvl="6">
              <a:spcBef>
                <a:spcPts val="0"/>
              </a:spcBef>
              <a:spcAft>
                <a:spcPts val="0"/>
              </a:spcAft>
              <a:buSzPts val="2800"/>
              <a:buNone/>
              <a:defRPr>
                <a:latin typeface="Livvic"/>
                <a:ea typeface="Livvic"/>
                <a:cs typeface="Livvic"/>
                <a:sym typeface="Livvic"/>
              </a:defRPr>
            </a:lvl7pPr>
            <a:lvl8pPr lvl="7">
              <a:spcBef>
                <a:spcPts val="0"/>
              </a:spcBef>
              <a:spcAft>
                <a:spcPts val="0"/>
              </a:spcAft>
              <a:buSzPts val="2800"/>
              <a:buNone/>
              <a:defRPr>
                <a:latin typeface="Livvic"/>
                <a:ea typeface="Livvic"/>
                <a:cs typeface="Livvic"/>
                <a:sym typeface="Livvic"/>
              </a:defRPr>
            </a:lvl8pPr>
            <a:lvl9pPr lvl="8">
              <a:spcBef>
                <a:spcPts val="0"/>
              </a:spcBef>
              <a:spcAft>
                <a:spcPts val="0"/>
              </a:spcAft>
              <a:buSzPts val="2800"/>
              <a:buNone/>
              <a:defRPr>
                <a:latin typeface="Livvic"/>
                <a:ea typeface="Livvic"/>
                <a:cs typeface="Livvic"/>
                <a:sym typeface="Livvic"/>
              </a:defRPr>
            </a:lvl9pPr>
          </a:lstStyle>
          <a:p>
            <a:endParaRPr/>
          </a:p>
        </p:txBody>
      </p:sp>
      <p:sp>
        <p:nvSpPr>
          <p:cNvPr id="41" name="Google Shape;41;p14"/>
          <p:cNvSpPr txBox="1">
            <a:spLocks noGrp="1"/>
          </p:cNvSpPr>
          <p:nvPr>
            <p:ph type="subTitle" idx="1"/>
          </p:nvPr>
        </p:nvSpPr>
        <p:spPr>
          <a:xfrm>
            <a:off x="950951" y="2278960"/>
            <a:ext cx="2928000" cy="612000"/>
          </a:xfrm>
          <a:prstGeom prst="rect">
            <a:avLst/>
          </a:prstGeom>
        </p:spPr>
        <p:txBody>
          <a:bodyPr spcFirstLastPara="1" wrap="square" lIns="91425" tIns="91425" rIns="91425" bIns="91425" anchor="t" anchorCtr="0">
            <a:noAutofit/>
          </a:bodyPr>
          <a:lstStyle>
            <a:lvl1pPr lvl="0">
              <a:spcBef>
                <a:spcPts val="0"/>
              </a:spcBef>
              <a:spcAft>
                <a:spcPts val="0"/>
              </a:spcAft>
              <a:buSzPts val="1800"/>
              <a:buFont typeface="Berkshire Swash"/>
              <a:buNone/>
              <a:defRPr b="1">
                <a:latin typeface="Merriweather"/>
                <a:ea typeface="Merriweather"/>
                <a:cs typeface="Merriweather"/>
                <a:sym typeface="Merriweather"/>
              </a:defRPr>
            </a:lvl1pPr>
            <a:lvl2pPr lvl="1">
              <a:spcBef>
                <a:spcPts val="2133"/>
              </a:spcBef>
              <a:spcAft>
                <a:spcPts val="0"/>
              </a:spcAft>
              <a:buSzPts val="1400"/>
              <a:buNone/>
              <a:defRPr/>
            </a:lvl2pPr>
            <a:lvl3pPr lvl="2">
              <a:spcBef>
                <a:spcPts val="2133"/>
              </a:spcBef>
              <a:spcAft>
                <a:spcPts val="0"/>
              </a:spcAft>
              <a:buSzPts val="1400"/>
              <a:buNone/>
              <a:defRPr/>
            </a:lvl3pPr>
            <a:lvl4pPr lvl="3">
              <a:spcBef>
                <a:spcPts val="2133"/>
              </a:spcBef>
              <a:spcAft>
                <a:spcPts val="0"/>
              </a:spcAft>
              <a:buSzPts val="1400"/>
              <a:buNone/>
              <a:defRPr/>
            </a:lvl4pPr>
            <a:lvl5pPr lvl="4">
              <a:spcBef>
                <a:spcPts val="2133"/>
              </a:spcBef>
              <a:spcAft>
                <a:spcPts val="0"/>
              </a:spcAft>
              <a:buSzPts val="1400"/>
              <a:buNone/>
              <a:defRPr/>
            </a:lvl5pPr>
            <a:lvl6pPr lvl="5">
              <a:spcBef>
                <a:spcPts val="2133"/>
              </a:spcBef>
              <a:spcAft>
                <a:spcPts val="0"/>
              </a:spcAft>
              <a:buSzPts val="14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
        <p:nvSpPr>
          <p:cNvPr id="42" name="Google Shape;42;p14"/>
          <p:cNvSpPr txBox="1">
            <a:spLocks noGrp="1"/>
          </p:cNvSpPr>
          <p:nvPr>
            <p:ph type="title" idx="2" hasCustomPrompt="1"/>
          </p:nvPr>
        </p:nvSpPr>
        <p:spPr>
          <a:xfrm>
            <a:off x="950951" y="1726017"/>
            <a:ext cx="1098800" cy="697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3200" b="1">
                <a:solidFill>
                  <a:schemeClr val="accent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r>
              <a:t>xx%</a:t>
            </a:r>
          </a:p>
        </p:txBody>
      </p:sp>
      <p:sp>
        <p:nvSpPr>
          <p:cNvPr id="43" name="Google Shape;43;p14"/>
          <p:cNvSpPr txBox="1">
            <a:spLocks noGrp="1"/>
          </p:cNvSpPr>
          <p:nvPr>
            <p:ph type="subTitle" idx="3"/>
          </p:nvPr>
        </p:nvSpPr>
        <p:spPr>
          <a:xfrm>
            <a:off x="950951" y="2771484"/>
            <a:ext cx="2928000" cy="884400"/>
          </a:xfrm>
          <a:prstGeom prst="rect">
            <a:avLst/>
          </a:prstGeom>
        </p:spPr>
        <p:txBody>
          <a:bodyPr spcFirstLastPara="1" wrap="square" lIns="91425" tIns="91425" rIns="91425" bIns="91425" anchor="t" anchorCtr="0">
            <a:noAutofit/>
          </a:bodyPr>
          <a:lstStyle>
            <a:lvl1pPr lvl="0">
              <a:spcBef>
                <a:spcPts val="0"/>
              </a:spcBef>
              <a:spcAft>
                <a:spcPts val="0"/>
              </a:spcAft>
              <a:buSzPts val="1400"/>
              <a:buNone/>
              <a:defRPr sz="1867"/>
            </a:lvl1pPr>
            <a:lvl2pPr lvl="1">
              <a:spcBef>
                <a:spcPts val="2133"/>
              </a:spcBef>
              <a:spcAft>
                <a:spcPts val="0"/>
              </a:spcAft>
              <a:buSzPts val="1400"/>
              <a:buNone/>
              <a:defRPr/>
            </a:lvl2pPr>
            <a:lvl3pPr lvl="2">
              <a:spcBef>
                <a:spcPts val="2133"/>
              </a:spcBef>
              <a:spcAft>
                <a:spcPts val="0"/>
              </a:spcAft>
              <a:buSzPts val="1400"/>
              <a:buNone/>
              <a:defRPr/>
            </a:lvl3pPr>
            <a:lvl4pPr lvl="3">
              <a:spcBef>
                <a:spcPts val="2133"/>
              </a:spcBef>
              <a:spcAft>
                <a:spcPts val="0"/>
              </a:spcAft>
              <a:buSzPts val="1400"/>
              <a:buNone/>
              <a:defRPr/>
            </a:lvl4pPr>
            <a:lvl5pPr lvl="4">
              <a:spcBef>
                <a:spcPts val="2133"/>
              </a:spcBef>
              <a:spcAft>
                <a:spcPts val="0"/>
              </a:spcAft>
              <a:buSzPts val="1400"/>
              <a:buNone/>
              <a:defRPr/>
            </a:lvl5pPr>
            <a:lvl6pPr lvl="5">
              <a:spcBef>
                <a:spcPts val="2133"/>
              </a:spcBef>
              <a:spcAft>
                <a:spcPts val="0"/>
              </a:spcAft>
              <a:buSzPts val="14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
        <p:nvSpPr>
          <p:cNvPr id="44" name="Google Shape;44;p14"/>
          <p:cNvSpPr txBox="1">
            <a:spLocks noGrp="1"/>
          </p:cNvSpPr>
          <p:nvPr>
            <p:ph type="subTitle" idx="4"/>
          </p:nvPr>
        </p:nvSpPr>
        <p:spPr>
          <a:xfrm>
            <a:off x="4041217" y="2278960"/>
            <a:ext cx="2928000" cy="612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Font typeface="Berkshire Swash"/>
              <a:buNone/>
              <a:defRPr b="1">
                <a:latin typeface="Merriweather"/>
                <a:ea typeface="Merriweather"/>
                <a:cs typeface="Merriweather"/>
                <a:sym typeface="Merriweather"/>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45" name="Google Shape;45;p14"/>
          <p:cNvSpPr txBox="1">
            <a:spLocks noGrp="1"/>
          </p:cNvSpPr>
          <p:nvPr>
            <p:ph type="title" idx="5" hasCustomPrompt="1"/>
          </p:nvPr>
        </p:nvSpPr>
        <p:spPr>
          <a:xfrm>
            <a:off x="4041217" y="1726017"/>
            <a:ext cx="1098800" cy="697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3200" b="1">
                <a:solidFill>
                  <a:schemeClr val="accent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r>
              <a:t>xx%</a:t>
            </a:r>
          </a:p>
        </p:txBody>
      </p:sp>
      <p:sp>
        <p:nvSpPr>
          <p:cNvPr id="46" name="Google Shape;46;p14"/>
          <p:cNvSpPr txBox="1">
            <a:spLocks noGrp="1"/>
          </p:cNvSpPr>
          <p:nvPr>
            <p:ph type="subTitle" idx="6"/>
          </p:nvPr>
        </p:nvSpPr>
        <p:spPr>
          <a:xfrm>
            <a:off x="4041217" y="2771484"/>
            <a:ext cx="2928000" cy="884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47" name="Google Shape;47;p14"/>
          <p:cNvSpPr txBox="1">
            <a:spLocks noGrp="1"/>
          </p:cNvSpPr>
          <p:nvPr>
            <p:ph type="subTitle" idx="7"/>
          </p:nvPr>
        </p:nvSpPr>
        <p:spPr>
          <a:xfrm>
            <a:off x="950951" y="4404947"/>
            <a:ext cx="2928000" cy="612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Font typeface="Berkshire Swash"/>
              <a:buNone/>
              <a:defRPr b="1">
                <a:latin typeface="Merriweather"/>
                <a:ea typeface="Merriweather"/>
                <a:cs typeface="Merriweather"/>
                <a:sym typeface="Merriweather"/>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48" name="Google Shape;48;p14"/>
          <p:cNvSpPr txBox="1">
            <a:spLocks noGrp="1"/>
          </p:cNvSpPr>
          <p:nvPr>
            <p:ph type="title" idx="8" hasCustomPrompt="1"/>
          </p:nvPr>
        </p:nvSpPr>
        <p:spPr>
          <a:xfrm>
            <a:off x="950951" y="3852000"/>
            <a:ext cx="1098800" cy="697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3200" b="1">
                <a:solidFill>
                  <a:schemeClr val="accent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r>
              <a:t>xx%</a:t>
            </a:r>
          </a:p>
        </p:txBody>
      </p:sp>
      <p:sp>
        <p:nvSpPr>
          <p:cNvPr id="49" name="Google Shape;49;p14"/>
          <p:cNvSpPr txBox="1">
            <a:spLocks noGrp="1"/>
          </p:cNvSpPr>
          <p:nvPr>
            <p:ph type="subTitle" idx="9"/>
          </p:nvPr>
        </p:nvSpPr>
        <p:spPr>
          <a:xfrm>
            <a:off x="950951" y="4897476"/>
            <a:ext cx="2928000" cy="884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50" name="Google Shape;50;p14"/>
          <p:cNvSpPr txBox="1">
            <a:spLocks noGrp="1"/>
          </p:cNvSpPr>
          <p:nvPr>
            <p:ph type="subTitle" idx="13"/>
          </p:nvPr>
        </p:nvSpPr>
        <p:spPr>
          <a:xfrm>
            <a:off x="4041217" y="4404947"/>
            <a:ext cx="2928000" cy="612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Font typeface="Berkshire Swash"/>
              <a:buNone/>
              <a:defRPr b="1">
                <a:latin typeface="Merriweather"/>
                <a:ea typeface="Merriweather"/>
                <a:cs typeface="Merriweather"/>
                <a:sym typeface="Merriweather"/>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51" name="Google Shape;51;p14"/>
          <p:cNvSpPr txBox="1">
            <a:spLocks noGrp="1"/>
          </p:cNvSpPr>
          <p:nvPr>
            <p:ph type="title" idx="14" hasCustomPrompt="1"/>
          </p:nvPr>
        </p:nvSpPr>
        <p:spPr>
          <a:xfrm>
            <a:off x="4041217" y="3852000"/>
            <a:ext cx="1098800" cy="697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3200" b="1">
                <a:solidFill>
                  <a:schemeClr val="accent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r>
              <a:t>xx%</a:t>
            </a:r>
          </a:p>
        </p:txBody>
      </p:sp>
      <p:sp>
        <p:nvSpPr>
          <p:cNvPr id="52" name="Google Shape;52;p14"/>
          <p:cNvSpPr txBox="1">
            <a:spLocks noGrp="1"/>
          </p:cNvSpPr>
          <p:nvPr>
            <p:ph type="subTitle" idx="15"/>
          </p:nvPr>
        </p:nvSpPr>
        <p:spPr>
          <a:xfrm>
            <a:off x="4041217" y="4897476"/>
            <a:ext cx="2928000" cy="884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392105423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0"/>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defTabSz="1219170">
              <a:buClr>
                <a:srgbClr val="000000"/>
              </a:buClr>
              <a:defRPr/>
            </a:pPr>
            <a:fld id="{3F1D1C75-3410-4680-BF38-F56F37F16230}" type="datetimeFigureOut">
              <a:rPr lang="en-US" kern="0" smtClean="0">
                <a:solidFill>
                  <a:prstClr val="black">
                    <a:tint val="75000"/>
                  </a:prstClr>
                </a:solidFill>
                <a:sym typeface="Arial"/>
              </a:rPr>
              <a:pPr defTabSz="1219170">
                <a:buClr>
                  <a:srgbClr val="000000"/>
                </a:buClr>
                <a:defRPr/>
              </a:pPr>
              <a:t>6/28/2025</a:t>
            </a:fld>
            <a:endParaRPr lang="en-US" kern="0">
              <a:solidFill>
                <a:prstClr val="black">
                  <a:tint val="75000"/>
                </a:prstClr>
              </a:solidFill>
              <a:sym typeface="Arial"/>
            </a:endParaRPr>
          </a:p>
        </p:txBody>
      </p:sp>
      <p:sp>
        <p:nvSpPr>
          <p:cNvPr id="5" name="Footer Placeholder 4"/>
          <p:cNvSpPr>
            <a:spLocks noGrp="1"/>
          </p:cNvSpPr>
          <p:nvPr>
            <p:ph type="ftr" sz="quarter" idx="11"/>
          </p:nvPr>
        </p:nvSpPr>
        <p:spPr/>
        <p:txBody>
          <a:bodyPr/>
          <a:lstStyle>
            <a:lvl1pPr>
              <a:defRPr/>
            </a:lvl1pPr>
          </a:lstStyle>
          <a:p>
            <a:pPr defTabSz="1219170">
              <a:buClr>
                <a:srgbClr val="000000"/>
              </a:buClr>
              <a:defRPr/>
            </a:pPr>
            <a:endParaRPr lang="en-US" kern="0">
              <a:solidFill>
                <a:prstClr val="black">
                  <a:tint val="75000"/>
                </a:prstClr>
              </a:solidFill>
              <a:sym typeface="Arial"/>
            </a:endParaRPr>
          </a:p>
        </p:txBody>
      </p:sp>
      <p:sp>
        <p:nvSpPr>
          <p:cNvPr id="6" name="Slide Number Placeholder 5"/>
          <p:cNvSpPr>
            <a:spLocks noGrp="1"/>
          </p:cNvSpPr>
          <p:nvPr>
            <p:ph type="sldNum" sz="quarter" idx="12"/>
          </p:nvPr>
        </p:nvSpPr>
        <p:spPr/>
        <p:txBody>
          <a:bodyPr/>
          <a:lstStyle>
            <a:lvl1pPr>
              <a:defRPr/>
            </a:lvl1pPr>
          </a:lstStyle>
          <a:p>
            <a:pPr defTabSz="1219170">
              <a:buClr>
                <a:srgbClr val="000000"/>
              </a:buClr>
              <a:defRPr/>
            </a:pPr>
            <a:fld id="{52B34A3F-61E6-45C0-A3D2-74F4A01C1342}" type="slidenum">
              <a:rPr lang="en-US" altLang="en-US" kern="0" smtClean="0">
                <a:cs typeface="Arial"/>
                <a:sym typeface="Arial"/>
              </a:rPr>
              <a:pPr defTabSz="1219170">
                <a:buClr>
                  <a:srgbClr val="000000"/>
                </a:buClr>
                <a:defRPr/>
              </a:pPr>
              <a:t>‹#›</a:t>
            </a:fld>
            <a:endParaRPr lang="en-US" altLang="en-US" kern="0">
              <a:cs typeface="Arial"/>
              <a:sym typeface="Arial"/>
            </a:endParaRPr>
          </a:p>
        </p:txBody>
      </p:sp>
    </p:spTree>
    <p:extLst>
      <p:ext uri="{BB962C8B-B14F-4D97-AF65-F5344CB8AC3E}">
        <p14:creationId xmlns:p14="http://schemas.microsoft.com/office/powerpoint/2010/main" val="183464737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defTabSz="1219170">
              <a:buClr>
                <a:srgbClr val="000000"/>
              </a:buClr>
              <a:defRPr/>
            </a:pPr>
            <a:fld id="{58CD980F-2DE7-4AC7-B848-CEA1F7E295A1}" type="datetimeFigureOut">
              <a:rPr lang="en-US" kern="0" smtClean="0">
                <a:solidFill>
                  <a:prstClr val="black">
                    <a:tint val="75000"/>
                  </a:prstClr>
                </a:solidFill>
                <a:sym typeface="Arial"/>
              </a:rPr>
              <a:pPr defTabSz="1219170">
                <a:buClr>
                  <a:srgbClr val="000000"/>
                </a:buClr>
                <a:defRPr/>
              </a:pPr>
              <a:t>6/28/2025</a:t>
            </a:fld>
            <a:endParaRPr lang="en-US" kern="0">
              <a:solidFill>
                <a:prstClr val="black">
                  <a:tint val="75000"/>
                </a:prstClr>
              </a:solidFill>
              <a:sym typeface="Arial"/>
            </a:endParaRPr>
          </a:p>
        </p:txBody>
      </p:sp>
      <p:sp>
        <p:nvSpPr>
          <p:cNvPr id="5" name="Footer Placeholder 4"/>
          <p:cNvSpPr>
            <a:spLocks noGrp="1"/>
          </p:cNvSpPr>
          <p:nvPr>
            <p:ph type="ftr" sz="quarter" idx="11"/>
          </p:nvPr>
        </p:nvSpPr>
        <p:spPr/>
        <p:txBody>
          <a:bodyPr/>
          <a:lstStyle>
            <a:lvl1pPr>
              <a:defRPr/>
            </a:lvl1pPr>
          </a:lstStyle>
          <a:p>
            <a:pPr defTabSz="1219170">
              <a:buClr>
                <a:srgbClr val="000000"/>
              </a:buClr>
              <a:defRPr/>
            </a:pPr>
            <a:endParaRPr lang="en-US" kern="0">
              <a:solidFill>
                <a:prstClr val="black">
                  <a:tint val="75000"/>
                </a:prstClr>
              </a:solidFill>
              <a:sym typeface="Arial"/>
            </a:endParaRPr>
          </a:p>
        </p:txBody>
      </p:sp>
      <p:sp>
        <p:nvSpPr>
          <p:cNvPr id="6" name="Slide Number Placeholder 5"/>
          <p:cNvSpPr>
            <a:spLocks noGrp="1"/>
          </p:cNvSpPr>
          <p:nvPr>
            <p:ph type="sldNum" sz="quarter" idx="12"/>
          </p:nvPr>
        </p:nvSpPr>
        <p:spPr/>
        <p:txBody>
          <a:bodyPr/>
          <a:lstStyle>
            <a:lvl1pPr>
              <a:defRPr/>
            </a:lvl1pPr>
          </a:lstStyle>
          <a:p>
            <a:pPr defTabSz="1219170">
              <a:buClr>
                <a:srgbClr val="000000"/>
              </a:buClr>
              <a:defRPr/>
            </a:pPr>
            <a:fld id="{1BB9598E-915C-44E2-B516-A34B67C2ED8A}" type="slidenum">
              <a:rPr lang="en-US" altLang="en-US" kern="0" smtClean="0">
                <a:cs typeface="Arial"/>
                <a:sym typeface="Arial"/>
              </a:rPr>
              <a:pPr defTabSz="1219170">
                <a:buClr>
                  <a:srgbClr val="000000"/>
                </a:buClr>
                <a:defRPr/>
              </a:pPr>
              <a:t>‹#›</a:t>
            </a:fld>
            <a:endParaRPr lang="en-US" altLang="en-US" kern="0">
              <a:cs typeface="Arial"/>
              <a:sym typeface="Arial"/>
            </a:endParaRPr>
          </a:p>
        </p:txBody>
      </p:sp>
    </p:spTree>
    <p:extLst>
      <p:ext uri="{BB962C8B-B14F-4D97-AF65-F5344CB8AC3E}">
        <p14:creationId xmlns:p14="http://schemas.microsoft.com/office/powerpoint/2010/main" val="400821817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defTabSz="1219170">
              <a:buClr>
                <a:srgbClr val="000000"/>
              </a:buClr>
              <a:defRPr/>
            </a:pPr>
            <a:fld id="{E4D21144-7DEF-41C2-8B04-E0A7B9F234F3}" type="datetimeFigureOut">
              <a:rPr lang="en-US" kern="0" smtClean="0">
                <a:solidFill>
                  <a:prstClr val="black">
                    <a:tint val="75000"/>
                  </a:prstClr>
                </a:solidFill>
                <a:sym typeface="Arial"/>
              </a:rPr>
              <a:pPr defTabSz="1219170">
                <a:buClr>
                  <a:srgbClr val="000000"/>
                </a:buClr>
                <a:defRPr/>
              </a:pPr>
              <a:t>6/28/2025</a:t>
            </a:fld>
            <a:endParaRPr lang="en-US" kern="0">
              <a:solidFill>
                <a:prstClr val="black">
                  <a:tint val="75000"/>
                </a:prstClr>
              </a:solidFill>
              <a:sym typeface="Arial"/>
            </a:endParaRPr>
          </a:p>
        </p:txBody>
      </p:sp>
      <p:sp>
        <p:nvSpPr>
          <p:cNvPr id="5" name="Footer Placeholder 4"/>
          <p:cNvSpPr>
            <a:spLocks noGrp="1"/>
          </p:cNvSpPr>
          <p:nvPr>
            <p:ph type="ftr" sz="quarter" idx="11"/>
          </p:nvPr>
        </p:nvSpPr>
        <p:spPr/>
        <p:txBody>
          <a:bodyPr/>
          <a:lstStyle>
            <a:lvl1pPr>
              <a:defRPr/>
            </a:lvl1pPr>
          </a:lstStyle>
          <a:p>
            <a:pPr defTabSz="1219170">
              <a:buClr>
                <a:srgbClr val="000000"/>
              </a:buClr>
              <a:defRPr/>
            </a:pPr>
            <a:endParaRPr lang="en-US" kern="0">
              <a:solidFill>
                <a:prstClr val="black">
                  <a:tint val="75000"/>
                </a:prstClr>
              </a:solidFill>
              <a:sym typeface="Arial"/>
            </a:endParaRPr>
          </a:p>
        </p:txBody>
      </p:sp>
      <p:sp>
        <p:nvSpPr>
          <p:cNvPr id="6" name="Slide Number Placeholder 5"/>
          <p:cNvSpPr>
            <a:spLocks noGrp="1"/>
          </p:cNvSpPr>
          <p:nvPr>
            <p:ph type="sldNum" sz="quarter" idx="12"/>
          </p:nvPr>
        </p:nvSpPr>
        <p:spPr/>
        <p:txBody>
          <a:bodyPr/>
          <a:lstStyle>
            <a:lvl1pPr>
              <a:defRPr/>
            </a:lvl1pPr>
          </a:lstStyle>
          <a:p>
            <a:pPr defTabSz="1219170">
              <a:buClr>
                <a:srgbClr val="000000"/>
              </a:buClr>
              <a:defRPr/>
            </a:pPr>
            <a:fld id="{A8133BBE-D748-44CA-8C0F-1FFE7250F876}" type="slidenum">
              <a:rPr lang="en-US" altLang="en-US" kern="0" smtClean="0">
                <a:cs typeface="Arial"/>
                <a:sym typeface="Arial"/>
              </a:rPr>
              <a:pPr defTabSz="1219170">
                <a:buClr>
                  <a:srgbClr val="000000"/>
                </a:buClr>
                <a:defRPr/>
              </a:pPr>
              <a:t>‹#›</a:t>
            </a:fld>
            <a:endParaRPr lang="en-US" altLang="en-US" kern="0">
              <a:cs typeface="Arial"/>
              <a:sym typeface="Arial"/>
            </a:endParaRPr>
          </a:p>
        </p:txBody>
      </p:sp>
    </p:spTree>
    <p:extLst>
      <p:ext uri="{BB962C8B-B14F-4D97-AF65-F5344CB8AC3E}">
        <p14:creationId xmlns:p14="http://schemas.microsoft.com/office/powerpoint/2010/main" val="257266054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defTabSz="1219170">
              <a:buClr>
                <a:srgbClr val="000000"/>
              </a:buClr>
              <a:defRPr/>
            </a:pPr>
            <a:fld id="{5464E5D3-CEC4-480E-9E31-514637DF038A}" type="datetimeFigureOut">
              <a:rPr lang="en-US" kern="0" smtClean="0">
                <a:solidFill>
                  <a:prstClr val="black">
                    <a:tint val="75000"/>
                  </a:prstClr>
                </a:solidFill>
                <a:sym typeface="Arial"/>
              </a:rPr>
              <a:pPr defTabSz="1219170">
                <a:buClr>
                  <a:srgbClr val="000000"/>
                </a:buClr>
                <a:defRPr/>
              </a:pPr>
              <a:t>6/28/2025</a:t>
            </a:fld>
            <a:endParaRPr lang="en-US" kern="0">
              <a:solidFill>
                <a:prstClr val="black">
                  <a:tint val="75000"/>
                </a:prstClr>
              </a:solidFill>
              <a:sym typeface="Arial"/>
            </a:endParaRPr>
          </a:p>
        </p:txBody>
      </p:sp>
      <p:sp>
        <p:nvSpPr>
          <p:cNvPr id="6" name="Footer Placeholder 4"/>
          <p:cNvSpPr>
            <a:spLocks noGrp="1"/>
          </p:cNvSpPr>
          <p:nvPr>
            <p:ph type="ftr" sz="quarter" idx="11"/>
          </p:nvPr>
        </p:nvSpPr>
        <p:spPr/>
        <p:txBody>
          <a:bodyPr/>
          <a:lstStyle>
            <a:lvl1pPr>
              <a:defRPr/>
            </a:lvl1pPr>
          </a:lstStyle>
          <a:p>
            <a:pPr defTabSz="1219170">
              <a:buClr>
                <a:srgbClr val="000000"/>
              </a:buClr>
              <a:defRPr/>
            </a:pPr>
            <a:endParaRPr lang="en-US" kern="0">
              <a:solidFill>
                <a:prstClr val="black">
                  <a:tint val="75000"/>
                </a:prstClr>
              </a:solidFill>
              <a:sym typeface="Arial"/>
            </a:endParaRPr>
          </a:p>
        </p:txBody>
      </p:sp>
      <p:sp>
        <p:nvSpPr>
          <p:cNvPr id="7" name="Slide Number Placeholder 5"/>
          <p:cNvSpPr>
            <a:spLocks noGrp="1"/>
          </p:cNvSpPr>
          <p:nvPr>
            <p:ph type="sldNum" sz="quarter" idx="12"/>
          </p:nvPr>
        </p:nvSpPr>
        <p:spPr/>
        <p:txBody>
          <a:bodyPr/>
          <a:lstStyle>
            <a:lvl1pPr>
              <a:defRPr/>
            </a:lvl1pPr>
          </a:lstStyle>
          <a:p>
            <a:pPr defTabSz="1219170">
              <a:buClr>
                <a:srgbClr val="000000"/>
              </a:buClr>
              <a:defRPr/>
            </a:pPr>
            <a:fld id="{14777FC2-E723-47D5-94B9-4AB95866864E}" type="slidenum">
              <a:rPr lang="en-US" altLang="en-US" kern="0" smtClean="0">
                <a:cs typeface="Arial"/>
                <a:sym typeface="Arial"/>
              </a:rPr>
              <a:pPr defTabSz="1219170">
                <a:buClr>
                  <a:srgbClr val="000000"/>
                </a:buClr>
                <a:defRPr/>
              </a:pPr>
              <a:t>‹#›</a:t>
            </a:fld>
            <a:endParaRPr lang="en-US" altLang="en-US" kern="0">
              <a:cs typeface="Arial"/>
              <a:sym typeface="Arial"/>
            </a:endParaRPr>
          </a:p>
        </p:txBody>
      </p:sp>
    </p:spTree>
    <p:extLst>
      <p:ext uri="{BB962C8B-B14F-4D97-AF65-F5344CB8AC3E}">
        <p14:creationId xmlns:p14="http://schemas.microsoft.com/office/powerpoint/2010/main" val="159209994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7"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77"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defTabSz="1219170">
              <a:buClr>
                <a:srgbClr val="000000"/>
              </a:buClr>
              <a:defRPr/>
            </a:pPr>
            <a:fld id="{DC793913-1D4A-4FF6-AF70-6EB815B9E5B7}" type="datetimeFigureOut">
              <a:rPr lang="en-US" kern="0" smtClean="0">
                <a:solidFill>
                  <a:prstClr val="black">
                    <a:tint val="75000"/>
                  </a:prstClr>
                </a:solidFill>
                <a:sym typeface="Arial"/>
              </a:rPr>
              <a:pPr defTabSz="1219170">
                <a:buClr>
                  <a:srgbClr val="000000"/>
                </a:buClr>
                <a:defRPr/>
              </a:pPr>
              <a:t>6/28/2025</a:t>
            </a:fld>
            <a:endParaRPr lang="en-US" kern="0">
              <a:solidFill>
                <a:prstClr val="black">
                  <a:tint val="75000"/>
                </a:prstClr>
              </a:solidFill>
              <a:sym typeface="Arial"/>
            </a:endParaRPr>
          </a:p>
        </p:txBody>
      </p:sp>
      <p:sp>
        <p:nvSpPr>
          <p:cNvPr id="8" name="Footer Placeholder 4"/>
          <p:cNvSpPr>
            <a:spLocks noGrp="1"/>
          </p:cNvSpPr>
          <p:nvPr>
            <p:ph type="ftr" sz="quarter" idx="11"/>
          </p:nvPr>
        </p:nvSpPr>
        <p:spPr/>
        <p:txBody>
          <a:bodyPr/>
          <a:lstStyle>
            <a:lvl1pPr>
              <a:defRPr/>
            </a:lvl1pPr>
          </a:lstStyle>
          <a:p>
            <a:pPr defTabSz="1219170">
              <a:buClr>
                <a:srgbClr val="000000"/>
              </a:buClr>
              <a:defRPr/>
            </a:pPr>
            <a:endParaRPr lang="en-US" kern="0">
              <a:solidFill>
                <a:prstClr val="black">
                  <a:tint val="75000"/>
                </a:prstClr>
              </a:solidFill>
              <a:sym typeface="Arial"/>
            </a:endParaRPr>
          </a:p>
        </p:txBody>
      </p:sp>
      <p:sp>
        <p:nvSpPr>
          <p:cNvPr id="9" name="Slide Number Placeholder 5"/>
          <p:cNvSpPr>
            <a:spLocks noGrp="1"/>
          </p:cNvSpPr>
          <p:nvPr>
            <p:ph type="sldNum" sz="quarter" idx="12"/>
          </p:nvPr>
        </p:nvSpPr>
        <p:spPr/>
        <p:txBody>
          <a:bodyPr/>
          <a:lstStyle>
            <a:lvl1pPr>
              <a:defRPr/>
            </a:lvl1pPr>
          </a:lstStyle>
          <a:p>
            <a:pPr defTabSz="1219170">
              <a:buClr>
                <a:srgbClr val="000000"/>
              </a:buClr>
              <a:defRPr/>
            </a:pPr>
            <a:fld id="{DA5F31A8-CD63-4C98-B000-61A90AEDD7AE}" type="slidenum">
              <a:rPr lang="en-US" altLang="en-US" kern="0" smtClean="0">
                <a:cs typeface="Arial"/>
                <a:sym typeface="Arial"/>
              </a:rPr>
              <a:pPr defTabSz="1219170">
                <a:buClr>
                  <a:srgbClr val="000000"/>
                </a:buClr>
                <a:defRPr/>
              </a:pPr>
              <a:t>‹#›</a:t>
            </a:fld>
            <a:endParaRPr lang="en-US" altLang="en-US" kern="0">
              <a:cs typeface="Arial"/>
              <a:sym typeface="Arial"/>
            </a:endParaRPr>
          </a:p>
        </p:txBody>
      </p:sp>
    </p:spTree>
    <p:extLst>
      <p:ext uri="{BB962C8B-B14F-4D97-AF65-F5344CB8AC3E}">
        <p14:creationId xmlns:p14="http://schemas.microsoft.com/office/powerpoint/2010/main" val="114527740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defTabSz="1219170">
              <a:buClr>
                <a:srgbClr val="000000"/>
              </a:buClr>
              <a:defRPr/>
            </a:pPr>
            <a:fld id="{D8717654-8C25-4A40-BC13-4EF1771A4CF6}" type="datetimeFigureOut">
              <a:rPr lang="en-US" kern="0" smtClean="0">
                <a:solidFill>
                  <a:prstClr val="black">
                    <a:tint val="75000"/>
                  </a:prstClr>
                </a:solidFill>
                <a:sym typeface="Arial"/>
              </a:rPr>
              <a:pPr defTabSz="1219170">
                <a:buClr>
                  <a:srgbClr val="000000"/>
                </a:buClr>
                <a:defRPr/>
              </a:pPr>
              <a:t>6/28/2025</a:t>
            </a:fld>
            <a:endParaRPr lang="en-US" kern="0">
              <a:solidFill>
                <a:prstClr val="black">
                  <a:tint val="75000"/>
                </a:prstClr>
              </a:solidFill>
              <a:sym typeface="Arial"/>
            </a:endParaRPr>
          </a:p>
        </p:txBody>
      </p:sp>
      <p:sp>
        <p:nvSpPr>
          <p:cNvPr id="4" name="Footer Placeholder 4"/>
          <p:cNvSpPr>
            <a:spLocks noGrp="1"/>
          </p:cNvSpPr>
          <p:nvPr>
            <p:ph type="ftr" sz="quarter" idx="11"/>
          </p:nvPr>
        </p:nvSpPr>
        <p:spPr/>
        <p:txBody>
          <a:bodyPr/>
          <a:lstStyle>
            <a:lvl1pPr>
              <a:defRPr/>
            </a:lvl1pPr>
          </a:lstStyle>
          <a:p>
            <a:pPr defTabSz="1219170">
              <a:buClr>
                <a:srgbClr val="000000"/>
              </a:buClr>
              <a:defRPr/>
            </a:pPr>
            <a:endParaRPr lang="en-US" kern="0">
              <a:solidFill>
                <a:prstClr val="black">
                  <a:tint val="75000"/>
                </a:prstClr>
              </a:solidFill>
              <a:sym typeface="Arial"/>
            </a:endParaRPr>
          </a:p>
        </p:txBody>
      </p:sp>
      <p:sp>
        <p:nvSpPr>
          <p:cNvPr id="5" name="Slide Number Placeholder 5"/>
          <p:cNvSpPr>
            <a:spLocks noGrp="1"/>
          </p:cNvSpPr>
          <p:nvPr>
            <p:ph type="sldNum" sz="quarter" idx="12"/>
          </p:nvPr>
        </p:nvSpPr>
        <p:spPr/>
        <p:txBody>
          <a:bodyPr/>
          <a:lstStyle>
            <a:lvl1pPr>
              <a:defRPr/>
            </a:lvl1pPr>
          </a:lstStyle>
          <a:p>
            <a:pPr defTabSz="1219170">
              <a:buClr>
                <a:srgbClr val="000000"/>
              </a:buClr>
              <a:defRPr/>
            </a:pPr>
            <a:fld id="{44EBA2DA-A838-4EC5-8BDF-599108422D75}" type="slidenum">
              <a:rPr lang="en-US" altLang="en-US" kern="0" smtClean="0">
                <a:cs typeface="Arial"/>
                <a:sym typeface="Arial"/>
              </a:rPr>
              <a:pPr defTabSz="1219170">
                <a:buClr>
                  <a:srgbClr val="000000"/>
                </a:buClr>
                <a:defRPr/>
              </a:pPr>
              <a:t>‹#›</a:t>
            </a:fld>
            <a:endParaRPr lang="en-US" altLang="en-US" kern="0">
              <a:cs typeface="Arial"/>
              <a:sym typeface="Arial"/>
            </a:endParaRPr>
          </a:p>
        </p:txBody>
      </p:sp>
    </p:spTree>
    <p:extLst>
      <p:ext uri="{BB962C8B-B14F-4D97-AF65-F5344CB8AC3E}">
        <p14:creationId xmlns:p14="http://schemas.microsoft.com/office/powerpoint/2010/main" val="82467565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defTabSz="1219170">
              <a:buClr>
                <a:srgbClr val="000000"/>
              </a:buClr>
              <a:defRPr/>
            </a:pPr>
            <a:fld id="{2C398CEC-419D-4140-B928-DFABFCF7159B}" type="datetimeFigureOut">
              <a:rPr lang="en-US" kern="0" smtClean="0">
                <a:solidFill>
                  <a:prstClr val="black">
                    <a:tint val="75000"/>
                  </a:prstClr>
                </a:solidFill>
                <a:sym typeface="Arial"/>
              </a:rPr>
              <a:pPr defTabSz="1219170">
                <a:buClr>
                  <a:srgbClr val="000000"/>
                </a:buClr>
                <a:defRPr/>
              </a:pPr>
              <a:t>6/28/2025</a:t>
            </a:fld>
            <a:endParaRPr lang="en-US" kern="0">
              <a:solidFill>
                <a:prstClr val="black">
                  <a:tint val="75000"/>
                </a:prstClr>
              </a:solidFill>
              <a:sym typeface="Arial"/>
            </a:endParaRPr>
          </a:p>
        </p:txBody>
      </p:sp>
      <p:sp>
        <p:nvSpPr>
          <p:cNvPr id="3" name="Footer Placeholder 4"/>
          <p:cNvSpPr>
            <a:spLocks noGrp="1"/>
          </p:cNvSpPr>
          <p:nvPr>
            <p:ph type="ftr" sz="quarter" idx="11"/>
          </p:nvPr>
        </p:nvSpPr>
        <p:spPr/>
        <p:txBody>
          <a:bodyPr/>
          <a:lstStyle>
            <a:lvl1pPr>
              <a:defRPr/>
            </a:lvl1pPr>
          </a:lstStyle>
          <a:p>
            <a:pPr defTabSz="1219170">
              <a:buClr>
                <a:srgbClr val="000000"/>
              </a:buClr>
              <a:defRPr/>
            </a:pPr>
            <a:endParaRPr lang="en-US" kern="0">
              <a:solidFill>
                <a:prstClr val="black">
                  <a:tint val="75000"/>
                </a:prstClr>
              </a:solidFill>
              <a:sym typeface="Arial"/>
            </a:endParaRPr>
          </a:p>
        </p:txBody>
      </p:sp>
      <p:sp>
        <p:nvSpPr>
          <p:cNvPr id="4" name="Slide Number Placeholder 5"/>
          <p:cNvSpPr>
            <a:spLocks noGrp="1"/>
          </p:cNvSpPr>
          <p:nvPr>
            <p:ph type="sldNum" sz="quarter" idx="12"/>
          </p:nvPr>
        </p:nvSpPr>
        <p:spPr/>
        <p:txBody>
          <a:bodyPr/>
          <a:lstStyle>
            <a:lvl1pPr>
              <a:defRPr/>
            </a:lvl1pPr>
          </a:lstStyle>
          <a:p>
            <a:pPr defTabSz="1219170">
              <a:buClr>
                <a:srgbClr val="000000"/>
              </a:buClr>
              <a:defRPr/>
            </a:pPr>
            <a:fld id="{FB924F1C-2DE4-42A7-AD33-3210DA30E37C}" type="slidenum">
              <a:rPr lang="en-US" altLang="en-US" kern="0" smtClean="0">
                <a:cs typeface="Arial"/>
                <a:sym typeface="Arial"/>
              </a:rPr>
              <a:pPr defTabSz="1219170">
                <a:buClr>
                  <a:srgbClr val="000000"/>
                </a:buClr>
                <a:defRPr/>
              </a:pPr>
              <a:t>‹#›</a:t>
            </a:fld>
            <a:endParaRPr lang="en-US" altLang="en-US" kern="0">
              <a:cs typeface="Arial"/>
              <a:sym typeface="Arial"/>
            </a:endParaRPr>
          </a:p>
        </p:txBody>
      </p:sp>
    </p:spTree>
    <p:extLst>
      <p:ext uri="{BB962C8B-B14F-4D97-AF65-F5344CB8AC3E}">
        <p14:creationId xmlns:p14="http://schemas.microsoft.com/office/powerpoint/2010/main" val="183043364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6"/>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4"/>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defTabSz="1219170">
              <a:buClr>
                <a:srgbClr val="000000"/>
              </a:buClr>
              <a:defRPr/>
            </a:pPr>
            <a:fld id="{5B3B5515-BD53-4EA1-91AF-DC5A554C9949}" type="datetimeFigureOut">
              <a:rPr lang="en-US" kern="0" smtClean="0">
                <a:solidFill>
                  <a:prstClr val="black">
                    <a:tint val="75000"/>
                  </a:prstClr>
                </a:solidFill>
                <a:sym typeface="Arial"/>
              </a:rPr>
              <a:pPr defTabSz="1219170">
                <a:buClr>
                  <a:srgbClr val="000000"/>
                </a:buClr>
                <a:defRPr/>
              </a:pPr>
              <a:t>6/28/2025</a:t>
            </a:fld>
            <a:endParaRPr lang="en-US" kern="0">
              <a:solidFill>
                <a:prstClr val="black">
                  <a:tint val="75000"/>
                </a:prstClr>
              </a:solidFill>
              <a:sym typeface="Arial"/>
            </a:endParaRPr>
          </a:p>
        </p:txBody>
      </p:sp>
      <p:sp>
        <p:nvSpPr>
          <p:cNvPr id="6" name="Footer Placeholder 4"/>
          <p:cNvSpPr>
            <a:spLocks noGrp="1"/>
          </p:cNvSpPr>
          <p:nvPr>
            <p:ph type="ftr" sz="quarter" idx="11"/>
          </p:nvPr>
        </p:nvSpPr>
        <p:spPr/>
        <p:txBody>
          <a:bodyPr/>
          <a:lstStyle>
            <a:lvl1pPr>
              <a:defRPr/>
            </a:lvl1pPr>
          </a:lstStyle>
          <a:p>
            <a:pPr defTabSz="1219170">
              <a:buClr>
                <a:srgbClr val="000000"/>
              </a:buClr>
              <a:defRPr/>
            </a:pPr>
            <a:endParaRPr lang="en-US" kern="0">
              <a:solidFill>
                <a:prstClr val="black">
                  <a:tint val="75000"/>
                </a:prstClr>
              </a:solidFill>
              <a:sym typeface="Arial"/>
            </a:endParaRPr>
          </a:p>
        </p:txBody>
      </p:sp>
      <p:sp>
        <p:nvSpPr>
          <p:cNvPr id="7" name="Slide Number Placeholder 5"/>
          <p:cNvSpPr>
            <a:spLocks noGrp="1"/>
          </p:cNvSpPr>
          <p:nvPr>
            <p:ph type="sldNum" sz="quarter" idx="12"/>
          </p:nvPr>
        </p:nvSpPr>
        <p:spPr/>
        <p:txBody>
          <a:bodyPr/>
          <a:lstStyle>
            <a:lvl1pPr>
              <a:defRPr/>
            </a:lvl1pPr>
          </a:lstStyle>
          <a:p>
            <a:pPr defTabSz="1219170">
              <a:buClr>
                <a:srgbClr val="000000"/>
              </a:buClr>
              <a:defRPr/>
            </a:pPr>
            <a:fld id="{5970239A-B50D-4FCA-83D8-8D2F8C0AA968}" type="slidenum">
              <a:rPr lang="en-US" altLang="en-US" kern="0" smtClean="0">
                <a:cs typeface="Arial"/>
                <a:sym typeface="Arial"/>
              </a:rPr>
              <a:pPr defTabSz="1219170">
                <a:buClr>
                  <a:srgbClr val="000000"/>
                </a:buClr>
                <a:defRPr/>
              </a:pPr>
              <a:t>‹#›</a:t>
            </a:fld>
            <a:endParaRPr lang="en-US" altLang="en-US" kern="0">
              <a:cs typeface="Arial"/>
              <a:sym typeface="Arial"/>
            </a:endParaRPr>
          </a:p>
        </p:txBody>
      </p:sp>
    </p:spTree>
    <p:extLst>
      <p:ext uri="{BB962C8B-B14F-4D97-AF65-F5344CB8AC3E}">
        <p14:creationId xmlns:p14="http://schemas.microsoft.com/office/powerpoint/2010/main" val="91679367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endParaRPr lang="en-US" noProof="0"/>
          </a:p>
        </p:txBody>
      </p:sp>
      <p:sp>
        <p:nvSpPr>
          <p:cNvPr id="4" name="Text Placeholder 3"/>
          <p:cNvSpPr>
            <a:spLocks noGrp="1"/>
          </p:cNvSpPr>
          <p:nvPr>
            <p:ph type="body" sz="half" idx="2"/>
          </p:nvPr>
        </p:nvSpPr>
        <p:spPr>
          <a:xfrm>
            <a:off x="2389717" y="5367342"/>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defTabSz="1219170">
              <a:buClr>
                <a:srgbClr val="000000"/>
              </a:buClr>
              <a:defRPr/>
            </a:pPr>
            <a:fld id="{76C8D78B-7375-40EE-8E83-91DD6F222C99}" type="datetimeFigureOut">
              <a:rPr lang="en-US" kern="0" smtClean="0">
                <a:solidFill>
                  <a:prstClr val="black">
                    <a:tint val="75000"/>
                  </a:prstClr>
                </a:solidFill>
                <a:sym typeface="Arial"/>
              </a:rPr>
              <a:pPr defTabSz="1219170">
                <a:buClr>
                  <a:srgbClr val="000000"/>
                </a:buClr>
                <a:defRPr/>
              </a:pPr>
              <a:t>6/28/2025</a:t>
            </a:fld>
            <a:endParaRPr lang="en-US" kern="0">
              <a:solidFill>
                <a:prstClr val="black">
                  <a:tint val="75000"/>
                </a:prstClr>
              </a:solidFill>
              <a:sym typeface="Arial"/>
            </a:endParaRPr>
          </a:p>
        </p:txBody>
      </p:sp>
      <p:sp>
        <p:nvSpPr>
          <p:cNvPr id="6" name="Footer Placeholder 4"/>
          <p:cNvSpPr>
            <a:spLocks noGrp="1"/>
          </p:cNvSpPr>
          <p:nvPr>
            <p:ph type="ftr" sz="quarter" idx="11"/>
          </p:nvPr>
        </p:nvSpPr>
        <p:spPr/>
        <p:txBody>
          <a:bodyPr/>
          <a:lstStyle>
            <a:lvl1pPr>
              <a:defRPr/>
            </a:lvl1pPr>
          </a:lstStyle>
          <a:p>
            <a:pPr defTabSz="1219170">
              <a:buClr>
                <a:srgbClr val="000000"/>
              </a:buClr>
              <a:defRPr/>
            </a:pPr>
            <a:endParaRPr lang="en-US" kern="0">
              <a:solidFill>
                <a:prstClr val="black">
                  <a:tint val="75000"/>
                </a:prstClr>
              </a:solidFill>
              <a:sym typeface="Arial"/>
            </a:endParaRPr>
          </a:p>
        </p:txBody>
      </p:sp>
      <p:sp>
        <p:nvSpPr>
          <p:cNvPr id="7" name="Slide Number Placeholder 5"/>
          <p:cNvSpPr>
            <a:spLocks noGrp="1"/>
          </p:cNvSpPr>
          <p:nvPr>
            <p:ph type="sldNum" sz="quarter" idx="12"/>
          </p:nvPr>
        </p:nvSpPr>
        <p:spPr/>
        <p:txBody>
          <a:bodyPr/>
          <a:lstStyle>
            <a:lvl1pPr>
              <a:defRPr/>
            </a:lvl1pPr>
          </a:lstStyle>
          <a:p>
            <a:pPr defTabSz="1219170">
              <a:buClr>
                <a:srgbClr val="000000"/>
              </a:buClr>
              <a:defRPr/>
            </a:pPr>
            <a:fld id="{50A6D9D4-E8EA-4A65-947D-419579023D24}" type="slidenum">
              <a:rPr lang="en-US" altLang="en-US" kern="0" smtClean="0">
                <a:cs typeface="Arial"/>
                <a:sym typeface="Arial"/>
              </a:rPr>
              <a:pPr defTabSz="1219170">
                <a:buClr>
                  <a:srgbClr val="000000"/>
                </a:buClr>
                <a:defRPr/>
              </a:pPr>
              <a:t>‹#›</a:t>
            </a:fld>
            <a:endParaRPr lang="en-US" altLang="en-US" kern="0">
              <a:cs typeface="Arial"/>
              <a:sym typeface="Arial"/>
            </a:endParaRPr>
          </a:p>
        </p:txBody>
      </p:sp>
    </p:spTree>
    <p:extLst>
      <p:ext uri="{BB962C8B-B14F-4D97-AF65-F5344CB8AC3E}">
        <p14:creationId xmlns:p14="http://schemas.microsoft.com/office/powerpoint/2010/main" val="360222029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p:txBody>
          <a:bodyPr/>
          <a:lstStyle/>
          <a:p>
            <a:fld id="{F86BAB08-D03A-4FEF-8092-001CB785BBAB}" type="datetimeFigureOut">
              <a:rPr lang="zh-CN" altLang="en-US" smtClean="0"/>
              <a:t>2025/6/28</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980800759"/>
      </p:ext>
    </p:extLst>
  </p:cSld>
  <p:clrMapOvr>
    <a:masterClrMapping/>
  </p:clrMapOvr>
  <p:transition spd="slow" advClick="0" advTm="1000">
    <p:push dir="u"/>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defTabSz="1219170">
              <a:buClr>
                <a:srgbClr val="000000"/>
              </a:buClr>
              <a:defRPr/>
            </a:pPr>
            <a:fld id="{8E0CF524-01BB-4F04-924B-DE672D76B09E}" type="datetimeFigureOut">
              <a:rPr lang="en-US" kern="0" smtClean="0">
                <a:solidFill>
                  <a:prstClr val="black">
                    <a:tint val="75000"/>
                  </a:prstClr>
                </a:solidFill>
                <a:sym typeface="Arial"/>
              </a:rPr>
              <a:pPr defTabSz="1219170">
                <a:buClr>
                  <a:srgbClr val="000000"/>
                </a:buClr>
                <a:defRPr/>
              </a:pPr>
              <a:t>6/28/2025</a:t>
            </a:fld>
            <a:endParaRPr lang="en-US" kern="0">
              <a:solidFill>
                <a:prstClr val="black">
                  <a:tint val="75000"/>
                </a:prstClr>
              </a:solidFill>
              <a:sym typeface="Arial"/>
            </a:endParaRPr>
          </a:p>
        </p:txBody>
      </p:sp>
      <p:sp>
        <p:nvSpPr>
          <p:cNvPr id="5" name="Footer Placeholder 4"/>
          <p:cNvSpPr>
            <a:spLocks noGrp="1"/>
          </p:cNvSpPr>
          <p:nvPr>
            <p:ph type="ftr" sz="quarter" idx="11"/>
          </p:nvPr>
        </p:nvSpPr>
        <p:spPr/>
        <p:txBody>
          <a:bodyPr/>
          <a:lstStyle>
            <a:lvl1pPr>
              <a:defRPr/>
            </a:lvl1pPr>
          </a:lstStyle>
          <a:p>
            <a:pPr defTabSz="1219170">
              <a:buClr>
                <a:srgbClr val="000000"/>
              </a:buClr>
              <a:defRPr/>
            </a:pPr>
            <a:endParaRPr lang="en-US" kern="0">
              <a:solidFill>
                <a:prstClr val="black">
                  <a:tint val="75000"/>
                </a:prstClr>
              </a:solidFill>
              <a:sym typeface="Arial"/>
            </a:endParaRPr>
          </a:p>
        </p:txBody>
      </p:sp>
      <p:sp>
        <p:nvSpPr>
          <p:cNvPr id="6" name="Slide Number Placeholder 5"/>
          <p:cNvSpPr>
            <a:spLocks noGrp="1"/>
          </p:cNvSpPr>
          <p:nvPr>
            <p:ph type="sldNum" sz="quarter" idx="12"/>
          </p:nvPr>
        </p:nvSpPr>
        <p:spPr/>
        <p:txBody>
          <a:bodyPr/>
          <a:lstStyle>
            <a:lvl1pPr>
              <a:defRPr/>
            </a:lvl1pPr>
          </a:lstStyle>
          <a:p>
            <a:pPr defTabSz="1219170">
              <a:buClr>
                <a:srgbClr val="000000"/>
              </a:buClr>
              <a:defRPr/>
            </a:pPr>
            <a:fld id="{B60012C3-3408-4678-A596-17827D6764CD}" type="slidenum">
              <a:rPr lang="en-US" altLang="en-US" kern="0" smtClean="0">
                <a:cs typeface="Arial"/>
                <a:sym typeface="Arial"/>
              </a:rPr>
              <a:pPr defTabSz="1219170">
                <a:buClr>
                  <a:srgbClr val="000000"/>
                </a:buClr>
                <a:defRPr/>
              </a:pPr>
              <a:t>‹#›</a:t>
            </a:fld>
            <a:endParaRPr lang="en-US" altLang="en-US" kern="0">
              <a:cs typeface="Arial"/>
              <a:sym typeface="Arial"/>
            </a:endParaRPr>
          </a:p>
        </p:txBody>
      </p:sp>
    </p:spTree>
    <p:extLst>
      <p:ext uri="{BB962C8B-B14F-4D97-AF65-F5344CB8AC3E}">
        <p14:creationId xmlns:p14="http://schemas.microsoft.com/office/powerpoint/2010/main" val="24322978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defTabSz="1219170">
              <a:buClr>
                <a:srgbClr val="000000"/>
              </a:buClr>
              <a:defRPr/>
            </a:pPr>
            <a:fld id="{E13D1E7C-2632-4319-98C6-A13FA48A53F2}" type="datetimeFigureOut">
              <a:rPr lang="en-US" kern="0" smtClean="0">
                <a:solidFill>
                  <a:prstClr val="black">
                    <a:tint val="75000"/>
                  </a:prstClr>
                </a:solidFill>
                <a:sym typeface="Arial"/>
              </a:rPr>
              <a:pPr defTabSz="1219170">
                <a:buClr>
                  <a:srgbClr val="000000"/>
                </a:buClr>
                <a:defRPr/>
              </a:pPr>
              <a:t>6/28/2025</a:t>
            </a:fld>
            <a:endParaRPr lang="en-US" kern="0">
              <a:solidFill>
                <a:prstClr val="black">
                  <a:tint val="75000"/>
                </a:prstClr>
              </a:solidFill>
              <a:sym typeface="Arial"/>
            </a:endParaRPr>
          </a:p>
        </p:txBody>
      </p:sp>
      <p:sp>
        <p:nvSpPr>
          <p:cNvPr id="5" name="Footer Placeholder 4"/>
          <p:cNvSpPr>
            <a:spLocks noGrp="1"/>
          </p:cNvSpPr>
          <p:nvPr>
            <p:ph type="ftr" sz="quarter" idx="11"/>
          </p:nvPr>
        </p:nvSpPr>
        <p:spPr/>
        <p:txBody>
          <a:bodyPr/>
          <a:lstStyle>
            <a:lvl1pPr>
              <a:defRPr/>
            </a:lvl1pPr>
          </a:lstStyle>
          <a:p>
            <a:pPr defTabSz="1219170">
              <a:buClr>
                <a:srgbClr val="000000"/>
              </a:buClr>
              <a:defRPr/>
            </a:pPr>
            <a:endParaRPr lang="en-US" kern="0">
              <a:solidFill>
                <a:prstClr val="black">
                  <a:tint val="75000"/>
                </a:prstClr>
              </a:solidFill>
              <a:sym typeface="Arial"/>
            </a:endParaRPr>
          </a:p>
        </p:txBody>
      </p:sp>
      <p:sp>
        <p:nvSpPr>
          <p:cNvPr id="6" name="Slide Number Placeholder 5"/>
          <p:cNvSpPr>
            <a:spLocks noGrp="1"/>
          </p:cNvSpPr>
          <p:nvPr>
            <p:ph type="sldNum" sz="quarter" idx="12"/>
          </p:nvPr>
        </p:nvSpPr>
        <p:spPr/>
        <p:txBody>
          <a:bodyPr/>
          <a:lstStyle>
            <a:lvl1pPr>
              <a:defRPr/>
            </a:lvl1pPr>
          </a:lstStyle>
          <a:p>
            <a:pPr defTabSz="1219170">
              <a:buClr>
                <a:srgbClr val="000000"/>
              </a:buClr>
              <a:defRPr/>
            </a:pPr>
            <a:fld id="{FD98658D-4083-45B8-A587-A9A3E80E6A0A}" type="slidenum">
              <a:rPr lang="en-US" altLang="en-US" kern="0" smtClean="0">
                <a:cs typeface="Arial"/>
                <a:sym typeface="Arial"/>
              </a:rPr>
              <a:pPr defTabSz="1219170">
                <a:buClr>
                  <a:srgbClr val="000000"/>
                </a:buClr>
                <a:defRPr/>
              </a:pPr>
              <a:t>‹#›</a:t>
            </a:fld>
            <a:endParaRPr lang="en-US" altLang="en-US" kern="0">
              <a:cs typeface="Arial"/>
              <a:sym typeface="Arial"/>
            </a:endParaRPr>
          </a:p>
        </p:txBody>
      </p:sp>
    </p:spTree>
    <p:extLst>
      <p:ext uri="{BB962C8B-B14F-4D97-AF65-F5344CB8AC3E}">
        <p14:creationId xmlns:p14="http://schemas.microsoft.com/office/powerpoint/2010/main" val="161614412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7"/>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600203"/>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3"/>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09600" y="3938594"/>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3938594"/>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defTabSz="1219170">
              <a:buClr>
                <a:srgbClr val="000000"/>
              </a:buClr>
              <a:defRPr/>
            </a:pPr>
            <a:fld id="{41F9250A-A1E7-40C2-A3E6-0DD46E916A49}" type="datetimeFigureOut">
              <a:rPr lang="en-US" kern="0" smtClean="0">
                <a:solidFill>
                  <a:prstClr val="black">
                    <a:tint val="75000"/>
                  </a:prstClr>
                </a:solidFill>
                <a:sym typeface="Arial"/>
              </a:rPr>
              <a:pPr defTabSz="1219170">
                <a:buClr>
                  <a:srgbClr val="000000"/>
                </a:buClr>
                <a:defRPr/>
              </a:pPr>
              <a:t>6/28/2025</a:t>
            </a:fld>
            <a:endParaRPr lang="en-US" kern="0">
              <a:solidFill>
                <a:prstClr val="black">
                  <a:tint val="75000"/>
                </a:prstClr>
              </a:solidFill>
              <a:sym typeface="Arial"/>
            </a:endParaRPr>
          </a:p>
        </p:txBody>
      </p:sp>
      <p:sp>
        <p:nvSpPr>
          <p:cNvPr id="8" name="Footer Placeholder 4"/>
          <p:cNvSpPr>
            <a:spLocks noGrp="1"/>
          </p:cNvSpPr>
          <p:nvPr>
            <p:ph type="ftr" sz="quarter" idx="11"/>
          </p:nvPr>
        </p:nvSpPr>
        <p:spPr/>
        <p:txBody>
          <a:bodyPr/>
          <a:lstStyle>
            <a:lvl1pPr>
              <a:defRPr/>
            </a:lvl1pPr>
          </a:lstStyle>
          <a:p>
            <a:pPr defTabSz="1219170">
              <a:buClr>
                <a:srgbClr val="000000"/>
              </a:buClr>
              <a:defRPr/>
            </a:pPr>
            <a:endParaRPr lang="en-US" kern="0">
              <a:solidFill>
                <a:prstClr val="black">
                  <a:tint val="75000"/>
                </a:prstClr>
              </a:solidFill>
              <a:sym typeface="Arial"/>
            </a:endParaRPr>
          </a:p>
        </p:txBody>
      </p:sp>
      <p:sp>
        <p:nvSpPr>
          <p:cNvPr id="9" name="Slide Number Placeholder 5"/>
          <p:cNvSpPr>
            <a:spLocks noGrp="1"/>
          </p:cNvSpPr>
          <p:nvPr>
            <p:ph type="sldNum" sz="quarter" idx="12"/>
          </p:nvPr>
        </p:nvSpPr>
        <p:spPr/>
        <p:txBody>
          <a:bodyPr/>
          <a:lstStyle>
            <a:lvl1pPr>
              <a:defRPr/>
            </a:lvl1pPr>
          </a:lstStyle>
          <a:p>
            <a:pPr defTabSz="1219170">
              <a:buClr>
                <a:srgbClr val="000000"/>
              </a:buClr>
              <a:defRPr/>
            </a:pPr>
            <a:fld id="{4B3A3476-EC21-4A4E-8C17-FA1FB599E157}" type="slidenum">
              <a:rPr lang="en-US" altLang="en-US" kern="0" smtClean="0">
                <a:cs typeface="Arial"/>
                <a:sym typeface="Arial"/>
              </a:rPr>
              <a:pPr defTabSz="1219170">
                <a:buClr>
                  <a:srgbClr val="000000"/>
                </a:buClr>
                <a:defRPr/>
              </a:pPr>
              <a:t>‹#›</a:t>
            </a:fld>
            <a:endParaRPr lang="en-US" altLang="en-US" kern="0">
              <a:cs typeface="Arial"/>
              <a:sym typeface="Arial"/>
            </a:endParaRPr>
          </a:p>
        </p:txBody>
      </p:sp>
    </p:spTree>
    <p:extLst>
      <p:ext uri="{BB962C8B-B14F-4D97-AF65-F5344CB8AC3E}">
        <p14:creationId xmlns:p14="http://schemas.microsoft.com/office/powerpoint/2010/main" val="391047083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p:cNvSpPr>
            <a:spLocks noGrp="1"/>
          </p:cNvSpPr>
          <p:nvPr>
            <p:ph type="dt" sz="half" idx="10"/>
          </p:nvPr>
        </p:nvSpPr>
        <p:spPr/>
        <p:txBody>
          <a:bodyPr/>
          <a:lstStyle>
            <a:lvl1pPr>
              <a:defRPr/>
            </a:lvl1pPr>
          </a:lstStyle>
          <a:p>
            <a:pPr defTabSz="1219170">
              <a:buClr>
                <a:srgbClr val="000000"/>
              </a:buClr>
              <a:defRPr/>
            </a:pPr>
            <a:fld id="{8EA65127-16D3-43AD-ADBF-9B7A1CE90B13}" type="datetimeFigureOut">
              <a:rPr lang="en-US" kern="0" smtClean="0">
                <a:solidFill>
                  <a:prstClr val="black">
                    <a:tint val="75000"/>
                  </a:prstClr>
                </a:solidFill>
                <a:sym typeface="Arial"/>
              </a:rPr>
              <a:pPr defTabSz="1219170">
                <a:buClr>
                  <a:srgbClr val="000000"/>
                </a:buClr>
                <a:defRPr/>
              </a:pPr>
              <a:t>6/28/2025</a:t>
            </a:fld>
            <a:endParaRPr lang="en-US" kern="0">
              <a:solidFill>
                <a:prstClr val="black">
                  <a:tint val="75000"/>
                </a:prstClr>
              </a:solidFill>
              <a:sym typeface="Arial"/>
            </a:endParaRPr>
          </a:p>
        </p:txBody>
      </p:sp>
      <p:sp>
        <p:nvSpPr>
          <p:cNvPr id="4" name="Footer Placeholder 4"/>
          <p:cNvSpPr>
            <a:spLocks noGrp="1"/>
          </p:cNvSpPr>
          <p:nvPr>
            <p:ph type="ftr" sz="quarter" idx="11"/>
          </p:nvPr>
        </p:nvSpPr>
        <p:spPr/>
        <p:txBody>
          <a:bodyPr/>
          <a:lstStyle>
            <a:lvl1pPr>
              <a:defRPr/>
            </a:lvl1pPr>
          </a:lstStyle>
          <a:p>
            <a:pPr defTabSz="1219170">
              <a:buClr>
                <a:srgbClr val="000000"/>
              </a:buClr>
              <a:defRPr/>
            </a:pPr>
            <a:endParaRPr lang="en-US" kern="0">
              <a:solidFill>
                <a:prstClr val="black">
                  <a:tint val="75000"/>
                </a:prstClr>
              </a:solidFill>
              <a:sym typeface="Arial"/>
            </a:endParaRPr>
          </a:p>
        </p:txBody>
      </p:sp>
      <p:sp>
        <p:nvSpPr>
          <p:cNvPr id="5" name="Slide Number Placeholder 5"/>
          <p:cNvSpPr>
            <a:spLocks noGrp="1"/>
          </p:cNvSpPr>
          <p:nvPr>
            <p:ph type="sldNum" sz="quarter" idx="12"/>
          </p:nvPr>
        </p:nvSpPr>
        <p:spPr/>
        <p:txBody>
          <a:bodyPr/>
          <a:lstStyle>
            <a:lvl1pPr>
              <a:defRPr/>
            </a:lvl1pPr>
          </a:lstStyle>
          <a:p>
            <a:pPr defTabSz="1219170">
              <a:buClr>
                <a:srgbClr val="000000"/>
              </a:buClr>
              <a:defRPr/>
            </a:pPr>
            <a:fld id="{A046B71A-A570-4923-A127-28903BF545E3}" type="slidenum">
              <a:rPr lang="en-US" altLang="en-US" kern="0" smtClean="0">
                <a:cs typeface="Arial"/>
                <a:sym typeface="Arial"/>
              </a:rPr>
              <a:pPr defTabSz="1219170">
                <a:buClr>
                  <a:srgbClr val="000000"/>
                </a:buClr>
                <a:defRPr/>
              </a:pPr>
              <a:t>‹#›</a:t>
            </a:fld>
            <a:endParaRPr lang="en-US" altLang="en-US" kern="0">
              <a:cs typeface="Arial"/>
              <a:sym typeface="Arial"/>
            </a:endParaRPr>
          </a:p>
        </p:txBody>
      </p:sp>
    </p:spTree>
    <p:extLst>
      <p:ext uri="{BB962C8B-B14F-4D97-AF65-F5344CB8AC3E}">
        <p14:creationId xmlns:p14="http://schemas.microsoft.com/office/powerpoint/2010/main" val="240049418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7"/>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1"/>
            <a:ext cx="10972800" cy="4525963"/>
          </a:xfrm>
        </p:spPr>
        <p:txBody>
          <a:bodyPr rtlCol="0">
            <a:normAutofit/>
          </a:bodyPr>
          <a:lstStyle/>
          <a:p>
            <a:pPr lvl="0"/>
            <a:endParaRPr lang="en-US" noProof="0"/>
          </a:p>
        </p:txBody>
      </p:sp>
      <p:sp>
        <p:nvSpPr>
          <p:cNvPr id="4" name="Date Placeholder 3"/>
          <p:cNvSpPr>
            <a:spLocks noGrp="1"/>
          </p:cNvSpPr>
          <p:nvPr>
            <p:ph type="dt" sz="half" idx="10"/>
          </p:nvPr>
        </p:nvSpPr>
        <p:spPr/>
        <p:txBody>
          <a:bodyPr/>
          <a:lstStyle>
            <a:lvl1pPr>
              <a:defRPr/>
            </a:lvl1pPr>
          </a:lstStyle>
          <a:p>
            <a:pPr defTabSz="1219170">
              <a:buClr>
                <a:srgbClr val="000000"/>
              </a:buClr>
              <a:defRPr/>
            </a:pPr>
            <a:endParaRPr lang="en-US" kern="0">
              <a:solidFill>
                <a:prstClr val="black">
                  <a:tint val="75000"/>
                </a:prstClr>
              </a:solidFill>
              <a:sym typeface="Arial"/>
            </a:endParaRPr>
          </a:p>
        </p:txBody>
      </p:sp>
      <p:sp>
        <p:nvSpPr>
          <p:cNvPr id="5" name="Footer Placeholder 4"/>
          <p:cNvSpPr>
            <a:spLocks noGrp="1"/>
          </p:cNvSpPr>
          <p:nvPr>
            <p:ph type="ftr" sz="quarter" idx="11"/>
          </p:nvPr>
        </p:nvSpPr>
        <p:spPr/>
        <p:txBody>
          <a:bodyPr/>
          <a:lstStyle>
            <a:lvl1pPr>
              <a:defRPr/>
            </a:lvl1pPr>
          </a:lstStyle>
          <a:p>
            <a:pPr defTabSz="1219170">
              <a:buClr>
                <a:srgbClr val="000000"/>
              </a:buClr>
              <a:defRPr/>
            </a:pPr>
            <a:endParaRPr lang="en-US" kern="0">
              <a:solidFill>
                <a:prstClr val="black">
                  <a:tint val="75000"/>
                </a:prstClr>
              </a:solidFill>
              <a:sym typeface="Arial"/>
            </a:endParaRPr>
          </a:p>
        </p:txBody>
      </p:sp>
      <p:sp>
        <p:nvSpPr>
          <p:cNvPr id="6" name="Slide Number Placeholder 5"/>
          <p:cNvSpPr>
            <a:spLocks noGrp="1"/>
          </p:cNvSpPr>
          <p:nvPr>
            <p:ph type="sldNum" sz="quarter" idx="12"/>
          </p:nvPr>
        </p:nvSpPr>
        <p:spPr/>
        <p:txBody>
          <a:bodyPr/>
          <a:lstStyle>
            <a:lvl1pPr>
              <a:defRPr smtClean="0"/>
            </a:lvl1pPr>
          </a:lstStyle>
          <a:p>
            <a:pPr defTabSz="1219170">
              <a:buClr>
                <a:srgbClr val="000000"/>
              </a:buClr>
              <a:defRPr/>
            </a:pPr>
            <a:fld id="{C8D4BCDD-FD30-4015-9686-28EDBD81853B}" type="slidenum">
              <a:rPr lang="en-US" altLang="en-US" kern="0" smtClean="0">
                <a:cs typeface="Arial"/>
                <a:sym typeface="Arial"/>
              </a:rPr>
              <a:pPr defTabSz="1219170">
                <a:buClr>
                  <a:srgbClr val="000000"/>
                </a:buClr>
                <a:defRPr/>
              </a:pPr>
              <a:t>‹#›</a:t>
            </a:fld>
            <a:endParaRPr lang="en-US" altLang="en-US" kern="0">
              <a:cs typeface="Arial"/>
              <a:sym typeface="Arial"/>
            </a:endParaRPr>
          </a:p>
        </p:txBody>
      </p:sp>
    </p:spTree>
    <p:extLst>
      <p:ext uri="{BB962C8B-B14F-4D97-AF65-F5344CB8AC3E}">
        <p14:creationId xmlns:p14="http://schemas.microsoft.com/office/powerpoint/2010/main" val="419297485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type="title">
  <p:cSld name="Title">
    <p:bg>
      <p:bgPr>
        <a:blipFill>
          <a:blip r:embed="rId2">
            <a:alphaModFix/>
          </a:blip>
          <a:stretch>
            <a:fillRect/>
          </a:stretch>
        </a:blipFill>
        <a:effectLst/>
      </p:bgPr>
    </p:bg>
    <p:spTree>
      <p:nvGrpSpPr>
        <p:cNvPr id="1" name="Shape 9"/>
        <p:cNvGrpSpPr/>
        <p:nvPr/>
      </p:nvGrpSpPr>
      <p:grpSpPr>
        <a:xfrm>
          <a:off x="0" y="0"/>
          <a:ext cx="0" cy="0"/>
          <a:chOff x="0" y="0"/>
          <a:chExt cx="0" cy="0"/>
        </a:xfrm>
      </p:grpSpPr>
      <p:sp>
        <p:nvSpPr>
          <p:cNvPr id="10" name="Google Shape;10;p2"/>
          <p:cNvSpPr/>
          <p:nvPr/>
        </p:nvSpPr>
        <p:spPr>
          <a:xfrm>
            <a:off x="3507267" y="840200"/>
            <a:ext cx="5177600" cy="5177600"/>
          </a:xfrm>
          <a:prstGeom prst="ellipse">
            <a:avLst/>
          </a:pr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11;p2"/>
          <p:cNvSpPr/>
          <p:nvPr/>
        </p:nvSpPr>
        <p:spPr>
          <a:xfrm>
            <a:off x="7240467" y="304800"/>
            <a:ext cx="1850800" cy="1850800"/>
          </a:xfrm>
          <a:prstGeom prst="ellipse">
            <a:avLst/>
          </a:prstGeom>
          <a:solidFill>
            <a:srgbClr val="FFB600">
              <a:alpha val="796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12;p2"/>
          <p:cNvSpPr/>
          <p:nvPr/>
        </p:nvSpPr>
        <p:spPr>
          <a:xfrm>
            <a:off x="7877667" y="6214433"/>
            <a:ext cx="807200" cy="8072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a:off x="3608867" y="5163505"/>
            <a:ext cx="1463600" cy="1463600"/>
          </a:xfrm>
          <a:prstGeom prst="ellipse">
            <a:avLst/>
          </a:prstGeom>
          <a:solidFill>
            <a:srgbClr val="FC4540">
              <a:alpha val="7885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4;p2"/>
          <p:cNvSpPr/>
          <p:nvPr/>
        </p:nvSpPr>
        <p:spPr>
          <a:xfrm>
            <a:off x="2775592" y="1028361"/>
            <a:ext cx="1032800" cy="10328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5;p2"/>
          <p:cNvSpPr/>
          <p:nvPr/>
        </p:nvSpPr>
        <p:spPr>
          <a:xfrm>
            <a:off x="8684868" y="2155587"/>
            <a:ext cx="551200" cy="551200"/>
          </a:xfrm>
          <a:prstGeom prst="ellipse">
            <a:avLst/>
          </a:prstGeom>
          <a:solidFill>
            <a:srgbClr val="FC4540">
              <a:alpha val="7885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6;p2"/>
          <p:cNvSpPr/>
          <p:nvPr/>
        </p:nvSpPr>
        <p:spPr>
          <a:xfrm>
            <a:off x="3227301" y="4816059"/>
            <a:ext cx="449200" cy="449200"/>
          </a:xfrm>
          <a:prstGeom prst="ellipse">
            <a:avLst/>
          </a:prstGeom>
          <a:solidFill>
            <a:srgbClr val="FF975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7;p2"/>
          <p:cNvSpPr/>
          <p:nvPr/>
        </p:nvSpPr>
        <p:spPr>
          <a:xfrm>
            <a:off x="3149979" y="2226844"/>
            <a:ext cx="284000" cy="284000"/>
          </a:xfrm>
          <a:prstGeom prst="ellipse">
            <a:avLst/>
          </a:prstGeom>
          <a:solidFill>
            <a:srgbClr val="FFB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8;p2"/>
          <p:cNvSpPr/>
          <p:nvPr/>
        </p:nvSpPr>
        <p:spPr>
          <a:xfrm>
            <a:off x="9091281" y="1784923"/>
            <a:ext cx="125200" cy="125200"/>
          </a:xfrm>
          <a:prstGeom prst="ellipse">
            <a:avLst/>
          </a:prstGeom>
          <a:solidFill>
            <a:srgbClr val="02BDC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p:nvPr/>
        </p:nvSpPr>
        <p:spPr>
          <a:xfrm>
            <a:off x="8218652" y="5832700"/>
            <a:ext cx="125200" cy="125200"/>
          </a:xfrm>
          <a:prstGeom prst="ellipse">
            <a:avLst/>
          </a:prstGeom>
          <a:solidFill>
            <a:srgbClr val="FFB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3067490" y="1320258"/>
            <a:ext cx="449023" cy="449023"/>
          </a:xfrm>
          <a:custGeom>
            <a:avLst/>
            <a:gdLst/>
            <a:ahLst/>
            <a:cxnLst/>
            <a:rect l="l" t="t" r="r" b="b"/>
            <a:pathLst>
              <a:path w="16027" h="16027" fill="none" extrusionOk="0">
                <a:moveTo>
                  <a:pt x="14029" y="4019"/>
                </a:moveTo>
                <a:lnTo>
                  <a:pt x="14029" y="4019"/>
                </a:lnTo>
                <a:lnTo>
                  <a:pt x="14200" y="3849"/>
                </a:lnTo>
                <a:lnTo>
                  <a:pt x="14395" y="3752"/>
                </a:lnTo>
                <a:lnTo>
                  <a:pt x="14614" y="3678"/>
                </a:lnTo>
                <a:lnTo>
                  <a:pt x="14809" y="3630"/>
                </a:lnTo>
                <a:lnTo>
                  <a:pt x="15028" y="3581"/>
                </a:lnTo>
                <a:lnTo>
                  <a:pt x="15247" y="3484"/>
                </a:lnTo>
                <a:lnTo>
                  <a:pt x="15442" y="3362"/>
                </a:lnTo>
                <a:lnTo>
                  <a:pt x="15661" y="3191"/>
                </a:lnTo>
                <a:lnTo>
                  <a:pt x="15661" y="3191"/>
                </a:lnTo>
                <a:lnTo>
                  <a:pt x="15832" y="2997"/>
                </a:lnTo>
                <a:lnTo>
                  <a:pt x="15929" y="2777"/>
                </a:lnTo>
                <a:lnTo>
                  <a:pt x="16002" y="2534"/>
                </a:lnTo>
                <a:lnTo>
                  <a:pt x="16026" y="2266"/>
                </a:lnTo>
                <a:lnTo>
                  <a:pt x="16026" y="2266"/>
                </a:lnTo>
                <a:lnTo>
                  <a:pt x="16002" y="2047"/>
                </a:lnTo>
                <a:lnTo>
                  <a:pt x="15978" y="1827"/>
                </a:lnTo>
                <a:lnTo>
                  <a:pt x="15905" y="1633"/>
                </a:lnTo>
                <a:lnTo>
                  <a:pt x="15807" y="1413"/>
                </a:lnTo>
                <a:lnTo>
                  <a:pt x="15710" y="1243"/>
                </a:lnTo>
                <a:lnTo>
                  <a:pt x="15588" y="1048"/>
                </a:lnTo>
                <a:lnTo>
                  <a:pt x="15466" y="878"/>
                </a:lnTo>
                <a:lnTo>
                  <a:pt x="15320" y="707"/>
                </a:lnTo>
                <a:lnTo>
                  <a:pt x="15320" y="707"/>
                </a:lnTo>
                <a:lnTo>
                  <a:pt x="15150" y="561"/>
                </a:lnTo>
                <a:lnTo>
                  <a:pt x="14979" y="439"/>
                </a:lnTo>
                <a:lnTo>
                  <a:pt x="14784" y="317"/>
                </a:lnTo>
                <a:lnTo>
                  <a:pt x="14590" y="196"/>
                </a:lnTo>
                <a:lnTo>
                  <a:pt x="14395" y="123"/>
                </a:lnTo>
                <a:lnTo>
                  <a:pt x="14175" y="50"/>
                </a:lnTo>
                <a:lnTo>
                  <a:pt x="13981" y="25"/>
                </a:lnTo>
                <a:lnTo>
                  <a:pt x="13761" y="1"/>
                </a:lnTo>
                <a:lnTo>
                  <a:pt x="13761" y="1"/>
                </a:lnTo>
                <a:lnTo>
                  <a:pt x="13494" y="25"/>
                </a:lnTo>
                <a:lnTo>
                  <a:pt x="13250" y="98"/>
                </a:lnTo>
                <a:lnTo>
                  <a:pt x="13031" y="196"/>
                </a:lnTo>
                <a:lnTo>
                  <a:pt x="12836" y="366"/>
                </a:lnTo>
                <a:lnTo>
                  <a:pt x="12836" y="366"/>
                </a:lnTo>
                <a:lnTo>
                  <a:pt x="12665" y="561"/>
                </a:lnTo>
                <a:lnTo>
                  <a:pt x="12544" y="780"/>
                </a:lnTo>
                <a:lnTo>
                  <a:pt x="12471" y="975"/>
                </a:lnTo>
                <a:lnTo>
                  <a:pt x="12422" y="1194"/>
                </a:lnTo>
                <a:lnTo>
                  <a:pt x="12349" y="1413"/>
                </a:lnTo>
                <a:lnTo>
                  <a:pt x="12276" y="1608"/>
                </a:lnTo>
                <a:lnTo>
                  <a:pt x="12178" y="1827"/>
                </a:lnTo>
                <a:lnTo>
                  <a:pt x="12008" y="1998"/>
                </a:lnTo>
                <a:lnTo>
                  <a:pt x="12008" y="1998"/>
                </a:lnTo>
                <a:lnTo>
                  <a:pt x="11740" y="2266"/>
                </a:lnTo>
                <a:lnTo>
                  <a:pt x="11496" y="2436"/>
                </a:lnTo>
                <a:lnTo>
                  <a:pt x="11277" y="2534"/>
                </a:lnTo>
                <a:lnTo>
                  <a:pt x="11082" y="2582"/>
                </a:lnTo>
                <a:lnTo>
                  <a:pt x="10888" y="2582"/>
                </a:lnTo>
                <a:lnTo>
                  <a:pt x="10717" y="2534"/>
                </a:lnTo>
                <a:lnTo>
                  <a:pt x="10547" y="2412"/>
                </a:lnTo>
                <a:lnTo>
                  <a:pt x="10376" y="2290"/>
                </a:lnTo>
                <a:lnTo>
                  <a:pt x="10206" y="2095"/>
                </a:lnTo>
                <a:lnTo>
                  <a:pt x="10035" y="1901"/>
                </a:lnTo>
                <a:lnTo>
                  <a:pt x="9670" y="1413"/>
                </a:lnTo>
                <a:lnTo>
                  <a:pt x="9231" y="878"/>
                </a:lnTo>
                <a:lnTo>
                  <a:pt x="8988" y="585"/>
                </a:lnTo>
                <a:lnTo>
                  <a:pt x="8720" y="293"/>
                </a:lnTo>
                <a:lnTo>
                  <a:pt x="8720" y="293"/>
                </a:lnTo>
                <a:lnTo>
                  <a:pt x="8574" y="171"/>
                </a:lnTo>
                <a:lnTo>
                  <a:pt x="8379" y="74"/>
                </a:lnTo>
                <a:lnTo>
                  <a:pt x="8209" y="25"/>
                </a:lnTo>
                <a:lnTo>
                  <a:pt x="8014" y="1"/>
                </a:lnTo>
                <a:lnTo>
                  <a:pt x="8014" y="1"/>
                </a:lnTo>
                <a:lnTo>
                  <a:pt x="7916" y="25"/>
                </a:lnTo>
                <a:lnTo>
                  <a:pt x="7770" y="98"/>
                </a:lnTo>
                <a:lnTo>
                  <a:pt x="7307" y="366"/>
                </a:lnTo>
                <a:lnTo>
                  <a:pt x="7039" y="537"/>
                </a:lnTo>
                <a:lnTo>
                  <a:pt x="6747" y="756"/>
                </a:lnTo>
                <a:lnTo>
                  <a:pt x="6431" y="975"/>
                </a:lnTo>
                <a:lnTo>
                  <a:pt x="6138" y="1243"/>
                </a:lnTo>
                <a:lnTo>
                  <a:pt x="5870" y="1511"/>
                </a:lnTo>
                <a:lnTo>
                  <a:pt x="5627" y="1803"/>
                </a:lnTo>
                <a:lnTo>
                  <a:pt x="5432" y="2095"/>
                </a:lnTo>
                <a:lnTo>
                  <a:pt x="5359" y="2242"/>
                </a:lnTo>
                <a:lnTo>
                  <a:pt x="5310" y="2412"/>
                </a:lnTo>
                <a:lnTo>
                  <a:pt x="5262" y="2558"/>
                </a:lnTo>
                <a:lnTo>
                  <a:pt x="5237" y="2704"/>
                </a:lnTo>
                <a:lnTo>
                  <a:pt x="5237" y="2850"/>
                </a:lnTo>
                <a:lnTo>
                  <a:pt x="5262" y="3021"/>
                </a:lnTo>
                <a:lnTo>
                  <a:pt x="5310" y="3167"/>
                </a:lnTo>
                <a:lnTo>
                  <a:pt x="5383" y="3313"/>
                </a:lnTo>
                <a:lnTo>
                  <a:pt x="5481" y="3459"/>
                </a:lnTo>
                <a:lnTo>
                  <a:pt x="5603" y="3605"/>
                </a:lnTo>
                <a:lnTo>
                  <a:pt x="5603" y="3605"/>
                </a:lnTo>
                <a:lnTo>
                  <a:pt x="5797" y="3752"/>
                </a:lnTo>
                <a:lnTo>
                  <a:pt x="5992" y="3849"/>
                </a:lnTo>
                <a:lnTo>
                  <a:pt x="6187" y="3946"/>
                </a:lnTo>
                <a:lnTo>
                  <a:pt x="6406" y="3995"/>
                </a:lnTo>
                <a:lnTo>
                  <a:pt x="6625" y="4044"/>
                </a:lnTo>
                <a:lnTo>
                  <a:pt x="6845" y="4141"/>
                </a:lnTo>
                <a:lnTo>
                  <a:pt x="7039" y="4239"/>
                </a:lnTo>
                <a:lnTo>
                  <a:pt x="7234" y="4409"/>
                </a:lnTo>
                <a:lnTo>
                  <a:pt x="7234" y="4409"/>
                </a:lnTo>
                <a:lnTo>
                  <a:pt x="7405" y="4604"/>
                </a:lnTo>
                <a:lnTo>
                  <a:pt x="7502" y="4823"/>
                </a:lnTo>
                <a:lnTo>
                  <a:pt x="7575" y="5067"/>
                </a:lnTo>
                <a:lnTo>
                  <a:pt x="7600" y="5359"/>
                </a:lnTo>
                <a:lnTo>
                  <a:pt x="7600" y="5359"/>
                </a:lnTo>
                <a:lnTo>
                  <a:pt x="7575" y="5554"/>
                </a:lnTo>
                <a:lnTo>
                  <a:pt x="7551" y="5773"/>
                </a:lnTo>
                <a:lnTo>
                  <a:pt x="7478" y="5968"/>
                </a:lnTo>
                <a:lnTo>
                  <a:pt x="7405" y="6163"/>
                </a:lnTo>
                <a:lnTo>
                  <a:pt x="7307" y="6357"/>
                </a:lnTo>
                <a:lnTo>
                  <a:pt x="7186" y="6552"/>
                </a:lnTo>
                <a:lnTo>
                  <a:pt x="7039" y="6723"/>
                </a:lnTo>
                <a:lnTo>
                  <a:pt x="6893" y="6893"/>
                </a:lnTo>
                <a:lnTo>
                  <a:pt x="6893" y="6893"/>
                </a:lnTo>
                <a:lnTo>
                  <a:pt x="6723" y="7039"/>
                </a:lnTo>
                <a:lnTo>
                  <a:pt x="6552" y="7186"/>
                </a:lnTo>
                <a:lnTo>
                  <a:pt x="6382" y="7283"/>
                </a:lnTo>
                <a:lnTo>
                  <a:pt x="6187" y="7405"/>
                </a:lnTo>
                <a:lnTo>
                  <a:pt x="5992" y="7478"/>
                </a:lnTo>
                <a:lnTo>
                  <a:pt x="5773" y="7551"/>
                </a:lnTo>
                <a:lnTo>
                  <a:pt x="5554" y="7575"/>
                </a:lnTo>
                <a:lnTo>
                  <a:pt x="5359" y="7600"/>
                </a:lnTo>
                <a:lnTo>
                  <a:pt x="5359" y="7600"/>
                </a:lnTo>
                <a:lnTo>
                  <a:pt x="5091" y="7575"/>
                </a:lnTo>
                <a:lnTo>
                  <a:pt x="4848" y="7502"/>
                </a:lnTo>
                <a:lnTo>
                  <a:pt x="4604" y="7405"/>
                </a:lnTo>
                <a:lnTo>
                  <a:pt x="4409" y="7234"/>
                </a:lnTo>
                <a:lnTo>
                  <a:pt x="4409" y="7234"/>
                </a:lnTo>
                <a:lnTo>
                  <a:pt x="4239" y="7039"/>
                </a:lnTo>
                <a:lnTo>
                  <a:pt x="4117" y="6820"/>
                </a:lnTo>
                <a:lnTo>
                  <a:pt x="4044" y="6601"/>
                </a:lnTo>
                <a:lnTo>
                  <a:pt x="3971" y="6382"/>
                </a:lnTo>
                <a:lnTo>
                  <a:pt x="3922" y="6187"/>
                </a:lnTo>
                <a:lnTo>
                  <a:pt x="3849" y="5992"/>
                </a:lnTo>
                <a:lnTo>
                  <a:pt x="3752" y="5797"/>
                </a:lnTo>
                <a:lnTo>
                  <a:pt x="3605" y="5602"/>
                </a:lnTo>
                <a:lnTo>
                  <a:pt x="3605" y="5602"/>
                </a:lnTo>
                <a:lnTo>
                  <a:pt x="3459" y="5481"/>
                </a:lnTo>
                <a:lnTo>
                  <a:pt x="3313" y="5383"/>
                </a:lnTo>
                <a:lnTo>
                  <a:pt x="3167" y="5310"/>
                </a:lnTo>
                <a:lnTo>
                  <a:pt x="3021" y="5262"/>
                </a:lnTo>
                <a:lnTo>
                  <a:pt x="2850" y="5237"/>
                </a:lnTo>
                <a:lnTo>
                  <a:pt x="2704" y="5237"/>
                </a:lnTo>
                <a:lnTo>
                  <a:pt x="2558" y="5262"/>
                </a:lnTo>
                <a:lnTo>
                  <a:pt x="2412" y="5310"/>
                </a:lnTo>
                <a:lnTo>
                  <a:pt x="2242" y="5359"/>
                </a:lnTo>
                <a:lnTo>
                  <a:pt x="2095" y="5432"/>
                </a:lnTo>
                <a:lnTo>
                  <a:pt x="1803" y="5627"/>
                </a:lnTo>
                <a:lnTo>
                  <a:pt x="1511" y="5870"/>
                </a:lnTo>
                <a:lnTo>
                  <a:pt x="1243" y="6138"/>
                </a:lnTo>
                <a:lnTo>
                  <a:pt x="975" y="6431"/>
                </a:lnTo>
                <a:lnTo>
                  <a:pt x="756" y="6747"/>
                </a:lnTo>
                <a:lnTo>
                  <a:pt x="537" y="7039"/>
                </a:lnTo>
                <a:lnTo>
                  <a:pt x="366" y="7307"/>
                </a:lnTo>
                <a:lnTo>
                  <a:pt x="98" y="7770"/>
                </a:lnTo>
                <a:lnTo>
                  <a:pt x="25" y="7916"/>
                </a:lnTo>
                <a:lnTo>
                  <a:pt x="1" y="8014"/>
                </a:lnTo>
                <a:lnTo>
                  <a:pt x="1" y="8014"/>
                </a:lnTo>
                <a:lnTo>
                  <a:pt x="25" y="8208"/>
                </a:lnTo>
                <a:lnTo>
                  <a:pt x="74" y="8379"/>
                </a:lnTo>
                <a:lnTo>
                  <a:pt x="171" y="8574"/>
                </a:lnTo>
                <a:lnTo>
                  <a:pt x="293" y="8720"/>
                </a:lnTo>
                <a:lnTo>
                  <a:pt x="293" y="8720"/>
                </a:lnTo>
                <a:lnTo>
                  <a:pt x="585" y="8988"/>
                </a:lnTo>
                <a:lnTo>
                  <a:pt x="878" y="9231"/>
                </a:lnTo>
                <a:lnTo>
                  <a:pt x="1413" y="9670"/>
                </a:lnTo>
                <a:lnTo>
                  <a:pt x="1901" y="10035"/>
                </a:lnTo>
                <a:lnTo>
                  <a:pt x="2095" y="10206"/>
                </a:lnTo>
                <a:lnTo>
                  <a:pt x="2290" y="10376"/>
                </a:lnTo>
                <a:lnTo>
                  <a:pt x="2412" y="10547"/>
                </a:lnTo>
                <a:lnTo>
                  <a:pt x="2534" y="10717"/>
                </a:lnTo>
                <a:lnTo>
                  <a:pt x="2583" y="10888"/>
                </a:lnTo>
                <a:lnTo>
                  <a:pt x="2583" y="11082"/>
                </a:lnTo>
                <a:lnTo>
                  <a:pt x="2534" y="11277"/>
                </a:lnTo>
                <a:lnTo>
                  <a:pt x="2436" y="11496"/>
                </a:lnTo>
                <a:lnTo>
                  <a:pt x="2266" y="11740"/>
                </a:lnTo>
                <a:lnTo>
                  <a:pt x="1998" y="12008"/>
                </a:lnTo>
                <a:lnTo>
                  <a:pt x="1998" y="12008"/>
                </a:lnTo>
                <a:lnTo>
                  <a:pt x="1828" y="12178"/>
                </a:lnTo>
                <a:lnTo>
                  <a:pt x="1633" y="12276"/>
                </a:lnTo>
                <a:lnTo>
                  <a:pt x="1413" y="12349"/>
                </a:lnTo>
                <a:lnTo>
                  <a:pt x="1219" y="12398"/>
                </a:lnTo>
                <a:lnTo>
                  <a:pt x="999" y="12446"/>
                </a:lnTo>
                <a:lnTo>
                  <a:pt x="780" y="12544"/>
                </a:lnTo>
                <a:lnTo>
                  <a:pt x="585" y="12665"/>
                </a:lnTo>
                <a:lnTo>
                  <a:pt x="366" y="12836"/>
                </a:lnTo>
                <a:lnTo>
                  <a:pt x="366" y="12836"/>
                </a:lnTo>
                <a:lnTo>
                  <a:pt x="196" y="13031"/>
                </a:lnTo>
                <a:lnTo>
                  <a:pt x="98" y="13250"/>
                </a:lnTo>
                <a:lnTo>
                  <a:pt x="25" y="13493"/>
                </a:lnTo>
                <a:lnTo>
                  <a:pt x="1" y="13761"/>
                </a:lnTo>
                <a:lnTo>
                  <a:pt x="1" y="13761"/>
                </a:lnTo>
                <a:lnTo>
                  <a:pt x="25" y="13981"/>
                </a:lnTo>
                <a:lnTo>
                  <a:pt x="50" y="14200"/>
                </a:lnTo>
                <a:lnTo>
                  <a:pt x="123" y="14395"/>
                </a:lnTo>
                <a:lnTo>
                  <a:pt x="220" y="14614"/>
                </a:lnTo>
                <a:lnTo>
                  <a:pt x="318" y="14784"/>
                </a:lnTo>
                <a:lnTo>
                  <a:pt x="439" y="14979"/>
                </a:lnTo>
                <a:lnTo>
                  <a:pt x="561" y="15150"/>
                </a:lnTo>
                <a:lnTo>
                  <a:pt x="707" y="15320"/>
                </a:lnTo>
                <a:lnTo>
                  <a:pt x="707" y="15320"/>
                </a:lnTo>
                <a:lnTo>
                  <a:pt x="878" y="15466"/>
                </a:lnTo>
                <a:lnTo>
                  <a:pt x="1048" y="15588"/>
                </a:lnTo>
                <a:lnTo>
                  <a:pt x="1243" y="15710"/>
                </a:lnTo>
                <a:lnTo>
                  <a:pt x="1438" y="15832"/>
                </a:lnTo>
                <a:lnTo>
                  <a:pt x="1633" y="15905"/>
                </a:lnTo>
                <a:lnTo>
                  <a:pt x="1852" y="15978"/>
                </a:lnTo>
                <a:lnTo>
                  <a:pt x="2047" y="16002"/>
                </a:lnTo>
                <a:lnTo>
                  <a:pt x="2266" y="16026"/>
                </a:lnTo>
                <a:lnTo>
                  <a:pt x="2266" y="16026"/>
                </a:lnTo>
                <a:lnTo>
                  <a:pt x="2534" y="16002"/>
                </a:lnTo>
                <a:lnTo>
                  <a:pt x="2777" y="15929"/>
                </a:lnTo>
                <a:lnTo>
                  <a:pt x="2997" y="15832"/>
                </a:lnTo>
                <a:lnTo>
                  <a:pt x="3191" y="15661"/>
                </a:lnTo>
                <a:lnTo>
                  <a:pt x="3191" y="15661"/>
                </a:lnTo>
                <a:lnTo>
                  <a:pt x="3362" y="15466"/>
                </a:lnTo>
                <a:lnTo>
                  <a:pt x="3484" y="15247"/>
                </a:lnTo>
                <a:lnTo>
                  <a:pt x="3557" y="15052"/>
                </a:lnTo>
                <a:lnTo>
                  <a:pt x="3605" y="14833"/>
                </a:lnTo>
                <a:lnTo>
                  <a:pt x="3679" y="14614"/>
                </a:lnTo>
                <a:lnTo>
                  <a:pt x="3752" y="14419"/>
                </a:lnTo>
                <a:lnTo>
                  <a:pt x="3849" y="14200"/>
                </a:lnTo>
                <a:lnTo>
                  <a:pt x="4019" y="14029"/>
                </a:lnTo>
                <a:lnTo>
                  <a:pt x="4019" y="14029"/>
                </a:lnTo>
                <a:lnTo>
                  <a:pt x="4287" y="13786"/>
                </a:lnTo>
                <a:lnTo>
                  <a:pt x="4531" y="13591"/>
                </a:lnTo>
                <a:lnTo>
                  <a:pt x="4750" y="13493"/>
                </a:lnTo>
                <a:lnTo>
                  <a:pt x="4945" y="13445"/>
                </a:lnTo>
                <a:lnTo>
                  <a:pt x="5140" y="13445"/>
                </a:lnTo>
                <a:lnTo>
                  <a:pt x="5310" y="13493"/>
                </a:lnTo>
                <a:lnTo>
                  <a:pt x="5481" y="13615"/>
                </a:lnTo>
                <a:lnTo>
                  <a:pt x="5651" y="13737"/>
                </a:lnTo>
                <a:lnTo>
                  <a:pt x="5822" y="13932"/>
                </a:lnTo>
                <a:lnTo>
                  <a:pt x="5992" y="14127"/>
                </a:lnTo>
                <a:lnTo>
                  <a:pt x="6358" y="14614"/>
                </a:lnTo>
                <a:lnTo>
                  <a:pt x="6796" y="15150"/>
                </a:lnTo>
                <a:lnTo>
                  <a:pt x="7039" y="15442"/>
                </a:lnTo>
                <a:lnTo>
                  <a:pt x="7307" y="15734"/>
                </a:lnTo>
                <a:lnTo>
                  <a:pt x="7307" y="15734"/>
                </a:lnTo>
                <a:lnTo>
                  <a:pt x="7454" y="15856"/>
                </a:lnTo>
                <a:lnTo>
                  <a:pt x="7648" y="15953"/>
                </a:lnTo>
                <a:lnTo>
                  <a:pt x="7819" y="16002"/>
                </a:lnTo>
                <a:lnTo>
                  <a:pt x="8014" y="16026"/>
                </a:lnTo>
                <a:lnTo>
                  <a:pt x="8014" y="16026"/>
                </a:lnTo>
                <a:lnTo>
                  <a:pt x="8111" y="16002"/>
                </a:lnTo>
                <a:lnTo>
                  <a:pt x="8257" y="15929"/>
                </a:lnTo>
                <a:lnTo>
                  <a:pt x="8720" y="15661"/>
                </a:lnTo>
                <a:lnTo>
                  <a:pt x="8988" y="15491"/>
                </a:lnTo>
                <a:lnTo>
                  <a:pt x="9280" y="15271"/>
                </a:lnTo>
                <a:lnTo>
                  <a:pt x="9597" y="15052"/>
                </a:lnTo>
                <a:lnTo>
                  <a:pt x="9889" y="14784"/>
                </a:lnTo>
                <a:lnTo>
                  <a:pt x="10157" y="14516"/>
                </a:lnTo>
                <a:lnTo>
                  <a:pt x="10400" y="14224"/>
                </a:lnTo>
                <a:lnTo>
                  <a:pt x="10595" y="13932"/>
                </a:lnTo>
                <a:lnTo>
                  <a:pt x="10668" y="13786"/>
                </a:lnTo>
                <a:lnTo>
                  <a:pt x="10717" y="13615"/>
                </a:lnTo>
                <a:lnTo>
                  <a:pt x="10766" y="13469"/>
                </a:lnTo>
                <a:lnTo>
                  <a:pt x="10790" y="13323"/>
                </a:lnTo>
                <a:lnTo>
                  <a:pt x="10790" y="13177"/>
                </a:lnTo>
                <a:lnTo>
                  <a:pt x="10766" y="13006"/>
                </a:lnTo>
                <a:lnTo>
                  <a:pt x="10717" y="12860"/>
                </a:lnTo>
                <a:lnTo>
                  <a:pt x="10644" y="12714"/>
                </a:lnTo>
                <a:lnTo>
                  <a:pt x="10547" y="12568"/>
                </a:lnTo>
                <a:lnTo>
                  <a:pt x="10425" y="12422"/>
                </a:lnTo>
                <a:lnTo>
                  <a:pt x="10425" y="12422"/>
                </a:lnTo>
                <a:lnTo>
                  <a:pt x="10230" y="12276"/>
                </a:lnTo>
                <a:lnTo>
                  <a:pt x="10035" y="12178"/>
                </a:lnTo>
                <a:lnTo>
                  <a:pt x="9840" y="12105"/>
                </a:lnTo>
                <a:lnTo>
                  <a:pt x="9621" y="12032"/>
                </a:lnTo>
                <a:lnTo>
                  <a:pt x="9402" y="11983"/>
                </a:lnTo>
                <a:lnTo>
                  <a:pt x="9183" y="11886"/>
                </a:lnTo>
                <a:lnTo>
                  <a:pt x="8988" y="11789"/>
                </a:lnTo>
                <a:lnTo>
                  <a:pt x="8793" y="11618"/>
                </a:lnTo>
                <a:lnTo>
                  <a:pt x="8793" y="11618"/>
                </a:lnTo>
                <a:lnTo>
                  <a:pt x="8623" y="11423"/>
                </a:lnTo>
                <a:lnTo>
                  <a:pt x="8525" y="11204"/>
                </a:lnTo>
                <a:lnTo>
                  <a:pt x="8452" y="10961"/>
                </a:lnTo>
                <a:lnTo>
                  <a:pt x="8428" y="10668"/>
                </a:lnTo>
                <a:lnTo>
                  <a:pt x="8428" y="10668"/>
                </a:lnTo>
                <a:lnTo>
                  <a:pt x="8452" y="10473"/>
                </a:lnTo>
                <a:lnTo>
                  <a:pt x="8476" y="10254"/>
                </a:lnTo>
                <a:lnTo>
                  <a:pt x="8549" y="10059"/>
                </a:lnTo>
                <a:lnTo>
                  <a:pt x="8623" y="9865"/>
                </a:lnTo>
                <a:lnTo>
                  <a:pt x="8720" y="9670"/>
                </a:lnTo>
                <a:lnTo>
                  <a:pt x="8842" y="9475"/>
                </a:lnTo>
                <a:lnTo>
                  <a:pt x="8988" y="9304"/>
                </a:lnTo>
                <a:lnTo>
                  <a:pt x="9134" y="9134"/>
                </a:lnTo>
                <a:lnTo>
                  <a:pt x="9134" y="9134"/>
                </a:lnTo>
                <a:lnTo>
                  <a:pt x="9304" y="8988"/>
                </a:lnTo>
                <a:lnTo>
                  <a:pt x="9475" y="8866"/>
                </a:lnTo>
                <a:lnTo>
                  <a:pt x="9645" y="8744"/>
                </a:lnTo>
                <a:lnTo>
                  <a:pt x="9840" y="8622"/>
                </a:lnTo>
                <a:lnTo>
                  <a:pt x="10035" y="8549"/>
                </a:lnTo>
                <a:lnTo>
                  <a:pt x="10254" y="8476"/>
                </a:lnTo>
                <a:lnTo>
                  <a:pt x="10474" y="8452"/>
                </a:lnTo>
                <a:lnTo>
                  <a:pt x="10668" y="8428"/>
                </a:lnTo>
                <a:lnTo>
                  <a:pt x="10668" y="8428"/>
                </a:lnTo>
                <a:lnTo>
                  <a:pt x="10936" y="8452"/>
                </a:lnTo>
                <a:lnTo>
                  <a:pt x="11180" y="8525"/>
                </a:lnTo>
                <a:lnTo>
                  <a:pt x="11423" y="8622"/>
                </a:lnTo>
                <a:lnTo>
                  <a:pt x="11618" y="8793"/>
                </a:lnTo>
                <a:lnTo>
                  <a:pt x="11618" y="8793"/>
                </a:lnTo>
                <a:lnTo>
                  <a:pt x="11789" y="8988"/>
                </a:lnTo>
                <a:lnTo>
                  <a:pt x="11910" y="9207"/>
                </a:lnTo>
                <a:lnTo>
                  <a:pt x="11984" y="9426"/>
                </a:lnTo>
                <a:lnTo>
                  <a:pt x="12057" y="9645"/>
                </a:lnTo>
                <a:lnTo>
                  <a:pt x="12105" y="9840"/>
                </a:lnTo>
                <a:lnTo>
                  <a:pt x="12178" y="10035"/>
                </a:lnTo>
                <a:lnTo>
                  <a:pt x="12276" y="10230"/>
                </a:lnTo>
                <a:lnTo>
                  <a:pt x="12422" y="10425"/>
                </a:lnTo>
                <a:lnTo>
                  <a:pt x="12422" y="10425"/>
                </a:lnTo>
                <a:lnTo>
                  <a:pt x="12568" y="10547"/>
                </a:lnTo>
                <a:lnTo>
                  <a:pt x="12714" y="10644"/>
                </a:lnTo>
                <a:lnTo>
                  <a:pt x="12860" y="10717"/>
                </a:lnTo>
                <a:lnTo>
                  <a:pt x="13006" y="10766"/>
                </a:lnTo>
                <a:lnTo>
                  <a:pt x="13177" y="10790"/>
                </a:lnTo>
                <a:lnTo>
                  <a:pt x="13323" y="10790"/>
                </a:lnTo>
                <a:lnTo>
                  <a:pt x="13469" y="10766"/>
                </a:lnTo>
                <a:lnTo>
                  <a:pt x="13615" y="10717"/>
                </a:lnTo>
                <a:lnTo>
                  <a:pt x="13786" y="10668"/>
                </a:lnTo>
                <a:lnTo>
                  <a:pt x="13932" y="10595"/>
                </a:lnTo>
                <a:lnTo>
                  <a:pt x="14224" y="10400"/>
                </a:lnTo>
                <a:lnTo>
                  <a:pt x="14516" y="10157"/>
                </a:lnTo>
                <a:lnTo>
                  <a:pt x="14784" y="9889"/>
                </a:lnTo>
                <a:lnTo>
                  <a:pt x="15052" y="9597"/>
                </a:lnTo>
                <a:lnTo>
                  <a:pt x="15271" y="9280"/>
                </a:lnTo>
                <a:lnTo>
                  <a:pt x="15491" y="8988"/>
                </a:lnTo>
                <a:lnTo>
                  <a:pt x="15661" y="8720"/>
                </a:lnTo>
                <a:lnTo>
                  <a:pt x="15929" y="8257"/>
                </a:lnTo>
                <a:lnTo>
                  <a:pt x="16002" y="8111"/>
                </a:lnTo>
                <a:lnTo>
                  <a:pt x="16026" y="8014"/>
                </a:lnTo>
                <a:lnTo>
                  <a:pt x="16026" y="8014"/>
                </a:lnTo>
                <a:lnTo>
                  <a:pt x="16002" y="7819"/>
                </a:lnTo>
                <a:lnTo>
                  <a:pt x="15953" y="7648"/>
                </a:lnTo>
                <a:lnTo>
                  <a:pt x="15856" y="7453"/>
                </a:lnTo>
                <a:lnTo>
                  <a:pt x="15734" y="7307"/>
                </a:lnTo>
                <a:lnTo>
                  <a:pt x="15734" y="7307"/>
                </a:lnTo>
                <a:lnTo>
                  <a:pt x="15442" y="7039"/>
                </a:lnTo>
                <a:lnTo>
                  <a:pt x="15150" y="6796"/>
                </a:lnTo>
                <a:lnTo>
                  <a:pt x="14614" y="6357"/>
                </a:lnTo>
                <a:lnTo>
                  <a:pt x="14127" y="5992"/>
                </a:lnTo>
                <a:lnTo>
                  <a:pt x="13932" y="5822"/>
                </a:lnTo>
                <a:lnTo>
                  <a:pt x="13737" y="5651"/>
                </a:lnTo>
                <a:lnTo>
                  <a:pt x="13615" y="5481"/>
                </a:lnTo>
                <a:lnTo>
                  <a:pt x="13494" y="5310"/>
                </a:lnTo>
                <a:lnTo>
                  <a:pt x="13445" y="5140"/>
                </a:lnTo>
                <a:lnTo>
                  <a:pt x="13445" y="4945"/>
                </a:lnTo>
                <a:lnTo>
                  <a:pt x="13494" y="4750"/>
                </a:lnTo>
                <a:lnTo>
                  <a:pt x="13591" y="4531"/>
                </a:lnTo>
                <a:lnTo>
                  <a:pt x="13761" y="4287"/>
                </a:lnTo>
                <a:lnTo>
                  <a:pt x="14029" y="4019"/>
                </a:lnTo>
                <a:lnTo>
                  <a:pt x="14029" y="4019"/>
                </a:lnTo>
                <a:close/>
              </a:path>
            </a:pathLst>
          </a:custGeom>
          <a:noFill/>
          <a:ln w="12175" cap="rnd" cmpd="sng">
            <a:solidFill>
              <a:srgbClr val="02BDC7"/>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1" name="Google Shape;21;p2"/>
          <p:cNvGrpSpPr/>
          <p:nvPr/>
        </p:nvGrpSpPr>
        <p:grpSpPr>
          <a:xfrm>
            <a:off x="4001442" y="5576169"/>
            <a:ext cx="678468" cy="638281"/>
            <a:chOff x="5972700" y="2330200"/>
            <a:chExt cx="411625" cy="387275"/>
          </a:xfrm>
        </p:grpSpPr>
        <p:sp>
          <p:nvSpPr>
            <p:cNvPr id="22" name="Google Shape;22;p2"/>
            <p:cNvSpPr/>
            <p:nvPr/>
          </p:nvSpPr>
          <p:spPr>
            <a:xfrm>
              <a:off x="5972700" y="2476950"/>
              <a:ext cx="98050" cy="219825"/>
            </a:xfrm>
            <a:custGeom>
              <a:avLst/>
              <a:gdLst/>
              <a:ahLst/>
              <a:cxnLst/>
              <a:rect l="l" t="t" r="r" b="b"/>
              <a:pathLst>
                <a:path w="3922" h="8793" fill="none" extrusionOk="0">
                  <a:moveTo>
                    <a:pt x="0" y="0"/>
                  </a:moveTo>
                  <a:lnTo>
                    <a:pt x="0" y="8792"/>
                  </a:lnTo>
                  <a:lnTo>
                    <a:pt x="3921" y="8792"/>
                  </a:lnTo>
                  <a:lnTo>
                    <a:pt x="3921" y="0"/>
                  </a:lnTo>
                  <a:lnTo>
                    <a:pt x="0" y="0"/>
                  </a:lnTo>
                  <a:close/>
                  <a:moveTo>
                    <a:pt x="2411" y="2411"/>
                  </a:moveTo>
                  <a:lnTo>
                    <a:pt x="2411" y="2411"/>
                  </a:lnTo>
                  <a:lnTo>
                    <a:pt x="2265" y="2387"/>
                  </a:lnTo>
                  <a:lnTo>
                    <a:pt x="2143" y="2363"/>
                  </a:lnTo>
                  <a:lnTo>
                    <a:pt x="2022" y="2290"/>
                  </a:lnTo>
                  <a:lnTo>
                    <a:pt x="1924" y="2216"/>
                  </a:lnTo>
                  <a:lnTo>
                    <a:pt x="1827" y="2095"/>
                  </a:lnTo>
                  <a:lnTo>
                    <a:pt x="1754" y="1973"/>
                  </a:lnTo>
                  <a:lnTo>
                    <a:pt x="1729" y="1851"/>
                  </a:lnTo>
                  <a:lnTo>
                    <a:pt x="1705" y="1705"/>
                  </a:lnTo>
                  <a:lnTo>
                    <a:pt x="1705" y="1705"/>
                  </a:lnTo>
                  <a:lnTo>
                    <a:pt x="1729" y="1559"/>
                  </a:lnTo>
                  <a:lnTo>
                    <a:pt x="1754" y="1437"/>
                  </a:lnTo>
                  <a:lnTo>
                    <a:pt x="1827" y="1315"/>
                  </a:lnTo>
                  <a:lnTo>
                    <a:pt x="1924" y="1218"/>
                  </a:lnTo>
                  <a:lnTo>
                    <a:pt x="2022" y="1120"/>
                  </a:lnTo>
                  <a:lnTo>
                    <a:pt x="2143" y="1072"/>
                  </a:lnTo>
                  <a:lnTo>
                    <a:pt x="2265" y="1023"/>
                  </a:lnTo>
                  <a:lnTo>
                    <a:pt x="2411" y="999"/>
                  </a:lnTo>
                  <a:lnTo>
                    <a:pt x="2411" y="999"/>
                  </a:lnTo>
                  <a:lnTo>
                    <a:pt x="2557" y="1023"/>
                  </a:lnTo>
                  <a:lnTo>
                    <a:pt x="2679" y="1072"/>
                  </a:lnTo>
                  <a:lnTo>
                    <a:pt x="2801" y="1120"/>
                  </a:lnTo>
                  <a:lnTo>
                    <a:pt x="2898" y="1218"/>
                  </a:lnTo>
                  <a:lnTo>
                    <a:pt x="2996" y="1315"/>
                  </a:lnTo>
                  <a:lnTo>
                    <a:pt x="3069" y="1437"/>
                  </a:lnTo>
                  <a:lnTo>
                    <a:pt x="3093" y="1559"/>
                  </a:lnTo>
                  <a:lnTo>
                    <a:pt x="3118" y="1705"/>
                  </a:lnTo>
                  <a:lnTo>
                    <a:pt x="3118" y="1705"/>
                  </a:lnTo>
                  <a:lnTo>
                    <a:pt x="3093" y="1851"/>
                  </a:lnTo>
                  <a:lnTo>
                    <a:pt x="3069" y="1973"/>
                  </a:lnTo>
                  <a:lnTo>
                    <a:pt x="2996" y="2095"/>
                  </a:lnTo>
                  <a:lnTo>
                    <a:pt x="2898" y="2216"/>
                  </a:lnTo>
                  <a:lnTo>
                    <a:pt x="2801" y="2290"/>
                  </a:lnTo>
                  <a:lnTo>
                    <a:pt x="2679" y="2363"/>
                  </a:lnTo>
                  <a:lnTo>
                    <a:pt x="2557" y="2387"/>
                  </a:lnTo>
                  <a:lnTo>
                    <a:pt x="2411" y="2411"/>
                  </a:lnTo>
                  <a:lnTo>
                    <a:pt x="2411" y="2411"/>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2"/>
            <p:cNvSpPr/>
            <p:nvPr/>
          </p:nvSpPr>
          <p:spPr>
            <a:xfrm>
              <a:off x="6078025" y="2330200"/>
              <a:ext cx="306300" cy="387275"/>
            </a:xfrm>
            <a:custGeom>
              <a:avLst/>
              <a:gdLst/>
              <a:ahLst/>
              <a:cxnLst/>
              <a:rect l="l" t="t" r="r" b="b"/>
              <a:pathLst>
                <a:path w="12252" h="15491" fill="none" extrusionOk="0">
                  <a:moveTo>
                    <a:pt x="1" y="13396"/>
                  </a:moveTo>
                  <a:lnTo>
                    <a:pt x="1511" y="13396"/>
                  </a:lnTo>
                  <a:lnTo>
                    <a:pt x="1511" y="13396"/>
                  </a:lnTo>
                  <a:lnTo>
                    <a:pt x="1998" y="13639"/>
                  </a:lnTo>
                  <a:lnTo>
                    <a:pt x="2680" y="13932"/>
                  </a:lnTo>
                  <a:lnTo>
                    <a:pt x="3556" y="14273"/>
                  </a:lnTo>
                  <a:lnTo>
                    <a:pt x="4531" y="14638"/>
                  </a:lnTo>
                  <a:lnTo>
                    <a:pt x="5578" y="14955"/>
                  </a:lnTo>
                  <a:lnTo>
                    <a:pt x="6114" y="15101"/>
                  </a:lnTo>
                  <a:lnTo>
                    <a:pt x="6650" y="15222"/>
                  </a:lnTo>
                  <a:lnTo>
                    <a:pt x="7161" y="15344"/>
                  </a:lnTo>
                  <a:lnTo>
                    <a:pt x="7672" y="15417"/>
                  </a:lnTo>
                  <a:lnTo>
                    <a:pt x="8135" y="15466"/>
                  </a:lnTo>
                  <a:lnTo>
                    <a:pt x="8598" y="15490"/>
                  </a:lnTo>
                  <a:lnTo>
                    <a:pt x="8598" y="15490"/>
                  </a:lnTo>
                  <a:lnTo>
                    <a:pt x="9377" y="15490"/>
                  </a:lnTo>
                  <a:lnTo>
                    <a:pt x="9791" y="15466"/>
                  </a:lnTo>
                  <a:lnTo>
                    <a:pt x="10181" y="15417"/>
                  </a:lnTo>
                  <a:lnTo>
                    <a:pt x="10522" y="15320"/>
                  </a:lnTo>
                  <a:lnTo>
                    <a:pt x="10692" y="15271"/>
                  </a:lnTo>
                  <a:lnTo>
                    <a:pt x="10814" y="15222"/>
                  </a:lnTo>
                  <a:lnTo>
                    <a:pt x="10936" y="15149"/>
                  </a:lnTo>
                  <a:lnTo>
                    <a:pt x="11033" y="15052"/>
                  </a:lnTo>
                  <a:lnTo>
                    <a:pt x="11082" y="14955"/>
                  </a:lnTo>
                  <a:lnTo>
                    <a:pt x="11131" y="14833"/>
                  </a:lnTo>
                  <a:lnTo>
                    <a:pt x="11204" y="14126"/>
                  </a:lnTo>
                  <a:lnTo>
                    <a:pt x="11204" y="14126"/>
                  </a:lnTo>
                  <a:lnTo>
                    <a:pt x="11180" y="13956"/>
                  </a:lnTo>
                  <a:lnTo>
                    <a:pt x="11131" y="13810"/>
                  </a:lnTo>
                  <a:lnTo>
                    <a:pt x="11033" y="13664"/>
                  </a:lnTo>
                  <a:lnTo>
                    <a:pt x="10887" y="13542"/>
                  </a:lnTo>
                  <a:lnTo>
                    <a:pt x="10887" y="13542"/>
                  </a:lnTo>
                  <a:lnTo>
                    <a:pt x="11009" y="13518"/>
                  </a:lnTo>
                  <a:lnTo>
                    <a:pt x="11131" y="13469"/>
                  </a:lnTo>
                  <a:lnTo>
                    <a:pt x="11253" y="13420"/>
                  </a:lnTo>
                  <a:lnTo>
                    <a:pt x="11350" y="13323"/>
                  </a:lnTo>
                  <a:lnTo>
                    <a:pt x="11423" y="13225"/>
                  </a:lnTo>
                  <a:lnTo>
                    <a:pt x="11496" y="13104"/>
                  </a:lnTo>
                  <a:lnTo>
                    <a:pt x="11545" y="12957"/>
                  </a:lnTo>
                  <a:lnTo>
                    <a:pt x="11569" y="12836"/>
                  </a:lnTo>
                  <a:lnTo>
                    <a:pt x="11642" y="11959"/>
                  </a:lnTo>
                  <a:lnTo>
                    <a:pt x="11642" y="11959"/>
                  </a:lnTo>
                  <a:lnTo>
                    <a:pt x="11642" y="11837"/>
                  </a:lnTo>
                  <a:lnTo>
                    <a:pt x="11642" y="11740"/>
                  </a:lnTo>
                  <a:lnTo>
                    <a:pt x="11618" y="11618"/>
                  </a:lnTo>
                  <a:lnTo>
                    <a:pt x="11569" y="11521"/>
                  </a:lnTo>
                  <a:lnTo>
                    <a:pt x="11447" y="11350"/>
                  </a:lnTo>
                  <a:lnTo>
                    <a:pt x="11374" y="11277"/>
                  </a:lnTo>
                  <a:lnTo>
                    <a:pt x="11301" y="11204"/>
                  </a:lnTo>
                  <a:lnTo>
                    <a:pt x="11301" y="11204"/>
                  </a:lnTo>
                  <a:lnTo>
                    <a:pt x="11423" y="11180"/>
                  </a:lnTo>
                  <a:lnTo>
                    <a:pt x="11521" y="11131"/>
                  </a:lnTo>
                  <a:lnTo>
                    <a:pt x="11618" y="11058"/>
                  </a:lnTo>
                  <a:lnTo>
                    <a:pt x="11715" y="10960"/>
                  </a:lnTo>
                  <a:lnTo>
                    <a:pt x="11788" y="10863"/>
                  </a:lnTo>
                  <a:lnTo>
                    <a:pt x="11837" y="10766"/>
                  </a:lnTo>
                  <a:lnTo>
                    <a:pt x="11886" y="10644"/>
                  </a:lnTo>
                  <a:lnTo>
                    <a:pt x="11910" y="10498"/>
                  </a:lnTo>
                  <a:lnTo>
                    <a:pt x="11983" y="9645"/>
                  </a:lnTo>
                  <a:lnTo>
                    <a:pt x="11983" y="9645"/>
                  </a:lnTo>
                  <a:lnTo>
                    <a:pt x="11983" y="9523"/>
                  </a:lnTo>
                  <a:lnTo>
                    <a:pt x="11983" y="9402"/>
                  </a:lnTo>
                  <a:lnTo>
                    <a:pt x="11959" y="9280"/>
                  </a:lnTo>
                  <a:lnTo>
                    <a:pt x="11910" y="9182"/>
                  </a:lnTo>
                  <a:lnTo>
                    <a:pt x="11861" y="9085"/>
                  </a:lnTo>
                  <a:lnTo>
                    <a:pt x="11788" y="9012"/>
                  </a:lnTo>
                  <a:lnTo>
                    <a:pt x="11715" y="8939"/>
                  </a:lnTo>
                  <a:lnTo>
                    <a:pt x="11618" y="8866"/>
                  </a:lnTo>
                  <a:lnTo>
                    <a:pt x="11618" y="8866"/>
                  </a:lnTo>
                  <a:lnTo>
                    <a:pt x="11715" y="8841"/>
                  </a:lnTo>
                  <a:lnTo>
                    <a:pt x="11813" y="8768"/>
                  </a:lnTo>
                  <a:lnTo>
                    <a:pt x="11910" y="8695"/>
                  </a:lnTo>
                  <a:lnTo>
                    <a:pt x="11983" y="8622"/>
                  </a:lnTo>
                  <a:lnTo>
                    <a:pt x="12056" y="8525"/>
                  </a:lnTo>
                  <a:lnTo>
                    <a:pt x="12105" y="8427"/>
                  </a:lnTo>
                  <a:lnTo>
                    <a:pt x="12129" y="8306"/>
                  </a:lnTo>
                  <a:lnTo>
                    <a:pt x="12154" y="8184"/>
                  </a:lnTo>
                  <a:lnTo>
                    <a:pt x="12251" y="7307"/>
                  </a:lnTo>
                  <a:lnTo>
                    <a:pt x="12251" y="7307"/>
                  </a:lnTo>
                  <a:lnTo>
                    <a:pt x="12227" y="7185"/>
                  </a:lnTo>
                  <a:lnTo>
                    <a:pt x="12202" y="7064"/>
                  </a:lnTo>
                  <a:lnTo>
                    <a:pt x="12154" y="6966"/>
                  </a:lnTo>
                  <a:lnTo>
                    <a:pt x="12105" y="6869"/>
                  </a:lnTo>
                  <a:lnTo>
                    <a:pt x="12032" y="6771"/>
                  </a:lnTo>
                  <a:lnTo>
                    <a:pt x="11935" y="6698"/>
                  </a:lnTo>
                  <a:lnTo>
                    <a:pt x="11715" y="6552"/>
                  </a:lnTo>
                  <a:lnTo>
                    <a:pt x="11472" y="6430"/>
                  </a:lnTo>
                  <a:lnTo>
                    <a:pt x="11180" y="6333"/>
                  </a:lnTo>
                  <a:lnTo>
                    <a:pt x="10863" y="6260"/>
                  </a:lnTo>
                  <a:lnTo>
                    <a:pt x="10546" y="6211"/>
                  </a:lnTo>
                  <a:lnTo>
                    <a:pt x="10546" y="6211"/>
                  </a:lnTo>
                  <a:lnTo>
                    <a:pt x="9864" y="6114"/>
                  </a:lnTo>
                  <a:lnTo>
                    <a:pt x="8817" y="6016"/>
                  </a:lnTo>
                  <a:lnTo>
                    <a:pt x="7575" y="5943"/>
                  </a:lnTo>
                  <a:lnTo>
                    <a:pt x="6309" y="5870"/>
                  </a:lnTo>
                  <a:lnTo>
                    <a:pt x="6309" y="5870"/>
                  </a:lnTo>
                  <a:lnTo>
                    <a:pt x="6479" y="5578"/>
                  </a:lnTo>
                  <a:lnTo>
                    <a:pt x="6625" y="5237"/>
                  </a:lnTo>
                  <a:lnTo>
                    <a:pt x="6771" y="4872"/>
                  </a:lnTo>
                  <a:lnTo>
                    <a:pt x="6869" y="4482"/>
                  </a:lnTo>
                  <a:lnTo>
                    <a:pt x="6966" y="4092"/>
                  </a:lnTo>
                  <a:lnTo>
                    <a:pt x="7064" y="3678"/>
                  </a:lnTo>
                  <a:lnTo>
                    <a:pt x="7161" y="2875"/>
                  </a:lnTo>
                  <a:lnTo>
                    <a:pt x="7234" y="2144"/>
                  </a:lnTo>
                  <a:lnTo>
                    <a:pt x="7283" y="1535"/>
                  </a:lnTo>
                  <a:lnTo>
                    <a:pt x="7283" y="975"/>
                  </a:lnTo>
                  <a:lnTo>
                    <a:pt x="7283" y="975"/>
                  </a:lnTo>
                  <a:lnTo>
                    <a:pt x="7283" y="804"/>
                  </a:lnTo>
                  <a:lnTo>
                    <a:pt x="7210" y="609"/>
                  </a:lnTo>
                  <a:lnTo>
                    <a:pt x="7137" y="463"/>
                  </a:lnTo>
                  <a:lnTo>
                    <a:pt x="7015" y="317"/>
                  </a:lnTo>
                  <a:lnTo>
                    <a:pt x="6869" y="171"/>
                  </a:lnTo>
                  <a:lnTo>
                    <a:pt x="6698" y="98"/>
                  </a:lnTo>
                  <a:lnTo>
                    <a:pt x="6503" y="25"/>
                  </a:lnTo>
                  <a:lnTo>
                    <a:pt x="6309" y="1"/>
                  </a:lnTo>
                  <a:lnTo>
                    <a:pt x="6309" y="1"/>
                  </a:lnTo>
                  <a:lnTo>
                    <a:pt x="5943" y="25"/>
                  </a:lnTo>
                  <a:lnTo>
                    <a:pt x="5700" y="74"/>
                  </a:lnTo>
                  <a:lnTo>
                    <a:pt x="5505" y="147"/>
                  </a:lnTo>
                  <a:lnTo>
                    <a:pt x="5359" y="220"/>
                  </a:lnTo>
                  <a:lnTo>
                    <a:pt x="5359" y="220"/>
                  </a:lnTo>
                  <a:lnTo>
                    <a:pt x="4969" y="1462"/>
                  </a:lnTo>
                  <a:lnTo>
                    <a:pt x="4774" y="2022"/>
                  </a:lnTo>
                  <a:lnTo>
                    <a:pt x="4579" y="2534"/>
                  </a:lnTo>
                  <a:lnTo>
                    <a:pt x="4385" y="2996"/>
                  </a:lnTo>
                  <a:lnTo>
                    <a:pt x="4190" y="3386"/>
                  </a:lnTo>
                  <a:lnTo>
                    <a:pt x="4019" y="3678"/>
                  </a:lnTo>
                  <a:lnTo>
                    <a:pt x="3873" y="3922"/>
                  </a:lnTo>
                  <a:lnTo>
                    <a:pt x="3873" y="3922"/>
                  </a:lnTo>
                  <a:lnTo>
                    <a:pt x="3654" y="4141"/>
                  </a:lnTo>
                  <a:lnTo>
                    <a:pt x="3313" y="4482"/>
                  </a:lnTo>
                  <a:lnTo>
                    <a:pt x="2509" y="5237"/>
                  </a:lnTo>
                  <a:lnTo>
                    <a:pt x="1438" y="6211"/>
                  </a:lnTo>
                  <a:lnTo>
                    <a:pt x="1" y="621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 name="Google Shape;24;p2"/>
          <p:cNvGrpSpPr/>
          <p:nvPr/>
        </p:nvGrpSpPr>
        <p:grpSpPr>
          <a:xfrm>
            <a:off x="7815699" y="675417"/>
            <a:ext cx="699967" cy="1109527"/>
            <a:chOff x="6718575" y="2318625"/>
            <a:chExt cx="256950" cy="407375"/>
          </a:xfrm>
        </p:grpSpPr>
        <p:sp>
          <p:nvSpPr>
            <p:cNvPr id="25" name="Google Shape;25;p2"/>
            <p:cNvSpPr/>
            <p:nvPr/>
          </p:nvSpPr>
          <p:spPr>
            <a:xfrm>
              <a:off x="6795900" y="2673600"/>
              <a:ext cx="102300" cy="22550"/>
            </a:xfrm>
            <a:custGeom>
              <a:avLst/>
              <a:gdLst/>
              <a:ahLst/>
              <a:cxnLst/>
              <a:rect l="l" t="t" r="r" b="b"/>
              <a:pathLst>
                <a:path w="4092" h="902" fill="none" extrusionOk="0">
                  <a:moveTo>
                    <a:pt x="4092" y="902"/>
                  </a:moveTo>
                  <a:lnTo>
                    <a:pt x="4092" y="1"/>
                  </a:lnTo>
                  <a:lnTo>
                    <a:pt x="0" y="1"/>
                  </a:lnTo>
                  <a:lnTo>
                    <a:pt x="0" y="902"/>
                  </a:lnTo>
                  <a:lnTo>
                    <a:pt x="4092" y="902"/>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26" name="Google Shape;26;p2"/>
            <p:cNvSpPr/>
            <p:nvPr/>
          </p:nvSpPr>
          <p:spPr>
            <a:xfrm>
              <a:off x="6795900" y="2650475"/>
              <a:ext cx="102300" cy="22550"/>
            </a:xfrm>
            <a:custGeom>
              <a:avLst/>
              <a:gdLst/>
              <a:ahLst/>
              <a:cxnLst/>
              <a:rect l="l" t="t" r="r" b="b"/>
              <a:pathLst>
                <a:path w="4092" h="902" fill="none" extrusionOk="0">
                  <a:moveTo>
                    <a:pt x="4092" y="901"/>
                  </a:moveTo>
                  <a:lnTo>
                    <a:pt x="4092" y="0"/>
                  </a:lnTo>
                  <a:lnTo>
                    <a:pt x="0" y="0"/>
                  </a:lnTo>
                  <a:lnTo>
                    <a:pt x="0" y="901"/>
                  </a:lnTo>
                  <a:lnTo>
                    <a:pt x="4092" y="901"/>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27" name="Google Shape;27;p2"/>
            <p:cNvSpPr/>
            <p:nvPr/>
          </p:nvSpPr>
          <p:spPr>
            <a:xfrm>
              <a:off x="6795900" y="2696125"/>
              <a:ext cx="102300" cy="29875"/>
            </a:xfrm>
            <a:custGeom>
              <a:avLst/>
              <a:gdLst/>
              <a:ahLst/>
              <a:cxnLst/>
              <a:rect l="l" t="t" r="r" b="b"/>
              <a:pathLst>
                <a:path w="4092" h="1195" fill="none" extrusionOk="0">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28" name="Google Shape;28;p2"/>
            <p:cNvSpPr/>
            <p:nvPr/>
          </p:nvSpPr>
          <p:spPr>
            <a:xfrm>
              <a:off x="6784925" y="2459275"/>
              <a:ext cx="35350" cy="166875"/>
            </a:xfrm>
            <a:custGeom>
              <a:avLst/>
              <a:gdLst/>
              <a:ahLst/>
              <a:cxnLst/>
              <a:rect l="l" t="t" r="r" b="b"/>
              <a:pathLst>
                <a:path w="1414" h="6675" fill="none" extrusionOk="0">
                  <a:moveTo>
                    <a:pt x="1413" y="6674"/>
                  </a:moveTo>
                  <a:lnTo>
                    <a:pt x="1413" y="6674"/>
                  </a:lnTo>
                  <a:lnTo>
                    <a:pt x="585" y="2850"/>
                  </a:lnTo>
                  <a:lnTo>
                    <a:pt x="1" y="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29" name="Google Shape;29;p2"/>
            <p:cNvSpPr/>
            <p:nvPr/>
          </p:nvSpPr>
          <p:spPr>
            <a:xfrm>
              <a:off x="6718575" y="2318625"/>
              <a:ext cx="256950" cy="307525"/>
            </a:xfrm>
            <a:custGeom>
              <a:avLst/>
              <a:gdLst/>
              <a:ahLst/>
              <a:cxnLst/>
              <a:rect l="l" t="t" r="r" b="b"/>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0" name="Google Shape;30;p2"/>
            <p:cNvSpPr/>
            <p:nvPr/>
          </p:nvSpPr>
          <p:spPr>
            <a:xfrm>
              <a:off x="6873825" y="2459275"/>
              <a:ext cx="35350" cy="166875"/>
            </a:xfrm>
            <a:custGeom>
              <a:avLst/>
              <a:gdLst/>
              <a:ahLst/>
              <a:cxnLst/>
              <a:rect l="l" t="t" r="r" b="b"/>
              <a:pathLst>
                <a:path w="1414" h="6675" fill="none" extrusionOk="0">
                  <a:moveTo>
                    <a:pt x="1413" y="1"/>
                  </a:moveTo>
                  <a:lnTo>
                    <a:pt x="1413" y="1"/>
                  </a:lnTo>
                  <a:lnTo>
                    <a:pt x="829" y="2850"/>
                  </a:lnTo>
                  <a:lnTo>
                    <a:pt x="1" y="6674"/>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1" name="Google Shape;31;p2"/>
            <p:cNvSpPr/>
            <p:nvPr/>
          </p:nvSpPr>
          <p:spPr>
            <a:xfrm>
              <a:off x="6801975" y="2453200"/>
              <a:ext cx="90150" cy="19500"/>
            </a:xfrm>
            <a:custGeom>
              <a:avLst/>
              <a:gdLst/>
              <a:ahLst/>
              <a:cxnLst/>
              <a:rect l="l" t="t" r="r" b="b"/>
              <a:pathLst>
                <a:path w="3606" h="780" fill="none" extrusionOk="0">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2" name="Google Shape;32;p2"/>
            <p:cNvSpPr/>
            <p:nvPr/>
          </p:nvSpPr>
          <p:spPr>
            <a:xfrm>
              <a:off x="6795900" y="2628550"/>
              <a:ext cx="102300" cy="25"/>
            </a:xfrm>
            <a:custGeom>
              <a:avLst/>
              <a:gdLst/>
              <a:ahLst/>
              <a:cxnLst/>
              <a:rect l="l" t="t" r="r" b="b"/>
              <a:pathLst>
                <a:path w="4092" h="1" fill="none" extrusionOk="0">
                  <a:moveTo>
                    <a:pt x="0" y="1"/>
                  </a:moveTo>
                  <a:lnTo>
                    <a:pt x="4092" y="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grpSp>
      <p:sp>
        <p:nvSpPr>
          <p:cNvPr id="33" name="Google Shape;33;p2"/>
          <p:cNvSpPr txBox="1">
            <a:spLocks noGrp="1"/>
          </p:cNvSpPr>
          <p:nvPr>
            <p:ph type="ctrTitle"/>
          </p:nvPr>
        </p:nvSpPr>
        <p:spPr>
          <a:xfrm>
            <a:off x="3676333" y="1281800"/>
            <a:ext cx="4839200" cy="4294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34" name="Google Shape;34;p2"/>
          <p:cNvSpPr/>
          <p:nvPr/>
        </p:nvSpPr>
        <p:spPr>
          <a:xfrm>
            <a:off x="3676329" y="1149293"/>
            <a:ext cx="401200" cy="401200"/>
          </a:xfrm>
          <a:prstGeom prst="ellipse">
            <a:avLst/>
          </a:prstGeom>
          <a:solidFill>
            <a:srgbClr val="FF975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35;p2"/>
          <p:cNvSpPr/>
          <p:nvPr/>
        </p:nvSpPr>
        <p:spPr>
          <a:xfrm>
            <a:off x="4679904" y="6343113"/>
            <a:ext cx="284000" cy="284000"/>
          </a:xfrm>
          <a:prstGeom prst="ellipse">
            <a:avLst/>
          </a:prstGeom>
          <a:solidFill>
            <a:srgbClr val="02BDC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36;p2"/>
          <p:cNvSpPr/>
          <p:nvPr/>
        </p:nvSpPr>
        <p:spPr>
          <a:xfrm>
            <a:off x="7326468" y="5832703"/>
            <a:ext cx="551200" cy="551200"/>
          </a:xfrm>
          <a:prstGeom prst="ellipse">
            <a:avLst/>
          </a:prstGeom>
          <a:solidFill>
            <a:srgbClr val="FC406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70659369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Subtitle">
  <p:cSld name="Subtitle">
    <p:spTree>
      <p:nvGrpSpPr>
        <p:cNvPr id="1" name="Shape 37"/>
        <p:cNvGrpSpPr/>
        <p:nvPr/>
      </p:nvGrpSpPr>
      <p:grpSpPr>
        <a:xfrm>
          <a:off x="0" y="0"/>
          <a:ext cx="0" cy="0"/>
          <a:chOff x="0" y="0"/>
          <a:chExt cx="0" cy="0"/>
        </a:xfrm>
      </p:grpSpPr>
      <p:sp>
        <p:nvSpPr>
          <p:cNvPr id="38" name="Google Shape;38;p3"/>
          <p:cNvSpPr/>
          <p:nvPr/>
        </p:nvSpPr>
        <p:spPr>
          <a:xfrm>
            <a:off x="542867" y="542767"/>
            <a:ext cx="11106400" cy="5772400"/>
          </a:xfrm>
          <a:prstGeom prst="rect">
            <a:avLst/>
          </a:pr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3"/>
          <p:cNvSpPr/>
          <p:nvPr/>
        </p:nvSpPr>
        <p:spPr>
          <a:xfrm>
            <a:off x="3507267" y="840200"/>
            <a:ext cx="5177600" cy="517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3"/>
          <p:cNvSpPr/>
          <p:nvPr/>
        </p:nvSpPr>
        <p:spPr>
          <a:xfrm>
            <a:off x="7240467" y="304800"/>
            <a:ext cx="1850800" cy="1850800"/>
          </a:xfrm>
          <a:prstGeom prst="ellipse">
            <a:avLst/>
          </a:prstGeom>
          <a:solidFill>
            <a:srgbClr val="FFB600">
              <a:alpha val="796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41;p3"/>
          <p:cNvSpPr/>
          <p:nvPr/>
        </p:nvSpPr>
        <p:spPr>
          <a:xfrm>
            <a:off x="7877667" y="6214433"/>
            <a:ext cx="807200" cy="807200"/>
          </a:xfrm>
          <a:prstGeom prst="ellipse">
            <a:avLst/>
          </a:prstGeom>
          <a:solidFill>
            <a:srgbClr val="FF975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42;p3"/>
          <p:cNvSpPr/>
          <p:nvPr/>
        </p:nvSpPr>
        <p:spPr>
          <a:xfrm>
            <a:off x="3608867" y="5163505"/>
            <a:ext cx="1463600" cy="1463600"/>
          </a:xfrm>
          <a:prstGeom prst="ellipse">
            <a:avLst/>
          </a:prstGeom>
          <a:solidFill>
            <a:srgbClr val="FC4540">
              <a:alpha val="7885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43;p3"/>
          <p:cNvSpPr/>
          <p:nvPr/>
        </p:nvSpPr>
        <p:spPr>
          <a:xfrm>
            <a:off x="2775592" y="1028361"/>
            <a:ext cx="1032800" cy="1032800"/>
          </a:xfrm>
          <a:prstGeom prst="ellipse">
            <a:avLst/>
          </a:prstGeom>
          <a:solidFill>
            <a:srgbClr val="FFB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44;p3"/>
          <p:cNvSpPr/>
          <p:nvPr/>
        </p:nvSpPr>
        <p:spPr>
          <a:xfrm>
            <a:off x="8684868" y="2155587"/>
            <a:ext cx="551200" cy="551200"/>
          </a:xfrm>
          <a:prstGeom prst="ellipse">
            <a:avLst/>
          </a:prstGeom>
          <a:solidFill>
            <a:srgbClr val="FC406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45;p3"/>
          <p:cNvSpPr/>
          <p:nvPr/>
        </p:nvSpPr>
        <p:spPr>
          <a:xfrm>
            <a:off x="3227301" y="4816059"/>
            <a:ext cx="449200" cy="449200"/>
          </a:xfrm>
          <a:prstGeom prst="ellipse">
            <a:avLst/>
          </a:prstGeom>
          <a:solidFill>
            <a:srgbClr val="FF975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46;p3"/>
          <p:cNvSpPr/>
          <p:nvPr/>
        </p:nvSpPr>
        <p:spPr>
          <a:xfrm>
            <a:off x="3149979" y="2226844"/>
            <a:ext cx="284000" cy="2840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47;p3"/>
          <p:cNvSpPr/>
          <p:nvPr/>
        </p:nvSpPr>
        <p:spPr>
          <a:xfrm>
            <a:off x="9091281" y="1784923"/>
            <a:ext cx="125200" cy="1252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3"/>
          <p:cNvSpPr/>
          <p:nvPr/>
        </p:nvSpPr>
        <p:spPr>
          <a:xfrm>
            <a:off x="8218652" y="5832700"/>
            <a:ext cx="125200" cy="125200"/>
          </a:xfrm>
          <a:prstGeom prst="ellipse">
            <a:avLst/>
          </a:prstGeom>
          <a:solidFill>
            <a:srgbClr val="FFB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9;p3"/>
          <p:cNvSpPr/>
          <p:nvPr/>
        </p:nvSpPr>
        <p:spPr>
          <a:xfrm>
            <a:off x="3067490" y="1320258"/>
            <a:ext cx="449023" cy="449023"/>
          </a:xfrm>
          <a:custGeom>
            <a:avLst/>
            <a:gdLst/>
            <a:ahLst/>
            <a:cxnLst/>
            <a:rect l="l" t="t" r="r" b="b"/>
            <a:pathLst>
              <a:path w="16027" h="16027" fill="none" extrusionOk="0">
                <a:moveTo>
                  <a:pt x="14029" y="4019"/>
                </a:moveTo>
                <a:lnTo>
                  <a:pt x="14029" y="4019"/>
                </a:lnTo>
                <a:lnTo>
                  <a:pt x="14200" y="3849"/>
                </a:lnTo>
                <a:lnTo>
                  <a:pt x="14395" y="3752"/>
                </a:lnTo>
                <a:lnTo>
                  <a:pt x="14614" y="3678"/>
                </a:lnTo>
                <a:lnTo>
                  <a:pt x="14809" y="3630"/>
                </a:lnTo>
                <a:lnTo>
                  <a:pt x="15028" y="3581"/>
                </a:lnTo>
                <a:lnTo>
                  <a:pt x="15247" y="3484"/>
                </a:lnTo>
                <a:lnTo>
                  <a:pt x="15442" y="3362"/>
                </a:lnTo>
                <a:lnTo>
                  <a:pt x="15661" y="3191"/>
                </a:lnTo>
                <a:lnTo>
                  <a:pt x="15661" y="3191"/>
                </a:lnTo>
                <a:lnTo>
                  <a:pt x="15832" y="2997"/>
                </a:lnTo>
                <a:lnTo>
                  <a:pt x="15929" y="2777"/>
                </a:lnTo>
                <a:lnTo>
                  <a:pt x="16002" y="2534"/>
                </a:lnTo>
                <a:lnTo>
                  <a:pt x="16026" y="2266"/>
                </a:lnTo>
                <a:lnTo>
                  <a:pt x="16026" y="2266"/>
                </a:lnTo>
                <a:lnTo>
                  <a:pt x="16002" y="2047"/>
                </a:lnTo>
                <a:lnTo>
                  <a:pt x="15978" y="1827"/>
                </a:lnTo>
                <a:lnTo>
                  <a:pt x="15905" y="1633"/>
                </a:lnTo>
                <a:lnTo>
                  <a:pt x="15807" y="1413"/>
                </a:lnTo>
                <a:lnTo>
                  <a:pt x="15710" y="1243"/>
                </a:lnTo>
                <a:lnTo>
                  <a:pt x="15588" y="1048"/>
                </a:lnTo>
                <a:lnTo>
                  <a:pt x="15466" y="878"/>
                </a:lnTo>
                <a:lnTo>
                  <a:pt x="15320" y="707"/>
                </a:lnTo>
                <a:lnTo>
                  <a:pt x="15320" y="707"/>
                </a:lnTo>
                <a:lnTo>
                  <a:pt x="15150" y="561"/>
                </a:lnTo>
                <a:lnTo>
                  <a:pt x="14979" y="439"/>
                </a:lnTo>
                <a:lnTo>
                  <a:pt x="14784" y="317"/>
                </a:lnTo>
                <a:lnTo>
                  <a:pt x="14590" y="196"/>
                </a:lnTo>
                <a:lnTo>
                  <a:pt x="14395" y="123"/>
                </a:lnTo>
                <a:lnTo>
                  <a:pt x="14175" y="50"/>
                </a:lnTo>
                <a:lnTo>
                  <a:pt x="13981" y="25"/>
                </a:lnTo>
                <a:lnTo>
                  <a:pt x="13761" y="1"/>
                </a:lnTo>
                <a:lnTo>
                  <a:pt x="13761" y="1"/>
                </a:lnTo>
                <a:lnTo>
                  <a:pt x="13494" y="25"/>
                </a:lnTo>
                <a:lnTo>
                  <a:pt x="13250" y="98"/>
                </a:lnTo>
                <a:lnTo>
                  <a:pt x="13031" y="196"/>
                </a:lnTo>
                <a:lnTo>
                  <a:pt x="12836" y="366"/>
                </a:lnTo>
                <a:lnTo>
                  <a:pt x="12836" y="366"/>
                </a:lnTo>
                <a:lnTo>
                  <a:pt x="12665" y="561"/>
                </a:lnTo>
                <a:lnTo>
                  <a:pt x="12544" y="780"/>
                </a:lnTo>
                <a:lnTo>
                  <a:pt x="12471" y="975"/>
                </a:lnTo>
                <a:lnTo>
                  <a:pt x="12422" y="1194"/>
                </a:lnTo>
                <a:lnTo>
                  <a:pt x="12349" y="1413"/>
                </a:lnTo>
                <a:lnTo>
                  <a:pt x="12276" y="1608"/>
                </a:lnTo>
                <a:lnTo>
                  <a:pt x="12178" y="1827"/>
                </a:lnTo>
                <a:lnTo>
                  <a:pt x="12008" y="1998"/>
                </a:lnTo>
                <a:lnTo>
                  <a:pt x="12008" y="1998"/>
                </a:lnTo>
                <a:lnTo>
                  <a:pt x="11740" y="2266"/>
                </a:lnTo>
                <a:lnTo>
                  <a:pt x="11496" y="2436"/>
                </a:lnTo>
                <a:lnTo>
                  <a:pt x="11277" y="2534"/>
                </a:lnTo>
                <a:lnTo>
                  <a:pt x="11082" y="2582"/>
                </a:lnTo>
                <a:lnTo>
                  <a:pt x="10888" y="2582"/>
                </a:lnTo>
                <a:lnTo>
                  <a:pt x="10717" y="2534"/>
                </a:lnTo>
                <a:lnTo>
                  <a:pt x="10547" y="2412"/>
                </a:lnTo>
                <a:lnTo>
                  <a:pt x="10376" y="2290"/>
                </a:lnTo>
                <a:lnTo>
                  <a:pt x="10206" y="2095"/>
                </a:lnTo>
                <a:lnTo>
                  <a:pt x="10035" y="1901"/>
                </a:lnTo>
                <a:lnTo>
                  <a:pt x="9670" y="1413"/>
                </a:lnTo>
                <a:lnTo>
                  <a:pt x="9231" y="878"/>
                </a:lnTo>
                <a:lnTo>
                  <a:pt x="8988" y="585"/>
                </a:lnTo>
                <a:lnTo>
                  <a:pt x="8720" y="293"/>
                </a:lnTo>
                <a:lnTo>
                  <a:pt x="8720" y="293"/>
                </a:lnTo>
                <a:lnTo>
                  <a:pt x="8574" y="171"/>
                </a:lnTo>
                <a:lnTo>
                  <a:pt x="8379" y="74"/>
                </a:lnTo>
                <a:lnTo>
                  <a:pt x="8209" y="25"/>
                </a:lnTo>
                <a:lnTo>
                  <a:pt x="8014" y="1"/>
                </a:lnTo>
                <a:lnTo>
                  <a:pt x="8014" y="1"/>
                </a:lnTo>
                <a:lnTo>
                  <a:pt x="7916" y="25"/>
                </a:lnTo>
                <a:lnTo>
                  <a:pt x="7770" y="98"/>
                </a:lnTo>
                <a:lnTo>
                  <a:pt x="7307" y="366"/>
                </a:lnTo>
                <a:lnTo>
                  <a:pt x="7039" y="537"/>
                </a:lnTo>
                <a:lnTo>
                  <a:pt x="6747" y="756"/>
                </a:lnTo>
                <a:lnTo>
                  <a:pt x="6431" y="975"/>
                </a:lnTo>
                <a:lnTo>
                  <a:pt x="6138" y="1243"/>
                </a:lnTo>
                <a:lnTo>
                  <a:pt x="5870" y="1511"/>
                </a:lnTo>
                <a:lnTo>
                  <a:pt x="5627" y="1803"/>
                </a:lnTo>
                <a:lnTo>
                  <a:pt x="5432" y="2095"/>
                </a:lnTo>
                <a:lnTo>
                  <a:pt x="5359" y="2242"/>
                </a:lnTo>
                <a:lnTo>
                  <a:pt x="5310" y="2412"/>
                </a:lnTo>
                <a:lnTo>
                  <a:pt x="5262" y="2558"/>
                </a:lnTo>
                <a:lnTo>
                  <a:pt x="5237" y="2704"/>
                </a:lnTo>
                <a:lnTo>
                  <a:pt x="5237" y="2850"/>
                </a:lnTo>
                <a:lnTo>
                  <a:pt x="5262" y="3021"/>
                </a:lnTo>
                <a:lnTo>
                  <a:pt x="5310" y="3167"/>
                </a:lnTo>
                <a:lnTo>
                  <a:pt x="5383" y="3313"/>
                </a:lnTo>
                <a:lnTo>
                  <a:pt x="5481" y="3459"/>
                </a:lnTo>
                <a:lnTo>
                  <a:pt x="5603" y="3605"/>
                </a:lnTo>
                <a:lnTo>
                  <a:pt x="5603" y="3605"/>
                </a:lnTo>
                <a:lnTo>
                  <a:pt x="5797" y="3752"/>
                </a:lnTo>
                <a:lnTo>
                  <a:pt x="5992" y="3849"/>
                </a:lnTo>
                <a:lnTo>
                  <a:pt x="6187" y="3946"/>
                </a:lnTo>
                <a:lnTo>
                  <a:pt x="6406" y="3995"/>
                </a:lnTo>
                <a:lnTo>
                  <a:pt x="6625" y="4044"/>
                </a:lnTo>
                <a:lnTo>
                  <a:pt x="6845" y="4141"/>
                </a:lnTo>
                <a:lnTo>
                  <a:pt x="7039" y="4239"/>
                </a:lnTo>
                <a:lnTo>
                  <a:pt x="7234" y="4409"/>
                </a:lnTo>
                <a:lnTo>
                  <a:pt x="7234" y="4409"/>
                </a:lnTo>
                <a:lnTo>
                  <a:pt x="7405" y="4604"/>
                </a:lnTo>
                <a:lnTo>
                  <a:pt x="7502" y="4823"/>
                </a:lnTo>
                <a:lnTo>
                  <a:pt x="7575" y="5067"/>
                </a:lnTo>
                <a:lnTo>
                  <a:pt x="7600" y="5359"/>
                </a:lnTo>
                <a:lnTo>
                  <a:pt x="7600" y="5359"/>
                </a:lnTo>
                <a:lnTo>
                  <a:pt x="7575" y="5554"/>
                </a:lnTo>
                <a:lnTo>
                  <a:pt x="7551" y="5773"/>
                </a:lnTo>
                <a:lnTo>
                  <a:pt x="7478" y="5968"/>
                </a:lnTo>
                <a:lnTo>
                  <a:pt x="7405" y="6163"/>
                </a:lnTo>
                <a:lnTo>
                  <a:pt x="7307" y="6357"/>
                </a:lnTo>
                <a:lnTo>
                  <a:pt x="7186" y="6552"/>
                </a:lnTo>
                <a:lnTo>
                  <a:pt x="7039" y="6723"/>
                </a:lnTo>
                <a:lnTo>
                  <a:pt x="6893" y="6893"/>
                </a:lnTo>
                <a:lnTo>
                  <a:pt x="6893" y="6893"/>
                </a:lnTo>
                <a:lnTo>
                  <a:pt x="6723" y="7039"/>
                </a:lnTo>
                <a:lnTo>
                  <a:pt x="6552" y="7186"/>
                </a:lnTo>
                <a:lnTo>
                  <a:pt x="6382" y="7283"/>
                </a:lnTo>
                <a:lnTo>
                  <a:pt x="6187" y="7405"/>
                </a:lnTo>
                <a:lnTo>
                  <a:pt x="5992" y="7478"/>
                </a:lnTo>
                <a:lnTo>
                  <a:pt x="5773" y="7551"/>
                </a:lnTo>
                <a:lnTo>
                  <a:pt x="5554" y="7575"/>
                </a:lnTo>
                <a:lnTo>
                  <a:pt x="5359" y="7600"/>
                </a:lnTo>
                <a:lnTo>
                  <a:pt x="5359" y="7600"/>
                </a:lnTo>
                <a:lnTo>
                  <a:pt x="5091" y="7575"/>
                </a:lnTo>
                <a:lnTo>
                  <a:pt x="4848" y="7502"/>
                </a:lnTo>
                <a:lnTo>
                  <a:pt x="4604" y="7405"/>
                </a:lnTo>
                <a:lnTo>
                  <a:pt x="4409" y="7234"/>
                </a:lnTo>
                <a:lnTo>
                  <a:pt x="4409" y="7234"/>
                </a:lnTo>
                <a:lnTo>
                  <a:pt x="4239" y="7039"/>
                </a:lnTo>
                <a:lnTo>
                  <a:pt x="4117" y="6820"/>
                </a:lnTo>
                <a:lnTo>
                  <a:pt x="4044" y="6601"/>
                </a:lnTo>
                <a:lnTo>
                  <a:pt x="3971" y="6382"/>
                </a:lnTo>
                <a:lnTo>
                  <a:pt x="3922" y="6187"/>
                </a:lnTo>
                <a:lnTo>
                  <a:pt x="3849" y="5992"/>
                </a:lnTo>
                <a:lnTo>
                  <a:pt x="3752" y="5797"/>
                </a:lnTo>
                <a:lnTo>
                  <a:pt x="3605" y="5602"/>
                </a:lnTo>
                <a:lnTo>
                  <a:pt x="3605" y="5602"/>
                </a:lnTo>
                <a:lnTo>
                  <a:pt x="3459" y="5481"/>
                </a:lnTo>
                <a:lnTo>
                  <a:pt x="3313" y="5383"/>
                </a:lnTo>
                <a:lnTo>
                  <a:pt x="3167" y="5310"/>
                </a:lnTo>
                <a:lnTo>
                  <a:pt x="3021" y="5262"/>
                </a:lnTo>
                <a:lnTo>
                  <a:pt x="2850" y="5237"/>
                </a:lnTo>
                <a:lnTo>
                  <a:pt x="2704" y="5237"/>
                </a:lnTo>
                <a:lnTo>
                  <a:pt x="2558" y="5262"/>
                </a:lnTo>
                <a:lnTo>
                  <a:pt x="2412" y="5310"/>
                </a:lnTo>
                <a:lnTo>
                  <a:pt x="2242" y="5359"/>
                </a:lnTo>
                <a:lnTo>
                  <a:pt x="2095" y="5432"/>
                </a:lnTo>
                <a:lnTo>
                  <a:pt x="1803" y="5627"/>
                </a:lnTo>
                <a:lnTo>
                  <a:pt x="1511" y="5870"/>
                </a:lnTo>
                <a:lnTo>
                  <a:pt x="1243" y="6138"/>
                </a:lnTo>
                <a:lnTo>
                  <a:pt x="975" y="6431"/>
                </a:lnTo>
                <a:lnTo>
                  <a:pt x="756" y="6747"/>
                </a:lnTo>
                <a:lnTo>
                  <a:pt x="537" y="7039"/>
                </a:lnTo>
                <a:lnTo>
                  <a:pt x="366" y="7307"/>
                </a:lnTo>
                <a:lnTo>
                  <a:pt x="98" y="7770"/>
                </a:lnTo>
                <a:lnTo>
                  <a:pt x="25" y="7916"/>
                </a:lnTo>
                <a:lnTo>
                  <a:pt x="1" y="8014"/>
                </a:lnTo>
                <a:lnTo>
                  <a:pt x="1" y="8014"/>
                </a:lnTo>
                <a:lnTo>
                  <a:pt x="25" y="8208"/>
                </a:lnTo>
                <a:lnTo>
                  <a:pt x="74" y="8379"/>
                </a:lnTo>
                <a:lnTo>
                  <a:pt x="171" y="8574"/>
                </a:lnTo>
                <a:lnTo>
                  <a:pt x="293" y="8720"/>
                </a:lnTo>
                <a:lnTo>
                  <a:pt x="293" y="8720"/>
                </a:lnTo>
                <a:lnTo>
                  <a:pt x="585" y="8988"/>
                </a:lnTo>
                <a:lnTo>
                  <a:pt x="878" y="9231"/>
                </a:lnTo>
                <a:lnTo>
                  <a:pt x="1413" y="9670"/>
                </a:lnTo>
                <a:lnTo>
                  <a:pt x="1901" y="10035"/>
                </a:lnTo>
                <a:lnTo>
                  <a:pt x="2095" y="10206"/>
                </a:lnTo>
                <a:lnTo>
                  <a:pt x="2290" y="10376"/>
                </a:lnTo>
                <a:lnTo>
                  <a:pt x="2412" y="10547"/>
                </a:lnTo>
                <a:lnTo>
                  <a:pt x="2534" y="10717"/>
                </a:lnTo>
                <a:lnTo>
                  <a:pt x="2583" y="10888"/>
                </a:lnTo>
                <a:lnTo>
                  <a:pt x="2583" y="11082"/>
                </a:lnTo>
                <a:lnTo>
                  <a:pt x="2534" y="11277"/>
                </a:lnTo>
                <a:lnTo>
                  <a:pt x="2436" y="11496"/>
                </a:lnTo>
                <a:lnTo>
                  <a:pt x="2266" y="11740"/>
                </a:lnTo>
                <a:lnTo>
                  <a:pt x="1998" y="12008"/>
                </a:lnTo>
                <a:lnTo>
                  <a:pt x="1998" y="12008"/>
                </a:lnTo>
                <a:lnTo>
                  <a:pt x="1828" y="12178"/>
                </a:lnTo>
                <a:lnTo>
                  <a:pt x="1633" y="12276"/>
                </a:lnTo>
                <a:lnTo>
                  <a:pt x="1413" y="12349"/>
                </a:lnTo>
                <a:lnTo>
                  <a:pt x="1219" y="12398"/>
                </a:lnTo>
                <a:lnTo>
                  <a:pt x="999" y="12446"/>
                </a:lnTo>
                <a:lnTo>
                  <a:pt x="780" y="12544"/>
                </a:lnTo>
                <a:lnTo>
                  <a:pt x="585" y="12665"/>
                </a:lnTo>
                <a:lnTo>
                  <a:pt x="366" y="12836"/>
                </a:lnTo>
                <a:lnTo>
                  <a:pt x="366" y="12836"/>
                </a:lnTo>
                <a:lnTo>
                  <a:pt x="196" y="13031"/>
                </a:lnTo>
                <a:lnTo>
                  <a:pt x="98" y="13250"/>
                </a:lnTo>
                <a:lnTo>
                  <a:pt x="25" y="13493"/>
                </a:lnTo>
                <a:lnTo>
                  <a:pt x="1" y="13761"/>
                </a:lnTo>
                <a:lnTo>
                  <a:pt x="1" y="13761"/>
                </a:lnTo>
                <a:lnTo>
                  <a:pt x="25" y="13981"/>
                </a:lnTo>
                <a:lnTo>
                  <a:pt x="50" y="14200"/>
                </a:lnTo>
                <a:lnTo>
                  <a:pt x="123" y="14395"/>
                </a:lnTo>
                <a:lnTo>
                  <a:pt x="220" y="14614"/>
                </a:lnTo>
                <a:lnTo>
                  <a:pt x="318" y="14784"/>
                </a:lnTo>
                <a:lnTo>
                  <a:pt x="439" y="14979"/>
                </a:lnTo>
                <a:lnTo>
                  <a:pt x="561" y="15150"/>
                </a:lnTo>
                <a:lnTo>
                  <a:pt x="707" y="15320"/>
                </a:lnTo>
                <a:lnTo>
                  <a:pt x="707" y="15320"/>
                </a:lnTo>
                <a:lnTo>
                  <a:pt x="878" y="15466"/>
                </a:lnTo>
                <a:lnTo>
                  <a:pt x="1048" y="15588"/>
                </a:lnTo>
                <a:lnTo>
                  <a:pt x="1243" y="15710"/>
                </a:lnTo>
                <a:lnTo>
                  <a:pt x="1438" y="15832"/>
                </a:lnTo>
                <a:lnTo>
                  <a:pt x="1633" y="15905"/>
                </a:lnTo>
                <a:lnTo>
                  <a:pt x="1852" y="15978"/>
                </a:lnTo>
                <a:lnTo>
                  <a:pt x="2047" y="16002"/>
                </a:lnTo>
                <a:lnTo>
                  <a:pt x="2266" y="16026"/>
                </a:lnTo>
                <a:lnTo>
                  <a:pt x="2266" y="16026"/>
                </a:lnTo>
                <a:lnTo>
                  <a:pt x="2534" y="16002"/>
                </a:lnTo>
                <a:lnTo>
                  <a:pt x="2777" y="15929"/>
                </a:lnTo>
                <a:lnTo>
                  <a:pt x="2997" y="15832"/>
                </a:lnTo>
                <a:lnTo>
                  <a:pt x="3191" y="15661"/>
                </a:lnTo>
                <a:lnTo>
                  <a:pt x="3191" y="15661"/>
                </a:lnTo>
                <a:lnTo>
                  <a:pt x="3362" y="15466"/>
                </a:lnTo>
                <a:lnTo>
                  <a:pt x="3484" y="15247"/>
                </a:lnTo>
                <a:lnTo>
                  <a:pt x="3557" y="15052"/>
                </a:lnTo>
                <a:lnTo>
                  <a:pt x="3605" y="14833"/>
                </a:lnTo>
                <a:lnTo>
                  <a:pt x="3679" y="14614"/>
                </a:lnTo>
                <a:lnTo>
                  <a:pt x="3752" y="14419"/>
                </a:lnTo>
                <a:lnTo>
                  <a:pt x="3849" y="14200"/>
                </a:lnTo>
                <a:lnTo>
                  <a:pt x="4019" y="14029"/>
                </a:lnTo>
                <a:lnTo>
                  <a:pt x="4019" y="14029"/>
                </a:lnTo>
                <a:lnTo>
                  <a:pt x="4287" y="13786"/>
                </a:lnTo>
                <a:lnTo>
                  <a:pt x="4531" y="13591"/>
                </a:lnTo>
                <a:lnTo>
                  <a:pt x="4750" y="13493"/>
                </a:lnTo>
                <a:lnTo>
                  <a:pt x="4945" y="13445"/>
                </a:lnTo>
                <a:lnTo>
                  <a:pt x="5140" y="13445"/>
                </a:lnTo>
                <a:lnTo>
                  <a:pt x="5310" y="13493"/>
                </a:lnTo>
                <a:lnTo>
                  <a:pt x="5481" y="13615"/>
                </a:lnTo>
                <a:lnTo>
                  <a:pt x="5651" y="13737"/>
                </a:lnTo>
                <a:lnTo>
                  <a:pt x="5822" y="13932"/>
                </a:lnTo>
                <a:lnTo>
                  <a:pt x="5992" y="14127"/>
                </a:lnTo>
                <a:lnTo>
                  <a:pt x="6358" y="14614"/>
                </a:lnTo>
                <a:lnTo>
                  <a:pt x="6796" y="15150"/>
                </a:lnTo>
                <a:lnTo>
                  <a:pt x="7039" y="15442"/>
                </a:lnTo>
                <a:lnTo>
                  <a:pt x="7307" y="15734"/>
                </a:lnTo>
                <a:lnTo>
                  <a:pt x="7307" y="15734"/>
                </a:lnTo>
                <a:lnTo>
                  <a:pt x="7454" y="15856"/>
                </a:lnTo>
                <a:lnTo>
                  <a:pt x="7648" y="15953"/>
                </a:lnTo>
                <a:lnTo>
                  <a:pt x="7819" y="16002"/>
                </a:lnTo>
                <a:lnTo>
                  <a:pt x="8014" y="16026"/>
                </a:lnTo>
                <a:lnTo>
                  <a:pt x="8014" y="16026"/>
                </a:lnTo>
                <a:lnTo>
                  <a:pt x="8111" y="16002"/>
                </a:lnTo>
                <a:lnTo>
                  <a:pt x="8257" y="15929"/>
                </a:lnTo>
                <a:lnTo>
                  <a:pt x="8720" y="15661"/>
                </a:lnTo>
                <a:lnTo>
                  <a:pt x="8988" y="15491"/>
                </a:lnTo>
                <a:lnTo>
                  <a:pt x="9280" y="15271"/>
                </a:lnTo>
                <a:lnTo>
                  <a:pt x="9597" y="15052"/>
                </a:lnTo>
                <a:lnTo>
                  <a:pt x="9889" y="14784"/>
                </a:lnTo>
                <a:lnTo>
                  <a:pt x="10157" y="14516"/>
                </a:lnTo>
                <a:lnTo>
                  <a:pt x="10400" y="14224"/>
                </a:lnTo>
                <a:lnTo>
                  <a:pt x="10595" y="13932"/>
                </a:lnTo>
                <a:lnTo>
                  <a:pt x="10668" y="13786"/>
                </a:lnTo>
                <a:lnTo>
                  <a:pt x="10717" y="13615"/>
                </a:lnTo>
                <a:lnTo>
                  <a:pt x="10766" y="13469"/>
                </a:lnTo>
                <a:lnTo>
                  <a:pt x="10790" y="13323"/>
                </a:lnTo>
                <a:lnTo>
                  <a:pt x="10790" y="13177"/>
                </a:lnTo>
                <a:lnTo>
                  <a:pt x="10766" y="13006"/>
                </a:lnTo>
                <a:lnTo>
                  <a:pt x="10717" y="12860"/>
                </a:lnTo>
                <a:lnTo>
                  <a:pt x="10644" y="12714"/>
                </a:lnTo>
                <a:lnTo>
                  <a:pt x="10547" y="12568"/>
                </a:lnTo>
                <a:lnTo>
                  <a:pt x="10425" y="12422"/>
                </a:lnTo>
                <a:lnTo>
                  <a:pt x="10425" y="12422"/>
                </a:lnTo>
                <a:lnTo>
                  <a:pt x="10230" y="12276"/>
                </a:lnTo>
                <a:lnTo>
                  <a:pt x="10035" y="12178"/>
                </a:lnTo>
                <a:lnTo>
                  <a:pt x="9840" y="12105"/>
                </a:lnTo>
                <a:lnTo>
                  <a:pt x="9621" y="12032"/>
                </a:lnTo>
                <a:lnTo>
                  <a:pt x="9402" y="11983"/>
                </a:lnTo>
                <a:lnTo>
                  <a:pt x="9183" y="11886"/>
                </a:lnTo>
                <a:lnTo>
                  <a:pt x="8988" y="11789"/>
                </a:lnTo>
                <a:lnTo>
                  <a:pt x="8793" y="11618"/>
                </a:lnTo>
                <a:lnTo>
                  <a:pt x="8793" y="11618"/>
                </a:lnTo>
                <a:lnTo>
                  <a:pt x="8623" y="11423"/>
                </a:lnTo>
                <a:lnTo>
                  <a:pt x="8525" y="11204"/>
                </a:lnTo>
                <a:lnTo>
                  <a:pt x="8452" y="10961"/>
                </a:lnTo>
                <a:lnTo>
                  <a:pt x="8428" y="10668"/>
                </a:lnTo>
                <a:lnTo>
                  <a:pt x="8428" y="10668"/>
                </a:lnTo>
                <a:lnTo>
                  <a:pt x="8452" y="10473"/>
                </a:lnTo>
                <a:lnTo>
                  <a:pt x="8476" y="10254"/>
                </a:lnTo>
                <a:lnTo>
                  <a:pt x="8549" y="10059"/>
                </a:lnTo>
                <a:lnTo>
                  <a:pt x="8623" y="9865"/>
                </a:lnTo>
                <a:lnTo>
                  <a:pt x="8720" y="9670"/>
                </a:lnTo>
                <a:lnTo>
                  <a:pt x="8842" y="9475"/>
                </a:lnTo>
                <a:lnTo>
                  <a:pt x="8988" y="9304"/>
                </a:lnTo>
                <a:lnTo>
                  <a:pt x="9134" y="9134"/>
                </a:lnTo>
                <a:lnTo>
                  <a:pt x="9134" y="9134"/>
                </a:lnTo>
                <a:lnTo>
                  <a:pt x="9304" y="8988"/>
                </a:lnTo>
                <a:lnTo>
                  <a:pt x="9475" y="8866"/>
                </a:lnTo>
                <a:lnTo>
                  <a:pt x="9645" y="8744"/>
                </a:lnTo>
                <a:lnTo>
                  <a:pt x="9840" y="8622"/>
                </a:lnTo>
                <a:lnTo>
                  <a:pt x="10035" y="8549"/>
                </a:lnTo>
                <a:lnTo>
                  <a:pt x="10254" y="8476"/>
                </a:lnTo>
                <a:lnTo>
                  <a:pt x="10474" y="8452"/>
                </a:lnTo>
                <a:lnTo>
                  <a:pt x="10668" y="8428"/>
                </a:lnTo>
                <a:lnTo>
                  <a:pt x="10668" y="8428"/>
                </a:lnTo>
                <a:lnTo>
                  <a:pt x="10936" y="8452"/>
                </a:lnTo>
                <a:lnTo>
                  <a:pt x="11180" y="8525"/>
                </a:lnTo>
                <a:lnTo>
                  <a:pt x="11423" y="8622"/>
                </a:lnTo>
                <a:lnTo>
                  <a:pt x="11618" y="8793"/>
                </a:lnTo>
                <a:lnTo>
                  <a:pt x="11618" y="8793"/>
                </a:lnTo>
                <a:lnTo>
                  <a:pt x="11789" y="8988"/>
                </a:lnTo>
                <a:lnTo>
                  <a:pt x="11910" y="9207"/>
                </a:lnTo>
                <a:lnTo>
                  <a:pt x="11984" y="9426"/>
                </a:lnTo>
                <a:lnTo>
                  <a:pt x="12057" y="9645"/>
                </a:lnTo>
                <a:lnTo>
                  <a:pt x="12105" y="9840"/>
                </a:lnTo>
                <a:lnTo>
                  <a:pt x="12178" y="10035"/>
                </a:lnTo>
                <a:lnTo>
                  <a:pt x="12276" y="10230"/>
                </a:lnTo>
                <a:lnTo>
                  <a:pt x="12422" y="10425"/>
                </a:lnTo>
                <a:lnTo>
                  <a:pt x="12422" y="10425"/>
                </a:lnTo>
                <a:lnTo>
                  <a:pt x="12568" y="10547"/>
                </a:lnTo>
                <a:lnTo>
                  <a:pt x="12714" y="10644"/>
                </a:lnTo>
                <a:lnTo>
                  <a:pt x="12860" y="10717"/>
                </a:lnTo>
                <a:lnTo>
                  <a:pt x="13006" y="10766"/>
                </a:lnTo>
                <a:lnTo>
                  <a:pt x="13177" y="10790"/>
                </a:lnTo>
                <a:lnTo>
                  <a:pt x="13323" y="10790"/>
                </a:lnTo>
                <a:lnTo>
                  <a:pt x="13469" y="10766"/>
                </a:lnTo>
                <a:lnTo>
                  <a:pt x="13615" y="10717"/>
                </a:lnTo>
                <a:lnTo>
                  <a:pt x="13786" y="10668"/>
                </a:lnTo>
                <a:lnTo>
                  <a:pt x="13932" y="10595"/>
                </a:lnTo>
                <a:lnTo>
                  <a:pt x="14224" y="10400"/>
                </a:lnTo>
                <a:lnTo>
                  <a:pt x="14516" y="10157"/>
                </a:lnTo>
                <a:lnTo>
                  <a:pt x="14784" y="9889"/>
                </a:lnTo>
                <a:lnTo>
                  <a:pt x="15052" y="9597"/>
                </a:lnTo>
                <a:lnTo>
                  <a:pt x="15271" y="9280"/>
                </a:lnTo>
                <a:lnTo>
                  <a:pt x="15491" y="8988"/>
                </a:lnTo>
                <a:lnTo>
                  <a:pt x="15661" y="8720"/>
                </a:lnTo>
                <a:lnTo>
                  <a:pt x="15929" y="8257"/>
                </a:lnTo>
                <a:lnTo>
                  <a:pt x="16002" y="8111"/>
                </a:lnTo>
                <a:lnTo>
                  <a:pt x="16026" y="8014"/>
                </a:lnTo>
                <a:lnTo>
                  <a:pt x="16026" y="8014"/>
                </a:lnTo>
                <a:lnTo>
                  <a:pt x="16002" y="7819"/>
                </a:lnTo>
                <a:lnTo>
                  <a:pt x="15953" y="7648"/>
                </a:lnTo>
                <a:lnTo>
                  <a:pt x="15856" y="7453"/>
                </a:lnTo>
                <a:lnTo>
                  <a:pt x="15734" y="7307"/>
                </a:lnTo>
                <a:lnTo>
                  <a:pt x="15734" y="7307"/>
                </a:lnTo>
                <a:lnTo>
                  <a:pt x="15442" y="7039"/>
                </a:lnTo>
                <a:lnTo>
                  <a:pt x="15150" y="6796"/>
                </a:lnTo>
                <a:lnTo>
                  <a:pt x="14614" y="6357"/>
                </a:lnTo>
                <a:lnTo>
                  <a:pt x="14127" y="5992"/>
                </a:lnTo>
                <a:lnTo>
                  <a:pt x="13932" y="5822"/>
                </a:lnTo>
                <a:lnTo>
                  <a:pt x="13737" y="5651"/>
                </a:lnTo>
                <a:lnTo>
                  <a:pt x="13615" y="5481"/>
                </a:lnTo>
                <a:lnTo>
                  <a:pt x="13494" y="5310"/>
                </a:lnTo>
                <a:lnTo>
                  <a:pt x="13445" y="5140"/>
                </a:lnTo>
                <a:lnTo>
                  <a:pt x="13445" y="4945"/>
                </a:lnTo>
                <a:lnTo>
                  <a:pt x="13494" y="4750"/>
                </a:lnTo>
                <a:lnTo>
                  <a:pt x="13591" y="4531"/>
                </a:lnTo>
                <a:lnTo>
                  <a:pt x="13761" y="4287"/>
                </a:lnTo>
                <a:lnTo>
                  <a:pt x="14029" y="4019"/>
                </a:lnTo>
                <a:lnTo>
                  <a:pt x="14029" y="4019"/>
                </a:lnTo>
                <a:close/>
              </a:path>
            </a:pathLst>
          </a:custGeom>
          <a:noFill/>
          <a:ln w="12175" cap="rnd" cmpd="sng">
            <a:solidFill>
              <a:srgbClr val="02BDC7"/>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50" name="Google Shape;50;p3"/>
          <p:cNvGrpSpPr/>
          <p:nvPr/>
        </p:nvGrpSpPr>
        <p:grpSpPr>
          <a:xfrm>
            <a:off x="4001442" y="5576169"/>
            <a:ext cx="678468" cy="638281"/>
            <a:chOff x="5972700" y="2330200"/>
            <a:chExt cx="411625" cy="387275"/>
          </a:xfrm>
        </p:grpSpPr>
        <p:sp>
          <p:nvSpPr>
            <p:cNvPr id="51" name="Google Shape;51;p3"/>
            <p:cNvSpPr/>
            <p:nvPr/>
          </p:nvSpPr>
          <p:spPr>
            <a:xfrm>
              <a:off x="5972700" y="2476950"/>
              <a:ext cx="98050" cy="219825"/>
            </a:xfrm>
            <a:custGeom>
              <a:avLst/>
              <a:gdLst/>
              <a:ahLst/>
              <a:cxnLst/>
              <a:rect l="l" t="t" r="r" b="b"/>
              <a:pathLst>
                <a:path w="3922" h="8793" fill="none" extrusionOk="0">
                  <a:moveTo>
                    <a:pt x="0" y="0"/>
                  </a:moveTo>
                  <a:lnTo>
                    <a:pt x="0" y="8792"/>
                  </a:lnTo>
                  <a:lnTo>
                    <a:pt x="3921" y="8792"/>
                  </a:lnTo>
                  <a:lnTo>
                    <a:pt x="3921" y="0"/>
                  </a:lnTo>
                  <a:lnTo>
                    <a:pt x="0" y="0"/>
                  </a:lnTo>
                  <a:close/>
                  <a:moveTo>
                    <a:pt x="2411" y="2411"/>
                  </a:moveTo>
                  <a:lnTo>
                    <a:pt x="2411" y="2411"/>
                  </a:lnTo>
                  <a:lnTo>
                    <a:pt x="2265" y="2387"/>
                  </a:lnTo>
                  <a:lnTo>
                    <a:pt x="2143" y="2363"/>
                  </a:lnTo>
                  <a:lnTo>
                    <a:pt x="2022" y="2290"/>
                  </a:lnTo>
                  <a:lnTo>
                    <a:pt x="1924" y="2216"/>
                  </a:lnTo>
                  <a:lnTo>
                    <a:pt x="1827" y="2095"/>
                  </a:lnTo>
                  <a:lnTo>
                    <a:pt x="1754" y="1973"/>
                  </a:lnTo>
                  <a:lnTo>
                    <a:pt x="1729" y="1851"/>
                  </a:lnTo>
                  <a:lnTo>
                    <a:pt x="1705" y="1705"/>
                  </a:lnTo>
                  <a:lnTo>
                    <a:pt x="1705" y="1705"/>
                  </a:lnTo>
                  <a:lnTo>
                    <a:pt x="1729" y="1559"/>
                  </a:lnTo>
                  <a:lnTo>
                    <a:pt x="1754" y="1437"/>
                  </a:lnTo>
                  <a:lnTo>
                    <a:pt x="1827" y="1315"/>
                  </a:lnTo>
                  <a:lnTo>
                    <a:pt x="1924" y="1218"/>
                  </a:lnTo>
                  <a:lnTo>
                    <a:pt x="2022" y="1120"/>
                  </a:lnTo>
                  <a:lnTo>
                    <a:pt x="2143" y="1072"/>
                  </a:lnTo>
                  <a:lnTo>
                    <a:pt x="2265" y="1023"/>
                  </a:lnTo>
                  <a:lnTo>
                    <a:pt x="2411" y="999"/>
                  </a:lnTo>
                  <a:lnTo>
                    <a:pt x="2411" y="999"/>
                  </a:lnTo>
                  <a:lnTo>
                    <a:pt x="2557" y="1023"/>
                  </a:lnTo>
                  <a:lnTo>
                    <a:pt x="2679" y="1072"/>
                  </a:lnTo>
                  <a:lnTo>
                    <a:pt x="2801" y="1120"/>
                  </a:lnTo>
                  <a:lnTo>
                    <a:pt x="2898" y="1218"/>
                  </a:lnTo>
                  <a:lnTo>
                    <a:pt x="2996" y="1315"/>
                  </a:lnTo>
                  <a:lnTo>
                    <a:pt x="3069" y="1437"/>
                  </a:lnTo>
                  <a:lnTo>
                    <a:pt x="3093" y="1559"/>
                  </a:lnTo>
                  <a:lnTo>
                    <a:pt x="3118" y="1705"/>
                  </a:lnTo>
                  <a:lnTo>
                    <a:pt x="3118" y="1705"/>
                  </a:lnTo>
                  <a:lnTo>
                    <a:pt x="3093" y="1851"/>
                  </a:lnTo>
                  <a:lnTo>
                    <a:pt x="3069" y="1973"/>
                  </a:lnTo>
                  <a:lnTo>
                    <a:pt x="2996" y="2095"/>
                  </a:lnTo>
                  <a:lnTo>
                    <a:pt x="2898" y="2216"/>
                  </a:lnTo>
                  <a:lnTo>
                    <a:pt x="2801" y="2290"/>
                  </a:lnTo>
                  <a:lnTo>
                    <a:pt x="2679" y="2363"/>
                  </a:lnTo>
                  <a:lnTo>
                    <a:pt x="2557" y="2387"/>
                  </a:lnTo>
                  <a:lnTo>
                    <a:pt x="2411" y="2411"/>
                  </a:lnTo>
                  <a:lnTo>
                    <a:pt x="2411" y="2411"/>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3"/>
            <p:cNvSpPr/>
            <p:nvPr/>
          </p:nvSpPr>
          <p:spPr>
            <a:xfrm>
              <a:off x="6078025" y="2330200"/>
              <a:ext cx="306300" cy="387275"/>
            </a:xfrm>
            <a:custGeom>
              <a:avLst/>
              <a:gdLst/>
              <a:ahLst/>
              <a:cxnLst/>
              <a:rect l="l" t="t" r="r" b="b"/>
              <a:pathLst>
                <a:path w="12252" h="15491" fill="none" extrusionOk="0">
                  <a:moveTo>
                    <a:pt x="1" y="13396"/>
                  </a:moveTo>
                  <a:lnTo>
                    <a:pt x="1511" y="13396"/>
                  </a:lnTo>
                  <a:lnTo>
                    <a:pt x="1511" y="13396"/>
                  </a:lnTo>
                  <a:lnTo>
                    <a:pt x="1998" y="13639"/>
                  </a:lnTo>
                  <a:lnTo>
                    <a:pt x="2680" y="13932"/>
                  </a:lnTo>
                  <a:lnTo>
                    <a:pt x="3556" y="14273"/>
                  </a:lnTo>
                  <a:lnTo>
                    <a:pt x="4531" y="14638"/>
                  </a:lnTo>
                  <a:lnTo>
                    <a:pt x="5578" y="14955"/>
                  </a:lnTo>
                  <a:lnTo>
                    <a:pt x="6114" y="15101"/>
                  </a:lnTo>
                  <a:lnTo>
                    <a:pt x="6650" y="15222"/>
                  </a:lnTo>
                  <a:lnTo>
                    <a:pt x="7161" y="15344"/>
                  </a:lnTo>
                  <a:lnTo>
                    <a:pt x="7672" y="15417"/>
                  </a:lnTo>
                  <a:lnTo>
                    <a:pt x="8135" y="15466"/>
                  </a:lnTo>
                  <a:lnTo>
                    <a:pt x="8598" y="15490"/>
                  </a:lnTo>
                  <a:lnTo>
                    <a:pt x="8598" y="15490"/>
                  </a:lnTo>
                  <a:lnTo>
                    <a:pt x="9377" y="15490"/>
                  </a:lnTo>
                  <a:lnTo>
                    <a:pt x="9791" y="15466"/>
                  </a:lnTo>
                  <a:lnTo>
                    <a:pt x="10181" y="15417"/>
                  </a:lnTo>
                  <a:lnTo>
                    <a:pt x="10522" y="15320"/>
                  </a:lnTo>
                  <a:lnTo>
                    <a:pt x="10692" y="15271"/>
                  </a:lnTo>
                  <a:lnTo>
                    <a:pt x="10814" y="15222"/>
                  </a:lnTo>
                  <a:lnTo>
                    <a:pt x="10936" y="15149"/>
                  </a:lnTo>
                  <a:lnTo>
                    <a:pt x="11033" y="15052"/>
                  </a:lnTo>
                  <a:lnTo>
                    <a:pt x="11082" y="14955"/>
                  </a:lnTo>
                  <a:lnTo>
                    <a:pt x="11131" y="14833"/>
                  </a:lnTo>
                  <a:lnTo>
                    <a:pt x="11204" y="14126"/>
                  </a:lnTo>
                  <a:lnTo>
                    <a:pt x="11204" y="14126"/>
                  </a:lnTo>
                  <a:lnTo>
                    <a:pt x="11180" y="13956"/>
                  </a:lnTo>
                  <a:lnTo>
                    <a:pt x="11131" y="13810"/>
                  </a:lnTo>
                  <a:lnTo>
                    <a:pt x="11033" y="13664"/>
                  </a:lnTo>
                  <a:lnTo>
                    <a:pt x="10887" y="13542"/>
                  </a:lnTo>
                  <a:lnTo>
                    <a:pt x="10887" y="13542"/>
                  </a:lnTo>
                  <a:lnTo>
                    <a:pt x="11009" y="13518"/>
                  </a:lnTo>
                  <a:lnTo>
                    <a:pt x="11131" y="13469"/>
                  </a:lnTo>
                  <a:lnTo>
                    <a:pt x="11253" y="13420"/>
                  </a:lnTo>
                  <a:lnTo>
                    <a:pt x="11350" y="13323"/>
                  </a:lnTo>
                  <a:lnTo>
                    <a:pt x="11423" y="13225"/>
                  </a:lnTo>
                  <a:lnTo>
                    <a:pt x="11496" y="13104"/>
                  </a:lnTo>
                  <a:lnTo>
                    <a:pt x="11545" y="12957"/>
                  </a:lnTo>
                  <a:lnTo>
                    <a:pt x="11569" y="12836"/>
                  </a:lnTo>
                  <a:lnTo>
                    <a:pt x="11642" y="11959"/>
                  </a:lnTo>
                  <a:lnTo>
                    <a:pt x="11642" y="11959"/>
                  </a:lnTo>
                  <a:lnTo>
                    <a:pt x="11642" y="11837"/>
                  </a:lnTo>
                  <a:lnTo>
                    <a:pt x="11642" y="11740"/>
                  </a:lnTo>
                  <a:lnTo>
                    <a:pt x="11618" y="11618"/>
                  </a:lnTo>
                  <a:lnTo>
                    <a:pt x="11569" y="11521"/>
                  </a:lnTo>
                  <a:lnTo>
                    <a:pt x="11447" y="11350"/>
                  </a:lnTo>
                  <a:lnTo>
                    <a:pt x="11374" y="11277"/>
                  </a:lnTo>
                  <a:lnTo>
                    <a:pt x="11301" y="11204"/>
                  </a:lnTo>
                  <a:lnTo>
                    <a:pt x="11301" y="11204"/>
                  </a:lnTo>
                  <a:lnTo>
                    <a:pt x="11423" y="11180"/>
                  </a:lnTo>
                  <a:lnTo>
                    <a:pt x="11521" y="11131"/>
                  </a:lnTo>
                  <a:lnTo>
                    <a:pt x="11618" y="11058"/>
                  </a:lnTo>
                  <a:lnTo>
                    <a:pt x="11715" y="10960"/>
                  </a:lnTo>
                  <a:lnTo>
                    <a:pt x="11788" y="10863"/>
                  </a:lnTo>
                  <a:lnTo>
                    <a:pt x="11837" y="10766"/>
                  </a:lnTo>
                  <a:lnTo>
                    <a:pt x="11886" y="10644"/>
                  </a:lnTo>
                  <a:lnTo>
                    <a:pt x="11910" y="10498"/>
                  </a:lnTo>
                  <a:lnTo>
                    <a:pt x="11983" y="9645"/>
                  </a:lnTo>
                  <a:lnTo>
                    <a:pt x="11983" y="9645"/>
                  </a:lnTo>
                  <a:lnTo>
                    <a:pt x="11983" y="9523"/>
                  </a:lnTo>
                  <a:lnTo>
                    <a:pt x="11983" y="9402"/>
                  </a:lnTo>
                  <a:lnTo>
                    <a:pt x="11959" y="9280"/>
                  </a:lnTo>
                  <a:lnTo>
                    <a:pt x="11910" y="9182"/>
                  </a:lnTo>
                  <a:lnTo>
                    <a:pt x="11861" y="9085"/>
                  </a:lnTo>
                  <a:lnTo>
                    <a:pt x="11788" y="9012"/>
                  </a:lnTo>
                  <a:lnTo>
                    <a:pt x="11715" y="8939"/>
                  </a:lnTo>
                  <a:lnTo>
                    <a:pt x="11618" y="8866"/>
                  </a:lnTo>
                  <a:lnTo>
                    <a:pt x="11618" y="8866"/>
                  </a:lnTo>
                  <a:lnTo>
                    <a:pt x="11715" y="8841"/>
                  </a:lnTo>
                  <a:lnTo>
                    <a:pt x="11813" y="8768"/>
                  </a:lnTo>
                  <a:lnTo>
                    <a:pt x="11910" y="8695"/>
                  </a:lnTo>
                  <a:lnTo>
                    <a:pt x="11983" y="8622"/>
                  </a:lnTo>
                  <a:lnTo>
                    <a:pt x="12056" y="8525"/>
                  </a:lnTo>
                  <a:lnTo>
                    <a:pt x="12105" y="8427"/>
                  </a:lnTo>
                  <a:lnTo>
                    <a:pt x="12129" y="8306"/>
                  </a:lnTo>
                  <a:lnTo>
                    <a:pt x="12154" y="8184"/>
                  </a:lnTo>
                  <a:lnTo>
                    <a:pt x="12251" y="7307"/>
                  </a:lnTo>
                  <a:lnTo>
                    <a:pt x="12251" y="7307"/>
                  </a:lnTo>
                  <a:lnTo>
                    <a:pt x="12227" y="7185"/>
                  </a:lnTo>
                  <a:lnTo>
                    <a:pt x="12202" y="7064"/>
                  </a:lnTo>
                  <a:lnTo>
                    <a:pt x="12154" y="6966"/>
                  </a:lnTo>
                  <a:lnTo>
                    <a:pt x="12105" y="6869"/>
                  </a:lnTo>
                  <a:lnTo>
                    <a:pt x="12032" y="6771"/>
                  </a:lnTo>
                  <a:lnTo>
                    <a:pt x="11935" y="6698"/>
                  </a:lnTo>
                  <a:lnTo>
                    <a:pt x="11715" y="6552"/>
                  </a:lnTo>
                  <a:lnTo>
                    <a:pt x="11472" y="6430"/>
                  </a:lnTo>
                  <a:lnTo>
                    <a:pt x="11180" y="6333"/>
                  </a:lnTo>
                  <a:lnTo>
                    <a:pt x="10863" y="6260"/>
                  </a:lnTo>
                  <a:lnTo>
                    <a:pt x="10546" y="6211"/>
                  </a:lnTo>
                  <a:lnTo>
                    <a:pt x="10546" y="6211"/>
                  </a:lnTo>
                  <a:lnTo>
                    <a:pt x="9864" y="6114"/>
                  </a:lnTo>
                  <a:lnTo>
                    <a:pt x="8817" y="6016"/>
                  </a:lnTo>
                  <a:lnTo>
                    <a:pt x="7575" y="5943"/>
                  </a:lnTo>
                  <a:lnTo>
                    <a:pt x="6309" y="5870"/>
                  </a:lnTo>
                  <a:lnTo>
                    <a:pt x="6309" y="5870"/>
                  </a:lnTo>
                  <a:lnTo>
                    <a:pt x="6479" y="5578"/>
                  </a:lnTo>
                  <a:lnTo>
                    <a:pt x="6625" y="5237"/>
                  </a:lnTo>
                  <a:lnTo>
                    <a:pt x="6771" y="4872"/>
                  </a:lnTo>
                  <a:lnTo>
                    <a:pt x="6869" y="4482"/>
                  </a:lnTo>
                  <a:lnTo>
                    <a:pt x="6966" y="4092"/>
                  </a:lnTo>
                  <a:lnTo>
                    <a:pt x="7064" y="3678"/>
                  </a:lnTo>
                  <a:lnTo>
                    <a:pt x="7161" y="2875"/>
                  </a:lnTo>
                  <a:lnTo>
                    <a:pt x="7234" y="2144"/>
                  </a:lnTo>
                  <a:lnTo>
                    <a:pt x="7283" y="1535"/>
                  </a:lnTo>
                  <a:lnTo>
                    <a:pt x="7283" y="975"/>
                  </a:lnTo>
                  <a:lnTo>
                    <a:pt x="7283" y="975"/>
                  </a:lnTo>
                  <a:lnTo>
                    <a:pt x="7283" y="804"/>
                  </a:lnTo>
                  <a:lnTo>
                    <a:pt x="7210" y="609"/>
                  </a:lnTo>
                  <a:lnTo>
                    <a:pt x="7137" y="463"/>
                  </a:lnTo>
                  <a:lnTo>
                    <a:pt x="7015" y="317"/>
                  </a:lnTo>
                  <a:lnTo>
                    <a:pt x="6869" y="171"/>
                  </a:lnTo>
                  <a:lnTo>
                    <a:pt x="6698" y="98"/>
                  </a:lnTo>
                  <a:lnTo>
                    <a:pt x="6503" y="25"/>
                  </a:lnTo>
                  <a:lnTo>
                    <a:pt x="6309" y="1"/>
                  </a:lnTo>
                  <a:lnTo>
                    <a:pt x="6309" y="1"/>
                  </a:lnTo>
                  <a:lnTo>
                    <a:pt x="5943" y="25"/>
                  </a:lnTo>
                  <a:lnTo>
                    <a:pt x="5700" y="74"/>
                  </a:lnTo>
                  <a:lnTo>
                    <a:pt x="5505" y="147"/>
                  </a:lnTo>
                  <a:lnTo>
                    <a:pt x="5359" y="220"/>
                  </a:lnTo>
                  <a:lnTo>
                    <a:pt x="5359" y="220"/>
                  </a:lnTo>
                  <a:lnTo>
                    <a:pt x="4969" y="1462"/>
                  </a:lnTo>
                  <a:lnTo>
                    <a:pt x="4774" y="2022"/>
                  </a:lnTo>
                  <a:lnTo>
                    <a:pt x="4579" y="2534"/>
                  </a:lnTo>
                  <a:lnTo>
                    <a:pt x="4385" y="2996"/>
                  </a:lnTo>
                  <a:lnTo>
                    <a:pt x="4190" y="3386"/>
                  </a:lnTo>
                  <a:lnTo>
                    <a:pt x="4019" y="3678"/>
                  </a:lnTo>
                  <a:lnTo>
                    <a:pt x="3873" y="3922"/>
                  </a:lnTo>
                  <a:lnTo>
                    <a:pt x="3873" y="3922"/>
                  </a:lnTo>
                  <a:lnTo>
                    <a:pt x="3654" y="4141"/>
                  </a:lnTo>
                  <a:lnTo>
                    <a:pt x="3313" y="4482"/>
                  </a:lnTo>
                  <a:lnTo>
                    <a:pt x="2509" y="5237"/>
                  </a:lnTo>
                  <a:lnTo>
                    <a:pt x="1438" y="6211"/>
                  </a:lnTo>
                  <a:lnTo>
                    <a:pt x="1" y="621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3" name="Google Shape;53;p3"/>
          <p:cNvGrpSpPr/>
          <p:nvPr/>
        </p:nvGrpSpPr>
        <p:grpSpPr>
          <a:xfrm>
            <a:off x="7815699" y="675417"/>
            <a:ext cx="699967" cy="1109527"/>
            <a:chOff x="6718575" y="2318625"/>
            <a:chExt cx="256950" cy="407375"/>
          </a:xfrm>
        </p:grpSpPr>
        <p:sp>
          <p:nvSpPr>
            <p:cNvPr id="54" name="Google Shape;54;p3"/>
            <p:cNvSpPr/>
            <p:nvPr/>
          </p:nvSpPr>
          <p:spPr>
            <a:xfrm>
              <a:off x="6795900" y="2673600"/>
              <a:ext cx="102300" cy="22550"/>
            </a:xfrm>
            <a:custGeom>
              <a:avLst/>
              <a:gdLst/>
              <a:ahLst/>
              <a:cxnLst/>
              <a:rect l="l" t="t" r="r" b="b"/>
              <a:pathLst>
                <a:path w="4092" h="902" fill="none" extrusionOk="0">
                  <a:moveTo>
                    <a:pt x="4092" y="902"/>
                  </a:moveTo>
                  <a:lnTo>
                    <a:pt x="4092" y="1"/>
                  </a:lnTo>
                  <a:lnTo>
                    <a:pt x="0" y="1"/>
                  </a:lnTo>
                  <a:lnTo>
                    <a:pt x="0" y="902"/>
                  </a:lnTo>
                  <a:lnTo>
                    <a:pt x="4092" y="902"/>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55" name="Google Shape;55;p3"/>
            <p:cNvSpPr/>
            <p:nvPr/>
          </p:nvSpPr>
          <p:spPr>
            <a:xfrm>
              <a:off x="6795900" y="2650475"/>
              <a:ext cx="102300" cy="22550"/>
            </a:xfrm>
            <a:custGeom>
              <a:avLst/>
              <a:gdLst/>
              <a:ahLst/>
              <a:cxnLst/>
              <a:rect l="l" t="t" r="r" b="b"/>
              <a:pathLst>
                <a:path w="4092" h="902" fill="none" extrusionOk="0">
                  <a:moveTo>
                    <a:pt x="4092" y="901"/>
                  </a:moveTo>
                  <a:lnTo>
                    <a:pt x="4092" y="0"/>
                  </a:lnTo>
                  <a:lnTo>
                    <a:pt x="0" y="0"/>
                  </a:lnTo>
                  <a:lnTo>
                    <a:pt x="0" y="901"/>
                  </a:lnTo>
                  <a:lnTo>
                    <a:pt x="4092" y="901"/>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56" name="Google Shape;56;p3"/>
            <p:cNvSpPr/>
            <p:nvPr/>
          </p:nvSpPr>
          <p:spPr>
            <a:xfrm>
              <a:off x="6795900" y="2696125"/>
              <a:ext cx="102300" cy="29875"/>
            </a:xfrm>
            <a:custGeom>
              <a:avLst/>
              <a:gdLst/>
              <a:ahLst/>
              <a:cxnLst/>
              <a:rect l="l" t="t" r="r" b="b"/>
              <a:pathLst>
                <a:path w="4092" h="1195" fill="none" extrusionOk="0">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57" name="Google Shape;57;p3"/>
            <p:cNvSpPr/>
            <p:nvPr/>
          </p:nvSpPr>
          <p:spPr>
            <a:xfrm>
              <a:off x="6784925" y="2459275"/>
              <a:ext cx="35350" cy="166875"/>
            </a:xfrm>
            <a:custGeom>
              <a:avLst/>
              <a:gdLst/>
              <a:ahLst/>
              <a:cxnLst/>
              <a:rect l="l" t="t" r="r" b="b"/>
              <a:pathLst>
                <a:path w="1414" h="6675" fill="none" extrusionOk="0">
                  <a:moveTo>
                    <a:pt x="1413" y="6674"/>
                  </a:moveTo>
                  <a:lnTo>
                    <a:pt x="1413" y="6674"/>
                  </a:lnTo>
                  <a:lnTo>
                    <a:pt x="585" y="2850"/>
                  </a:lnTo>
                  <a:lnTo>
                    <a:pt x="1" y="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58" name="Google Shape;58;p3"/>
            <p:cNvSpPr/>
            <p:nvPr/>
          </p:nvSpPr>
          <p:spPr>
            <a:xfrm>
              <a:off x="6718575" y="2318625"/>
              <a:ext cx="256950" cy="307525"/>
            </a:xfrm>
            <a:custGeom>
              <a:avLst/>
              <a:gdLst/>
              <a:ahLst/>
              <a:cxnLst/>
              <a:rect l="l" t="t" r="r" b="b"/>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59" name="Google Shape;59;p3"/>
            <p:cNvSpPr/>
            <p:nvPr/>
          </p:nvSpPr>
          <p:spPr>
            <a:xfrm>
              <a:off x="6873825" y="2459275"/>
              <a:ext cx="35350" cy="166875"/>
            </a:xfrm>
            <a:custGeom>
              <a:avLst/>
              <a:gdLst/>
              <a:ahLst/>
              <a:cxnLst/>
              <a:rect l="l" t="t" r="r" b="b"/>
              <a:pathLst>
                <a:path w="1414" h="6675" fill="none" extrusionOk="0">
                  <a:moveTo>
                    <a:pt x="1413" y="1"/>
                  </a:moveTo>
                  <a:lnTo>
                    <a:pt x="1413" y="1"/>
                  </a:lnTo>
                  <a:lnTo>
                    <a:pt x="829" y="2850"/>
                  </a:lnTo>
                  <a:lnTo>
                    <a:pt x="1" y="6674"/>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60" name="Google Shape;60;p3"/>
            <p:cNvSpPr/>
            <p:nvPr/>
          </p:nvSpPr>
          <p:spPr>
            <a:xfrm>
              <a:off x="6801975" y="2453200"/>
              <a:ext cx="90150" cy="19500"/>
            </a:xfrm>
            <a:custGeom>
              <a:avLst/>
              <a:gdLst/>
              <a:ahLst/>
              <a:cxnLst/>
              <a:rect l="l" t="t" r="r" b="b"/>
              <a:pathLst>
                <a:path w="3606" h="780" fill="none" extrusionOk="0">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61" name="Google Shape;61;p3"/>
            <p:cNvSpPr/>
            <p:nvPr/>
          </p:nvSpPr>
          <p:spPr>
            <a:xfrm>
              <a:off x="6795900" y="2628550"/>
              <a:ext cx="102300" cy="25"/>
            </a:xfrm>
            <a:custGeom>
              <a:avLst/>
              <a:gdLst/>
              <a:ahLst/>
              <a:cxnLst/>
              <a:rect l="l" t="t" r="r" b="b"/>
              <a:pathLst>
                <a:path w="4092" h="1" fill="none" extrusionOk="0">
                  <a:moveTo>
                    <a:pt x="0" y="1"/>
                  </a:moveTo>
                  <a:lnTo>
                    <a:pt x="4092" y="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grpSp>
      <p:sp>
        <p:nvSpPr>
          <p:cNvPr id="62" name="Google Shape;62;p3"/>
          <p:cNvSpPr/>
          <p:nvPr/>
        </p:nvSpPr>
        <p:spPr>
          <a:xfrm>
            <a:off x="3676329" y="1149293"/>
            <a:ext cx="401200" cy="401200"/>
          </a:xfrm>
          <a:prstGeom prst="ellipse">
            <a:avLst/>
          </a:prstGeom>
          <a:solidFill>
            <a:srgbClr val="FC4540">
              <a:alpha val="7885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63;p3"/>
          <p:cNvSpPr/>
          <p:nvPr/>
        </p:nvSpPr>
        <p:spPr>
          <a:xfrm>
            <a:off x="4679904" y="6343113"/>
            <a:ext cx="284000" cy="284000"/>
          </a:xfrm>
          <a:prstGeom prst="ellipse">
            <a:avLst/>
          </a:prstGeom>
          <a:solidFill>
            <a:srgbClr val="02BDC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64;p3"/>
          <p:cNvSpPr/>
          <p:nvPr/>
        </p:nvSpPr>
        <p:spPr>
          <a:xfrm>
            <a:off x="7326468" y="5832703"/>
            <a:ext cx="551200" cy="551200"/>
          </a:xfrm>
          <a:prstGeom prst="ellipse">
            <a:avLst/>
          </a:prstGeom>
          <a:solidFill>
            <a:srgbClr val="FC406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65;p3"/>
          <p:cNvSpPr txBox="1">
            <a:spLocks noGrp="1"/>
          </p:cNvSpPr>
          <p:nvPr>
            <p:ph type="ctrTitle"/>
          </p:nvPr>
        </p:nvSpPr>
        <p:spPr>
          <a:xfrm>
            <a:off x="3848133" y="2517533"/>
            <a:ext cx="4495600" cy="1546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1"/>
              </a:buClr>
              <a:buSzPts val="3000"/>
              <a:buNone/>
              <a:defRPr sz="4000">
                <a:solidFill>
                  <a:schemeClr val="accent1"/>
                </a:solidFill>
              </a:defRPr>
            </a:lvl1pPr>
            <a:lvl2pPr lvl="1" algn="ctr" rtl="0">
              <a:spcBef>
                <a:spcPts val="0"/>
              </a:spcBef>
              <a:spcAft>
                <a:spcPts val="0"/>
              </a:spcAft>
              <a:buClr>
                <a:schemeClr val="accent1"/>
              </a:buClr>
              <a:buSzPts val="3000"/>
              <a:buNone/>
              <a:defRPr sz="4000">
                <a:solidFill>
                  <a:schemeClr val="accent1"/>
                </a:solidFill>
              </a:defRPr>
            </a:lvl2pPr>
            <a:lvl3pPr lvl="2" algn="ctr" rtl="0">
              <a:spcBef>
                <a:spcPts val="0"/>
              </a:spcBef>
              <a:spcAft>
                <a:spcPts val="0"/>
              </a:spcAft>
              <a:buClr>
                <a:schemeClr val="accent1"/>
              </a:buClr>
              <a:buSzPts val="3000"/>
              <a:buNone/>
              <a:defRPr sz="4000">
                <a:solidFill>
                  <a:schemeClr val="accent1"/>
                </a:solidFill>
              </a:defRPr>
            </a:lvl3pPr>
            <a:lvl4pPr lvl="3" algn="ctr" rtl="0">
              <a:spcBef>
                <a:spcPts val="0"/>
              </a:spcBef>
              <a:spcAft>
                <a:spcPts val="0"/>
              </a:spcAft>
              <a:buClr>
                <a:schemeClr val="accent1"/>
              </a:buClr>
              <a:buSzPts val="3000"/>
              <a:buNone/>
              <a:defRPr sz="4000">
                <a:solidFill>
                  <a:schemeClr val="accent1"/>
                </a:solidFill>
              </a:defRPr>
            </a:lvl4pPr>
            <a:lvl5pPr lvl="4" algn="ctr" rtl="0">
              <a:spcBef>
                <a:spcPts val="0"/>
              </a:spcBef>
              <a:spcAft>
                <a:spcPts val="0"/>
              </a:spcAft>
              <a:buClr>
                <a:schemeClr val="accent1"/>
              </a:buClr>
              <a:buSzPts val="3000"/>
              <a:buNone/>
              <a:defRPr sz="4000">
                <a:solidFill>
                  <a:schemeClr val="accent1"/>
                </a:solidFill>
              </a:defRPr>
            </a:lvl5pPr>
            <a:lvl6pPr lvl="5" algn="ctr" rtl="0">
              <a:spcBef>
                <a:spcPts val="0"/>
              </a:spcBef>
              <a:spcAft>
                <a:spcPts val="0"/>
              </a:spcAft>
              <a:buClr>
                <a:schemeClr val="accent1"/>
              </a:buClr>
              <a:buSzPts val="3000"/>
              <a:buNone/>
              <a:defRPr sz="4000">
                <a:solidFill>
                  <a:schemeClr val="accent1"/>
                </a:solidFill>
              </a:defRPr>
            </a:lvl6pPr>
            <a:lvl7pPr lvl="6" algn="ctr" rtl="0">
              <a:spcBef>
                <a:spcPts val="0"/>
              </a:spcBef>
              <a:spcAft>
                <a:spcPts val="0"/>
              </a:spcAft>
              <a:buClr>
                <a:schemeClr val="accent1"/>
              </a:buClr>
              <a:buSzPts val="3000"/>
              <a:buNone/>
              <a:defRPr sz="4000">
                <a:solidFill>
                  <a:schemeClr val="accent1"/>
                </a:solidFill>
              </a:defRPr>
            </a:lvl7pPr>
            <a:lvl8pPr lvl="7" algn="ctr" rtl="0">
              <a:spcBef>
                <a:spcPts val="0"/>
              </a:spcBef>
              <a:spcAft>
                <a:spcPts val="0"/>
              </a:spcAft>
              <a:buClr>
                <a:schemeClr val="accent1"/>
              </a:buClr>
              <a:buSzPts val="3000"/>
              <a:buNone/>
              <a:defRPr sz="4000">
                <a:solidFill>
                  <a:schemeClr val="accent1"/>
                </a:solidFill>
              </a:defRPr>
            </a:lvl8pPr>
            <a:lvl9pPr lvl="8" algn="ctr" rtl="0">
              <a:spcBef>
                <a:spcPts val="0"/>
              </a:spcBef>
              <a:spcAft>
                <a:spcPts val="0"/>
              </a:spcAft>
              <a:buClr>
                <a:schemeClr val="accent1"/>
              </a:buClr>
              <a:buSzPts val="3000"/>
              <a:buNone/>
              <a:defRPr sz="4000">
                <a:solidFill>
                  <a:schemeClr val="accent1"/>
                </a:solidFill>
              </a:defRPr>
            </a:lvl9pPr>
          </a:lstStyle>
          <a:p>
            <a:endParaRPr/>
          </a:p>
        </p:txBody>
      </p:sp>
      <p:sp>
        <p:nvSpPr>
          <p:cNvPr id="66" name="Google Shape;66;p3"/>
          <p:cNvSpPr txBox="1">
            <a:spLocks noGrp="1"/>
          </p:cNvSpPr>
          <p:nvPr>
            <p:ph type="subTitle" idx="1"/>
          </p:nvPr>
        </p:nvSpPr>
        <p:spPr>
          <a:xfrm>
            <a:off x="3848133" y="3888336"/>
            <a:ext cx="4495600" cy="1046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2"/>
              </a:buClr>
              <a:buSzPts val="2000"/>
              <a:buNone/>
              <a:defRPr>
                <a:solidFill>
                  <a:schemeClr val="accent2"/>
                </a:solidFill>
              </a:defRPr>
            </a:lvl1pPr>
            <a:lvl2pPr lvl="1" algn="ctr" rtl="0">
              <a:spcBef>
                <a:spcPts val="1333"/>
              </a:spcBef>
              <a:spcAft>
                <a:spcPts val="0"/>
              </a:spcAft>
              <a:buClr>
                <a:schemeClr val="accent2"/>
              </a:buClr>
              <a:buSzPts val="3000"/>
              <a:buNone/>
              <a:defRPr sz="4000">
                <a:solidFill>
                  <a:schemeClr val="accent2"/>
                </a:solidFill>
              </a:defRPr>
            </a:lvl2pPr>
            <a:lvl3pPr lvl="2" algn="ctr" rtl="0">
              <a:spcBef>
                <a:spcPts val="1333"/>
              </a:spcBef>
              <a:spcAft>
                <a:spcPts val="0"/>
              </a:spcAft>
              <a:buClr>
                <a:schemeClr val="accent2"/>
              </a:buClr>
              <a:buSzPts val="3000"/>
              <a:buNone/>
              <a:defRPr sz="4000">
                <a:solidFill>
                  <a:schemeClr val="accent2"/>
                </a:solidFill>
              </a:defRPr>
            </a:lvl3pPr>
            <a:lvl4pPr lvl="3" algn="ctr" rtl="0">
              <a:spcBef>
                <a:spcPts val="1333"/>
              </a:spcBef>
              <a:spcAft>
                <a:spcPts val="0"/>
              </a:spcAft>
              <a:buClr>
                <a:schemeClr val="accent2"/>
              </a:buClr>
              <a:buSzPts val="3000"/>
              <a:buNone/>
              <a:defRPr sz="4000">
                <a:solidFill>
                  <a:schemeClr val="accent2"/>
                </a:solidFill>
              </a:defRPr>
            </a:lvl4pPr>
            <a:lvl5pPr lvl="4" algn="ctr" rtl="0">
              <a:spcBef>
                <a:spcPts val="1333"/>
              </a:spcBef>
              <a:spcAft>
                <a:spcPts val="0"/>
              </a:spcAft>
              <a:buClr>
                <a:schemeClr val="accent2"/>
              </a:buClr>
              <a:buSzPts val="3000"/>
              <a:buNone/>
              <a:defRPr sz="4000">
                <a:solidFill>
                  <a:schemeClr val="accent2"/>
                </a:solidFill>
              </a:defRPr>
            </a:lvl5pPr>
            <a:lvl6pPr lvl="5" algn="ctr" rtl="0">
              <a:spcBef>
                <a:spcPts val="1333"/>
              </a:spcBef>
              <a:spcAft>
                <a:spcPts val="0"/>
              </a:spcAft>
              <a:buClr>
                <a:schemeClr val="accent2"/>
              </a:buClr>
              <a:buSzPts val="3000"/>
              <a:buNone/>
              <a:defRPr sz="4000">
                <a:solidFill>
                  <a:schemeClr val="accent2"/>
                </a:solidFill>
              </a:defRPr>
            </a:lvl6pPr>
            <a:lvl7pPr lvl="6" algn="ctr" rtl="0">
              <a:spcBef>
                <a:spcPts val="1333"/>
              </a:spcBef>
              <a:spcAft>
                <a:spcPts val="0"/>
              </a:spcAft>
              <a:buClr>
                <a:schemeClr val="accent2"/>
              </a:buClr>
              <a:buSzPts val="3000"/>
              <a:buNone/>
              <a:defRPr sz="4000">
                <a:solidFill>
                  <a:schemeClr val="accent2"/>
                </a:solidFill>
              </a:defRPr>
            </a:lvl7pPr>
            <a:lvl8pPr lvl="7" algn="ctr" rtl="0">
              <a:spcBef>
                <a:spcPts val="1333"/>
              </a:spcBef>
              <a:spcAft>
                <a:spcPts val="0"/>
              </a:spcAft>
              <a:buClr>
                <a:schemeClr val="accent2"/>
              </a:buClr>
              <a:buSzPts val="3000"/>
              <a:buNone/>
              <a:defRPr sz="4000">
                <a:solidFill>
                  <a:schemeClr val="accent2"/>
                </a:solidFill>
              </a:defRPr>
            </a:lvl8pPr>
            <a:lvl9pPr lvl="8" algn="ctr" rtl="0">
              <a:spcBef>
                <a:spcPts val="1333"/>
              </a:spcBef>
              <a:spcAft>
                <a:spcPts val="1333"/>
              </a:spcAft>
              <a:buClr>
                <a:schemeClr val="accent2"/>
              </a:buClr>
              <a:buSzPts val="3000"/>
              <a:buNone/>
              <a:defRPr sz="4000">
                <a:solidFill>
                  <a:schemeClr val="accent2"/>
                </a:solidFill>
              </a:defRPr>
            </a:lvl9pPr>
          </a:lstStyle>
          <a:p>
            <a:endParaRPr/>
          </a:p>
        </p:txBody>
      </p:sp>
    </p:spTree>
    <p:extLst>
      <p:ext uri="{BB962C8B-B14F-4D97-AF65-F5344CB8AC3E}">
        <p14:creationId xmlns:p14="http://schemas.microsoft.com/office/powerpoint/2010/main" val="95206840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67"/>
        <p:cNvGrpSpPr/>
        <p:nvPr/>
      </p:nvGrpSpPr>
      <p:grpSpPr>
        <a:xfrm>
          <a:off x="0" y="0"/>
          <a:ext cx="0" cy="0"/>
          <a:chOff x="0" y="0"/>
          <a:chExt cx="0" cy="0"/>
        </a:xfrm>
      </p:grpSpPr>
      <p:sp>
        <p:nvSpPr>
          <p:cNvPr id="68" name="Google Shape;68;p4"/>
          <p:cNvSpPr/>
          <p:nvPr/>
        </p:nvSpPr>
        <p:spPr>
          <a:xfrm>
            <a:off x="542867" y="542767"/>
            <a:ext cx="11106400" cy="5772400"/>
          </a:xfrm>
          <a:prstGeom prst="rect">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69;p4"/>
          <p:cNvSpPr/>
          <p:nvPr/>
        </p:nvSpPr>
        <p:spPr>
          <a:xfrm>
            <a:off x="5082400" y="-259733"/>
            <a:ext cx="2027200" cy="2027200"/>
          </a:xfrm>
          <a:prstGeom prst="ellipse">
            <a:avLst/>
          </a:prstGeom>
          <a:solidFill>
            <a:srgbClr val="02BDC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70;p4"/>
          <p:cNvSpPr/>
          <p:nvPr/>
        </p:nvSpPr>
        <p:spPr>
          <a:xfrm>
            <a:off x="6642867" y="979700"/>
            <a:ext cx="1032800" cy="10328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71;p4"/>
          <p:cNvSpPr/>
          <p:nvPr/>
        </p:nvSpPr>
        <p:spPr>
          <a:xfrm>
            <a:off x="4626599" y="1081297"/>
            <a:ext cx="284000" cy="284000"/>
          </a:xfrm>
          <a:prstGeom prst="ellipse">
            <a:avLst/>
          </a:prstGeom>
          <a:solidFill>
            <a:srgbClr val="FF975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72;p4"/>
          <p:cNvSpPr/>
          <p:nvPr/>
        </p:nvSpPr>
        <p:spPr>
          <a:xfrm>
            <a:off x="4146500" y="205891"/>
            <a:ext cx="678400" cy="678400"/>
          </a:xfrm>
          <a:prstGeom prst="ellipse">
            <a:avLst/>
          </a:prstGeom>
          <a:solidFill>
            <a:srgbClr val="FC4540">
              <a:alpha val="7885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73;p4"/>
          <p:cNvSpPr/>
          <p:nvPr/>
        </p:nvSpPr>
        <p:spPr>
          <a:xfrm>
            <a:off x="7194037" y="-114253"/>
            <a:ext cx="284000" cy="284000"/>
          </a:xfrm>
          <a:prstGeom prst="ellipse">
            <a:avLst/>
          </a:prstGeom>
          <a:solidFill>
            <a:srgbClr val="FC406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74;p4"/>
          <p:cNvSpPr/>
          <p:nvPr/>
        </p:nvSpPr>
        <p:spPr>
          <a:xfrm>
            <a:off x="-187200" y="5045605"/>
            <a:ext cx="1463600" cy="1463600"/>
          </a:xfrm>
          <a:prstGeom prst="ellipse">
            <a:avLst/>
          </a:prstGeom>
          <a:solidFill>
            <a:srgbClr val="02BDC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75;p4"/>
          <p:cNvSpPr/>
          <p:nvPr/>
        </p:nvSpPr>
        <p:spPr>
          <a:xfrm>
            <a:off x="10772401" y="5888301"/>
            <a:ext cx="1172400" cy="1172400"/>
          </a:xfrm>
          <a:prstGeom prst="ellipse">
            <a:avLst/>
          </a:prstGeom>
          <a:solidFill>
            <a:srgbClr val="FC406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76;p4"/>
          <p:cNvSpPr/>
          <p:nvPr/>
        </p:nvSpPr>
        <p:spPr>
          <a:xfrm>
            <a:off x="542867" y="6268599"/>
            <a:ext cx="449200" cy="449200"/>
          </a:xfrm>
          <a:prstGeom prst="ellipse">
            <a:avLst/>
          </a:prstGeom>
          <a:solidFill>
            <a:srgbClr val="FC4540">
              <a:alpha val="7885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77;p4"/>
          <p:cNvSpPr/>
          <p:nvPr/>
        </p:nvSpPr>
        <p:spPr>
          <a:xfrm>
            <a:off x="11862101" y="5497761"/>
            <a:ext cx="390400" cy="390400"/>
          </a:xfrm>
          <a:prstGeom prst="ellipse">
            <a:avLst/>
          </a:prstGeom>
          <a:solidFill>
            <a:srgbClr val="FF975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78;p4"/>
          <p:cNvSpPr/>
          <p:nvPr/>
        </p:nvSpPr>
        <p:spPr>
          <a:xfrm>
            <a:off x="10400729" y="6204411"/>
            <a:ext cx="284000" cy="284000"/>
          </a:xfrm>
          <a:prstGeom prst="ellipse">
            <a:avLst/>
          </a:prstGeom>
          <a:solidFill>
            <a:srgbClr val="02BDC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79;p4"/>
          <p:cNvSpPr/>
          <p:nvPr/>
        </p:nvSpPr>
        <p:spPr>
          <a:xfrm>
            <a:off x="11295996" y="5604303"/>
            <a:ext cx="125200" cy="1252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80;p4"/>
          <p:cNvSpPr/>
          <p:nvPr/>
        </p:nvSpPr>
        <p:spPr>
          <a:xfrm>
            <a:off x="704879" y="4679033"/>
            <a:ext cx="284000" cy="2840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81;p4"/>
          <p:cNvSpPr/>
          <p:nvPr/>
        </p:nvSpPr>
        <p:spPr>
          <a:xfrm>
            <a:off x="11103717" y="6219617"/>
            <a:ext cx="509659" cy="509659"/>
          </a:xfrm>
          <a:custGeom>
            <a:avLst/>
            <a:gdLst/>
            <a:ahLst/>
            <a:cxnLst/>
            <a:rect l="l" t="t" r="r" b="b"/>
            <a:pathLst>
              <a:path w="16027" h="16027" fill="none" extrusionOk="0">
                <a:moveTo>
                  <a:pt x="14029" y="4019"/>
                </a:moveTo>
                <a:lnTo>
                  <a:pt x="14029" y="4019"/>
                </a:lnTo>
                <a:lnTo>
                  <a:pt x="14200" y="3849"/>
                </a:lnTo>
                <a:lnTo>
                  <a:pt x="14395" y="3752"/>
                </a:lnTo>
                <a:lnTo>
                  <a:pt x="14614" y="3678"/>
                </a:lnTo>
                <a:lnTo>
                  <a:pt x="14809" y="3630"/>
                </a:lnTo>
                <a:lnTo>
                  <a:pt x="15028" y="3581"/>
                </a:lnTo>
                <a:lnTo>
                  <a:pt x="15247" y="3484"/>
                </a:lnTo>
                <a:lnTo>
                  <a:pt x="15442" y="3362"/>
                </a:lnTo>
                <a:lnTo>
                  <a:pt x="15661" y="3191"/>
                </a:lnTo>
                <a:lnTo>
                  <a:pt x="15661" y="3191"/>
                </a:lnTo>
                <a:lnTo>
                  <a:pt x="15832" y="2997"/>
                </a:lnTo>
                <a:lnTo>
                  <a:pt x="15929" y="2777"/>
                </a:lnTo>
                <a:lnTo>
                  <a:pt x="16002" y="2534"/>
                </a:lnTo>
                <a:lnTo>
                  <a:pt x="16026" y="2266"/>
                </a:lnTo>
                <a:lnTo>
                  <a:pt x="16026" y="2266"/>
                </a:lnTo>
                <a:lnTo>
                  <a:pt x="16002" y="2047"/>
                </a:lnTo>
                <a:lnTo>
                  <a:pt x="15978" y="1827"/>
                </a:lnTo>
                <a:lnTo>
                  <a:pt x="15905" y="1633"/>
                </a:lnTo>
                <a:lnTo>
                  <a:pt x="15807" y="1413"/>
                </a:lnTo>
                <a:lnTo>
                  <a:pt x="15710" y="1243"/>
                </a:lnTo>
                <a:lnTo>
                  <a:pt x="15588" y="1048"/>
                </a:lnTo>
                <a:lnTo>
                  <a:pt x="15466" y="878"/>
                </a:lnTo>
                <a:lnTo>
                  <a:pt x="15320" y="707"/>
                </a:lnTo>
                <a:lnTo>
                  <a:pt x="15320" y="707"/>
                </a:lnTo>
                <a:lnTo>
                  <a:pt x="15150" y="561"/>
                </a:lnTo>
                <a:lnTo>
                  <a:pt x="14979" y="439"/>
                </a:lnTo>
                <a:lnTo>
                  <a:pt x="14784" y="317"/>
                </a:lnTo>
                <a:lnTo>
                  <a:pt x="14590" y="196"/>
                </a:lnTo>
                <a:lnTo>
                  <a:pt x="14395" y="123"/>
                </a:lnTo>
                <a:lnTo>
                  <a:pt x="14175" y="50"/>
                </a:lnTo>
                <a:lnTo>
                  <a:pt x="13981" y="25"/>
                </a:lnTo>
                <a:lnTo>
                  <a:pt x="13761" y="1"/>
                </a:lnTo>
                <a:lnTo>
                  <a:pt x="13761" y="1"/>
                </a:lnTo>
                <a:lnTo>
                  <a:pt x="13494" y="25"/>
                </a:lnTo>
                <a:lnTo>
                  <a:pt x="13250" y="98"/>
                </a:lnTo>
                <a:lnTo>
                  <a:pt x="13031" y="196"/>
                </a:lnTo>
                <a:lnTo>
                  <a:pt x="12836" y="366"/>
                </a:lnTo>
                <a:lnTo>
                  <a:pt x="12836" y="366"/>
                </a:lnTo>
                <a:lnTo>
                  <a:pt x="12665" y="561"/>
                </a:lnTo>
                <a:lnTo>
                  <a:pt x="12544" y="780"/>
                </a:lnTo>
                <a:lnTo>
                  <a:pt x="12471" y="975"/>
                </a:lnTo>
                <a:lnTo>
                  <a:pt x="12422" y="1194"/>
                </a:lnTo>
                <a:lnTo>
                  <a:pt x="12349" y="1413"/>
                </a:lnTo>
                <a:lnTo>
                  <a:pt x="12276" y="1608"/>
                </a:lnTo>
                <a:lnTo>
                  <a:pt x="12178" y="1827"/>
                </a:lnTo>
                <a:lnTo>
                  <a:pt x="12008" y="1998"/>
                </a:lnTo>
                <a:lnTo>
                  <a:pt x="12008" y="1998"/>
                </a:lnTo>
                <a:lnTo>
                  <a:pt x="11740" y="2266"/>
                </a:lnTo>
                <a:lnTo>
                  <a:pt x="11496" y="2436"/>
                </a:lnTo>
                <a:lnTo>
                  <a:pt x="11277" y="2534"/>
                </a:lnTo>
                <a:lnTo>
                  <a:pt x="11082" y="2582"/>
                </a:lnTo>
                <a:lnTo>
                  <a:pt x="10888" y="2582"/>
                </a:lnTo>
                <a:lnTo>
                  <a:pt x="10717" y="2534"/>
                </a:lnTo>
                <a:lnTo>
                  <a:pt x="10547" y="2412"/>
                </a:lnTo>
                <a:lnTo>
                  <a:pt x="10376" y="2290"/>
                </a:lnTo>
                <a:lnTo>
                  <a:pt x="10206" y="2095"/>
                </a:lnTo>
                <a:lnTo>
                  <a:pt x="10035" y="1901"/>
                </a:lnTo>
                <a:lnTo>
                  <a:pt x="9670" y="1413"/>
                </a:lnTo>
                <a:lnTo>
                  <a:pt x="9231" y="878"/>
                </a:lnTo>
                <a:lnTo>
                  <a:pt x="8988" y="585"/>
                </a:lnTo>
                <a:lnTo>
                  <a:pt x="8720" y="293"/>
                </a:lnTo>
                <a:lnTo>
                  <a:pt x="8720" y="293"/>
                </a:lnTo>
                <a:lnTo>
                  <a:pt x="8574" y="171"/>
                </a:lnTo>
                <a:lnTo>
                  <a:pt x="8379" y="74"/>
                </a:lnTo>
                <a:lnTo>
                  <a:pt x="8209" y="25"/>
                </a:lnTo>
                <a:lnTo>
                  <a:pt x="8014" y="1"/>
                </a:lnTo>
                <a:lnTo>
                  <a:pt x="8014" y="1"/>
                </a:lnTo>
                <a:lnTo>
                  <a:pt x="7916" y="25"/>
                </a:lnTo>
                <a:lnTo>
                  <a:pt x="7770" y="98"/>
                </a:lnTo>
                <a:lnTo>
                  <a:pt x="7307" y="366"/>
                </a:lnTo>
                <a:lnTo>
                  <a:pt x="7039" y="537"/>
                </a:lnTo>
                <a:lnTo>
                  <a:pt x="6747" y="756"/>
                </a:lnTo>
                <a:lnTo>
                  <a:pt x="6431" y="975"/>
                </a:lnTo>
                <a:lnTo>
                  <a:pt x="6138" y="1243"/>
                </a:lnTo>
                <a:lnTo>
                  <a:pt x="5870" y="1511"/>
                </a:lnTo>
                <a:lnTo>
                  <a:pt x="5627" y="1803"/>
                </a:lnTo>
                <a:lnTo>
                  <a:pt x="5432" y="2095"/>
                </a:lnTo>
                <a:lnTo>
                  <a:pt x="5359" y="2242"/>
                </a:lnTo>
                <a:lnTo>
                  <a:pt x="5310" y="2412"/>
                </a:lnTo>
                <a:lnTo>
                  <a:pt x="5262" y="2558"/>
                </a:lnTo>
                <a:lnTo>
                  <a:pt x="5237" y="2704"/>
                </a:lnTo>
                <a:lnTo>
                  <a:pt x="5237" y="2850"/>
                </a:lnTo>
                <a:lnTo>
                  <a:pt x="5262" y="3021"/>
                </a:lnTo>
                <a:lnTo>
                  <a:pt x="5310" y="3167"/>
                </a:lnTo>
                <a:lnTo>
                  <a:pt x="5383" y="3313"/>
                </a:lnTo>
                <a:lnTo>
                  <a:pt x="5481" y="3459"/>
                </a:lnTo>
                <a:lnTo>
                  <a:pt x="5603" y="3605"/>
                </a:lnTo>
                <a:lnTo>
                  <a:pt x="5603" y="3605"/>
                </a:lnTo>
                <a:lnTo>
                  <a:pt x="5797" y="3752"/>
                </a:lnTo>
                <a:lnTo>
                  <a:pt x="5992" y="3849"/>
                </a:lnTo>
                <a:lnTo>
                  <a:pt x="6187" y="3946"/>
                </a:lnTo>
                <a:lnTo>
                  <a:pt x="6406" y="3995"/>
                </a:lnTo>
                <a:lnTo>
                  <a:pt x="6625" y="4044"/>
                </a:lnTo>
                <a:lnTo>
                  <a:pt x="6845" y="4141"/>
                </a:lnTo>
                <a:lnTo>
                  <a:pt x="7039" y="4239"/>
                </a:lnTo>
                <a:lnTo>
                  <a:pt x="7234" y="4409"/>
                </a:lnTo>
                <a:lnTo>
                  <a:pt x="7234" y="4409"/>
                </a:lnTo>
                <a:lnTo>
                  <a:pt x="7405" y="4604"/>
                </a:lnTo>
                <a:lnTo>
                  <a:pt x="7502" y="4823"/>
                </a:lnTo>
                <a:lnTo>
                  <a:pt x="7575" y="5067"/>
                </a:lnTo>
                <a:lnTo>
                  <a:pt x="7600" y="5359"/>
                </a:lnTo>
                <a:lnTo>
                  <a:pt x="7600" y="5359"/>
                </a:lnTo>
                <a:lnTo>
                  <a:pt x="7575" y="5554"/>
                </a:lnTo>
                <a:lnTo>
                  <a:pt x="7551" y="5773"/>
                </a:lnTo>
                <a:lnTo>
                  <a:pt x="7478" y="5968"/>
                </a:lnTo>
                <a:lnTo>
                  <a:pt x="7405" y="6163"/>
                </a:lnTo>
                <a:lnTo>
                  <a:pt x="7307" y="6357"/>
                </a:lnTo>
                <a:lnTo>
                  <a:pt x="7186" y="6552"/>
                </a:lnTo>
                <a:lnTo>
                  <a:pt x="7039" y="6723"/>
                </a:lnTo>
                <a:lnTo>
                  <a:pt x="6893" y="6893"/>
                </a:lnTo>
                <a:lnTo>
                  <a:pt x="6893" y="6893"/>
                </a:lnTo>
                <a:lnTo>
                  <a:pt x="6723" y="7039"/>
                </a:lnTo>
                <a:lnTo>
                  <a:pt x="6552" y="7186"/>
                </a:lnTo>
                <a:lnTo>
                  <a:pt x="6382" y="7283"/>
                </a:lnTo>
                <a:lnTo>
                  <a:pt x="6187" y="7405"/>
                </a:lnTo>
                <a:lnTo>
                  <a:pt x="5992" y="7478"/>
                </a:lnTo>
                <a:lnTo>
                  <a:pt x="5773" y="7551"/>
                </a:lnTo>
                <a:lnTo>
                  <a:pt x="5554" y="7575"/>
                </a:lnTo>
                <a:lnTo>
                  <a:pt x="5359" y="7600"/>
                </a:lnTo>
                <a:lnTo>
                  <a:pt x="5359" y="7600"/>
                </a:lnTo>
                <a:lnTo>
                  <a:pt x="5091" y="7575"/>
                </a:lnTo>
                <a:lnTo>
                  <a:pt x="4848" y="7502"/>
                </a:lnTo>
                <a:lnTo>
                  <a:pt x="4604" y="7405"/>
                </a:lnTo>
                <a:lnTo>
                  <a:pt x="4409" y="7234"/>
                </a:lnTo>
                <a:lnTo>
                  <a:pt x="4409" y="7234"/>
                </a:lnTo>
                <a:lnTo>
                  <a:pt x="4239" y="7039"/>
                </a:lnTo>
                <a:lnTo>
                  <a:pt x="4117" y="6820"/>
                </a:lnTo>
                <a:lnTo>
                  <a:pt x="4044" y="6601"/>
                </a:lnTo>
                <a:lnTo>
                  <a:pt x="3971" y="6382"/>
                </a:lnTo>
                <a:lnTo>
                  <a:pt x="3922" y="6187"/>
                </a:lnTo>
                <a:lnTo>
                  <a:pt x="3849" y="5992"/>
                </a:lnTo>
                <a:lnTo>
                  <a:pt x="3752" y="5797"/>
                </a:lnTo>
                <a:lnTo>
                  <a:pt x="3605" y="5602"/>
                </a:lnTo>
                <a:lnTo>
                  <a:pt x="3605" y="5602"/>
                </a:lnTo>
                <a:lnTo>
                  <a:pt x="3459" y="5481"/>
                </a:lnTo>
                <a:lnTo>
                  <a:pt x="3313" y="5383"/>
                </a:lnTo>
                <a:lnTo>
                  <a:pt x="3167" y="5310"/>
                </a:lnTo>
                <a:lnTo>
                  <a:pt x="3021" y="5262"/>
                </a:lnTo>
                <a:lnTo>
                  <a:pt x="2850" y="5237"/>
                </a:lnTo>
                <a:lnTo>
                  <a:pt x="2704" y="5237"/>
                </a:lnTo>
                <a:lnTo>
                  <a:pt x="2558" y="5262"/>
                </a:lnTo>
                <a:lnTo>
                  <a:pt x="2412" y="5310"/>
                </a:lnTo>
                <a:lnTo>
                  <a:pt x="2242" y="5359"/>
                </a:lnTo>
                <a:lnTo>
                  <a:pt x="2095" y="5432"/>
                </a:lnTo>
                <a:lnTo>
                  <a:pt x="1803" y="5627"/>
                </a:lnTo>
                <a:lnTo>
                  <a:pt x="1511" y="5870"/>
                </a:lnTo>
                <a:lnTo>
                  <a:pt x="1243" y="6138"/>
                </a:lnTo>
                <a:lnTo>
                  <a:pt x="975" y="6431"/>
                </a:lnTo>
                <a:lnTo>
                  <a:pt x="756" y="6747"/>
                </a:lnTo>
                <a:lnTo>
                  <a:pt x="537" y="7039"/>
                </a:lnTo>
                <a:lnTo>
                  <a:pt x="366" y="7307"/>
                </a:lnTo>
                <a:lnTo>
                  <a:pt x="98" y="7770"/>
                </a:lnTo>
                <a:lnTo>
                  <a:pt x="25" y="7916"/>
                </a:lnTo>
                <a:lnTo>
                  <a:pt x="1" y="8014"/>
                </a:lnTo>
                <a:lnTo>
                  <a:pt x="1" y="8014"/>
                </a:lnTo>
                <a:lnTo>
                  <a:pt x="25" y="8208"/>
                </a:lnTo>
                <a:lnTo>
                  <a:pt x="74" y="8379"/>
                </a:lnTo>
                <a:lnTo>
                  <a:pt x="171" y="8574"/>
                </a:lnTo>
                <a:lnTo>
                  <a:pt x="293" y="8720"/>
                </a:lnTo>
                <a:lnTo>
                  <a:pt x="293" y="8720"/>
                </a:lnTo>
                <a:lnTo>
                  <a:pt x="585" y="8988"/>
                </a:lnTo>
                <a:lnTo>
                  <a:pt x="878" y="9231"/>
                </a:lnTo>
                <a:lnTo>
                  <a:pt x="1413" y="9670"/>
                </a:lnTo>
                <a:lnTo>
                  <a:pt x="1901" y="10035"/>
                </a:lnTo>
                <a:lnTo>
                  <a:pt x="2095" y="10206"/>
                </a:lnTo>
                <a:lnTo>
                  <a:pt x="2290" y="10376"/>
                </a:lnTo>
                <a:lnTo>
                  <a:pt x="2412" y="10547"/>
                </a:lnTo>
                <a:lnTo>
                  <a:pt x="2534" y="10717"/>
                </a:lnTo>
                <a:lnTo>
                  <a:pt x="2583" y="10888"/>
                </a:lnTo>
                <a:lnTo>
                  <a:pt x="2583" y="11082"/>
                </a:lnTo>
                <a:lnTo>
                  <a:pt x="2534" y="11277"/>
                </a:lnTo>
                <a:lnTo>
                  <a:pt x="2436" y="11496"/>
                </a:lnTo>
                <a:lnTo>
                  <a:pt x="2266" y="11740"/>
                </a:lnTo>
                <a:lnTo>
                  <a:pt x="1998" y="12008"/>
                </a:lnTo>
                <a:lnTo>
                  <a:pt x="1998" y="12008"/>
                </a:lnTo>
                <a:lnTo>
                  <a:pt x="1828" y="12178"/>
                </a:lnTo>
                <a:lnTo>
                  <a:pt x="1633" y="12276"/>
                </a:lnTo>
                <a:lnTo>
                  <a:pt x="1413" y="12349"/>
                </a:lnTo>
                <a:lnTo>
                  <a:pt x="1219" y="12398"/>
                </a:lnTo>
                <a:lnTo>
                  <a:pt x="999" y="12446"/>
                </a:lnTo>
                <a:lnTo>
                  <a:pt x="780" y="12544"/>
                </a:lnTo>
                <a:lnTo>
                  <a:pt x="585" y="12665"/>
                </a:lnTo>
                <a:lnTo>
                  <a:pt x="366" y="12836"/>
                </a:lnTo>
                <a:lnTo>
                  <a:pt x="366" y="12836"/>
                </a:lnTo>
                <a:lnTo>
                  <a:pt x="196" y="13031"/>
                </a:lnTo>
                <a:lnTo>
                  <a:pt x="98" y="13250"/>
                </a:lnTo>
                <a:lnTo>
                  <a:pt x="25" y="13493"/>
                </a:lnTo>
                <a:lnTo>
                  <a:pt x="1" y="13761"/>
                </a:lnTo>
                <a:lnTo>
                  <a:pt x="1" y="13761"/>
                </a:lnTo>
                <a:lnTo>
                  <a:pt x="25" y="13981"/>
                </a:lnTo>
                <a:lnTo>
                  <a:pt x="50" y="14200"/>
                </a:lnTo>
                <a:lnTo>
                  <a:pt x="123" y="14395"/>
                </a:lnTo>
                <a:lnTo>
                  <a:pt x="220" y="14614"/>
                </a:lnTo>
                <a:lnTo>
                  <a:pt x="318" y="14784"/>
                </a:lnTo>
                <a:lnTo>
                  <a:pt x="439" y="14979"/>
                </a:lnTo>
                <a:lnTo>
                  <a:pt x="561" y="15150"/>
                </a:lnTo>
                <a:lnTo>
                  <a:pt x="707" y="15320"/>
                </a:lnTo>
                <a:lnTo>
                  <a:pt x="707" y="15320"/>
                </a:lnTo>
                <a:lnTo>
                  <a:pt x="878" y="15466"/>
                </a:lnTo>
                <a:lnTo>
                  <a:pt x="1048" y="15588"/>
                </a:lnTo>
                <a:lnTo>
                  <a:pt x="1243" y="15710"/>
                </a:lnTo>
                <a:lnTo>
                  <a:pt x="1438" y="15832"/>
                </a:lnTo>
                <a:lnTo>
                  <a:pt x="1633" y="15905"/>
                </a:lnTo>
                <a:lnTo>
                  <a:pt x="1852" y="15978"/>
                </a:lnTo>
                <a:lnTo>
                  <a:pt x="2047" y="16002"/>
                </a:lnTo>
                <a:lnTo>
                  <a:pt x="2266" y="16026"/>
                </a:lnTo>
                <a:lnTo>
                  <a:pt x="2266" y="16026"/>
                </a:lnTo>
                <a:lnTo>
                  <a:pt x="2534" y="16002"/>
                </a:lnTo>
                <a:lnTo>
                  <a:pt x="2777" y="15929"/>
                </a:lnTo>
                <a:lnTo>
                  <a:pt x="2997" y="15832"/>
                </a:lnTo>
                <a:lnTo>
                  <a:pt x="3191" y="15661"/>
                </a:lnTo>
                <a:lnTo>
                  <a:pt x="3191" y="15661"/>
                </a:lnTo>
                <a:lnTo>
                  <a:pt x="3362" y="15466"/>
                </a:lnTo>
                <a:lnTo>
                  <a:pt x="3484" y="15247"/>
                </a:lnTo>
                <a:lnTo>
                  <a:pt x="3557" y="15052"/>
                </a:lnTo>
                <a:lnTo>
                  <a:pt x="3605" y="14833"/>
                </a:lnTo>
                <a:lnTo>
                  <a:pt x="3679" y="14614"/>
                </a:lnTo>
                <a:lnTo>
                  <a:pt x="3752" y="14419"/>
                </a:lnTo>
                <a:lnTo>
                  <a:pt x="3849" y="14200"/>
                </a:lnTo>
                <a:lnTo>
                  <a:pt x="4019" y="14029"/>
                </a:lnTo>
                <a:lnTo>
                  <a:pt x="4019" y="14029"/>
                </a:lnTo>
                <a:lnTo>
                  <a:pt x="4287" y="13786"/>
                </a:lnTo>
                <a:lnTo>
                  <a:pt x="4531" y="13591"/>
                </a:lnTo>
                <a:lnTo>
                  <a:pt x="4750" y="13493"/>
                </a:lnTo>
                <a:lnTo>
                  <a:pt x="4945" y="13445"/>
                </a:lnTo>
                <a:lnTo>
                  <a:pt x="5140" y="13445"/>
                </a:lnTo>
                <a:lnTo>
                  <a:pt x="5310" y="13493"/>
                </a:lnTo>
                <a:lnTo>
                  <a:pt x="5481" y="13615"/>
                </a:lnTo>
                <a:lnTo>
                  <a:pt x="5651" y="13737"/>
                </a:lnTo>
                <a:lnTo>
                  <a:pt x="5822" y="13932"/>
                </a:lnTo>
                <a:lnTo>
                  <a:pt x="5992" y="14127"/>
                </a:lnTo>
                <a:lnTo>
                  <a:pt x="6358" y="14614"/>
                </a:lnTo>
                <a:lnTo>
                  <a:pt x="6796" y="15150"/>
                </a:lnTo>
                <a:lnTo>
                  <a:pt x="7039" y="15442"/>
                </a:lnTo>
                <a:lnTo>
                  <a:pt x="7307" y="15734"/>
                </a:lnTo>
                <a:lnTo>
                  <a:pt x="7307" y="15734"/>
                </a:lnTo>
                <a:lnTo>
                  <a:pt x="7454" y="15856"/>
                </a:lnTo>
                <a:lnTo>
                  <a:pt x="7648" y="15953"/>
                </a:lnTo>
                <a:lnTo>
                  <a:pt x="7819" y="16002"/>
                </a:lnTo>
                <a:lnTo>
                  <a:pt x="8014" y="16026"/>
                </a:lnTo>
                <a:lnTo>
                  <a:pt x="8014" y="16026"/>
                </a:lnTo>
                <a:lnTo>
                  <a:pt x="8111" y="16002"/>
                </a:lnTo>
                <a:lnTo>
                  <a:pt x="8257" y="15929"/>
                </a:lnTo>
                <a:lnTo>
                  <a:pt x="8720" y="15661"/>
                </a:lnTo>
                <a:lnTo>
                  <a:pt x="8988" y="15491"/>
                </a:lnTo>
                <a:lnTo>
                  <a:pt x="9280" y="15271"/>
                </a:lnTo>
                <a:lnTo>
                  <a:pt x="9597" y="15052"/>
                </a:lnTo>
                <a:lnTo>
                  <a:pt x="9889" y="14784"/>
                </a:lnTo>
                <a:lnTo>
                  <a:pt x="10157" y="14516"/>
                </a:lnTo>
                <a:lnTo>
                  <a:pt x="10400" y="14224"/>
                </a:lnTo>
                <a:lnTo>
                  <a:pt x="10595" y="13932"/>
                </a:lnTo>
                <a:lnTo>
                  <a:pt x="10668" y="13786"/>
                </a:lnTo>
                <a:lnTo>
                  <a:pt x="10717" y="13615"/>
                </a:lnTo>
                <a:lnTo>
                  <a:pt x="10766" y="13469"/>
                </a:lnTo>
                <a:lnTo>
                  <a:pt x="10790" y="13323"/>
                </a:lnTo>
                <a:lnTo>
                  <a:pt x="10790" y="13177"/>
                </a:lnTo>
                <a:lnTo>
                  <a:pt x="10766" y="13006"/>
                </a:lnTo>
                <a:lnTo>
                  <a:pt x="10717" y="12860"/>
                </a:lnTo>
                <a:lnTo>
                  <a:pt x="10644" y="12714"/>
                </a:lnTo>
                <a:lnTo>
                  <a:pt x="10547" y="12568"/>
                </a:lnTo>
                <a:lnTo>
                  <a:pt x="10425" y="12422"/>
                </a:lnTo>
                <a:lnTo>
                  <a:pt x="10425" y="12422"/>
                </a:lnTo>
                <a:lnTo>
                  <a:pt x="10230" y="12276"/>
                </a:lnTo>
                <a:lnTo>
                  <a:pt x="10035" y="12178"/>
                </a:lnTo>
                <a:lnTo>
                  <a:pt x="9840" y="12105"/>
                </a:lnTo>
                <a:lnTo>
                  <a:pt x="9621" y="12032"/>
                </a:lnTo>
                <a:lnTo>
                  <a:pt x="9402" y="11983"/>
                </a:lnTo>
                <a:lnTo>
                  <a:pt x="9183" y="11886"/>
                </a:lnTo>
                <a:lnTo>
                  <a:pt x="8988" y="11789"/>
                </a:lnTo>
                <a:lnTo>
                  <a:pt x="8793" y="11618"/>
                </a:lnTo>
                <a:lnTo>
                  <a:pt x="8793" y="11618"/>
                </a:lnTo>
                <a:lnTo>
                  <a:pt x="8623" y="11423"/>
                </a:lnTo>
                <a:lnTo>
                  <a:pt x="8525" y="11204"/>
                </a:lnTo>
                <a:lnTo>
                  <a:pt x="8452" y="10961"/>
                </a:lnTo>
                <a:lnTo>
                  <a:pt x="8428" y="10668"/>
                </a:lnTo>
                <a:lnTo>
                  <a:pt x="8428" y="10668"/>
                </a:lnTo>
                <a:lnTo>
                  <a:pt x="8452" y="10473"/>
                </a:lnTo>
                <a:lnTo>
                  <a:pt x="8476" y="10254"/>
                </a:lnTo>
                <a:lnTo>
                  <a:pt x="8549" y="10059"/>
                </a:lnTo>
                <a:lnTo>
                  <a:pt x="8623" y="9865"/>
                </a:lnTo>
                <a:lnTo>
                  <a:pt x="8720" y="9670"/>
                </a:lnTo>
                <a:lnTo>
                  <a:pt x="8842" y="9475"/>
                </a:lnTo>
                <a:lnTo>
                  <a:pt x="8988" y="9304"/>
                </a:lnTo>
                <a:lnTo>
                  <a:pt x="9134" y="9134"/>
                </a:lnTo>
                <a:lnTo>
                  <a:pt x="9134" y="9134"/>
                </a:lnTo>
                <a:lnTo>
                  <a:pt x="9304" y="8988"/>
                </a:lnTo>
                <a:lnTo>
                  <a:pt x="9475" y="8866"/>
                </a:lnTo>
                <a:lnTo>
                  <a:pt x="9645" y="8744"/>
                </a:lnTo>
                <a:lnTo>
                  <a:pt x="9840" y="8622"/>
                </a:lnTo>
                <a:lnTo>
                  <a:pt x="10035" y="8549"/>
                </a:lnTo>
                <a:lnTo>
                  <a:pt x="10254" y="8476"/>
                </a:lnTo>
                <a:lnTo>
                  <a:pt x="10474" y="8452"/>
                </a:lnTo>
                <a:lnTo>
                  <a:pt x="10668" y="8428"/>
                </a:lnTo>
                <a:lnTo>
                  <a:pt x="10668" y="8428"/>
                </a:lnTo>
                <a:lnTo>
                  <a:pt x="10936" y="8452"/>
                </a:lnTo>
                <a:lnTo>
                  <a:pt x="11180" y="8525"/>
                </a:lnTo>
                <a:lnTo>
                  <a:pt x="11423" y="8622"/>
                </a:lnTo>
                <a:lnTo>
                  <a:pt x="11618" y="8793"/>
                </a:lnTo>
                <a:lnTo>
                  <a:pt x="11618" y="8793"/>
                </a:lnTo>
                <a:lnTo>
                  <a:pt x="11789" y="8988"/>
                </a:lnTo>
                <a:lnTo>
                  <a:pt x="11910" y="9207"/>
                </a:lnTo>
                <a:lnTo>
                  <a:pt x="11984" y="9426"/>
                </a:lnTo>
                <a:lnTo>
                  <a:pt x="12057" y="9645"/>
                </a:lnTo>
                <a:lnTo>
                  <a:pt x="12105" y="9840"/>
                </a:lnTo>
                <a:lnTo>
                  <a:pt x="12178" y="10035"/>
                </a:lnTo>
                <a:lnTo>
                  <a:pt x="12276" y="10230"/>
                </a:lnTo>
                <a:lnTo>
                  <a:pt x="12422" y="10425"/>
                </a:lnTo>
                <a:lnTo>
                  <a:pt x="12422" y="10425"/>
                </a:lnTo>
                <a:lnTo>
                  <a:pt x="12568" y="10547"/>
                </a:lnTo>
                <a:lnTo>
                  <a:pt x="12714" y="10644"/>
                </a:lnTo>
                <a:lnTo>
                  <a:pt x="12860" y="10717"/>
                </a:lnTo>
                <a:lnTo>
                  <a:pt x="13006" y="10766"/>
                </a:lnTo>
                <a:lnTo>
                  <a:pt x="13177" y="10790"/>
                </a:lnTo>
                <a:lnTo>
                  <a:pt x="13323" y="10790"/>
                </a:lnTo>
                <a:lnTo>
                  <a:pt x="13469" y="10766"/>
                </a:lnTo>
                <a:lnTo>
                  <a:pt x="13615" y="10717"/>
                </a:lnTo>
                <a:lnTo>
                  <a:pt x="13786" y="10668"/>
                </a:lnTo>
                <a:lnTo>
                  <a:pt x="13932" y="10595"/>
                </a:lnTo>
                <a:lnTo>
                  <a:pt x="14224" y="10400"/>
                </a:lnTo>
                <a:lnTo>
                  <a:pt x="14516" y="10157"/>
                </a:lnTo>
                <a:lnTo>
                  <a:pt x="14784" y="9889"/>
                </a:lnTo>
                <a:lnTo>
                  <a:pt x="15052" y="9597"/>
                </a:lnTo>
                <a:lnTo>
                  <a:pt x="15271" y="9280"/>
                </a:lnTo>
                <a:lnTo>
                  <a:pt x="15491" y="8988"/>
                </a:lnTo>
                <a:lnTo>
                  <a:pt x="15661" y="8720"/>
                </a:lnTo>
                <a:lnTo>
                  <a:pt x="15929" y="8257"/>
                </a:lnTo>
                <a:lnTo>
                  <a:pt x="16002" y="8111"/>
                </a:lnTo>
                <a:lnTo>
                  <a:pt x="16026" y="8014"/>
                </a:lnTo>
                <a:lnTo>
                  <a:pt x="16026" y="8014"/>
                </a:lnTo>
                <a:lnTo>
                  <a:pt x="16002" y="7819"/>
                </a:lnTo>
                <a:lnTo>
                  <a:pt x="15953" y="7648"/>
                </a:lnTo>
                <a:lnTo>
                  <a:pt x="15856" y="7453"/>
                </a:lnTo>
                <a:lnTo>
                  <a:pt x="15734" y="7307"/>
                </a:lnTo>
                <a:lnTo>
                  <a:pt x="15734" y="7307"/>
                </a:lnTo>
                <a:lnTo>
                  <a:pt x="15442" y="7039"/>
                </a:lnTo>
                <a:lnTo>
                  <a:pt x="15150" y="6796"/>
                </a:lnTo>
                <a:lnTo>
                  <a:pt x="14614" y="6357"/>
                </a:lnTo>
                <a:lnTo>
                  <a:pt x="14127" y="5992"/>
                </a:lnTo>
                <a:lnTo>
                  <a:pt x="13932" y="5822"/>
                </a:lnTo>
                <a:lnTo>
                  <a:pt x="13737" y="5651"/>
                </a:lnTo>
                <a:lnTo>
                  <a:pt x="13615" y="5481"/>
                </a:lnTo>
                <a:lnTo>
                  <a:pt x="13494" y="5310"/>
                </a:lnTo>
                <a:lnTo>
                  <a:pt x="13445" y="5140"/>
                </a:lnTo>
                <a:lnTo>
                  <a:pt x="13445" y="4945"/>
                </a:lnTo>
                <a:lnTo>
                  <a:pt x="13494" y="4750"/>
                </a:lnTo>
                <a:lnTo>
                  <a:pt x="13591" y="4531"/>
                </a:lnTo>
                <a:lnTo>
                  <a:pt x="13761" y="4287"/>
                </a:lnTo>
                <a:lnTo>
                  <a:pt x="14029" y="4019"/>
                </a:lnTo>
                <a:lnTo>
                  <a:pt x="14029" y="4019"/>
                </a:lnTo>
                <a:close/>
              </a:path>
            </a:pathLst>
          </a:custGeom>
          <a:noFill/>
          <a:ln w="12175" cap="rnd" cmpd="sng">
            <a:solidFill>
              <a:srgbClr val="FFB60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82" name="Google Shape;82;p4"/>
          <p:cNvGrpSpPr/>
          <p:nvPr/>
        </p:nvGrpSpPr>
        <p:grpSpPr>
          <a:xfrm>
            <a:off x="205369" y="5458269"/>
            <a:ext cx="678468" cy="638281"/>
            <a:chOff x="5972700" y="2330200"/>
            <a:chExt cx="411625" cy="387275"/>
          </a:xfrm>
        </p:grpSpPr>
        <p:sp>
          <p:nvSpPr>
            <p:cNvPr id="83" name="Google Shape;83;p4"/>
            <p:cNvSpPr/>
            <p:nvPr/>
          </p:nvSpPr>
          <p:spPr>
            <a:xfrm>
              <a:off x="5972700" y="2476950"/>
              <a:ext cx="98050" cy="219825"/>
            </a:xfrm>
            <a:custGeom>
              <a:avLst/>
              <a:gdLst/>
              <a:ahLst/>
              <a:cxnLst/>
              <a:rect l="l" t="t" r="r" b="b"/>
              <a:pathLst>
                <a:path w="3922" h="8793" fill="none" extrusionOk="0">
                  <a:moveTo>
                    <a:pt x="0" y="0"/>
                  </a:moveTo>
                  <a:lnTo>
                    <a:pt x="0" y="8792"/>
                  </a:lnTo>
                  <a:lnTo>
                    <a:pt x="3921" y="8792"/>
                  </a:lnTo>
                  <a:lnTo>
                    <a:pt x="3921" y="0"/>
                  </a:lnTo>
                  <a:lnTo>
                    <a:pt x="0" y="0"/>
                  </a:lnTo>
                  <a:close/>
                  <a:moveTo>
                    <a:pt x="2411" y="2411"/>
                  </a:moveTo>
                  <a:lnTo>
                    <a:pt x="2411" y="2411"/>
                  </a:lnTo>
                  <a:lnTo>
                    <a:pt x="2265" y="2387"/>
                  </a:lnTo>
                  <a:lnTo>
                    <a:pt x="2143" y="2363"/>
                  </a:lnTo>
                  <a:lnTo>
                    <a:pt x="2022" y="2290"/>
                  </a:lnTo>
                  <a:lnTo>
                    <a:pt x="1924" y="2216"/>
                  </a:lnTo>
                  <a:lnTo>
                    <a:pt x="1827" y="2095"/>
                  </a:lnTo>
                  <a:lnTo>
                    <a:pt x="1754" y="1973"/>
                  </a:lnTo>
                  <a:lnTo>
                    <a:pt x="1729" y="1851"/>
                  </a:lnTo>
                  <a:lnTo>
                    <a:pt x="1705" y="1705"/>
                  </a:lnTo>
                  <a:lnTo>
                    <a:pt x="1705" y="1705"/>
                  </a:lnTo>
                  <a:lnTo>
                    <a:pt x="1729" y="1559"/>
                  </a:lnTo>
                  <a:lnTo>
                    <a:pt x="1754" y="1437"/>
                  </a:lnTo>
                  <a:lnTo>
                    <a:pt x="1827" y="1315"/>
                  </a:lnTo>
                  <a:lnTo>
                    <a:pt x="1924" y="1218"/>
                  </a:lnTo>
                  <a:lnTo>
                    <a:pt x="2022" y="1120"/>
                  </a:lnTo>
                  <a:lnTo>
                    <a:pt x="2143" y="1072"/>
                  </a:lnTo>
                  <a:lnTo>
                    <a:pt x="2265" y="1023"/>
                  </a:lnTo>
                  <a:lnTo>
                    <a:pt x="2411" y="999"/>
                  </a:lnTo>
                  <a:lnTo>
                    <a:pt x="2411" y="999"/>
                  </a:lnTo>
                  <a:lnTo>
                    <a:pt x="2557" y="1023"/>
                  </a:lnTo>
                  <a:lnTo>
                    <a:pt x="2679" y="1072"/>
                  </a:lnTo>
                  <a:lnTo>
                    <a:pt x="2801" y="1120"/>
                  </a:lnTo>
                  <a:lnTo>
                    <a:pt x="2898" y="1218"/>
                  </a:lnTo>
                  <a:lnTo>
                    <a:pt x="2996" y="1315"/>
                  </a:lnTo>
                  <a:lnTo>
                    <a:pt x="3069" y="1437"/>
                  </a:lnTo>
                  <a:lnTo>
                    <a:pt x="3093" y="1559"/>
                  </a:lnTo>
                  <a:lnTo>
                    <a:pt x="3118" y="1705"/>
                  </a:lnTo>
                  <a:lnTo>
                    <a:pt x="3118" y="1705"/>
                  </a:lnTo>
                  <a:lnTo>
                    <a:pt x="3093" y="1851"/>
                  </a:lnTo>
                  <a:lnTo>
                    <a:pt x="3069" y="1973"/>
                  </a:lnTo>
                  <a:lnTo>
                    <a:pt x="2996" y="2095"/>
                  </a:lnTo>
                  <a:lnTo>
                    <a:pt x="2898" y="2216"/>
                  </a:lnTo>
                  <a:lnTo>
                    <a:pt x="2801" y="2290"/>
                  </a:lnTo>
                  <a:lnTo>
                    <a:pt x="2679" y="2363"/>
                  </a:lnTo>
                  <a:lnTo>
                    <a:pt x="2557" y="2387"/>
                  </a:lnTo>
                  <a:lnTo>
                    <a:pt x="2411" y="2411"/>
                  </a:lnTo>
                  <a:lnTo>
                    <a:pt x="2411" y="2411"/>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84;p4"/>
            <p:cNvSpPr/>
            <p:nvPr/>
          </p:nvSpPr>
          <p:spPr>
            <a:xfrm>
              <a:off x="6078025" y="2330200"/>
              <a:ext cx="306300" cy="387275"/>
            </a:xfrm>
            <a:custGeom>
              <a:avLst/>
              <a:gdLst/>
              <a:ahLst/>
              <a:cxnLst/>
              <a:rect l="l" t="t" r="r" b="b"/>
              <a:pathLst>
                <a:path w="12252" h="15491" fill="none" extrusionOk="0">
                  <a:moveTo>
                    <a:pt x="1" y="13396"/>
                  </a:moveTo>
                  <a:lnTo>
                    <a:pt x="1511" y="13396"/>
                  </a:lnTo>
                  <a:lnTo>
                    <a:pt x="1511" y="13396"/>
                  </a:lnTo>
                  <a:lnTo>
                    <a:pt x="1998" y="13639"/>
                  </a:lnTo>
                  <a:lnTo>
                    <a:pt x="2680" y="13932"/>
                  </a:lnTo>
                  <a:lnTo>
                    <a:pt x="3556" y="14273"/>
                  </a:lnTo>
                  <a:lnTo>
                    <a:pt x="4531" y="14638"/>
                  </a:lnTo>
                  <a:lnTo>
                    <a:pt x="5578" y="14955"/>
                  </a:lnTo>
                  <a:lnTo>
                    <a:pt x="6114" y="15101"/>
                  </a:lnTo>
                  <a:lnTo>
                    <a:pt x="6650" y="15222"/>
                  </a:lnTo>
                  <a:lnTo>
                    <a:pt x="7161" y="15344"/>
                  </a:lnTo>
                  <a:lnTo>
                    <a:pt x="7672" y="15417"/>
                  </a:lnTo>
                  <a:lnTo>
                    <a:pt x="8135" y="15466"/>
                  </a:lnTo>
                  <a:lnTo>
                    <a:pt x="8598" y="15490"/>
                  </a:lnTo>
                  <a:lnTo>
                    <a:pt x="8598" y="15490"/>
                  </a:lnTo>
                  <a:lnTo>
                    <a:pt x="9377" y="15490"/>
                  </a:lnTo>
                  <a:lnTo>
                    <a:pt x="9791" y="15466"/>
                  </a:lnTo>
                  <a:lnTo>
                    <a:pt x="10181" y="15417"/>
                  </a:lnTo>
                  <a:lnTo>
                    <a:pt x="10522" y="15320"/>
                  </a:lnTo>
                  <a:lnTo>
                    <a:pt x="10692" y="15271"/>
                  </a:lnTo>
                  <a:lnTo>
                    <a:pt x="10814" y="15222"/>
                  </a:lnTo>
                  <a:lnTo>
                    <a:pt x="10936" y="15149"/>
                  </a:lnTo>
                  <a:lnTo>
                    <a:pt x="11033" y="15052"/>
                  </a:lnTo>
                  <a:lnTo>
                    <a:pt x="11082" y="14955"/>
                  </a:lnTo>
                  <a:lnTo>
                    <a:pt x="11131" y="14833"/>
                  </a:lnTo>
                  <a:lnTo>
                    <a:pt x="11204" y="14126"/>
                  </a:lnTo>
                  <a:lnTo>
                    <a:pt x="11204" y="14126"/>
                  </a:lnTo>
                  <a:lnTo>
                    <a:pt x="11180" y="13956"/>
                  </a:lnTo>
                  <a:lnTo>
                    <a:pt x="11131" y="13810"/>
                  </a:lnTo>
                  <a:lnTo>
                    <a:pt x="11033" y="13664"/>
                  </a:lnTo>
                  <a:lnTo>
                    <a:pt x="10887" y="13542"/>
                  </a:lnTo>
                  <a:lnTo>
                    <a:pt x="10887" y="13542"/>
                  </a:lnTo>
                  <a:lnTo>
                    <a:pt x="11009" y="13518"/>
                  </a:lnTo>
                  <a:lnTo>
                    <a:pt x="11131" y="13469"/>
                  </a:lnTo>
                  <a:lnTo>
                    <a:pt x="11253" y="13420"/>
                  </a:lnTo>
                  <a:lnTo>
                    <a:pt x="11350" y="13323"/>
                  </a:lnTo>
                  <a:lnTo>
                    <a:pt x="11423" y="13225"/>
                  </a:lnTo>
                  <a:lnTo>
                    <a:pt x="11496" y="13104"/>
                  </a:lnTo>
                  <a:lnTo>
                    <a:pt x="11545" y="12957"/>
                  </a:lnTo>
                  <a:lnTo>
                    <a:pt x="11569" y="12836"/>
                  </a:lnTo>
                  <a:lnTo>
                    <a:pt x="11642" y="11959"/>
                  </a:lnTo>
                  <a:lnTo>
                    <a:pt x="11642" y="11959"/>
                  </a:lnTo>
                  <a:lnTo>
                    <a:pt x="11642" y="11837"/>
                  </a:lnTo>
                  <a:lnTo>
                    <a:pt x="11642" y="11740"/>
                  </a:lnTo>
                  <a:lnTo>
                    <a:pt x="11618" y="11618"/>
                  </a:lnTo>
                  <a:lnTo>
                    <a:pt x="11569" y="11521"/>
                  </a:lnTo>
                  <a:lnTo>
                    <a:pt x="11447" y="11350"/>
                  </a:lnTo>
                  <a:lnTo>
                    <a:pt x="11374" y="11277"/>
                  </a:lnTo>
                  <a:lnTo>
                    <a:pt x="11301" y="11204"/>
                  </a:lnTo>
                  <a:lnTo>
                    <a:pt x="11301" y="11204"/>
                  </a:lnTo>
                  <a:lnTo>
                    <a:pt x="11423" y="11180"/>
                  </a:lnTo>
                  <a:lnTo>
                    <a:pt x="11521" y="11131"/>
                  </a:lnTo>
                  <a:lnTo>
                    <a:pt x="11618" y="11058"/>
                  </a:lnTo>
                  <a:lnTo>
                    <a:pt x="11715" y="10960"/>
                  </a:lnTo>
                  <a:lnTo>
                    <a:pt x="11788" y="10863"/>
                  </a:lnTo>
                  <a:lnTo>
                    <a:pt x="11837" y="10766"/>
                  </a:lnTo>
                  <a:lnTo>
                    <a:pt x="11886" y="10644"/>
                  </a:lnTo>
                  <a:lnTo>
                    <a:pt x="11910" y="10498"/>
                  </a:lnTo>
                  <a:lnTo>
                    <a:pt x="11983" y="9645"/>
                  </a:lnTo>
                  <a:lnTo>
                    <a:pt x="11983" y="9645"/>
                  </a:lnTo>
                  <a:lnTo>
                    <a:pt x="11983" y="9523"/>
                  </a:lnTo>
                  <a:lnTo>
                    <a:pt x="11983" y="9402"/>
                  </a:lnTo>
                  <a:lnTo>
                    <a:pt x="11959" y="9280"/>
                  </a:lnTo>
                  <a:lnTo>
                    <a:pt x="11910" y="9182"/>
                  </a:lnTo>
                  <a:lnTo>
                    <a:pt x="11861" y="9085"/>
                  </a:lnTo>
                  <a:lnTo>
                    <a:pt x="11788" y="9012"/>
                  </a:lnTo>
                  <a:lnTo>
                    <a:pt x="11715" y="8939"/>
                  </a:lnTo>
                  <a:lnTo>
                    <a:pt x="11618" y="8866"/>
                  </a:lnTo>
                  <a:lnTo>
                    <a:pt x="11618" y="8866"/>
                  </a:lnTo>
                  <a:lnTo>
                    <a:pt x="11715" y="8841"/>
                  </a:lnTo>
                  <a:lnTo>
                    <a:pt x="11813" y="8768"/>
                  </a:lnTo>
                  <a:lnTo>
                    <a:pt x="11910" y="8695"/>
                  </a:lnTo>
                  <a:lnTo>
                    <a:pt x="11983" y="8622"/>
                  </a:lnTo>
                  <a:lnTo>
                    <a:pt x="12056" y="8525"/>
                  </a:lnTo>
                  <a:lnTo>
                    <a:pt x="12105" y="8427"/>
                  </a:lnTo>
                  <a:lnTo>
                    <a:pt x="12129" y="8306"/>
                  </a:lnTo>
                  <a:lnTo>
                    <a:pt x="12154" y="8184"/>
                  </a:lnTo>
                  <a:lnTo>
                    <a:pt x="12251" y="7307"/>
                  </a:lnTo>
                  <a:lnTo>
                    <a:pt x="12251" y="7307"/>
                  </a:lnTo>
                  <a:lnTo>
                    <a:pt x="12227" y="7185"/>
                  </a:lnTo>
                  <a:lnTo>
                    <a:pt x="12202" y="7064"/>
                  </a:lnTo>
                  <a:lnTo>
                    <a:pt x="12154" y="6966"/>
                  </a:lnTo>
                  <a:lnTo>
                    <a:pt x="12105" y="6869"/>
                  </a:lnTo>
                  <a:lnTo>
                    <a:pt x="12032" y="6771"/>
                  </a:lnTo>
                  <a:lnTo>
                    <a:pt x="11935" y="6698"/>
                  </a:lnTo>
                  <a:lnTo>
                    <a:pt x="11715" y="6552"/>
                  </a:lnTo>
                  <a:lnTo>
                    <a:pt x="11472" y="6430"/>
                  </a:lnTo>
                  <a:lnTo>
                    <a:pt x="11180" y="6333"/>
                  </a:lnTo>
                  <a:lnTo>
                    <a:pt x="10863" y="6260"/>
                  </a:lnTo>
                  <a:lnTo>
                    <a:pt x="10546" y="6211"/>
                  </a:lnTo>
                  <a:lnTo>
                    <a:pt x="10546" y="6211"/>
                  </a:lnTo>
                  <a:lnTo>
                    <a:pt x="9864" y="6114"/>
                  </a:lnTo>
                  <a:lnTo>
                    <a:pt x="8817" y="6016"/>
                  </a:lnTo>
                  <a:lnTo>
                    <a:pt x="7575" y="5943"/>
                  </a:lnTo>
                  <a:lnTo>
                    <a:pt x="6309" y="5870"/>
                  </a:lnTo>
                  <a:lnTo>
                    <a:pt x="6309" y="5870"/>
                  </a:lnTo>
                  <a:lnTo>
                    <a:pt x="6479" y="5578"/>
                  </a:lnTo>
                  <a:lnTo>
                    <a:pt x="6625" y="5237"/>
                  </a:lnTo>
                  <a:lnTo>
                    <a:pt x="6771" y="4872"/>
                  </a:lnTo>
                  <a:lnTo>
                    <a:pt x="6869" y="4482"/>
                  </a:lnTo>
                  <a:lnTo>
                    <a:pt x="6966" y="4092"/>
                  </a:lnTo>
                  <a:lnTo>
                    <a:pt x="7064" y="3678"/>
                  </a:lnTo>
                  <a:lnTo>
                    <a:pt x="7161" y="2875"/>
                  </a:lnTo>
                  <a:lnTo>
                    <a:pt x="7234" y="2144"/>
                  </a:lnTo>
                  <a:lnTo>
                    <a:pt x="7283" y="1535"/>
                  </a:lnTo>
                  <a:lnTo>
                    <a:pt x="7283" y="975"/>
                  </a:lnTo>
                  <a:lnTo>
                    <a:pt x="7283" y="975"/>
                  </a:lnTo>
                  <a:lnTo>
                    <a:pt x="7283" y="804"/>
                  </a:lnTo>
                  <a:lnTo>
                    <a:pt x="7210" y="609"/>
                  </a:lnTo>
                  <a:lnTo>
                    <a:pt x="7137" y="463"/>
                  </a:lnTo>
                  <a:lnTo>
                    <a:pt x="7015" y="317"/>
                  </a:lnTo>
                  <a:lnTo>
                    <a:pt x="6869" y="171"/>
                  </a:lnTo>
                  <a:lnTo>
                    <a:pt x="6698" y="98"/>
                  </a:lnTo>
                  <a:lnTo>
                    <a:pt x="6503" y="25"/>
                  </a:lnTo>
                  <a:lnTo>
                    <a:pt x="6309" y="1"/>
                  </a:lnTo>
                  <a:lnTo>
                    <a:pt x="6309" y="1"/>
                  </a:lnTo>
                  <a:lnTo>
                    <a:pt x="5943" y="25"/>
                  </a:lnTo>
                  <a:lnTo>
                    <a:pt x="5700" y="74"/>
                  </a:lnTo>
                  <a:lnTo>
                    <a:pt x="5505" y="147"/>
                  </a:lnTo>
                  <a:lnTo>
                    <a:pt x="5359" y="220"/>
                  </a:lnTo>
                  <a:lnTo>
                    <a:pt x="5359" y="220"/>
                  </a:lnTo>
                  <a:lnTo>
                    <a:pt x="4969" y="1462"/>
                  </a:lnTo>
                  <a:lnTo>
                    <a:pt x="4774" y="2022"/>
                  </a:lnTo>
                  <a:lnTo>
                    <a:pt x="4579" y="2534"/>
                  </a:lnTo>
                  <a:lnTo>
                    <a:pt x="4385" y="2996"/>
                  </a:lnTo>
                  <a:lnTo>
                    <a:pt x="4190" y="3386"/>
                  </a:lnTo>
                  <a:lnTo>
                    <a:pt x="4019" y="3678"/>
                  </a:lnTo>
                  <a:lnTo>
                    <a:pt x="3873" y="3922"/>
                  </a:lnTo>
                  <a:lnTo>
                    <a:pt x="3873" y="3922"/>
                  </a:lnTo>
                  <a:lnTo>
                    <a:pt x="3654" y="4141"/>
                  </a:lnTo>
                  <a:lnTo>
                    <a:pt x="3313" y="4482"/>
                  </a:lnTo>
                  <a:lnTo>
                    <a:pt x="2509" y="5237"/>
                  </a:lnTo>
                  <a:lnTo>
                    <a:pt x="1438" y="6211"/>
                  </a:lnTo>
                  <a:lnTo>
                    <a:pt x="1" y="621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5" name="Google Shape;85;p4"/>
          <p:cNvGrpSpPr/>
          <p:nvPr/>
        </p:nvGrpSpPr>
        <p:grpSpPr>
          <a:xfrm>
            <a:off x="6963959" y="1186301"/>
            <a:ext cx="390564" cy="619047"/>
            <a:chOff x="6718575" y="2318625"/>
            <a:chExt cx="256950" cy="407375"/>
          </a:xfrm>
        </p:grpSpPr>
        <p:sp>
          <p:nvSpPr>
            <p:cNvPr id="86" name="Google Shape;86;p4"/>
            <p:cNvSpPr/>
            <p:nvPr/>
          </p:nvSpPr>
          <p:spPr>
            <a:xfrm>
              <a:off x="6795900" y="2673600"/>
              <a:ext cx="102300" cy="22550"/>
            </a:xfrm>
            <a:custGeom>
              <a:avLst/>
              <a:gdLst/>
              <a:ahLst/>
              <a:cxnLst/>
              <a:rect l="l" t="t" r="r" b="b"/>
              <a:pathLst>
                <a:path w="4092" h="902" fill="none" extrusionOk="0">
                  <a:moveTo>
                    <a:pt x="4092" y="902"/>
                  </a:moveTo>
                  <a:lnTo>
                    <a:pt x="4092" y="1"/>
                  </a:lnTo>
                  <a:lnTo>
                    <a:pt x="0" y="1"/>
                  </a:lnTo>
                  <a:lnTo>
                    <a:pt x="0" y="902"/>
                  </a:lnTo>
                  <a:lnTo>
                    <a:pt x="4092" y="902"/>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87;p4"/>
            <p:cNvSpPr/>
            <p:nvPr/>
          </p:nvSpPr>
          <p:spPr>
            <a:xfrm>
              <a:off x="6795900" y="2650475"/>
              <a:ext cx="102300" cy="22550"/>
            </a:xfrm>
            <a:custGeom>
              <a:avLst/>
              <a:gdLst/>
              <a:ahLst/>
              <a:cxnLst/>
              <a:rect l="l" t="t" r="r" b="b"/>
              <a:pathLst>
                <a:path w="4092" h="902" fill="none" extrusionOk="0">
                  <a:moveTo>
                    <a:pt x="4092" y="901"/>
                  </a:moveTo>
                  <a:lnTo>
                    <a:pt x="4092" y="0"/>
                  </a:lnTo>
                  <a:lnTo>
                    <a:pt x="0" y="0"/>
                  </a:lnTo>
                  <a:lnTo>
                    <a:pt x="0" y="901"/>
                  </a:lnTo>
                  <a:lnTo>
                    <a:pt x="4092" y="901"/>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88;p4"/>
            <p:cNvSpPr/>
            <p:nvPr/>
          </p:nvSpPr>
          <p:spPr>
            <a:xfrm>
              <a:off x="6795900" y="2696125"/>
              <a:ext cx="102300" cy="29875"/>
            </a:xfrm>
            <a:custGeom>
              <a:avLst/>
              <a:gdLst/>
              <a:ahLst/>
              <a:cxnLst/>
              <a:rect l="l" t="t" r="r" b="b"/>
              <a:pathLst>
                <a:path w="4092" h="1195" fill="none" extrusionOk="0">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89;p4"/>
            <p:cNvSpPr/>
            <p:nvPr/>
          </p:nvSpPr>
          <p:spPr>
            <a:xfrm>
              <a:off x="6784925" y="2459275"/>
              <a:ext cx="35350" cy="166875"/>
            </a:xfrm>
            <a:custGeom>
              <a:avLst/>
              <a:gdLst/>
              <a:ahLst/>
              <a:cxnLst/>
              <a:rect l="l" t="t" r="r" b="b"/>
              <a:pathLst>
                <a:path w="1414" h="6675" fill="none" extrusionOk="0">
                  <a:moveTo>
                    <a:pt x="1413" y="6674"/>
                  </a:moveTo>
                  <a:lnTo>
                    <a:pt x="1413" y="6674"/>
                  </a:lnTo>
                  <a:lnTo>
                    <a:pt x="585" y="2850"/>
                  </a:lnTo>
                  <a:lnTo>
                    <a:pt x="1" y="1"/>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90;p4"/>
            <p:cNvSpPr/>
            <p:nvPr/>
          </p:nvSpPr>
          <p:spPr>
            <a:xfrm>
              <a:off x="6718575" y="2318625"/>
              <a:ext cx="256950" cy="307525"/>
            </a:xfrm>
            <a:custGeom>
              <a:avLst/>
              <a:gdLst/>
              <a:ahLst/>
              <a:cxnLst/>
              <a:rect l="l" t="t" r="r" b="b"/>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91;p4"/>
            <p:cNvSpPr/>
            <p:nvPr/>
          </p:nvSpPr>
          <p:spPr>
            <a:xfrm>
              <a:off x="6873825" y="2459275"/>
              <a:ext cx="35350" cy="166875"/>
            </a:xfrm>
            <a:custGeom>
              <a:avLst/>
              <a:gdLst/>
              <a:ahLst/>
              <a:cxnLst/>
              <a:rect l="l" t="t" r="r" b="b"/>
              <a:pathLst>
                <a:path w="1414" h="6675" fill="none" extrusionOk="0">
                  <a:moveTo>
                    <a:pt x="1413" y="1"/>
                  </a:moveTo>
                  <a:lnTo>
                    <a:pt x="1413" y="1"/>
                  </a:lnTo>
                  <a:lnTo>
                    <a:pt x="829" y="2850"/>
                  </a:lnTo>
                  <a:lnTo>
                    <a:pt x="1" y="6674"/>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92;p4"/>
            <p:cNvSpPr/>
            <p:nvPr/>
          </p:nvSpPr>
          <p:spPr>
            <a:xfrm>
              <a:off x="6801975" y="2453200"/>
              <a:ext cx="90150" cy="19500"/>
            </a:xfrm>
            <a:custGeom>
              <a:avLst/>
              <a:gdLst/>
              <a:ahLst/>
              <a:cxnLst/>
              <a:rect l="l" t="t" r="r" b="b"/>
              <a:pathLst>
                <a:path w="3606" h="780" fill="none" extrusionOk="0">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93;p4"/>
            <p:cNvSpPr/>
            <p:nvPr/>
          </p:nvSpPr>
          <p:spPr>
            <a:xfrm>
              <a:off x="6795900" y="2628550"/>
              <a:ext cx="102300" cy="25"/>
            </a:xfrm>
            <a:custGeom>
              <a:avLst/>
              <a:gdLst/>
              <a:ahLst/>
              <a:cxnLst/>
              <a:rect l="l" t="t" r="r" b="b"/>
              <a:pathLst>
                <a:path w="4092" h="1" fill="none" extrusionOk="0">
                  <a:moveTo>
                    <a:pt x="0" y="1"/>
                  </a:moveTo>
                  <a:lnTo>
                    <a:pt x="4092" y="1"/>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94" name="Google Shape;94;p4"/>
          <p:cNvSpPr txBox="1">
            <a:spLocks noGrp="1"/>
          </p:cNvSpPr>
          <p:nvPr>
            <p:ph type="body" idx="1"/>
          </p:nvPr>
        </p:nvSpPr>
        <p:spPr>
          <a:xfrm>
            <a:off x="1656367" y="2272800"/>
            <a:ext cx="8879600" cy="1093200"/>
          </a:xfrm>
          <a:prstGeom prst="rect">
            <a:avLst/>
          </a:prstGeom>
        </p:spPr>
        <p:txBody>
          <a:bodyPr spcFirstLastPara="1" wrap="square" lIns="91425" tIns="91425" rIns="91425" bIns="91425" anchor="t" anchorCtr="0">
            <a:noAutofit/>
          </a:bodyPr>
          <a:lstStyle>
            <a:lvl1pPr marL="609585" lvl="0" indent="-558786" algn="ctr" rtl="0">
              <a:spcBef>
                <a:spcPts val="800"/>
              </a:spcBef>
              <a:spcAft>
                <a:spcPts val="0"/>
              </a:spcAft>
              <a:buClr>
                <a:schemeClr val="dk1"/>
              </a:buClr>
              <a:buSzPts val="3000"/>
              <a:buChar char="○"/>
              <a:defRPr sz="4000" i="1"/>
            </a:lvl1pPr>
            <a:lvl2pPr marL="1219170" lvl="1" indent="-558786" algn="ctr" rtl="0">
              <a:spcBef>
                <a:spcPts val="1333"/>
              </a:spcBef>
              <a:spcAft>
                <a:spcPts val="0"/>
              </a:spcAft>
              <a:buClr>
                <a:schemeClr val="dk1"/>
              </a:buClr>
              <a:buSzPts val="3000"/>
              <a:buChar char="◦"/>
              <a:defRPr sz="4000" i="1"/>
            </a:lvl2pPr>
            <a:lvl3pPr marL="1828754" lvl="2" indent="-558786" algn="ctr" rtl="0">
              <a:spcBef>
                <a:spcPts val="1333"/>
              </a:spcBef>
              <a:spcAft>
                <a:spcPts val="0"/>
              </a:spcAft>
              <a:buClr>
                <a:schemeClr val="dk1"/>
              </a:buClr>
              <a:buSzPts val="3000"/>
              <a:buChar char="◦"/>
              <a:defRPr sz="4000" i="1"/>
            </a:lvl3pPr>
            <a:lvl4pPr marL="2438339" lvl="3" indent="-558786" algn="ctr" rtl="0">
              <a:spcBef>
                <a:spcPts val="1333"/>
              </a:spcBef>
              <a:spcAft>
                <a:spcPts val="0"/>
              </a:spcAft>
              <a:buSzPts val="3000"/>
              <a:buChar char="◦"/>
              <a:defRPr sz="4000" i="1"/>
            </a:lvl4pPr>
            <a:lvl5pPr marL="3047924" lvl="4" indent="-558786" algn="ctr" rtl="0">
              <a:spcBef>
                <a:spcPts val="1333"/>
              </a:spcBef>
              <a:spcAft>
                <a:spcPts val="0"/>
              </a:spcAft>
              <a:buSzPts val="3000"/>
              <a:buChar char="◦"/>
              <a:defRPr sz="4000" i="1"/>
            </a:lvl5pPr>
            <a:lvl6pPr marL="3657509" lvl="5" indent="-558786" algn="ctr" rtl="0">
              <a:spcBef>
                <a:spcPts val="1333"/>
              </a:spcBef>
              <a:spcAft>
                <a:spcPts val="0"/>
              </a:spcAft>
              <a:buSzPts val="3000"/>
              <a:buChar char="◦"/>
              <a:defRPr sz="4000" i="1"/>
            </a:lvl6pPr>
            <a:lvl7pPr marL="4267093" lvl="6" indent="-558786" algn="ctr" rtl="0">
              <a:spcBef>
                <a:spcPts val="1333"/>
              </a:spcBef>
              <a:spcAft>
                <a:spcPts val="0"/>
              </a:spcAft>
              <a:buSzPts val="3000"/>
              <a:buChar char="◦"/>
              <a:defRPr sz="4000" i="1"/>
            </a:lvl7pPr>
            <a:lvl8pPr marL="4876678" lvl="7" indent="-558786" algn="ctr" rtl="0">
              <a:spcBef>
                <a:spcPts val="1333"/>
              </a:spcBef>
              <a:spcAft>
                <a:spcPts val="0"/>
              </a:spcAft>
              <a:buSzPts val="3000"/>
              <a:buChar char="◦"/>
              <a:defRPr sz="4000" i="1"/>
            </a:lvl8pPr>
            <a:lvl9pPr marL="5486263" lvl="8" indent="-558786" algn="ctr">
              <a:spcBef>
                <a:spcPts val="1333"/>
              </a:spcBef>
              <a:spcAft>
                <a:spcPts val="1333"/>
              </a:spcAft>
              <a:buSzPts val="3000"/>
              <a:buChar char="◦"/>
              <a:defRPr sz="4000" i="1"/>
            </a:lvl9pPr>
          </a:lstStyle>
          <a:p>
            <a:endParaRPr/>
          </a:p>
        </p:txBody>
      </p:sp>
      <p:sp>
        <p:nvSpPr>
          <p:cNvPr id="95" name="Google Shape;95;p4"/>
          <p:cNvSpPr txBox="1"/>
          <p:nvPr/>
        </p:nvSpPr>
        <p:spPr>
          <a:xfrm>
            <a:off x="4791200" y="11907"/>
            <a:ext cx="2609600" cy="871600"/>
          </a:xfrm>
          <a:prstGeom prst="rect">
            <a:avLst/>
          </a:prstGeom>
          <a:no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en" sz="12800" b="1" i="0" u="none" strike="noStrike" kern="0" cap="none" spc="0" normalizeH="0" baseline="0" noProof="0">
                <a:ln>
                  <a:noFill/>
                </a:ln>
                <a:solidFill>
                  <a:srgbClr val="FFFFFF"/>
                </a:solidFill>
                <a:effectLst/>
                <a:uLnTx/>
                <a:uFillTx/>
                <a:latin typeface="Arial"/>
                <a:cs typeface="Arial"/>
                <a:sym typeface="Arial"/>
              </a:rPr>
              <a:t>“</a:t>
            </a:r>
            <a:endParaRPr kumimoji="0" sz="12800" b="1" i="0" u="none" strike="noStrike" kern="0" cap="none" spc="0" normalizeH="0" baseline="0" noProof="0">
              <a:ln>
                <a:noFill/>
              </a:ln>
              <a:solidFill>
                <a:srgbClr val="FFFFFF"/>
              </a:solidFill>
              <a:effectLst/>
              <a:uLnTx/>
              <a:uFillTx/>
              <a:latin typeface="Arial"/>
              <a:cs typeface="Arial"/>
              <a:sym typeface="Arial"/>
            </a:endParaRPr>
          </a:p>
        </p:txBody>
      </p:sp>
      <p:sp>
        <p:nvSpPr>
          <p:cNvPr id="96" name="Google Shape;96;p4"/>
          <p:cNvSpPr txBox="1">
            <a:spLocks noGrp="1"/>
          </p:cNvSpPr>
          <p:nvPr>
            <p:ph type="sldNum" idx="12"/>
          </p:nvPr>
        </p:nvSpPr>
        <p:spPr>
          <a:xfrm>
            <a:off x="10823979" y="557417"/>
            <a:ext cx="731600" cy="524800"/>
          </a:xfrm>
          <a:prstGeom prst="rect">
            <a:avLst/>
          </a:prstGeom>
        </p:spPr>
        <p:txBody>
          <a:bodyPr spcFirstLastPara="1" wrap="square" lIns="91425" tIns="91425" rIns="91425" bIns="91425" anchor="ctr" anchorCtr="0">
            <a:noAutofit/>
          </a:bodyPr>
          <a:lstStyle>
            <a:lvl1pPr lvl="0">
              <a:buNone/>
              <a:defRPr>
                <a:solidFill>
                  <a:srgbClr val="FFFFFF"/>
                </a:solidFill>
              </a:defRPr>
            </a:lvl1pPr>
            <a:lvl2pPr lvl="1">
              <a:buNone/>
              <a:defRPr>
                <a:solidFill>
                  <a:srgbClr val="FFFFFF"/>
                </a:solidFill>
              </a:defRPr>
            </a:lvl2pPr>
            <a:lvl3pPr lvl="2">
              <a:buNone/>
              <a:defRPr>
                <a:solidFill>
                  <a:srgbClr val="FFFFFF"/>
                </a:solidFill>
              </a:defRPr>
            </a:lvl3pPr>
            <a:lvl4pPr lvl="3">
              <a:buNone/>
              <a:defRPr>
                <a:solidFill>
                  <a:srgbClr val="FFFFFF"/>
                </a:solidFill>
              </a:defRPr>
            </a:lvl4pPr>
            <a:lvl5pPr lvl="4">
              <a:buNone/>
              <a:defRPr>
                <a:solidFill>
                  <a:srgbClr val="FFFFFF"/>
                </a:solidFill>
              </a:defRPr>
            </a:lvl5pPr>
            <a:lvl6pPr lvl="5">
              <a:buNone/>
              <a:defRPr>
                <a:solidFill>
                  <a:srgbClr val="FFFFFF"/>
                </a:solidFill>
              </a:defRPr>
            </a:lvl6pPr>
            <a:lvl7pPr lvl="6">
              <a:buNone/>
              <a:defRPr>
                <a:solidFill>
                  <a:srgbClr val="FFFFFF"/>
                </a:solidFill>
              </a:defRPr>
            </a:lvl7pPr>
            <a:lvl8pPr lvl="7">
              <a:buNone/>
              <a:defRPr>
                <a:solidFill>
                  <a:srgbClr val="FFFFFF"/>
                </a:solidFill>
              </a:defRPr>
            </a:lvl8pPr>
            <a:lvl9pPr lvl="8">
              <a:buNone/>
              <a:defRPr>
                <a:solidFill>
                  <a:srgbClr val="FFFFFF"/>
                </a:solidFill>
              </a:defRPr>
            </a:lvl9pPr>
          </a:lstStyle>
          <a:p>
            <a:pPr defTabSz="1219170">
              <a:buClr>
                <a:srgbClr val="000000"/>
              </a:buClr>
            </a:pPr>
            <a:fld id="{00000000-1234-1234-1234-123412341234}" type="slidenum">
              <a:rPr lang="en" kern="0" smtClean="0"/>
              <a:pPr defTabSz="1219170">
                <a:buClr>
                  <a:srgbClr val="000000"/>
                </a:buClr>
              </a:pPr>
              <a:t>‹#›</a:t>
            </a:fld>
            <a:endParaRPr lang="en" kern="0"/>
          </a:p>
        </p:txBody>
      </p:sp>
    </p:spTree>
    <p:extLst>
      <p:ext uri="{BB962C8B-B14F-4D97-AF65-F5344CB8AC3E}">
        <p14:creationId xmlns:p14="http://schemas.microsoft.com/office/powerpoint/2010/main" val="280459022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97"/>
        <p:cNvGrpSpPr/>
        <p:nvPr/>
      </p:nvGrpSpPr>
      <p:grpSpPr>
        <a:xfrm>
          <a:off x="0" y="0"/>
          <a:ext cx="0" cy="0"/>
          <a:chOff x="0" y="0"/>
          <a:chExt cx="0" cy="0"/>
        </a:xfrm>
      </p:grpSpPr>
      <p:sp>
        <p:nvSpPr>
          <p:cNvPr id="98" name="Google Shape;98;p5"/>
          <p:cNvSpPr/>
          <p:nvPr/>
        </p:nvSpPr>
        <p:spPr>
          <a:xfrm>
            <a:off x="542867" y="542767"/>
            <a:ext cx="11106400" cy="57724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99;p5"/>
          <p:cNvSpPr/>
          <p:nvPr/>
        </p:nvSpPr>
        <p:spPr>
          <a:xfrm>
            <a:off x="-222700" y="745967"/>
            <a:ext cx="3507200" cy="3507200"/>
          </a:xfrm>
          <a:prstGeom prst="ellipse">
            <a:avLst/>
          </a:prstGeom>
          <a:solidFill>
            <a:srgbClr val="02BDC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100;p5"/>
          <p:cNvSpPr/>
          <p:nvPr/>
        </p:nvSpPr>
        <p:spPr>
          <a:xfrm>
            <a:off x="2416133" y="361867"/>
            <a:ext cx="1405600" cy="1405600"/>
          </a:xfrm>
          <a:prstGeom prst="ellipse">
            <a:avLst/>
          </a:prstGeom>
          <a:solidFill>
            <a:srgbClr val="FFB600">
              <a:alpha val="796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101;p5"/>
          <p:cNvSpPr/>
          <p:nvPr/>
        </p:nvSpPr>
        <p:spPr>
          <a:xfrm>
            <a:off x="2272796" y="-172873"/>
            <a:ext cx="401200" cy="401200"/>
          </a:xfrm>
          <a:prstGeom prst="ellipse">
            <a:avLst/>
          </a:prstGeom>
          <a:solidFill>
            <a:srgbClr val="FF975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102;p5"/>
          <p:cNvSpPr/>
          <p:nvPr/>
        </p:nvSpPr>
        <p:spPr>
          <a:xfrm>
            <a:off x="304800" y="3849667"/>
            <a:ext cx="807200" cy="807200"/>
          </a:xfrm>
          <a:prstGeom prst="ellipse">
            <a:avLst/>
          </a:prstGeom>
          <a:solidFill>
            <a:srgbClr val="FC4540">
              <a:alpha val="7885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103;p5"/>
          <p:cNvSpPr/>
          <p:nvPr/>
        </p:nvSpPr>
        <p:spPr>
          <a:xfrm>
            <a:off x="2030537" y="421713"/>
            <a:ext cx="284000" cy="284000"/>
          </a:xfrm>
          <a:prstGeom prst="ellipse">
            <a:avLst/>
          </a:prstGeom>
          <a:solidFill>
            <a:srgbClr val="FC406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104;p5"/>
          <p:cNvSpPr/>
          <p:nvPr/>
        </p:nvSpPr>
        <p:spPr>
          <a:xfrm>
            <a:off x="10463933" y="5557439"/>
            <a:ext cx="1463600" cy="1463600"/>
          </a:xfrm>
          <a:prstGeom prst="ellipse">
            <a:avLst/>
          </a:prstGeom>
          <a:solidFill>
            <a:srgbClr val="02BDC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05;p5"/>
          <p:cNvSpPr/>
          <p:nvPr/>
        </p:nvSpPr>
        <p:spPr>
          <a:xfrm>
            <a:off x="11343325" y="3974861"/>
            <a:ext cx="1032800" cy="1032800"/>
          </a:xfrm>
          <a:prstGeom prst="ellipse">
            <a:avLst/>
          </a:prstGeom>
          <a:solidFill>
            <a:srgbClr val="FFB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106;p5"/>
          <p:cNvSpPr/>
          <p:nvPr/>
        </p:nvSpPr>
        <p:spPr>
          <a:xfrm>
            <a:off x="10792135" y="5298587"/>
            <a:ext cx="551200" cy="551200"/>
          </a:xfrm>
          <a:prstGeom prst="ellipse">
            <a:avLst/>
          </a:prstGeom>
          <a:solidFill>
            <a:srgbClr val="FC4540">
              <a:alpha val="7885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107;p5"/>
          <p:cNvSpPr/>
          <p:nvPr/>
        </p:nvSpPr>
        <p:spPr>
          <a:xfrm>
            <a:off x="11496065" y="5163513"/>
            <a:ext cx="284000" cy="284000"/>
          </a:xfrm>
          <a:prstGeom prst="ellipse">
            <a:avLst/>
          </a:prstGeom>
          <a:solidFill>
            <a:srgbClr val="FF975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108;p5"/>
          <p:cNvSpPr/>
          <p:nvPr/>
        </p:nvSpPr>
        <p:spPr>
          <a:xfrm>
            <a:off x="10066696" y="6402211"/>
            <a:ext cx="284000" cy="284000"/>
          </a:xfrm>
          <a:prstGeom prst="ellipse">
            <a:avLst/>
          </a:prstGeom>
          <a:solidFill>
            <a:srgbClr val="FFB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109;p5"/>
          <p:cNvSpPr/>
          <p:nvPr/>
        </p:nvSpPr>
        <p:spPr>
          <a:xfrm>
            <a:off x="9767548" y="6232889"/>
            <a:ext cx="125200" cy="125200"/>
          </a:xfrm>
          <a:prstGeom prst="ellipse">
            <a:avLst/>
          </a:prstGeom>
          <a:solidFill>
            <a:srgbClr val="02BDC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110;p5"/>
          <p:cNvSpPr/>
          <p:nvPr/>
        </p:nvSpPr>
        <p:spPr>
          <a:xfrm>
            <a:off x="122585" y="3849667"/>
            <a:ext cx="125200" cy="125200"/>
          </a:xfrm>
          <a:prstGeom prst="ellipse">
            <a:avLst/>
          </a:prstGeom>
          <a:solidFill>
            <a:srgbClr val="FFB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111;p5"/>
          <p:cNvSpPr/>
          <p:nvPr/>
        </p:nvSpPr>
        <p:spPr>
          <a:xfrm>
            <a:off x="11635223" y="4266758"/>
            <a:ext cx="449023" cy="449023"/>
          </a:xfrm>
          <a:custGeom>
            <a:avLst/>
            <a:gdLst/>
            <a:ahLst/>
            <a:cxnLst/>
            <a:rect l="l" t="t" r="r" b="b"/>
            <a:pathLst>
              <a:path w="16027" h="16027" fill="none" extrusionOk="0">
                <a:moveTo>
                  <a:pt x="14029" y="4019"/>
                </a:moveTo>
                <a:lnTo>
                  <a:pt x="14029" y="4019"/>
                </a:lnTo>
                <a:lnTo>
                  <a:pt x="14200" y="3849"/>
                </a:lnTo>
                <a:lnTo>
                  <a:pt x="14395" y="3752"/>
                </a:lnTo>
                <a:lnTo>
                  <a:pt x="14614" y="3678"/>
                </a:lnTo>
                <a:lnTo>
                  <a:pt x="14809" y="3630"/>
                </a:lnTo>
                <a:lnTo>
                  <a:pt x="15028" y="3581"/>
                </a:lnTo>
                <a:lnTo>
                  <a:pt x="15247" y="3484"/>
                </a:lnTo>
                <a:lnTo>
                  <a:pt x="15442" y="3362"/>
                </a:lnTo>
                <a:lnTo>
                  <a:pt x="15661" y="3191"/>
                </a:lnTo>
                <a:lnTo>
                  <a:pt x="15661" y="3191"/>
                </a:lnTo>
                <a:lnTo>
                  <a:pt x="15832" y="2997"/>
                </a:lnTo>
                <a:lnTo>
                  <a:pt x="15929" y="2777"/>
                </a:lnTo>
                <a:lnTo>
                  <a:pt x="16002" y="2534"/>
                </a:lnTo>
                <a:lnTo>
                  <a:pt x="16026" y="2266"/>
                </a:lnTo>
                <a:lnTo>
                  <a:pt x="16026" y="2266"/>
                </a:lnTo>
                <a:lnTo>
                  <a:pt x="16002" y="2047"/>
                </a:lnTo>
                <a:lnTo>
                  <a:pt x="15978" y="1827"/>
                </a:lnTo>
                <a:lnTo>
                  <a:pt x="15905" y="1633"/>
                </a:lnTo>
                <a:lnTo>
                  <a:pt x="15807" y="1413"/>
                </a:lnTo>
                <a:lnTo>
                  <a:pt x="15710" y="1243"/>
                </a:lnTo>
                <a:lnTo>
                  <a:pt x="15588" y="1048"/>
                </a:lnTo>
                <a:lnTo>
                  <a:pt x="15466" y="878"/>
                </a:lnTo>
                <a:lnTo>
                  <a:pt x="15320" y="707"/>
                </a:lnTo>
                <a:lnTo>
                  <a:pt x="15320" y="707"/>
                </a:lnTo>
                <a:lnTo>
                  <a:pt x="15150" y="561"/>
                </a:lnTo>
                <a:lnTo>
                  <a:pt x="14979" y="439"/>
                </a:lnTo>
                <a:lnTo>
                  <a:pt x="14784" y="317"/>
                </a:lnTo>
                <a:lnTo>
                  <a:pt x="14590" y="196"/>
                </a:lnTo>
                <a:lnTo>
                  <a:pt x="14395" y="123"/>
                </a:lnTo>
                <a:lnTo>
                  <a:pt x="14175" y="50"/>
                </a:lnTo>
                <a:lnTo>
                  <a:pt x="13981" y="25"/>
                </a:lnTo>
                <a:lnTo>
                  <a:pt x="13761" y="1"/>
                </a:lnTo>
                <a:lnTo>
                  <a:pt x="13761" y="1"/>
                </a:lnTo>
                <a:lnTo>
                  <a:pt x="13494" y="25"/>
                </a:lnTo>
                <a:lnTo>
                  <a:pt x="13250" y="98"/>
                </a:lnTo>
                <a:lnTo>
                  <a:pt x="13031" y="196"/>
                </a:lnTo>
                <a:lnTo>
                  <a:pt x="12836" y="366"/>
                </a:lnTo>
                <a:lnTo>
                  <a:pt x="12836" y="366"/>
                </a:lnTo>
                <a:lnTo>
                  <a:pt x="12665" y="561"/>
                </a:lnTo>
                <a:lnTo>
                  <a:pt x="12544" y="780"/>
                </a:lnTo>
                <a:lnTo>
                  <a:pt x="12471" y="975"/>
                </a:lnTo>
                <a:lnTo>
                  <a:pt x="12422" y="1194"/>
                </a:lnTo>
                <a:lnTo>
                  <a:pt x="12349" y="1413"/>
                </a:lnTo>
                <a:lnTo>
                  <a:pt x="12276" y="1608"/>
                </a:lnTo>
                <a:lnTo>
                  <a:pt x="12178" y="1827"/>
                </a:lnTo>
                <a:lnTo>
                  <a:pt x="12008" y="1998"/>
                </a:lnTo>
                <a:lnTo>
                  <a:pt x="12008" y="1998"/>
                </a:lnTo>
                <a:lnTo>
                  <a:pt x="11740" y="2266"/>
                </a:lnTo>
                <a:lnTo>
                  <a:pt x="11496" y="2436"/>
                </a:lnTo>
                <a:lnTo>
                  <a:pt x="11277" y="2534"/>
                </a:lnTo>
                <a:lnTo>
                  <a:pt x="11082" y="2582"/>
                </a:lnTo>
                <a:lnTo>
                  <a:pt x="10888" y="2582"/>
                </a:lnTo>
                <a:lnTo>
                  <a:pt x="10717" y="2534"/>
                </a:lnTo>
                <a:lnTo>
                  <a:pt x="10547" y="2412"/>
                </a:lnTo>
                <a:lnTo>
                  <a:pt x="10376" y="2290"/>
                </a:lnTo>
                <a:lnTo>
                  <a:pt x="10206" y="2095"/>
                </a:lnTo>
                <a:lnTo>
                  <a:pt x="10035" y="1901"/>
                </a:lnTo>
                <a:lnTo>
                  <a:pt x="9670" y="1413"/>
                </a:lnTo>
                <a:lnTo>
                  <a:pt x="9231" y="878"/>
                </a:lnTo>
                <a:lnTo>
                  <a:pt x="8988" y="585"/>
                </a:lnTo>
                <a:lnTo>
                  <a:pt x="8720" y="293"/>
                </a:lnTo>
                <a:lnTo>
                  <a:pt x="8720" y="293"/>
                </a:lnTo>
                <a:lnTo>
                  <a:pt x="8574" y="171"/>
                </a:lnTo>
                <a:lnTo>
                  <a:pt x="8379" y="74"/>
                </a:lnTo>
                <a:lnTo>
                  <a:pt x="8209" y="25"/>
                </a:lnTo>
                <a:lnTo>
                  <a:pt x="8014" y="1"/>
                </a:lnTo>
                <a:lnTo>
                  <a:pt x="8014" y="1"/>
                </a:lnTo>
                <a:lnTo>
                  <a:pt x="7916" y="25"/>
                </a:lnTo>
                <a:lnTo>
                  <a:pt x="7770" y="98"/>
                </a:lnTo>
                <a:lnTo>
                  <a:pt x="7307" y="366"/>
                </a:lnTo>
                <a:lnTo>
                  <a:pt x="7039" y="537"/>
                </a:lnTo>
                <a:lnTo>
                  <a:pt x="6747" y="756"/>
                </a:lnTo>
                <a:lnTo>
                  <a:pt x="6431" y="975"/>
                </a:lnTo>
                <a:lnTo>
                  <a:pt x="6138" y="1243"/>
                </a:lnTo>
                <a:lnTo>
                  <a:pt x="5870" y="1511"/>
                </a:lnTo>
                <a:lnTo>
                  <a:pt x="5627" y="1803"/>
                </a:lnTo>
                <a:lnTo>
                  <a:pt x="5432" y="2095"/>
                </a:lnTo>
                <a:lnTo>
                  <a:pt x="5359" y="2242"/>
                </a:lnTo>
                <a:lnTo>
                  <a:pt x="5310" y="2412"/>
                </a:lnTo>
                <a:lnTo>
                  <a:pt x="5262" y="2558"/>
                </a:lnTo>
                <a:lnTo>
                  <a:pt x="5237" y="2704"/>
                </a:lnTo>
                <a:lnTo>
                  <a:pt x="5237" y="2850"/>
                </a:lnTo>
                <a:lnTo>
                  <a:pt x="5262" y="3021"/>
                </a:lnTo>
                <a:lnTo>
                  <a:pt x="5310" y="3167"/>
                </a:lnTo>
                <a:lnTo>
                  <a:pt x="5383" y="3313"/>
                </a:lnTo>
                <a:lnTo>
                  <a:pt x="5481" y="3459"/>
                </a:lnTo>
                <a:lnTo>
                  <a:pt x="5603" y="3605"/>
                </a:lnTo>
                <a:lnTo>
                  <a:pt x="5603" y="3605"/>
                </a:lnTo>
                <a:lnTo>
                  <a:pt x="5797" y="3752"/>
                </a:lnTo>
                <a:lnTo>
                  <a:pt x="5992" y="3849"/>
                </a:lnTo>
                <a:lnTo>
                  <a:pt x="6187" y="3946"/>
                </a:lnTo>
                <a:lnTo>
                  <a:pt x="6406" y="3995"/>
                </a:lnTo>
                <a:lnTo>
                  <a:pt x="6625" y="4044"/>
                </a:lnTo>
                <a:lnTo>
                  <a:pt x="6845" y="4141"/>
                </a:lnTo>
                <a:lnTo>
                  <a:pt x="7039" y="4239"/>
                </a:lnTo>
                <a:lnTo>
                  <a:pt x="7234" y="4409"/>
                </a:lnTo>
                <a:lnTo>
                  <a:pt x="7234" y="4409"/>
                </a:lnTo>
                <a:lnTo>
                  <a:pt x="7405" y="4604"/>
                </a:lnTo>
                <a:lnTo>
                  <a:pt x="7502" y="4823"/>
                </a:lnTo>
                <a:lnTo>
                  <a:pt x="7575" y="5067"/>
                </a:lnTo>
                <a:lnTo>
                  <a:pt x="7600" y="5359"/>
                </a:lnTo>
                <a:lnTo>
                  <a:pt x="7600" y="5359"/>
                </a:lnTo>
                <a:lnTo>
                  <a:pt x="7575" y="5554"/>
                </a:lnTo>
                <a:lnTo>
                  <a:pt x="7551" y="5773"/>
                </a:lnTo>
                <a:lnTo>
                  <a:pt x="7478" y="5968"/>
                </a:lnTo>
                <a:lnTo>
                  <a:pt x="7405" y="6163"/>
                </a:lnTo>
                <a:lnTo>
                  <a:pt x="7307" y="6357"/>
                </a:lnTo>
                <a:lnTo>
                  <a:pt x="7186" y="6552"/>
                </a:lnTo>
                <a:lnTo>
                  <a:pt x="7039" y="6723"/>
                </a:lnTo>
                <a:lnTo>
                  <a:pt x="6893" y="6893"/>
                </a:lnTo>
                <a:lnTo>
                  <a:pt x="6893" y="6893"/>
                </a:lnTo>
                <a:lnTo>
                  <a:pt x="6723" y="7039"/>
                </a:lnTo>
                <a:lnTo>
                  <a:pt x="6552" y="7186"/>
                </a:lnTo>
                <a:lnTo>
                  <a:pt x="6382" y="7283"/>
                </a:lnTo>
                <a:lnTo>
                  <a:pt x="6187" y="7405"/>
                </a:lnTo>
                <a:lnTo>
                  <a:pt x="5992" y="7478"/>
                </a:lnTo>
                <a:lnTo>
                  <a:pt x="5773" y="7551"/>
                </a:lnTo>
                <a:lnTo>
                  <a:pt x="5554" y="7575"/>
                </a:lnTo>
                <a:lnTo>
                  <a:pt x="5359" y="7600"/>
                </a:lnTo>
                <a:lnTo>
                  <a:pt x="5359" y="7600"/>
                </a:lnTo>
                <a:lnTo>
                  <a:pt x="5091" y="7575"/>
                </a:lnTo>
                <a:lnTo>
                  <a:pt x="4848" y="7502"/>
                </a:lnTo>
                <a:lnTo>
                  <a:pt x="4604" y="7405"/>
                </a:lnTo>
                <a:lnTo>
                  <a:pt x="4409" y="7234"/>
                </a:lnTo>
                <a:lnTo>
                  <a:pt x="4409" y="7234"/>
                </a:lnTo>
                <a:lnTo>
                  <a:pt x="4239" y="7039"/>
                </a:lnTo>
                <a:lnTo>
                  <a:pt x="4117" y="6820"/>
                </a:lnTo>
                <a:lnTo>
                  <a:pt x="4044" y="6601"/>
                </a:lnTo>
                <a:lnTo>
                  <a:pt x="3971" y="6382"/>
                </a:lnTo>
                <a:lnTo>
                  <a:pt x="3922" y="6187"/>
                </a:lnTo>
                <a:lnTo>
                  <a:pt x="3849" y="5992"/>
                </a:lnTo>
                <a:lnTo>
                  <a:pt x="3752" y="5797"/>
                </a:lnTo>
                <a:lnTo>
                  <a:pt x="3605" y="5602"/>
                </a:lnTo>
                <a:lnTo>
                  <a:pt x="3605" y="5602"/>
                </a:lnTo>
                <a:lnTo>
                  <a:pt x="3459" y="5481"/>
                </a:lnTo>
                <a:lnTo>
                  <a:pt x="3313" y="5383"/>
                </a:lnTo>
                <a:lnTo>
                  <a:pt x="3167" y="5310"/>
                </a:lnTo>
                <a:lnTo>
                  <a:pt x="3021" y="5262"/>
                </a:lnTo>
                <a:lnTo>
                  <a:pt x="2850" y="5237"/>
                </a:lnTo>
                <a:lnTo>
                  <a:pt x="2704" y="5237"/>
                </a:lnTo>
                <a:lnTo>
                  <a:pt x="2558" y="5262"/>
                </a:lnTo>
                <a:lnTo>
                  <a:pt x="2412" y="5310"/>
                </a:lnTo>
                <a:lnTo>
                  <a:pt x="2242" y="5359"/>
                </a:lnTo>
                <a:lnTo>
                  <a:pt x="2095" y="5432"/>
                </a:lnTo>
                <a:lnTo>
                  <a:pt x="1803" y="5627"/>
                </a:lnTo>
                <a:lnTo>
                  <a:pt x="1511" y="5870"/>
                </a:lnTo>
                <a:lnTo>
                  <a:pt x="1243" y="6138"/>
                </a:lnTo>
                <a:lnTo>
                  <a:pt x="975" y="6431"/>
                </a:lnTo>
                <a:lnTo>
                  <a:pt x="756" y="6747"/>
                </a:lnTo>
                <a:lnTo>
                  <a:pt x="537" y="7039"/>
                </a:lnTo>
                <a:lnTo>
                  <a:pt x="366" y="7307"/>
                </a:lnTo>
                <a:lnTo>
                  <a:pt x="98" y="7770"/>
                </a:lnTo>
                <a:lnTo>
                  <a:pt x="25" y="7916"/>
                </a:lnTo>
                <a:lnTo>
                  <a:pt x="1" y="8014"/>
                </a:lnTo>
                <a:lnTo>
                  <a:pt x="1" y="8014"/>
                </a:lnTo>
                <a:lnTo>
                  <a:pt x="25" y="8208"/>
                </a:lnTo>
                <a:lnTo>
                  <a:pt x="74" y="8379"/>
                </a:lnTo>
                <a:lnTo>
                  <a:pt x="171" y="8574"/>
                </a:lnTo>
                <a:lnTo>
                  <a:pt x="293" y="8720"/>
                </a:lnTo>
                <a:lnTo>
                  <a:pt x="293" y="8720"/>
                </a:lnTo>
                <a:lnTo>
                  <a:pt x="585" y="8988"/>
                </a:lnTo>
                <a:lnTo>
                  <a:pt x="878" y="9231"/>
                </a:lnTo>
                <a:lnTo>
                  <a:pt x="1413" y="9670"/>
                </a:lnTo>
                <a:lnTo>
                  <a:pt x="1901" y="10035"/>
                </a:lnTo>
                <a:lnTo>
                  <a:pt x="2095" y="10206"/>
                </a:lnTo>
                <a:lnTo>
                  <a:pt x="2290" y="10376"/>
                </a:lnTo>
                <a:lnTo>
                  <a:pt x="2412" y="10547"/>
                </a:lnTo>
                <a:lnTo>
                  <a:pt x="2534" y="10717"/>
                </a:lnTo>
                <a:lnTo>
                  <a:pt x="2583" y="10888"/>
                </a:lnTo>
                <a:lnTo>
                  <a:pt x="2583" y="11082"/>
                </a:lnTo>
                <a:lnTo>
                  <a:pt x="2534" y="11277"/>
                </a:lnTo>
                <a:lnTo>
                  <a:pt x="2436" y="11496"/>
                </a:lnTo>
                <a:lnTo>
                  <a:pt x="2266" y="11740"/>
                </a:lnTo>
                <a:lnTo>
                  <a:pt x="1998" y="12008"/>
                </a:lnTo>
                <a:lnTo>
                  <a:pt x="1998" y="12008"/>
                </a:lnTo>
                <a:lnTo>
                  <a:pt x="1828" y="12178"/>
                </a:lnTo>
                <a:lnTo>
                  <a:pt x="1633" y="12276"/>
                </a:lnTo>
                <a:lnTo>
                  <a:pt x="1413" y="12349"/>
                </a:lnTo>
                <a:lnTo>
                  <a:pt x="1219" y="12398"/>
                </a:lnTo>
                <a:lnTo>
                  <a:pt x="999" y="12446"/>
                </a:lnTo>
                <a:lnTo>
                  <a:pt x="780" y="12544"/>
                </a:lnTo>
                <a:lnTo>
                  <a:pt x="585" y="12665"/>
                </a:lnTo>
                <a:lnTo>
                  <a:pt x="366" y="12836"/>
                </a:lnTo>
                <a:lnTo>
                  <a:pt x="366" y="12836"/>
                </a:lnTo>
                <a:lnTo>
                  <a:pt x="196" y="13031"/>
                </a:lnTo>
                <a:lnTo>
                  <a:pt x="98" y="13250"/>
                </a:lnTo>
                <a:lnTo>
                  <a:pt x="25" y="13493"/>
                </a:lnTo>
                <a:lnTo>
                  <a:pt x="1" y="13761"/>
                </a:lnTo>
                <a:lnTo>
                  <a:pt x="1" y="13761"/>
                </a:lnTo>
                <a:lnTo>
                  <a:pt x="25" y="13981"/>
                </a:lnTo>
                <a:lnTo>
                  <a:pt x="50" y="14200"/>
                </a:lnTo>
                <a:lnTo>
                  <a:pt x="123" y="14395"/>
                </a:lnTo>
                <a:lnTo>
                  <a:pt x="220" y="14614"/>
                </a:lnTo>
                <a:lnTo>
                  <a:pt x="318" y="14784"/>
                </a:lnTo>
                <a:lnTo>
                  <a:pt x="439" y="14979"/>
                </a:lnTo>
                <a:lnTo>
                  <a:pt x="561" y="15150"/>
                </a:lnTo>
                <a:lnTo>
                  <a:pt x="707" y="15320"/>
                </a:lnTo>
                <a:lnTo>
                  <a:pt x="707" y="15320"/>
                </a:lnTo>
                <a:lnTo>
                  <a:pt x="878" y="15466"/>
                </a:lnTo>
                <a:lnTo>
                  <a:pt x="1048" y="15588"/>
                </a:lnTo>
                <a:lnTo>
                  <a:pt x="1243" y="15710"/>
                </a:lnTo>
                <a:lnTo>
                  <a:pt x="1438" y="15832"/>
                </a:lnTo>
                <a:lnTo>
                  <a:pt x="1633" y="15905"/>
                </a:lnTo>
                <a:lnTo>
                  <a:pt x="1852" y="15978"/>
                </a:lnTo>
                <a:lnTo>
                  <a:pt x="2047" y="16002"/>
                </a:lnTo>
                <a:lnTo>
                  <a:pt x="2266" y="16026"/>
                </a:lnTo>
                <a:lnTo>
                  <a:pt x="2266" y="16026"/>
                </a:lnTo>
                <a:lnTo>
                  <a:pt x="2534" y="16002"/>
                </a:lnTo>
                <a:lnTo>
                  <a:pt x="2777" y="15929"/>
                </a:lnTo>
                <a:lnTo>
                  <a:pt x="2997" y="15832"/>
                </a:lnTo>
                <a:lnTo>
                  <a:pt x="3191" y="15661"/>
                </a:lnTo>
                <a:lnTo>
                  <a:pt x="3191" y="15661"/>
                </a:lnTo>
                <a:lnTo>
                  <a:pt x="3362" y="15466"/>
                </a:lnTo>
                <a:lnTo>
                  <a:pt x="3484" y="15247"/>
                </a:lnTo>
                <a:lnTo>
                  <a:pt x="3557" y="15052"/>
                </a:lnTo>
                <a:lnTo>
                  <a:pt x="3605" y="14833"/>
                </a:lnTo>
                <a:lnTo>
                  <a:pt x="3679" y="14614"/>
                </a:lnTo>
                <a:lnTo>
                  <a:pt x="3752" y="14419"/>
                </a:lnTo>
                <a:lnTo>
                  <a:pt x="3849" y="14200"/>
                </a:lnTo>
                <a:lnTo>
                  <a:pt x="4019" y="14029"/>
                </a:lnTo>
                <a:lnTo>
                  <a:pt x="4019" y="14029"/>
                </a:lnTo>
                <a:lnTo>
                  <a:pt x="4287" y="13786"/>
                </a:lnTo>
                <a:lnTo>
                  <a:pt x="4531" y="13591"/>
                </a:lnTo>
                <a:lnTo>
                  <a:pt x="4750" y="13493"/>
                </a:lnTo>
                <a:lnTo>
                  <a:pt x="4945" y="13445"/>
                </a:lnTo>
                <a:lnTo>
                  <a:pt x="5140" y="13445"/>
                </a:lnTo>
                <a:lnTo>
                  <a:pt x="5310" y="13493"/>
                </a:lnTo>
                <a:lnTo>
                  <a:pt x="5481" y="13615"/>
                </a:lnTo>
                <a:lnTo>
                  <a:pt x="5651" y="13737"/>
                </a:lnTo>
                <a:lnTo>
                  <a:pt x="5822" y="13932"/>
                </a:lnTo>
                <a:lnTo>
                  <a:pt x="5992" y="14127"/>
                </a:lnTo>
                <a:lnTo>
                  <a:pt x="6358" y="14614"/>
                </a:lnTo>
                <a:lnTo>
                  <a:pt x="6796" y="15150"/>
                </a:lnTo>
                <a:lnTo>
                  <a:pt x="7039" y="15442"/>
                </a:lnTo>
                <a:lnTo>
                  <a:pt x="7307" y="15734"/>
                </a:lnTo>
                <a:lnTo>
                  <a:pt x="7307" y="15734"/>
                </a:lnTo>
                <a:lnTo>
                  <a:pt x="7454" y="15856"/>
                </a:lnTo>
                <a:lnTo>
                  <a:pt x="7648" y="15953"/>
                </a:lnTo>
                <a:lnTo>
                  <a:pt x="7819" y="16002"/>
                </a:lnTo>
                <a:lnTo>
                  <a:pt x="8014" y="16026"/>
                </a:lnTo>
                <a:lnTo>
                  <a:pt x="8014" y="16026"/>
                </a:lnTo>
                <a:lnTo>
                  <a:pt x="8111" y="16002"/>
                </a:lnTo>
                <a:lnTo>
                  <a:pt x="8257" y="15929"/>
                </a:lnTo>
                <a:lnTo>
                  <a:pt x="8720" y="15661"/>
                </a:lnTo>
                <a:lnTo>
                  <a:pt x="8988" y="15491"/>
                </a:lnTo>
                <a:lnTo>
                  <a:pt x="9280" y="15271"/>
                </a:lnTo>
                <a:lnTo>
                  <a:pt x="9597" y="15052"/>
                </a:lnTo>
                <a:lnTo>
                  <a:pt x="9889" y="14784"/>
                </a:lnTo>
                <a:lnTo>
                  <a:pt x="10157" y="14516"/>
                </a:lnTo>
                <a:lnTo>
                  <a:pt x="10400" y="14224"/>
                </a:lnTo>
                <a:lnTo>
                  <a:pt x="10595" y="13932"/>
                </a:lnTo>
                <a:lnTo>
                  <a:pt x="10668" y="13786"/>
                </a:lnTo>
                <a:lnTo>
                  <a:pt x="10717" y="13615"/>
                </a:lnTo>
                <a:lnTo>
                  <a:pt x="10766" y="13469"/>
                </a:lnTo>
                <a:lnTo>
                  <a:pt x="10790" y="13323"/>
                </a:lnTo>
                <a:lnTo>
                  <a:pt x="10790" y="13177"/>
                </a:lnTo>
                <a:lnTo>
                  <a:pt x="10766" y="13006"/>
                </a:lnTo>
                <a:lnTo>
                  <a:pt x="10717" y="12860"/>
                </a:lnTo>
                <a:lnTo>
                  <a:pt x="10644" y="12714"/>
                </a:lnTo>
                <a:lnTo>
                  <a:pt x="10547" y="12568"/>
                </a:lnTo>
                <a:lnTo>
                  <a:pt x="10425" y="12422"/>
                </a:lnTo>
                <a:lnTo>
                  <a:pt x="10425" y="12422"/>
                </a:lnTo>
                <a:lnTo>
                  <a:pt x="10230" y="12276"/>
                </a:lnTo>
                <a:lnTo>
                  <a:pt x="10035" y="12178"/>
                </a:lnTo>
                <a:lnTo>
                  <a:pt x="9840" y="12105"/>
                </a:lnTo>
                <a:lnTo>
                  <a:pt x="9621" y="12032"/>
                </a:lnTo>
                <a:lnTo>
                  <a:pt x="9402" y="11983"/>
                </a:lnTo>
                <a:lnTo>
                  <a:pt x="9183" y="11886"/>
                </a:lnTo>
                <a:lnTo>
                  <a:pt x="8988" y="11789"/>
                </a:lnTo>
                <a:lnTo>
                  <a:pt x="8793" y="11618"/>
                </a:lnTo>
                <a:lnTo>
                  <a:pt x="8793" y="11618"/>
                </a:lnTo>
                <a:lnTo>
                  <a:pt x="8623" y="11423"/>
                </a:lnTo>
                <a:lnTo>
                  <a:pt x="8525" y="11204"/>
                </a:lnTo>
                <a:lnTo>
                  <a:pt x="8452" y="10961"/>
                </a:lnTo>
                <a:lnTo>
                  <a:pt x="8428" y="10668"/>
                </a:lnTo>
                <a:lnTo>
                  <a:pt x="8428" y="10668"/>
                </a:lnTo>
                <a:lnTo>
                  <a:pt x="8452" y="10473"/>
                </a:lnTo>
                <a:lnTo>
                  <a:pt x="8476" y="10254"/>
                </a:lnTo>
                <a:lnTo>
                  <a:pt x="8549" y="10059"/>
                </a:lnTo>
                <a:lnTo>
                  <a:pt x="8623" y="9865"/>
                </a:lnTo>
                <a:lnTo>
                  <a:pt x="8720" y="9670"/>
                </a:lnTo>
                <a:lnTo>
                  <a:pt x="8842" y="9475"/>
                </a:lnTo>
                <a:lnTo>
                  <a:pt x="8988" y="9304"/>
                </a:lnTo>
                <a:lnTo>
                  <a:pt x="9134" y="9134"/>
                </a:lnTo>
                <a:lnTo>
                  <a:pt x="9134" y="9134"/>
                </a:lnTo>
                <a:lnTo>
                  <a:pt x="9304" y="8988"/>
                </a:lnTo>
                <a:lnTo>
                  <a:pt x="9475" y="8866"/>
                </a:lnTo>
                <a:lnTo>
                  <a:pt x="9645" y="8744"/>
                </a:lnTo>
                <a:lnTo>
                  <a:pt x="9840" y="8622"/>
                </a:lnTo>
                <a:lnTo>
                  <a:pt x="10035" y="8549"/>
                </a:lnTo>
                <a:lnTo>
                  <a:pt x="10254" y="8476"/>
                </a:lnTo>
                <a:lnTo>
                  <a:pt x="10474" y="8452"/>
                </a:lnTo>
                <a:lnTo>
                  <a:pt x="10668" y="8428"/>
                </a:lnTo>
                <a:lnTo>
                  <a:pt x="10668" y="8428"/>
                </a:lnTo>
                <a:lnTo>
                  <a:pt x="10936" y="8452"/>
                </a:lnTo>
                <a:lnTo>
                  <a:pt x="11180" y="8525"/>
                </a:lnTo>
                <a:lnTo>
                  <a:pt x="11423" y="8622"/>
                </a:lnTo>
                <a:lnTo>
                  <a:pt x="11618" y="8793"/>
                </a:lnTo>
                <a:lnTo>
                  <a:pt x="11618" y="8793"/>
                </a:lnTo>
                <a:lnTo>
                  <a:pt x="11789" y="8988"/>
                </a:lnTo>
                <a:lnTo>
                  <a:pt x="11910" y="9207"/>
                </a:lnTo>
                <a:lnTo>
                  <a:pt x="11984" y="9426"/>
                </a:lnTo>
                <a:lnTo>
                  <a:pt x="12057" y="9645"/>
                </a:lnTo>
                <a:lnTo>
                  <a:pt x="12105" y="9840"/>
                </a:lnTo>
                <a:lnTo>
                  <a:pt x="12178" y="10035"/>
                </a:lnTo>
                <a:lnTo>
                  <a:pt x="12276" y="10230"/>
                </a:lnTo>
                <a:lnTo>
                  <a:pt x="12422" y="10425"/>
                </a:lnTo>
                <a:lnTo>
                  <a:pt x="12422" y="10425"/>
                </a:lnTo>
                <a:lnTo>
                  <a:pt x="12568" y="10547"/>
                </a:lnTo>
                <a:lnTo>
                  <a:pt x="12714" y="10644"/>
                </a:lnTo>
                <a:lnTo>
                  <a:pt x="12860" y="10717"/>
                </a:lnTo>
                <a:lnTo>
                  <a:pt x="13006" y="10766"/>
                </a:lnTo>
                <a:lnTo>
                  <a:pt x="13177" y="10790"/>
                </a:lnTo>
                <a:lnTo>
                  <a:pt x="13323" y="10790"/>
                </a:lnTo>
                <a:lnTo>
                  <a:pt x="13469" y="10766"/>
                </a:lnTo>
                <a:lnTo>
                  <a:pt x="13615" y="10717"/>
                </a:lnTo>
                <a:lnTo>
                  <a:pt x="13786" y="10668"/>
                </a:lnTo>
                <a:lnTo>
                  <a:pt x="13932" y="10595"/>
                </a:lnTo>
                <a:lnTo>
                  <a:pt x="14224" y="10400"/>
                </a:lnTo>
                <a:lnTo>
                  <a:pt x="14516" y="10157"/>
                </a:lnTo>
                <a:lnTo>
                  <a:pt x="14784" y="9889"/>
                </a:lnTo>
                <a:lnTo>
                  <a:pt x="15052" y="9597"/>
                </a:lnTo>
                <a:lnTo>
                  <a:pt x="15271" y="9280"/>
                </a:lnTo>
                <a:lnTo>
                  <a:pt x="15491" y="8988"/>
                </a:lnTo>
                <a:lnTo>
                  <a:pt x="15661" y="8720"/>
                </a:lnTo>
                <a:lnTo>
                  <a:pt x="15929" y="8257"/>
                </a:lnTo>
                <a:lnTo>
                  <a:pt x="16002" y="8111"/>
                </a:lnTo>
                <a:lnTo>
                  <a:pt x="16026" y="8014"/>
                </a:lnTo>
                <a:lnTo>
                  <a:pt x="16026" y="8014"/>
                </a:lnTo>
                <a:lnTo>
                  <a:pt x="16002" y="7819"/>
                </a:lnTo>
                <a:lnTo>
                  <a:pt x="15953" y="7648"/>
                </a:lnTo>
                <a:lnTo>
                  <a:pt x="15856" y="7453"/>
                </a:lnTo>
                <a:lnTo>
                  <a:pt x="15734" y="7307"/>
                </a:lnTo>
                <a:lnTo>
                  <a:pt x="15734" y="7307"/>
                </a:lnTo>
                <a:lnTo>
                  <a:pt x="15442" y="7039"/>
                </a:lnTo>
                <a:lnTo>
                  <a:pt x="15150" y="6796"/>
                </a:lnTo>
                <a:lnTo>
                  <a:pt x="14614" y="6357"/>
                </a:lnTo>
                <a:lnTo>
                  <a:pt x="14127" y="5992"/>
                </a:lnTo>
                <a:lnTo>
                  <a:pt x="13932" y="5822"/>
                </a:lnTo>
                <a:lnTo>
                  <a:pt x="13737" y="5651"/>
                </a:lnTo>
                <a:lnTo>
                  <a:pt x="13615" y="5481"/>
                </a:lnTo>
                <a:lnTo>
                  <a:pt x="13494" y="5310"/>
                </a:lnTo>
                <a:lnTo>
                  <a:pt x="13445" y="5140"/>
                </a:lnTo>
                <a:lnTo>
                  <a:pt x="13445" y="4945"/>
                </a:lnTo>
                <a:lnTo>
                  <a:pt x="13494" y="4750"/>
                </a:lnTo>
                <a:lnTo>
                  <a:pt x="13591" y="4531"/>
                </a:lnTo>
                <a:lnTo>
                  <a:pt x="13761" y="4287"/>
                </a:lnTo>
                <a:lnTo>
                  <a:pt x="14029" y="4019"/>
                </a:lnTo>
                <a:lnTo>
                  <a:pt x="14029" y="4019"/>
                </a:lnTo>
                <a:close/>
              </a:path>
            </a:pathLst>
          </a:custGeom>
          <a:noFill/>
          <a:ln w="12175" cap="rnd" cmpd="sng">
            <a:solidFill>
              <a:srgbClr val="02BDC7"/>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12" name="Google Shape;112;p5"/>
          <p:cNvGrpSpPr/>
          <p:nvPr/>
        </p:nvGrpSpPr>
        <p:grpSpPr>
          <a:xfrm>
            <a:off x="10856509" y="5970102"/>
            <a:ext cx="678468" cy="638281"/>
            <a:chOff x="5972700" y="2330200"/>
            <a:chExt cx="411625" cy="387275"/>
          </a:xfrm>
        </p:grpSpPr>
        <p:sp>
          <p:nvSpPr>
            <p:cNvPr id="113" name="Google Shape;113;p5"/>
            <p:cNvSpPr/>
            <p:nvPr/>
          </p:nvSpPr>
          <p:spPr>
            <a:xfrm>
              <a:off x="5972700" y="2476950"/>
              <a:ext cx="98050" cy="219825"/>
            </a:xfrm>
            <a:custGeom>
              <a:avLst/>
              <a:gdLst/>
              <a:ahLst/>
              <a:cxnLst/>
              <a:rect l="l" t="t" r="r" b="b"/>
              <a:pathLst>
                <a:path w="3922" h="8793" fill="none" extrusionOk="0">
                  <a:moveTo>
                    <a:pt x="0" y="0"/>
                  </a:moveTo>
                  <a:lnTo>
                    <a:pt x="0" y="8792"/>
                  </a:lnTo>
                  <a:lnTo>
                    <a:pt x="3921" y="8792"/>
                  </a:lnTo>
                  <a:lnTo>
                    <a:pt x="3921" y="0"/>
                  </a:lnTo>
                  <a:lnTo>
                    <a:pt x="0" y="0"/>
                  </a:lnTo>
                  <a:close/>
                  <a:moveTo>
                    <a:pt x="2411" y="2411"/>
                  </a:moveTo>
                  <a:lnTo>
                    <a:pt x="2411" y="2411"/>
                  </a:lnTo>
                  <a:lnTo>
                    <a:pt x="2265" y="2387"/>
                  </a:lnTo>
                  <a:lnTo>
                    <a:pt x="2143" y="2363"/>
                  </a:lnTo>
                  <a:lnTo>
                    <a:pt x="2022" y="2290"/>
                  </a:lnTo>
                  <a:lnTo>
                    <a:pt x="1924" y="2216"/>
                  </a:lnTo>
                  <a:lnTo>
                    <a:pt x="1827" y="2095"/>
                  </a:lnTo>
                  <a:lnTo>
                    <a:pt x="1754" y="1973"/>
                  </a:lnTo>
                  <a:lnTo>
                    <a:pt x="1729" y="1851"/>
                  </a:lnTo>
                  <a:lnTo>
                    <a:pt x="1705" y="1705"/>
                  </a:lnTo>
                  <a:lnTo>
                    <a:pt x="1705" y="1705"/>
                  </a:lnTo>
                  <a:lnTo>
                    <a:pt x="1729" y="1559"/>
                  </a:lnTo>
                  <a:lnTo>
                    <a:pt x="1754" y="1437"/>
                  </a:lnTo>
                  <a:lnTo>
                    <a:pt x="1827" y="1315"/>
                  </a:lnTo>
                  <a:lnTo>
                    <a:pt x="1924" y="1218"/>
                  </a:lnTo>
                  <a:lnTo>
                    <a:pt x="2022" y="1120"/>
                  </a:lnTo>
                  <a:lnTo>
                    <a:pt x="2143" y="1072"/>
                  </a:lnTo>
                  <a:lnTo>
                    <a:pt x="2265" y="1023"/>
                  </a:lnTo>
                  <a:lnTo>
                    <a:pt x="2411" y="999"/>
                  </a:lnTo>
                  <a:lnTo>
                    <a:pt x="2411" y="999"/>
                  </a:lnTo>
                  <a:lnTo>
                    <a:pt x="2557" y="1023"/>
                  </a:lnTo>
                  <a:lnTo>
                    <a:pt x="2679" y="1072"/>
                  </a:lnTo>
                  <a:lnTo>
                    <a:pt x="2801" y="1120"/>
                  </a:lnTo>
                  <a:lnTo>
                    <a:pt x="2898" y="1218"/>
                  </a:lnTo>
                  <a:lnTo>
                    <a:pt x="2996" y="1315"/>
                  </a:lnTo>
                  <a:lnTo>
                    <a:pt x="3069" y="1437"/>
                  </a:lnTo>
                  <a:lnTo>
                    <a:pt x="3093" y="1559"/>
                  </a:lnTo>
                  <a:lnTo>
                    <a:pt x="3118" y="1705"/>
                  </a:lnTo>
                  <a:lnTo>
                    <a:pt x="3118" y="1705"/>
                  </a:lnTo>
                  <a:lnTo>
                    <a:pt x="3093" y="1851"/>
                  </a:lnTo>
                  <a:lnTo>
                    <a:pt x="3069" y="1973"/>
                  </a:lnTo>
                  <a:lnTo>
                    <a:pt x="2996" y="2095"/>
                  </a:lnTo>
                  <a:lnTo>
                    <a:pt x="2898" y="2216"/>
                  </a:lnTo>
                  <a:lnTo>
                    <a:pt x="2801" y="2290"/>
                  </a:lnTo>
                  <a:lnTo>
                    <a:pt x="2679" y="2363"/>
                  </a:lnTo>
                  <a:lnTo>
                    <a:pt x="2557" y="2387"/>
                  </a:lnTo>
                  <a:lnTo>
                    <a:pt x="2411" y="2411"/>
                  </a:lnTo>
                  <a:lnTo>
                    <a:pt x="2411" y="2411"/>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14;p5"/>
            <p:cNvSpPr/>
            <p:nvPr/>
          </p:nvSpPr>
          <p:spPr>
            <a:xfrm>
              <a:off x="6078025" y="2330200"/>
              <a:ext cx="306300" cy="387275"/>
            </a:xfrm>
            <a:custGeom>
              <a:avLst/>
              <a:gdLst/>
              <a:ahLst/>
              <a:cxnLst/>
              <a:rect l="l" t="t" r="r" b="b"/>
              <a:pathLst>
                <a:path w="12252" h="15491" fill="none" extrusionOk="0">
                  <a:moveTo>
                    <a:pt x="1" y="13396"/>
                  </a:moveTo>
                  <a:lnTo>
                    <a:pt x="1511" y="13396"/>
                  </a:lnTo>
                  <a:lnTo>
                    <a:pt x="1511" y="13396"/>
                  </a:lnTo>
                  <a:lnTo>
                    <a:pt x="1998" y="13639"/>
                  </a:lnTo>
                  <a:lnTo>
                    <a:pt x="2680" y="13932"/>
                  </a:lnTo>
                  <a:lnTo>
                    <a:pt x="3556" y="14273"/>
                  </a:lnTo>
                  <a:lnTo>
                    <a:pt x="4531" y="14638"/>
                  </a:lnTo>
                  <a:lnTo>
                    <a:pt x="5578" y="14955"/>
                  </a:lnTo>
                  <a:lnTo>
                    <a:pt x="6114" y="15101"/>
                  </a:lnTo>
                  <a:lnTo>
                    <a:pt x="6650" y="15222"/>
                  </a:lnTo>
                  <a:lnTo>
                    <a:pt x="7161" y="15344"/>
                  </a:lnTo>
                  <a:lnTo>
                    <a:pt x="7672" y="15417"/>
                  </a:lnTo>
                  <a:lnTo>
                    <a:pt x="8135" y="15466"/>
                  </a:lnTo>
                  <a:lnTo>
                    <a:pt x="8598" y="15490"/>
                  </a:lnTo>
                  <a:lnTo>
                    <a:pt x="8598" y="15490"/>
                  </a:lnTo>
                  <a:lnTo>
                    <a:pt x="9377" y="15490"/>
                  </a:lnTo>
                  <a:lnTo>
                    <a:pt x="9791" y="15466"/>
                  </a:lnTo>
                  <a:lnTo>
                    <a:pt x="10181" y="15417"/>
                  </a:lnTo>
                  <a:lnTo>
                    <a:pt x="10522" y="15320"/>
                  </a:lnTo>
                  <a:lnTo>
                    <a:pt x="10692" y="15271"/>
                  </a:lnTo>
                  <a:lnTo>
                    <a:pt x="10814" y="15222"/>
                  </a:lnTo>
                  <a:lnTo>
                    <a:pt x="10936" y="15149"/>
                  </a:lnTo>
                  <a:lnTo>
                    <a:pt x="11033" y="15052"/>
                  </a:lnTo>
                  <a:lnTo>
                    <a:pt x="11082" y="14955"/>
                  </a:lnTo>
                  <a:lnTo>
                    <a:pt x="11131" y="14833"/>
                  </a:lnTo>
                  <a:lnTo>
                    <a:pt x="11204" y="14126"/>
                  </a:lnTo>
                  <a:lnTo>
                    <a:pt x="11204" y="14126"/>
                  </a:lnTo>
                  <a:lnTo>
                    <a:pt x="11180" y="13956"/>
                  </a:lnTo>
                  <a:lnTo>
                    <a:pt x="11131" y="13810"/>
                  </a:lnTo>
                  <a:lnTo>
                    <a:pt x="11033" y="13664"/>
                  </a:lnTo>
                  <a:lnTo>
                    <a:pt x="10887" y="13542"/>
                  </a:lnTo>
                  <a:lnTo>
                    <a:pt x="10887" y="13542"/>
                  </a:lnTo>
                  <a:lnTo>
                    <a:pt x="11009" y="13518"/>
                  </a:lnTo>
                  <a:lnTo>
                    <a:pt x="11131" y="13469"/>
                  </a:lnTo>
                  <a:lnTo>
                    <a:pt x="11253" y="13420"/>
                  </a:lnTo>
                  <a:lnTo>
                    <a:pt x="11350" y="13323"/>
                  </a:lnTo>
                  <a:lnTo>
                    <a:pt x="11423" y="13225"/>
                  </a:lnTo>
                  <a:lnTo>
                    <a:pt x="11496" y="13104"/>
                  </a:lnTo>
                  <a:lnTo>
                    <a:pt x="11545" y="12957"/>
                  </a:lnTo>
                  <a:lnTo>
                    <a:pt x="11569" y="12836"/>
                  </a:lnTo>
                  <a:lnTo>
                    <a:pt x="11642" y="11959"/>
                  </a:lnTo>
                  <a:lnTo>
                    <a:pt x="11642" y="11959"/>
                  </a:lnTo>
                  <a:lnTo>
                    <a:pt x="11642" y="11837"/>
                  </a:lnTo>
                  <a:lnTo>
                    <a:pt x="11642" y="11740"/>
                  </a:lnTo>
                  <a:lnTo>
                    <a:pt x="11618" y="11618"/>
                  </a:lnTo>
                  <a:lnTo>
                    <a:pt x="11569" y="11521"/>
                  </a:lnTo>
                  <a:lnTo>
                    <a:pt x="11447" y="11350"/>
                  </a:lnTo>
                  <a:lnTo>
                    <a:pt x="11374" y="11277"/>
                  </a:lnTo>
                  <a:lnTo>
                    <a:pt x="11301" y="11204"/>
                  </a:lnTo>
                  <a:lnTo>
                    <a:pt x="11301" y="11204"/>
                  </a:lnTo>
                  <a:lnTo>
                    <a:pt x="11423" y="11180"/>
                  </a:lnTo>
                  <a:lnTo>
                    <a:pt x="11521" y="11131"/>
                  </a:lnTo>
                  <a:lnTo>
                    <a:pt x="11618" y="11058"/>
                  </a:lnTo>
                  <a:lnTo>
                    <a:pt x="11715" y="10960"/>
                  </a:lnTo>
                  <a:lnTo>
                    <a:pt x="11788" y="10863"/>
                  </a:lnTo>
                  <a:lnTo>
                    <a:pt x="11837" y="10766"/>
                  </a:lnTo>
                  <a:lnTo>
                    <a:pt x="11886" y="10644"/>
                  </a:lnTo>
                  <a:lnTo>
                    <a:pt x="11910" y="10498"/>
                  </a:lnTo>
                  <a:lnTo>
                    <a:pt x="11983" y="9645"/>
                  </a:lnTo>
                  <a:lnTo>
                    <a:pt x="11983" y="9645"/>
                  </a:lnTo>
                  <a:lnTo>
                    <a:pt x="11983" y="9523"/>
                  </a:lnTo>
                  <a:lnTo>
                    <a:pt x="11983" y="9402"/>
                  </a:lnTo>
                  <a:lnTo>
                    <a:pt x="11959" y="9280"/>
                  </a:lnTo>
                  <a:lnTo>
                    <a:pt x="11910" y="9182"/>
                  </a:lnTo>
                  <a:lnTo>
                    <a:pt x="11861" y="9085"/>
                  </a:lnTo>
                  <a:lnTo>
                    <a:pt x="11788" y="9012"/>
                  </a:lnTo>
                  <a:lnTo>
                    <a:pt x="11715" y="8939"/>
                  </a:lnTo>
                  <a:lnTo>
                    <a:pt x="11618" y="8866"/>
                  </a:lnTo>
                  <a:lnTo>
                    <a:pt x="11618" y="8866"/>
                  </a:lnTo>
                  <a:lnTo>
                    <a:pt x="11715" y="8841"/>
                  </a:lnTo>
                  <a:lnTo>
                    <a:pt x="11813" y="8768"/>
                  </a:lnTo>
                  <a:lnTo>
                    <a:pt x="11910" y="8695"/>
                  </a:lnTo>
                  <a:lnTo>
                    <a:pt x="11983" y="8622"/>
                  </a:lnTo>
                  <a:lnTo>
                    <a:pt x="12056" y="8525"/>
                  </a:lnTo>
                  <a:lnTo>
                    <a:pt x="12105" y="8427"/>
                  </a:lnTo>
                  <a:lnTo>
                    <a:pt x="12129" y="8306"/>
                  </a:lnTo>
                  <a:lnTo>
                    <a:pt x="12154" y="8184"/>
                  </a:lnTo>
                  <a:lnTo>
                    <a:pt x="12251" y="7307"/>
                  </a:lnTo>
                  <a:lnTo>
                    <a:pt x="12251" y="7307"/>
                  </a:lnTo>
                  <a:lnTo>
                    <a:pt x="12227" y="7185"/>
                  </a:lnTo>
                  <a:lnTo>
                    <a:pt x="12202" y="7064"/>
                  </a:lnTo>
                  <a:lnTo>
                    <a:pt x="12154" y="6966"/>
                  </a:lnTo>
                  <a:lnTo>
                    <a:pt x="12105" y="6869"/>
                  </a:lnTo>
                  <a:lnTo>
                    <a:pt x="12032" y="6771"/>
                  </a:lnTo>
                  <a:lnTo>
                    <a:pt x="11935" y="6698"/>
                  </a:lnTo>
                  <a:lnTo>
                    <a:pt x="11715" y="6552"/>
                  </a:lnTo>
                  <a:lnTo>
                    <a:pt x="11472" y="6430"/>
                  </a:lnTo>
                  <a:lnTo>
                    <a:pt x="11180" y="6333"/>
                  </a:lnTo>
                  <a:lnTo>
                    <a:pt x="10863" y="6260"/>
                  </a:lnTo>
                  <a:lnTo>
                    <a:pt x="10546" y="6211"/>
                  </a:lnTo>
                  <a:lnTo>
                    <a:pt x="10546" y="6211"/>
                  </a:lnTo>
                  <a:lnTo>
                    <a:pt x="9864" y="6114"/>
                  </a:lnTo>
                  <a:lnTo>
                    <a:pt x="8817" y="6016"/>
                  </a:lnTo>
                  <a:lnTo>
                    <a:pt x="7575" y="5943"/>
                  </a:lnTo>
                  <a:lnTo>
                    <a:pt x="6309" y="5870"/>
                  </a:lnTo>
                  <a:lnTo>
                    <a:pt x="6309" y="5870"/>
                  </a:lnTo>
                  <a:lnTo>
                    <a:pt x="6479" y="5578"/>
                  </a:lnTo>
                  <a:lnTo>
                    <a:pt x="6625" y="5237"/>
                  </a:lnTo>
                  <a:lnTo>
                    <a:pt x="6771" y="4872"/>
                  </a:lnTo>
                  <a:lnTo>
                    <a:pt x="6869" y="4482"/>
                  </a:lnTo>
                  <a:lnTo>
                    <a:pt x="6966" y="4092"/>
                  </a:lnTo>
                  <a:lnTo>
                    <a:pt x="7064" y="3678"/>
                  </a:lnTo>
                  <a:lnTo>
                    <a:pt x="7161" y="2875"/>
                  </a:lnTo>
                  <a:lnTo>
                    <a:pt x="7234" y="2144"/>
                  </a:lnTo>
                  <a:lnTo>
                    <a:pt x="7283" y="1535"/>
                  </a:lnTo>
                  <a:lnTo>
                    <a:pt x="7283" y="975"/>
                  </a:lnTo>
                  <a:lnTo>
                    <a:pt x="7283" y="975"/>
                  </a:lnTo>
                  <a:lnTo>
                    <a:pt x="7283" y="804"/>
                  </a:lnTo>
                  <a:lnTo>
                    <a:pt x="7210" y="609"/>
                  </a:lnTo>
                  <a:lnTo>
                    <a:pt x="7137" y="463"/>
                  </a:lnTo>
                  <a:lnTo>
                    <a:pt x="7015" y="317"/>
                  </a:lnTo>
                  <a:lnTo>
                    <a:pt x="6869" y="171"/>
                  </a:lnTo>
                  <a:lnTo>
                    <a:pt x="6698" y="98"/>
                  </a:lnTo>
                  <a:lnTo>
                    <a:pt x="6503" y="25"/>
                  </a:lnTo>
                  <a:lnTo>
                    <a:pt x="6309" y="1"/>
                  </a:lnTo>
                  <a:lnTo>
                    <a:pt x="6309" y="1"/>
                  </a:lnTo>
                  <a:lnTo>
                    <a:pt x="5943" y="25"/>
                  </a:lnTo>
                  <a:lnTo>
                    <a:pt x="5700" y="74"/>
                  </a:lnTo>
                  <a:lnTo>
                    <a:pt x="5505" y="147"/>
                  </a:lnTo>
                  <a:lnTo>
                    <a:pt x="5359" y="220"/>
                  </a:lnTo>
                  <a:lnTo>
                    <a:pt x="5359" y="220"/>
                  </a:lnTo>
                  <a:lnTo>
                    <a:pt x="4969" y="1462"/>
                  </a:lnTo>
                  <a:lnTo>
                    <a:pt x="4774" y="2022"/>
                  </a:lnTo>
                  <a:lnTo>
                    <a:pt x="4579" y="2534"/>
                  </a:lnTo>
                  <a:lnTo>
                    <a:pt x="4385" y="2996"/>
                  </a:lnTo>
                  <a:lnTo>
                    <a:pt x="4190" y="3386"/>
                  </a:lnTo>
                  <a:lnTo>
                    <a:pt x="4019" y="3678"/>
                  </a:lnTo>
                  <a:lnTo>
                    <a:pt x="3873" y="3922"/>
                  </a:lnTo>
                  <a:lnTo>
                    <a:pt x="3873" y="3922"/>
                  </a:lnTo>
                  <a:lnTo>
                    <a:pt x="3654" y="4141"/>
                  </a:lnTo>
                  <a:lnTo>
                    <a:pt x="3313" y="4482"/>
                  </a:lnTo>
                  <a:lnTo>
                    <a:pt x="2509" y="5237"/>
                  </a:lnTo>
                  <a:lnTo>
                    <a:pt x="1438" y="6211"/>
                  </a:lnTo>
                  <a:lnTo>
                    <a:pt x="1" y="621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15" name="Google Shape;115;p5"/>
          <p:cNvGrpSpPr/>
          <p:nvPr/>
        </p:nvGrpSpPr>
        <p:grpSpPr>
          <a:xfrm>
            <a:off x="2853161" y="643387"/>
            <a:ext cx="531544" cy="842560"/>
            <a:chOff x="6718575" y="2318625"/>
            <a:chExt cx="256950" cy="407375"/>
          </a:xfrm>
        </p:grpSpPr>
        <p:sp>
          <p:nvSpPr>
            <p:cNvPr id="116" name="Google Shape;116;p5"/>
            <p:cNvSpPr/>
            <p:nvPr/>
          </p:nvSpPr>
          <p:spPr>
            <a:xfrm>
              <a:off x="6795900" y="2673600"/>
              <a:ext cx="102300" cy="22550"/>
            </a:xfrm>
            <a:custGeom>
              <a:avLst/>
              <a:gdLst/>
              <a:ahLst/>
              <a:cxnLst/>
              <a:rect l="l" t="t" r="r" b="b"/>
              <a:pathLst>
                <a:path w="4092" h="902" fill="none" extrusionOk="0">
                  <a:moveTo>
                    <a:pt x="4092" y="902"/>
                  </a:moveTo>
                  <a:lnTo>
                    <a:pt x="4092" y="1"/>
                  </a:lnTo>
                  <a:lnTo>
                    <a:pt x="0" y="1"/>
                  </a:lnTo>
                  <a:lnTo>
                    <a:pt x="0" y="902"/>
                  </a:lnTo>
                  <a:lnTo>
                    <a:pt x="4092" y="902"/>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117;p5"/>
            <p:cNvSpPr/>
            <p:nvPr/>
          </p:nvSpPr>
          <p:spPr>
            <a:xfrm>
              <a:off x="6795900" y="2650475"/>
              <a:ext cx="102300" cy="22550"/>
            </a:xfrm>
            <a:custGeom>
              <a:avLst/>
              <a:gdLst/>
              <a:ahLst/>
              <a:cxnLst/>
              <a:rect l="l" t="t" r="r" b="b"/>
              <a:pathLst>
                <a:path w="4092" h="902" fill="none" extrusionOk="0">
                  <a:moveTo>
                    <a:pt x="4092" y="901"/>
                  </a:moveTo>
                  <a:lnTo>
                    <a:pt x="4092" y="0"/>
                  </a:lnTo>
                  <a:lnTo>
                    <a:pt x="0" y="0"/>
                  </a:lnTo>
                  <a:lnTo>
                    <a:pt x="0" y="901"/>
                  </a:lnTo>
                  <a:lnTo>
                    <a:pt x="4092" y="901"/>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118;p5"/>
            <p:cNvSpPr/>
            <p:nvPr/>
          </p:nvSpPr>
          <p:spPr>
            <a:xfrm>
              <a:off x="6795900" y="2696125"/>
              <a:ext cx="102300" cy="29875"/>
            </a:xfrm>
            <a:custGeom>
              <a:avLst/>
              <a:gdLst/>
              <a:ahLst/>
              <a:cxnLst/>
              <a:rect l="l" t="t" r="r" b="b"/>
              <a:pathLst>
                <a:path w="4092" h="1195" fill="none" extrusionOk="0">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119;p5"/>
            <p:cNvSpPr/>
            <p:nvPr/>
          </p:nvSpPr>
          <p:spPr>
            <a:xfrm>
              <a:off x="6784925" y="2459275"/>
              <a:ext cx="35350" cy="166875"/>
            </a:xfrm>
            <a:custGeom>
              <a:avLst/>
              <a:gdLst/>
              <a:ahLst/>
              <a:cxnLst/>
              <a:rect l="l" t="t" r="r" b="b"/>
              <a:pathLst>
                <a:path w="1414" h="6675" fill="none" extrusionOk="0">
                  <a:moveTo>
                    <a:pt x="1413" y="6674"/>
                  </a:moveTo>
                  <a:lnTo>
                    <a:pt x="1413" y="6674"/>
                  </a:lnTo>
                  <a:lnTo>
                    <a:pt x="585" y="2850"/>
                  </a:lnTo>
                  <a:lnTo>
                    <a:pt x="1" y="1"/>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120;p5"/>
            <p:cNvSpPr/>
            <p:nvPr/>
          </p:nvSpPr>
          <p:spPr>
            <a:xfrm>
              <a:off x="6718575" y="2318625"/>
              <a:ext cx="256950" cy="307525"/>
            </a:xfrm>
            <a:custGeom>
              <a:avLst/>
              <a:gdLst/>
              <a:ahLst/>
              <a:cxnLst/>
              <a:rect l="l" t="t" r="r" b="b"/>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121;p5"/>
            <p:cNvSpPr/>
            <p:nvPr/>
          </p:nvSpPr>
          <p:spPr>
            <a:xfrm>
              <a:off x="6873825" y="2459275"/>
              <a:ext cx="35350" cy="166875"/>
            </a:xfrm>
            <a:custGeom>
              <a:avLst/>
              <a:gdLst/>
              <a:ahLst/>
              <a:cxnLst/>
              <a:rect l="l" t="t" r="r" b="b"/>
              <a:pathLst>
                <a:path w="1414" h="6675" fill="none" extrusionOk="0">
                  <a:moveTo>
                    <a:pt x="1413" y="1"/>
                  </a:moveTo>
                  <a:lnTo>
                    <a:pt x="1413" y="1"/>
                  </a:lnTo>
                  <a:lnTo>
                    <a:pt x="829" y="2850"/>
                  </a:lnTo>
                  <a:lnTo>
                    <a:pt x="1" y="6674"/>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122;p5"/>
            <p:cNvSpPr/>
            <p:nvPr/>
          </p:nvSpPr>
          <p:spPr>
            <a:xfrm>
              <a:off x="6801975" y="2453200"/>
              <a:ext cx="90150" cy="19500"/>
            </a:xfrm>
            <a:custGeom>
              <a:avLst/>
              <a:gdLst/>
              <a:ahLst/>
              <a:cxnLst/>
              <a:rect l="l" t="t" r="r" b="b"/>
              <a:pathLst>
                <a:path w="3606" h="780" fill="none" extrusionOk="0">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123;p5"/>
            <p:cNvSpPr/>
            <p:nvPr/>
          </p:nvSpPr>
          <p:spPr>
            <a:xfrm>
              <a:off x="6795900" y="2628550"/>
              <a:ext cx="102300" cy="25"/>
            </a:xfrm>
            <a:custGeom>
              <a:avLst/>
              <a:gdLst/>
              <a:ahLst/>
              <a:cxnLst/>
              <a:rect l="l" t="t" r="r" b="b"/>
              <a:pathLst>
                <a:path w="4092" h="1" fill="none" extrusionOk="0">
                  <a:moveTo>
                    <a:pt x="0" y="1"/>
                  </a:moveTo>
                  <a:lnTo>
                    <a:pt x="4092" y="1"/>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24" name="Google Shape;124;p5"/>
          <p:cNvSpPr txBox="1">
            <a:spLocks noGrp="1"/>
          </p:cNvSpPr>
          <p:nvPr>
            <p:ph type="title"/>
          </p:nvPr>
        </p:nvSpPr>
        <p:spPr>
          <a:xfrm>
            <a:off x="192100" y="745967"/>
            <a:ext cx="2856000" cy="3507200"/>
          </a:xfrm>
          <a:prstGeom prst="rect">
            <a:avLst/>
          </a:prstGeom>
        </p:spPr>
        <p:txBody>
          <a:bodyPr spcFirstLastPara="1" wrap="square" lIns="91425" tIns="91425" rIns="91425" bIns="91425" anchor="ctr" anchorCtr="0">
            <a:noAutofit/>
          </a:bodyPr>
          <a:lstStyle>
            <a:lvl1pPr lvl="0">
              <a:spcBef>
                <a:spcPts val="0"/>
              </a:spcBef>
              <a:spcAft>
                <a:spcPts val="0"/>
              </a:spcAft>
              <a:buSzPts val="2000"/>
              <a:buNone/>
              <a:defRPr/>
            </a:lvl1pPr>
            <a:lvl2pPr lvl="1">
              <a:spcBef>
                <a:spcPts val="0"/>
              </a:spcBef>
              <a:spcAft>
                <a:spcPts val="0"/>
              </a:spcAft>
              <a:buSzPts val="2000"/>
              <a:buNone/>
              <a:defRPr/>
            </a:lvl2pPr>
            <a:lvl3pPr lvl="2">
              <a:spcBef>
                <a:spcPts val="0"/>
              </a:spcBef>
              <a:spcAft>
                <a:spcPts val="0"/>
              </a:spcAft>
              <a:buSzPts val="2000"/>
              <a:buNone/>
              <a:defRPr/>
            </a:lvl3pPr>
            <a:lvl4pPr lvl="3">
              <a:spcBef>
                <a:spcPts val="0"/>
              </a:spcBef>
              <a:spcAft>
                <a:spcPts val="0"/>
              </a:spcAft>
              <a:buSzPts val="2000"/>
              <a:buNone/>
              <a:defRPr/>
            </a:lvl4pPr>
            <a:lvl5pPr lvl="4">
              <a:spcBef>
                <a:spcPts val="0"/>
              </a:spcBef>
              <a:spcAft>
                <a:spcPts val="0"/>
              </a:spcAft>
              <a:buSzPts val="2000"/>
              <a:buNone/>
              <a:defRPr/>
            </a:lvl5pPr>
            <a:lvl6pPr lvl="5">
              <a:spcBef>
                <a:spcPts val="0"/>
              </a:spcBef>
              <a:spcAft>
                <a:spcPts val="0"/>
              </a:spcAft>
              <a:buSzPts val="2000"/>
              <a:buNone/>
              <a:defRPr/>
            </a:lvl6pPr>
            <a:lvl7pPr lvl="6">
              <a:spcBef>
                <a:spcPts val="0"/>
              </a:spcBef>
              <a:spcAft>
                <a:spcPts val="0"/>
              </a:spcAft>
              <a:buSzPts val="2000"/>
              <a:buNone/>
              <a:defRPr/>
            </a:lvl7pPr>
            <a:lvl8pPr lvl="7">
              <a:spcBef>
                <a:spcPts val="0"/>
              </a:spcBef>
              <a:spcAft>
                <a:spcPts val="0"/>
              </a:spcAft>
              <a:buSzPts val="2000"/>
              <a:buNone/>
              <a:defRPr/>
            </a:lvl8pPr>
            <a:lvl9pPr lvl="8">
              <a:spcBef>
                <a:spcPts val="0"/>
              </a:spcBef>
              <a:spcAft>
                <a:spcPts val="0"/>
              </a:spcAft>
              <a:buSzPts val="2000"/>
              <a:buNone/>
              <a:defRPr/>
            </a:lvl9pPr>
          </a:lstStyle>
          <a:p>
            <a:endParaRPr/>
          </a:p>
        </p:txBody>
      </p:sp>
      <p:sp>
        <p:nvSpPr>
          <p:cNvPr id="125" name="Google Shape;125;p5"/>
          <p:cNvSpPr txBox="1">
            <a:spLocks noGrp="1"/>
          </p:cNvSpPr>
          <p:nvPr>
            <p:ph type="body" idx="1"/>
          </p:nvPr>
        </p:nvSpPr>
        <p:spPr>
          <a:xfrm>
            <a:off x="3869167" y="1377867"/>
            <a:ext cx="7056400" cy="4356400"/>
          </a:xfrm>
          <a:prstGeom prst="rect">
            <a:avLst/>
          </a:prstGeom>
        </p:spPr>
        <p:txBody>
          <a:bodyPr spcFirstLastPara="1" wrap="square" lIns="91425" tIns="91425" rIns="91425" bIns="91425" anchor="t" anchorCtr="0">
            <a:noAutofit/>
          </a:bodyPr>
          <a:lstStyle>
            <a:lvl1pPr marL="609585" lvl="0" indent="-474121">
              <a:spcBef>
                <a:spcPts val="800"/>
              </a:spcBef>
              <a:spcAft>
                <a:spcPts val="0"/>
              </a:spcAft>
              <a:buSzPts val="2000"/>
              <a:buChar char="○"/>
              <a:defRPr/>
            </a:lvl1pPr>
            <a:lvl2pPr marL="1219170" lvl="1" indent="-474121">
              <a:spcBef>
                <a:spcPts val="1333"/>
              </a:spcBef>
              <a:spcAft>
                <a:spcPts val="0"/>
              </a:spcAft>
              <a:buSzPts val="2000"/>
              <a:buChar char="◦"/>
              <a:defRPr/>
            </a:lvl2pPr>
            <a:lvl3pPr marL="1828754" lvl="2" indent="-474121">
              <a:spcBef>
                <a:spcPts val="1333"/>
              </a:spcBef>
              <a:spcAft>
                <a:spcPts val="0"/>
              </a:spcAft>
              <a:buSzPts val="2000"/>
              <a:buChar char="◦"/>
              <a:defRPr/>
            </a:lvl3pPr>
            <a:lvl4pPr marL="2438339" lvl="3" indent="-474121">
              <a:spcBef>
                <a:spcPts val="1333"/>
              </a:spcBef>
              <a:spcAft>
                <a:spcPts val="0"/>
              </a:spcAft>
              <a:buSzPts val="2000"/>
              <a:buChar char="◦"/>
              <a:defRPr/>
            </a:lvl4pPr>
            <a:lvl5pPr marL="3047924" lvl="4" indent="-474121">
              <a:spcBef>
                <a:spcPts val="1333"/>
              </a:spcBef>
              <a:spcAft>
                <a:spcPts val="0"/>
              </a:spcAft>
              <a:buSzPts val="2000"/>
              <a:buChar char="◦"/>
              <a:defRPr/>
            </a:lvl5pPr>
            <a:lvl6pPr marL="3657509" lvl="5" indent="-474121">
              <a:spcBef>
                <a:spcPts val="1333"/>
              </a:spcBef>
              <a:spcAft>
                <a:spcPts val="0"/>
              </a:spcAft>
              <a:buSzPts val="2000"/>
              <a:buChar char="◦"/>
              <a:defRPr/>
            </a:lvl6pPr>
            <a:lvl7pPr marL="4267093" lvl="6" indent="-474121">
              <a:spcBef>
                <a:spcPts val="1333"/>
              </a:spcBef>
              <a:spcAft>
                <a:spcPts val="0"/>
              </a:spcAft>
              <a:buSzPts val="2000"/>
              <a:buChar char="◦"/>
              <a:defRPr/>
            </a:lvl7pPr>
            <a:lvl8pPr marL="4876678" lvl="7" indent="-474121">
              <a:spcBef>
                <a:spcPts val="1333"/>
              </a:spcBef>
              <a:spcAft>
                <a:spcPts val="0"/>
              </a:spcAft>
              <a:buSzPts val="2000"/>
              <a:buChar char="◦"/>
              <a:defRPr/>
            </a:lvl8pPr>
            <a:lvl9pPr marL="5486263" lvl="8" indent="-474121">
              <a:spcBef>
                <a:spcPts val="1333"/>
              </a:spcBef>
              <a:spcAft>
                <a:spcPts val="1333"/>
              </a:spcAft>
              <a:buSzPts val="2000"/>
              <a:buChar char="◦"/>
              <a:defRPr/>
            </a:lvl9pPr>
          </a:lstStyle>
          <a:p>
            <a:endParaRPr/>
          </a:p>
        </p:txBody>
      </p:sp>
      <p:sp>
        <p:nvSpPr>
          <p:cNvPr id="126" name="Google Shape;126;p5"/>
          <p:cNvSpPr txBox="1">
            <a:spLocks noGrp="1"/>
          </p:cNvSpPr>
          <p:nvPr>
            <p:ph type="sldNum" idx="12"/>
          </p:nvPr>
        </p:nvSpPr>
        <p:spPr>
          <a:xfrm>
            <a:off x="10823979" y="557417"/>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A6BCC9"/>
                </a:solidFill>
              </a:rPr>
              <a:pPr defTabSz="1219170">
                <a:buClr>
                  <a:srgbClr val="000000"/>
                </a:buClr>
              </a:pPr>
              <a:t>‹#›</a:t>
            </a:fld>
            <a:endParaRPr lang="en" kern="0">
              <a:solidFill>
                <a:srgbClr val="A6BCC9"/>
              </a:solidFill>
            </a:endParaRPr>
          </a:p>
        </p:txBody>
      </p:sp>
    </p:spTree>
    <p:extLst>
      <p:ext uri="{BB962C8B-B14F-4D97-AF65-F5344CB8AC3E}">
        <p14:creationId xmlns:p14="http://schemas.microsoft.com/office/powerpoint/2010/main" val="270385697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127"/>
        <p:cNvGrpSpPr/>
        <p:nvPr/>
      </p:nvGrpSpPr>
      <p:grpSpPr>
        <a:xfrm>
          <a:off x="0" y="0"/>
          <a:ext cx="0" cy="0"/>
          <a:chOff x="0" y="0"/>
          <a:chExt cx="0" cy="0"/>
        </a:xfrm>
      </p:grpSpPr>
      <p:sp>
        <p:nvSpPr>
          <p:cNvPr id="128" name="Google Shape;128;p6"/>
          <p:cNvSpPr/>
          <p:nvPr/>
        </p:nvSpPr>
        <p:spPr>
          <a:xfrm>
            <a:off x="542867" y="542767"/>
            <a:ext cx="11106400" cy="57724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129;p6"/>
          <p:cNvSpPr/>
          <p:nvPr/>
        </p:nvSpPr>
        <p:spPr>
          <a:xfrm>
            <a:off x="-222700" y="745967"/>
            <a:ext cx="3507200" cy="3507200"/>
          </a:xfrm>
          <a:prstGeom prst="ellipse">
            <a:avLst/>
          </a:prstGeom>
          <a:solidFill>
            <a:srgbClr val="02BDC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6"/>
          <p:cNvSpPr/>
          <p:nvPr/>
        </p:nvSpPr>
        <p:spPr>
          <a:xfrm>
            <a:off x="2416133" y="361867"/>
            <a:ext cx="1405600" cy="1405600"/>
          </a:xfrm>
          <a:prstGeom prst="ellipse">
            <a:avLst/>
          </a:prstGeom>
          <a:solidFill>
            <a:srgbClr val="FFB600">
              <a:alpha val="796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131;p6"/>
          <p:cNvSpPr/>
          <p:nvPr/>
        </p:nvSpPr>
        <p:spPr>
          <a:xfrm>
            <a:off x="2272796" y="-172873"/>
            <a:ext cx="401200" cy="401200"/>
          </a:xfrm>
          <a:prstGeom prst="ellipse">
            <a:avLst/>
          </a:prstGeom>
          <a:solidFill>
            <a:srgbClr val="FF975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132;p6"/>
          <p:cNvSpPr/>
          <p:nvPr/>
        </p:nvSpPr>
        <p:spPr>
          <a:xfrm>
            <a:off x="304800" y="3849667"/>
            <a:ext cx="807200" cy="807200"/>
          </a:xfrm>
          <a:prstGeom prst="ellipse">
            <a:avLst/>
          </a:prstGeom>
          <a:solidFill>
            <a:srgbClr val="FC4540">
              <a:alpha val="7885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133;p6"/>
          <p:cNvSpPr/>
          <p:nvPr/>
        </p:nvSpPr>
        <p:spPr>
          <a:xfrm>
            <a:off x="2030537" y="421713"/>
            <a:ext cx="284000" cy="284000"/>
          </a:xfrm>
          <a:prstGeom prst="ellipse">
            <a:avLst/>
          </a:prstGeom>
          <a:solidFill>
            <a:srgbClr val="FC406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4" name="Google Shape;134;p6"/>
          <p:cNvSpPr/>
          <p:nvPr/>
        </p:nvSpPr>
        <p:spPr>
          <a:xfrm>
            <a:off x="10463933" y="5557439"/>
            <a:ext cx="1463600" cy="1463600"/>
          </a:xfrm>
          <a:prstGeom prst="ellipse">
            <a:avLst/>
          </a:prstGeom>
          <a:solidFill>
            <a:srgbClr val="02BDC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135;p6"/>
          <p:cNvSpPr/>
          <p:nvPr/>
        </p:nvSpPr>
        <p:spPr>
          <a:xfrm>
            <a:off x="11343325" y="3974861"/>
            <a:ext cx="1032800" cy="1032800"/>
          </a:xfrm>
          <a:prstGeom prst="ellipse">
            <a:avLst/>
          </a:prstGeom>
          <a:solidFill>
            <a:srgbClr val="FFB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136;p6"/>
          <p:cNvSpPr/>
          <p:nvPr/>
        </p:nvSpPr>
        <p:spPr>
          <a:xfrm>
            <a:off x="10792135" y="5298587"/>
            <a:ext cx="551200" cy="551200"/>
          </a:xfrm>
          <a:prstGeom prst="ellipse">
            <a:avLst/>
          </a:prstGeom>
          <a:solidFill>
            <a:srgbClr val="FC4540">
              <a:alpha val="7885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137;p6"/>
          <p:cNvSpPr/>
          <p:nvPr/>
        </p:nvSpPr>
        <p:spPr>
          <a:xfrm>
            <a:off x="11496065" y="5163513"/>
            <a:ext cx="284000" cy="284000"/>
          </a:xfrm>
          <a:prstGeom prst="ellipse">
            <a:avLst/>
          </a:prstGeom>
          <a:solidFill>
            <a:srgbClr val="FF975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138;p6"/>
          <p:cNvSpPr/>
          <p:nvPr/>
        </p:nvSpPr>
        <p:spPr>
          <a:xfrm>
            <a:off x="10066696" y="6402211"/>
            <a:ext cx="284000" cy="284000"/>
          </a:xfrm>
          <a:prstGeom prst="ellipse">
            <a:avLst/>
          </a:prstGeom>
          <a:solidFill>
            <a:srgbClr val="FFB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139;p6"/>
          <p:cNvSpPr/>
          <p:nvPr/>
        </p:nvSpPr>
        <p:spPr>
          <a:xfrm>
            <a:off x="9767548" y="6232889"/>
            <a:ext cx="125200" cy="125200"/>
          </a:xfrm>
          <a:prstGeom prst="ellipse">
            <a:avLst/>
          </a:prstGeom>
          <a:solidFill>
            <a:srgbClr val="02BDC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0" name="Google Shape;140;p6"/>
          <p:cNvSpPr/>
          <p:nvPr/>
        </p:nvSpPr>
        <p:spPr>
          <a:xfrm>
            <a:off x="122585" y="3849667"/>
            <a:ext cx="125200" cy="125200"/>
          </a:xfrm>
          <a:prstGeom prst="ellipse">
            <a:avLst/>
          </a:prstGeom>
          <a:solidFill>
            <a:srgbClr val="FFB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141;p6"/>
          <p:cNvSpPr/>
          <p:nvPr/>
        </p:nvSpPr>
        <p:spPr>
          <a:xfrm>
            <a:off x="11635223" y="4266758"/>
            <a:ext cx="449023" cy="449023"/>
          </a:xfrm>
          <a:custGeom>
            <a:avLst/>
            <a:gdLst/>
            <a:ahLst/>
            <a:cxnLst/>
            <a:rect l="l" t="t" r="r" b="b"/>
            <a:pathLst>
              <a:path w="16027" h="16027" fill="none" extrusionOk="0">
                <a:moveTo>
                  <a:pt x="14029" y="4019"/>
                </a:moveTo>
                <a:lnTo>
                  <a:pt x="14029" y="4019"/>
                </a:lnTo>
                <a:lnTo>
                  <a:pt x="14200" y="3849"/>
                </a:lnTo>
                <a:lnTo>
                  <a:pt x="14395" y="3752"/>
                </a:lnTo>
                <a:lnTo>
                  <a:pt x="14614" y="3678"/>
                </a:lnTo>
                <a:lnTo>
                  <a:pt x="14809" y="3630"/>
                </a:lnTo>
                <a:lnTo>
                  <a:pt x="15028" y="3581"/>
                </a:lnTo>
                <a:lnTo>
                  <a:pt x="15247" y="3484"/>
                </a:lnTo>
                <a:lnTo>
                  <a:pt x="15442" y="3362"/>
                </a:lnTo>
                <a:lnTo>
                  <a:pt x="15661" y="3191"/>
                </a:lnTo>
                <a:lnTo>
                  <a:pt x="15661" y="3191"/>
                </a:lnTo>
                <a:lnTo>
                  <a:pt x="15832" y="2997"/>
                </a:lnTo>
                <a:lnTo>
                  <a:pt x="15929" y="2777"/>
                </a:lnTo>
                <a:lnTo>
                  <a:pt x="16002" y="2534"/>
                </a:lnTo>
                <a:lnTo>
                  <a:pt x="16026" y="2266"/>
                </a:lnTo>
                <a:lnTo>
                  <a:pt x="16026" y="2266"/>
                </a:lnTo>
                <a:lnTo>
                  <a:pt x="16002" y="2047"/>
                </a:lnTo>
                <a:lnTo>
                  <a:pt x="15978" y="1827"/>
                </a:lnTo>
                <a:lnTo>
                  <a:pt x="15905" y="1633"/>
                </a:lnTo>
                <a:lnTo>
                  <a:pt x="15807" y="1413"/>
                </a:lnTo>
                <a:lnTo>
                  <a:pt x="15710" y="1243"/>
                </a:lnTo>
                <a:lnTo>
                  <a:pt x="15588" y="1048"/>
                </a:lnTo>
                <a:lnTo>
                  <a:pt x="15466" y="878"/>
                </a:lnTo>
                <a:lnTo>
                  <a:pt x="15320" y="707"/>
                </a:lnTo>
                <a:lnTo>
                  <a:pt x="15320" y="707"/>
                </a:lnTo>
                <a:lnTo>
                  <a:pt x="15150" y="561"/>
                </a:lnTo>
                <a:lnTo>
                  <a:pt x="14979" y="439"/>
                </a:lnTo>
                <a:lnTo>
                  <a:pt x="14784" y="317"/>
                </a:lnTo>
                <a:lnTo>
                  <a:pt x="14590" y="196"/>
                </a:lnTo>
                <a:lnTo>
                  <a:pt x="14395" y="123"/>
                </a:lnTo>
                <a:lnTo>
                  <a:pt x="14175" y="50"/>
                </a:lnTo>
                <a:lnTo>
                  <a:pt x="13981" y="25"/>
                </a:lnTo>
                <a:lnTo>
                  <a:pt x="13761" y="1"/>
                </a:lnTo>
                <a:lnTo>
                  <a:pt x="13761" y="1"/>
                </a:lnTo>
                <a:lnTo>
                  <a:pt x="13494" y="25"/>
                </a:lnTo>
                <a:lnTo>
                  <a:pt x="13250" y="98"/>
                </a:lnTo>
                <a:lnTo>
                  <a:pt x="13031" y="196"/>
                </a:lnTo>
                <a:lnTo>
                  <a:pt x="12836" y="366"/>
                </a:lnTo>
                <a:lnTo>
                  <a:pt x="12836" y="366"/>
                </a:lnTo>
                <a:lnTo>
                  <a:pt x="12665" y="561"/>
                </a:lnTo>
                <a:lnTo>
                  <a:pt x="12544" y="780"/>
                </a:lnTo>
                <a:lnTo>
                  <a:pt x="12471" y="975"/>
                </a:lnTo>
                <a:lnTo>
                  <a:pt x="12422" y="1194"/>
                </a:lnTo>
                <a:lnTo>
                  <a:pt x="12349" y="1413"/>
                </a:lnTo>
                <a:lnTo>
                  <a:pt x="12276" y="1608"/>
                </a:lnTo>
                <a:lnTo>
                  <a:pt x="12178" y="1827"/>
                </a:lnTo>
                <a:lnTo>
                  <a:pt x="12008" y="1998"/>
                </a:lnTo>
                <a:lnTo>
                  <a:pt x="12008" y="1998"/>
                </a:lnTo>
                <a:lnTo>
                  <a:pt x="11740" y="2266"/>
                </a:lnTo>
                <a:lnTo>
                  <a:pt x="11496" y="2436"/>
                </a:lnTo>
                <a:lnTo>
                  <a:pt x="11277" y="2534"/>
                </a:lnTo>
                <a:lnTo>
                  <a:pt x="11082" y="2582"/>
                </a:lnTo>
                <a:lnTo>
                  <a:pt x="10888" y="2582"/>
                </a:lnTo>
                <a:lnTo>
                  <a:pt x="10717" y="2534"/>
                </a:lnTo>
                <a:lnTo>
                  <a:pt x="10547" y="2412"/>
                </a:lnTo>
                <a:lnTo>
                  <a:pt x="10376" y="2290"/>
                </a:lnTo>
                <a:lnTo>
                  <a:pt x="10206" y="2095"/>
                </a:lnTo>
                <a:lnTo>
                  <a:pt x="10035" y="1901"/>
                </a:lnTo>
                <a:lnTo>
                  <a:pt x="9670" y="1413"/>
                </a:lnTo>
                <a:lnTo>
                  <a:pt x="9231" y="878"/>
                </a:lnTo>
                <a:lnTo>
                  <a:pt x="8988" y="585"/>
                </a:lnTo>
                <a:lnTo>
                  <a:pt x="8720" y="293"/>
                </a:lnTo>
                <a:lnTo>
                  <a:pt x="8720" y="293"/>
                </a:lnTo>
                <a:lnTo>
                  <a:pt x="8574" y="171"/>
                </a:lnTo>
                <a:lnTo>
                  <a:pt x="8379" y="74"/>
                </a:lnTo>
                <a:lnTo>
                  <a:pt x="8209" y="25"/>
                </a:lnTo>
                <a:lnTo>
                  <a:pt x="8014" y="1"/>
                </a:lnTo>
                <a:lnTo>
                  <a:pt x="8014" y="1"/>
                </a:lnTo>
                <a:lnTo>
                  <a:pt x="7916" y="25"/>
                </a:lnTo>
                <a:lnTo>
                  <a:pt x="7770" y="98"/>
                </a:lnTo>
                <a:lnTo>
                  <a:pt x="7307" y="366"/>
                </a:lnTo>
                <a:lnTo>
                  <a:pt x="7039" y="537"/>
                </a:lnTo>
                <a:lnTo>
                  <a:pt x="6747" y="756"/>
                </a:lnTo>
                <a:lnTo>
                  <a:pt x="6431" y="975"/>
                </a:lnTo>
                <a:lnTo>
                  <a:pt x="6138" y="1243"/>
                </a:lnTo>
                <a:lnTo>
                  <a:pt x="5870" y="1511"/>
                </a:lnTo>
                <a:lnTo>
                  <a:pt x="5627" y="1803"/>
                </a:lnTo>
                <a:lnTo>
                  <a:pt x="5432" y="2095"/>
                </a:lnTo>
                <a:lnTo>
                  <a:pt x="5359" y="2242"/>
                </a:lnTo>
                <a:lnTo>
                  <a:pt x="5310" y="2412"/>
                </a:lnTo>
                <a:lnTo>
                  <a:pt x="5262" y="2558"/>
                </a:lnTo>
                <a:lnTo>
                  <a:pt x="5237" y="2704"/>
                </a:lnTo>
                <a:lnTo>
                  <a:pt x="5237" y="2850"/>
                </a:lnTo>
                <a:lnTo>
                  <a:pt x="5262" y="3021"/>
                </a:lnTo>
                <a:lnTo>
                  <a:pt x="5310" y="3167"/>
                </a:lnTo>
                <a:lnTo>
                  <a:pt x="5383" y="3313"/>
                </a:lnTo>
                <a:lnTo>
                  <a:pt x="5481" y="3459"/>
                </a:lnTo>
                <a:lnTo>
                  <a:pt x="5603" y="3605"/>
                </a:lnTo>
                <a:lnTo>
                  <a:pt x="5603" y="3605"/>
                </a:lnTo>
                <a:lnTo>
                  <a:pt x="5797" y="3752"/>
                </a:lnTo>
                <a:lnTo>
                  <a:pt x="5992" y="3849"/>
                </a:lnTo>
                <a:lnTo>
                  <a:pt x="6187" y="3946"/>
                </a:lnTo>
                <a:lnTo>
                  <a:pt x="6406" y="3995"/>
                </a:lnTo>
                <a:lnTo>
                  <a:pt x="6625" y="4044"/>
                </a:lnTo>
                <a:lnTo>
                  <a:pt x="6845" y="4141"/>
                </a:lnTo>
                <a:lnTo>
                  <a:pt x="7039" y="4239"/>
                </a:lnTo>
                <a:lnTo>
                  <a:pt x="7234" y="4409"/>
                </a:lnTo>
                <a:lnTo>
                  <a:pt x="7234" y="4409"/>
                </a:lnTo>
                <a:lnTo>
                  <a:pt x="7405" y="4604"/>
                </a:lnTo>
                <a:lnTo>
                  <a:pt x="7502" y="4823"/>
                </a:lnTo>
                <a:lnTo>
                  <a:pt x="7575" y="5067"/>
                </a:lnTo>
                <a:lnTo>
                  <a:pt x="7600" y="5359"/>
                </a:lnTo>
                <a:lnTo>
                  <a:pt x="7600" y="5359"/>
                </a:lnTo>
                <a:lnTo>
                  <a:pt x="7575" y="5554"/>
                </a:lnTo>
                <a:lnTo>
                  <a:pt x="7551" y="5773"/>
                </a:lnTo>
                <a:lnTo>
                  <a:pt x="7478" y="5968"/>
                </a:lnTo>
                <a:lnTo>
                  <a:pt x="7405" y="6163"/>
                </a:lnTo>
                <a:lnTo>
                  <a:pt x="7307" y="6357"/>
                </a:lnTo>
                <a:lnTo>
                  <a:pt x="7186" y="6552"/>
                </a:lnTo>
                <a:lnTo>
                  <a:pt x="7039" y="6723"/>
                </a:lnTo>
                <a:lnTo>
                  <a:pt x="6893" y="6893"/>
                </a:lnTo>
                <a:lnTo>
                  <a:pt x="6893" y="6893"/>
                </a:lnTo>
                <a:lnTo>
                  <a:pt x="6723" y="7039"/>
                </a:lnTo>
                <a:lnTo>
                  <a:pt x="6552" y="7186"/>
                </a:lnTo>
                <a:lnTo>
                  <a:pt x="6382" y="7283"/>
                </a:lnTo>
                <a:lnTo>
                  <a:pt x="6187" y="7405"/>
                </a:lnTo>
                <a:lnTo>
                  <a:pt x="5992" y="7478"/>
                </a:lnTo>
                <a:lnTo>
                  <a:pt x="5773" y="7551"/>
                </a:lnTo>
                <a:lnTo>
                  <a:pt x="5554" y="7575"/>
                </a:lnTo>
                <a:lnTo>
                  <a:pt x="5359" y="7600"/>
                </a:lnTo>
                <a:lnTo>
                  <a:pt x="5359" y="7600"/>
                </a:lnTo>
                <a:lnTo>
                  <a:pt x="5091" y="7575"/>
                </a:lnTo>
                <a:lnTo>
                  <a:pt x="4848" y="7502"/>
                </a:lnTo>
                <a:lnTo>
                  <a:pt x="4604" y="7405"/>
                </a:lnTo>
                <a:lnTo>
                  <a:pt x="4409" y="7234"/>
                </a:lnTo>
                <a:lnTo>
                  <a:pt x="4409" y="7234"/>
                </a:lnTo>
                <a:lnTo>
                  <a:pt x="4239" y="7039"/>
                </a:lnTo>
                <a:lnTo>
                  <a:pt x="4117" y="6820"/>
                </a:lnTo>
                <a:lnTo>
                  <a:pt x="4044" y="6601"/>
                </a:lnTo>
                <a:lnTo>
                  <a:pt x="3971" y="6382"/>
                </a:lnTo>
                <a:lnTo>
                  <a:pt x="3922" y="6187"/>
                </a:lnTo>
                <a:lnTo>
                  <a:pt x="3849" y="5992"/>
                </a:lnTo>
                <a:lnTo>
                  <a:pt x="3752" y="5797"/>
                </a:lnTo>
                <a:lnTo>
                  <a:pt x="3605" y="5602"/>
                </a:lnTo>
                <a:lnTo>
                  <a:pt x="3605" y="5602"/>
                </a:lnTo>
                <a:lnTo>
                  <a:pt x="3459" y="5481"/>
                </a:lnTo>
                <a:lnTo>
                  <a:pt x="3313" y="5383"/>
                </a:lnTo>
                <a:lnTo>
                  <a:pt x="3167" y="5310"/>
                </a:lnTo>
                <a:lnTo>
                  <a:pt x="3021" y="5262"/>
                </a:lnTo>
                <a:lnTo>
                  <a:pt x="2850" y="5237"/>
                </a:lnTo>
                <a:lnTo>
                  <a:pt x="2704" y="5237"/>
                </a:lnTo>
                <a:lnTo>
                  <a:pt x="2558" y="5262"/>
                </a:lnTo>
                <a:lnTo>
                  <a:pt x="2412" y="5310"/>
                </a:lnTo>
                <a:lnTo>
                  <a:pt x="2242" y="5359"/>
                </a:lnTo>
                <a:lnTo>
                  <a:pt x="2095" y="5432"/>
                </a:lnTo>
                <a:lnTo>
                  <a:pt x="1803" y="5627"/>
                </a:lnTo>
                <a:lnTo>
                  <a:pt x="1511" y="5870"/>
                </a:lnTo>
                <a:lnTo>
                  <a:pt x="1243" y="6138"/>
                </a:lnTo>
                <a:lnTo>
                  <a:pt x="975" y="6431"/>
                </a:lnTo>
                <a:lnTo>
                  <a:pt x="756" y="6747"/>
                </a:lnTo>
                <a:lnTo>
                  <a:pt x="537" y="7039"/>
                </a:lnTo>
                <a:lnTo>
                  <a:pt x="366" y="7307"/>
                </a:lnTo>
                <a:lnTo>
                  <a:pt x="98" y="7770"/>
                </a:lnTo>
                <a:lnTo>
                  <a:pt x="25" y="7916"/>
                </a:lnTo>
                <a:lnTo>
                  <a:pt x="1" y="8014"/>
                </a:lnTo>
                <a:lnTo>
                  <a:pt x="1" y="8014"/>
                </a:lnTo>
                <a:lnTo>
                  <a:pt x="25" y="8208"/>
                </a:lnTo>
                <a:lnTo>
                  <a:pt x="74" y="8379"/>
                </a:lnTo>
                <a:lnTo>
                  <a:pt x="171" y="8574"/>
                </a:lnTo>
                <a:lnTo>
                  <a:pt x="293" y="8720"/>
                </a:lnTo>
                <a:lnTo>
                  <a:pt x="293" y="8720"/>
                </a:lnTo>
                <a:lnTo>
                  <a:pt x="585" y="8988"/>
                </a:lnTo>
                <a:lnTo>
                  <a:pt x="878" y="9231"/>
                </a:lnTo>
                <a:lnTo>
                  <a:pt x="1413" y="9670"/>
                </a:lnTo>
                <a:lnTo>
                  <a:pt x="1901" y="10035"/>
                </a:lnTo>
                <a:lnTo>
                  <a:pt x="2095" y="10206"/>
                </a:lnTo>
                <a:lnTo>
                  <a:pt x="2290" y="10376"/>
                </a:lnTo>
                <a:lnTo>
                  <a:pt x="2412" y="10547"/>
                </a:lnTo>
                <a:lnTo>
                  <a:pt x="2534" y="10717"/>
                </a:lnTo>
                <a:lnTo>
                  <a:pt x="2583" y="10888"/>
                </a:lnTo>
                <a:lnTo>
                  <a:pt x="2583" y="11082"/>
                </a:lnTo>
                <a:lnTo>
                  <a:pt x="2534" y="11277"/>
                </a:lnTo>
                <a:lnTo>
                  <a:pt x="2436" y="11496"/>
                </a:lnTo>
                <a:lnTo>
                  <a:pt x="2266" y="11740"/>
                </a:lnTo>
                <a:lnTo>
                  <a:pt x="1998" y="12008"/>
                </a:lnTo>
                <a:lnTo>
                  <a:pt x="1998" y="12008"/>
                </a:lnTo>
                <a:lnTo>
                  <a:pt x="1828" y="12178"/>
                </a:lnTo>
                <a:lnTo>
                  <a:pt x="1633" y="12276"/>
                </a:lnTo>
                <a:lnTo>
                  <a:pt x="1413" y="12349"/>
                </a:lnTo>
                <a:lnTo>
                  <a:pt x="1219" y="12398"/>
                </a:lnTo>
                <a:lnTo>
                  <a:pt x="999" y="12446"/>
                </a:lnTo>
                <a:lnTo>
                  <a:pt x="780" y="12544"/>
                </a:lnTo>
                <a:lnTo>
                  <a:pt x="585" y="12665"/>
                </a:lnTo>
                <a:lnTo>
                  <a:pt x="366" y="12836"/>
                </a:lnTo>
                <a:lnTo>
                  <a:pt x="366" y="12836"/>
                </a:lnTo>
                <a:lnTo>
                  <a:pt x="196" y="13031"/>
                </a:lnTo>
                <a:lnTo>
                  <a:pt x="98" y="13250"/>
                </a:lnTo>
                <a:lnTo>
                  <a:pt x="25" y="13493"/>
                </a:lnTo>
                <a:lnTo>
                  <a:pt x="1" y="13761"/>
                </a:lnTo>
                <a:lnTo>
                  <a:pt x="1" y="13761"/>
                </a:lnTo>
                <a:lnTo>
                  <a:pt x="25" y="13981"/>
                </a:lnTo>
                <a:lnTo>
                  <a:pt x="50" y="14200"/>
                </a:lnTo>
                <a:lnTo>
                  <a:pt x="123" y="14395"/>
                </a:lnTo>
                <a:lnTo>
                  <a:pt x="220" y="14614"/>
                </a:lnTo>
                <a:lnTo>
                  <a:pt x="318" y="14784"/>
                </a:lnTo>
                <a:lnTo>
                  <a:pt x="439" y="14979"/>
                </a:lnTo>
                <a:lnTo>
                  <a:pt x="561" y="15150"/>
                </a:lnTo>
                <a:lnTo>
                  <a:pt x="707" y="15320"/>
                </a:lnTo>
                <a:lnTo>
                  <a:pt x="707" y="15320"/>
                </a:lnTo>
                <a:lnTo>
                  <a:pt x="878" y="15466"/>
                </a:lnTo>
                <a:lnTo>
                  <a:pt x="1048" y="15588"/>
                </a:lnTo>
                <a:lnTo>
                  <a:pt x="1243" y="15710"/>
                </a:lnTo>
                <a:lnTo>
                  <a:pt x="1438" y="15832"/>
                </a:lnTo>
                <a:lnTo>
                  <a:pt x="1633" y="15905"/>
                </a:lnTo>
                <a:lnTo>
                  <a:pt x="1852" y="15978"/>
                </a:lnTo>
                <a:lnTo>
                  <a:pt x="2047" y="16002"/>
                </a:lnTo>
                <a:lnTo>
                  <a:pt x="2266" y="16026"/>
                </a:lnTo>
                <a:lnTo>
                  <a:pt x="2266" y="16026"/>
                </a:lnTo>
                <a:lnTo>
                  <a:pt x="2534" y="16002"/>
                </a:lnTo>
                <a:lnTo>
                  <a:pt x="2777" y="15929"/>
                </a:lnTo>
                <a:lnTo>
                  <a:pt x="2997" y="15832"/>
                </a:lnTo>
                <a:lnTo>
                  <a:pt x="3191" y="15661"/>
                </a:lnTo>
                <a:lnTo>
                  <a:pt x="3191" y="15661"/>
                </a:lnTo>
                <a:lnTo>
                  <a:pt x="3362" y="15466"/>
                </a:lnTo>
                <a:lnTo>
                  <a:pt x="3484" y="15247"/>
                </a:lnTo>
                <a:lnTo>
                  <a:pt x="3557" y="15052"/>
                </a:lnTo>
                <a:lnTo>
                  <a:pt x="3605" y="14833"/>
                </a:lnTo>
                <a:lnTo>
                  <a:pt x="3679" y="14614"/>
                </a:lnTo>
                <a:lnTo>
                  <a:pt x="3752" y="14419"/>
                </a:lnTo>
                <a:lnTo>
                  <a:pt x="3849" y="14200"/>
                </a:lnTo>
                <a:lnTo>
                  <a:pt x="4019" y="14029"/>
                </a:lnTo>
                <a:lnTo>
                  <a:pt x="4019" y="14029"/>
                </a:lnTo>
                <a:lnTo>
                  <a:pt x="4287" y="13786"/>
                </a:lnTo>
                <a:lnTo>
                  <a:pt x="4531" y="13591"/>
                </a:lnTo>
                <a:lnTo>
                  <a:pt x="4750" y="13493"/>
                </a:lnTo>
                <a:lnTo>
                  <a:pt x="4945" y="13445"/>
                </a:lnTo>
                <a:lnTo>
                  <a:pt x="5140" y="13445"/>
                </a:lnTo>
                <a:lnTo>
                  <a:pt x="5310" y="13493"/>
                </a:lnTo>
                <a:lnTo>
                  <a:pt x="5481" y="13615"/>
                </a:lnTo>
                <a:lnTo>
                  <a:pt x="5651" y="13737"/>
                </a:lnTo>
                <a:lnTo>
                  <a:pt x="5822" y="13932"/>
                </a:lnTo>
                <a:lnTo>
                  <a:pt x="5992" y="14127"/>
                </a:lnTo>
                <a:lnTo>
                  <a:pt x="6358" y="14614"/>
                </a:lnTo>
                <a:lnTo>
                  <a:pt x="6796" y="15150"/>
                </a:lnTo>
                <a:lnTo>
                  <a:pt x="7039" y="15442"/>
                </a:lnTo>
                <a:lnTo>
                  <a:pt x="7307" y="15734"/>
                </a:lnTo>
                <a:lnTo>
                  <a:pt x="7307" y="15734"/>
                </a:lnTo>
                <a:lnTo>
                  <a:pt x="7454" y="15856"/>
                </a:lnTo>
                <a:lnTo>
                  <a:pt x="7648" y="15953"/>
                </a:lnTo>
                <a:lnTo>
                  <a:pt x="7819" y="16002"/>
                </a:lnTo>
                <a:lnTo>
                  <a:pt x="8014" y="16026"/>
                </a:lnTo>
                <a:lnTo>
                  <a:pt x="8014" y="16026"/>
                </a:lnTo>
                <a:lnTo>
                  <a:pt x="8111" y="16002"/>
                </a:lnTo>
                <a:lnTo>
                  <a:pt x="8257" y="15929"/>
                </a:lnTo>
                <a:lnTo>
                  <a:pt x="8720" y="15661"/>
                </a:lnTo>
                <a:lnTo>
                  <a:pt x="8988" y="15491"/>
                </a:lnTo>
                <a:lnTo>
                  <a:pt x="9280" y="15271"/>
                </a:lnTo>
                <a:lnTo>
                  <a:pt x="9597" y="15052"/>
                </a:lnTo>
                <a:lnTo>
                  <a:pt x="9889" y="14784"/>
                </a:lnTo>
                <a:lnTo>
                  <a:pt x="10157" y="14516"/>
                </a:lnTo>
                <a:lnTo>
                  <a:pt x="10400" y="14224"/>
                </a:lnTo>
                <a:lnTo>
                  <a:pt x="10595" y="13932"/>
                </a:lnTo>
                <a:lnTo>
                  <a:pt x="10668" y="13786"/>
                </a:lnTo>
                <a:lnTo>
                  <a:pt x="10717" y="13615"/>
                </a:lnTo>
                <a:lnTo>
                  <a:pt x="10766" y="13469"/>
                </a:lnTo>
                <a:lnTo>
                  <a:pt x="10790" y="13323"/>
                </a:lnTo>
                <a:lnTo>
                  <a:pt x="10790" y="13177"/>
                </a:lnTo>
                <a:lnTo>
                  <a:pt x="10766" y="13006"/>
                </a:lnTo>
                <a:lnTo>
                  <a:pt x="10717" y="12860"/>
                </a:lnTo>
                <a:lnTo>
                  <a:pt x="10644" y="12714"/>
                </a:lnTo>
                <a:lnTo>
                  <a:pt x="10547" y="12568"/>
                </a:lnTo>
                <a:lnTo>
                  <a:pt x="10425" y="12422"/>
                </a:lnTo>
                <a:lnTo>
                  <a:pt x="10425" y="12422"/>
                </a:lnTo>
                <a:lnTo>
                  <a:pt x="10230" y="12276"/>
                </a:lnTo>
                <a:lnTo>
                  <a:pt x="10035" y="12178"/>
                </a:lnTo>
                <a:lnTo>
                  <a:pt x="9840" y="12105"/>
                </a:lnTo>
                <a:lnTo>
                  <a:pt x="9621" y="12032"/>
                </a:lnTo>
                <a:lnTo>
                  <a:pt x="9402" y="11983"/>
                </a:lnTo>
                <a:lnTo>
                  <a:pt x="9183" y="11886"/>
                </a:lnTo>
                <a:lnTo>
                  <a:pt x="8988" y="11789"/>
                </a:lnTo>
                <a:lnTo>
                  <a:pt x="8793" y="11618"/>
                </a:lnTo>
                <a:lnTo>
                  <a:pt x="8793" y="11618"/>
                </a:lnTo>
                <a:lnTo>
                  <a:pt x="8623" y="11423"/>
                </a:lnTo>
                <a:lnTo>
                  <a:pt x="8525" y="11204"/>
                </a:lnTo>
                <a:lnTo>
                  <a:pt x="8452" y="10961"/>
                </a:lnTo>
                <a:lnTo>
                  <a:pt x="8428" y="10668"/>
                </a:lnTo>
                <a:lnTo>
                  <a:pt x="8428" y="10668"/>
                </a:lnTo>
                <a:lnTo>
                  <a:pt x="8452" y="10473"/>
                </a:lnTo>
                <a:lnTo>
                  <a:pt x="8476" y="10254"/>
                </a:lnTo>
                <a:lnTo>
                  <a:pt x="8549" y="10059"/>
                </a:lnTo>
                <a:lnTo>
                  <a:pt x="8623" y="9865"/>
                </a:lnTo>
                <a:lnTo>
                  <a:pt x="8720" y="9670"/>
                </a:lnTo>
                <a:lnTo>
                  <a:pt x="8842" y="9475"/>
                </a:lnTo>
                <a:lnTo>
                  <a:pt x="8988" y="9304"/>
                </a:lnTo>
                <a:lnTo>
                  <a:pt x="9134" y="9134"/>
                </a:lnTo>
                <a:lnTo>
                  <a:pt x="9134" y="9134"/>
                </a:lnTo>
                <a:lnTo>
                  <a:pt x="9304" y="8988"/>
                </a:lnTo>
                <a:lnTo>
                  <a:pt x="9475" y="8866"/>
                </a:lnTo>
                <a:lnTo>
                  <a:pt x="9645" y="8744"/>
                </a:lnTo>
                <a:lnTo>
                  <a:pt x="9840" y="8622"/>
                </a:lnTo>
                <a:lnTo>
                  <a:pt x="10035" y="8549"/>
                </a:lnTo>
                <a:lnTo>
                  <a:pt x="10254" y="8476"/>
                </a:lnTo>
                <a:lnTo>
                  <a:pt x="10474" y="8452"/>
                </a:lnTo>
                <a:lnTo>
                  <a:pt x="10668" y="8428"/>
                </a:lnTo>
                <a:lnTo>
                  <a:pt x="10668" y="8428"/>
                </a:lnTo>
                <a:lnTo>
                  <a:pt x="10936" y="8452"/>
                </a:lnTo>
                <a:lnTo>
                  <a:pt x="11180" y="8525"/>
                </a:lnTo>
                <a:lnTo>
                  <a:pt x="11423" y="8622"/>
                </a:lnTo>
                <a:lnTo>
                  <a:pt x="11618" y="8793"/>
                </a:lnTo>
                <a:lnTo>
                  <a:pt x="11618" y="8793"/>
                </a:lnTo>
                <a:lnTo>
                  <a:pt x="11789" y="8988"/>
                </a:lnTo>
                <a:lnTo>
                  <a:pt x="11910" y="9207"/>
                </a:lnTo>
                <a:lnTo>
                  <a:pt x="11984" y="9426"/>
                </a:lnTo>
                <a:lnTo>
                  <a:pt x="12057" y="9645"/>
                </a:lnTo>
                <a:lnTo>
                  <a:pt x="12105" y="9840"/>
                </a:lnTo>
                <a:lnTo>
                  <a:pt x="12178" y="10035"/>
                </a:lnTo>
                <a:lnTo>
                  <a:pt x="12276" y="10230"/>
                </a:lnTo>
                <a:lnTo>
                  <a:pt x="12422" y="10425"/>
                </a:lnTo>
                <a:lnTo>
                  <a:pt x="12422" y="10425"/>
                </a:lnTo>
                <a:lnTo>
                  <a:pt x="12568" y="10547"/>
                </a:lnTo>
                <a:lnTo>
                  <a:pt x="12714" y="10644"/>
                </a:lnTo>
                <a:lnTo>
                  <a:pt x="12860" y="10717"/>
                </a:lnTo>
                <a:lnTo>
                  <a:pt x="13006" y="10766"/>
                </a:lnTo>
                <a:lnTo>
                  <a:pt x="13177" y="10790"/>
                </a:lnTo>
                <a:lnTo>
                  <a:pt x="13323" y="10790"/>
                </a:lnTo>
                <a:lnTo>
                  <a:pt x="13469" y="10766"/>
                </a:lnTo>
                <a:lnTo>
                  <a:pt x="13615" y="10717"/>
                </a:lnTo>
                <a:lnTo>
                  <a:pt x="13786" y="10668"/>
                </a:lnTo>
                <a:lnTo>
                  <a:pt x="13932" y="10595"/>
                </a:lnTo>
                <a:lnTo>
                  <a:pt x="14224" y="10400"/>
                </a:lnTo>
                <a:lnTo>
                  <a:pt x="14516" y="10157"/>
                </a:lnTo>
                <a:lnTo>
                  <a:pt x="14784" y="9889"/>
                </a:lnTo>
                <a:lnTo>
                  <a:pt x="15052" y="9597"/>
                </a:lnTo>
                <a:lnTo>
                  <a:pt x="15271" y="9280"/>
                </a:lnTo>
                <a:lnTo>
                  <a:pt x="15491" y="8988"/>
                </a:lnTo>
                <a:lnTo>
                  <a:pt x="15661" y="8720"/>
                </a:lnTo>
                <a:lnTo>
                  <a:pt x="15929" y="8257"/>
                </a:lnTo>
                <a:lnTo>
                  <a:pt x="16002" y="8111"/>
                </a:lnTo>
                <a:lnTo>
                  <a:pt x="16026" y="8014"/>
                </a:lnTo>
                <a:lnTo>
                  <a:pt x="16026" y="8014"/>
                </a:lnTo>
                <a:lnTo>
                  <a:pt x="16002" y="7819"/>
                </a:lnTo>
                <a:lnTo>
                  <a:pt x="15953" y="7648"/>
                </a:lnTo>
                <a:lnTo>
                  <a:pt x="15856" y="7453"/>
                </a:lnTo>
                <a:lnTo>
                  <a:pt x="15734" y="7307"/>
                </a:lnTo>
                <a:lnTo>
                  <a:pt x="15734" y="7307"/>
                </a:lnTo>
                <a:lnTo>
                  <a:pt x="15442" y="7039"/>
                </a:lnTo>
                <a:lnTo>
                  <a:pt x="15150" y="6796"/>
                </a:lnTo>
                <a:lnTo>
                  <a:pt x="14614" y="6357"/>
                </a:lnTo>
                <a:lnTo>
                  <a:pt x="14127" y="5992"/>
                </a:lnTo>
                <a:lnTo>
                  <a:pt x="13932" y="5822"/>
                </a:lnTo>
                <a:lnTo>
                  <a:pt x="13737" y="5651"/>
                </a:lnTo>
                <a:lnTo>
                  <a:pt x="13615" y="5481"/>
                </a:lnTo>
                <a:lnTo>
                  <a:pt x="13494" y="5310"/>
                </a:lnTo>
                <a:lnTo>
                  <a:pt x="13445" y="5140"/>
                </a:lnTo>
                <a:lnTo>
                  <a:pt x="13445" y="4945"/>
                </a:lnTo>
                <a:lnTo>
                  <a:pt x="13494" y="4750"/>
                </a:lnTo>
                <a:lnTo>
                  <a:pt x="13591" y="4531"/>
                </a:lnTo>
                <a:lnTo>
                  <a:pt x="13761" y="4287"/>
                </a:lnTo>
                <a:lnTo>
                  <a:pt x="14029" y="4019"/>
                </a:lnTo>
                <a:lnTo>
                  <a:pt x="14029" y="4019"/>
                </a:lnTo>
                <a:close/>
              </a:path>
            </a:pathLst>
          </a:custGeom>
          <a:noFill/>
          <a:ln w="12175" cap="rnd" cmpd="sng">
            <a:solidFill>
              <a:srgbClr val="02BDC7"/>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42" name="Google Shape;142;p6"/>
          <p:cNvGrpSpPr/>
          <p:nvPr/>
        </p:nvGrpSpPr>
        <p:grpSpPr>
          <a:xfrm>
            <a:off x="10856509" y="5970102"/>
            <a:ext cx="678468" cy="638281"/>
            <a:chOff x="5972700" y="2330200"/>
            <a:chExt cx="411625" cy="387275"/>
          </a:xfrm>
        </p:grpSpPr>
        <p:sp>
          <p:nvSpPr>
            <p:cNvPr id="143" name="Google Shape;143;p6"/>
            <p:cNvSpPr/>
            <p:nvPr/>
          </p:nvSpPr>
          <p:spPr>
            <a:xfrm>
              <a:off x="5972700" y="2476950"/>
              <a:ext cx="98050" cy="219825"/>
            </a:xfrm>
            <a:custGeom>
              <a:avLst/>
              <a:gdLst/>
              <a:ahLst/>
              <a:cxnLst/>
              <a:rect l="l" t="t" r="r" b="b"/>
              <a:pathLst>
                <a:path w="3922" h="8793" fill="none" extrusionOk="0">
                  <a:moveTo>
                    <a:pt x="0" y="0"/>
                  </a:moveTo>
                  <a:lnTo>
                    <a:pt x="0" y="8792"/>
                  </a:lnTo>
                  <a:lnTo>
                    <a:pt x="3921" y="8792"/>
                  </a:lnTo>
                  <a:lnTo>
                    <a:pt x="3921" y="0"/>
                  </a:lnTo>
                  <a:lnTo>
                    <a:pt x="0" y="0"/>
                  </a:lnTo>
                  <a:close/>
                  <a:moveTo>
                    <a:pt x="2411" y="2411"/>
                  </a:moveTo>
                  <a:lnTo>
                    <a:pt x="2411" y="2411"/>
                  </a:lnTo>
                  <a:lnTo>
                    <a:pt x="2265" y="2387"/>
                  </a:lnTo>
                  <a:lnTo>
                    <a:pt x="2143" y="2363"/>
                  </a:lnTo>
                  <a:lnTo>
                    <a:pt x="2022" y="2290"/>
                  </a:lnTo>
                  <a:lnTo>
                    <a:pt x="1924" y="2216"/>
                  </a:lnTo>
                  <a:lnTo>
                    <a:pt x="1827" y="2095"/>
                  </a:lnTo>
                  <a:lnTo>
                    <a:pt x="1754" y="1973"/>
                  </a:lnTo>
                  <a:lnTo>
                    <a:pt x="1729" y="1851"/>
                  </a:lnTo>
                  <a:lnTo>
                    <a:pt x="1705" y="1705"/>
                  </a:lnTo>
                  <a:lnTo>
                    <a:pt x="1705" y="1705"/>
                  </a:lnTo>
                  <a:lnTo>
                    <a:pt x="1729" y="1559"/>
                  </a:lnTo>
                  <a:lnTo>
                    <a:pt x="1754" y="1437"/>
                  </a:lnTo>
                  <a:lnTo>
                    <a:pt x="1827" y="1315"/>
                  </a:lnTo>
                  <a:lnTo>
                    <a:pt x="1924" y="1218"/>
                  </a:lnTo>
                  <a:lnTo>
                    <a:pt x="2022" y="1120"/>
                  </a:lnTo>
                  <a:lnTo>
                    <a:pt x="2143" y="1072"/>
                  </a:lnTo>
                  <a:lnTo>
                    <a:pt x="2265" y="1023"/>
                  </a:lnTo>
                  <a:lnTo>
                    <a:pt x="2411" y="999"/>
                  </a:lnTo>
                  <a:lnTo>
                    <a:pt x="2411" y="999"/>
                  </a:lnTo>
                  <a:lnTo>
                    <a:pt x="2557" y="1023"/>
                  </a:lnTo>
                  <a:lnTo>
                    <a:pt x="2679" y="1072"/>
                  </a:lnTo>
                  <a:lnTo>
                    <a:pt x="2801" y="1120"/>
                  </a:lnTo>
                  <a:lnTo>
                    <a:pt x="2898" y="1218"/>
                  </a:lnTo>
                  <a:lnTo>
                    <a:pt x="2996" y="1315"/>
                  </a:lnTo>
                  <a:lnTo>
                    <a:pt x="3069" y="1437"/>
                  </a:lnTo>
                  <a:lnTo>
                    <a:pt x="3093" y="1559"/>
                  </a:lnTo>
                  <a:lnTo>
                    <a:pt x="3118" y="1705"/>
                  </a:lnTo>
                  <a:lnTo>
                    <a:pt x="3118" y="1705"/>
                  </a:lnTo>
                  <a:lnTo>
                    <a:pt x="3093" y="1851"/>
                  </a:lnTo>
                  <a:lnTo>
                    <a:pt x="3069" y="1973"/>
                  </a:lnTo>
                  <a:lnTo>
                    <a:pt x="2996" y="2095"/>
                  </a:lnTo>
                  <a:lnTo>
                    <a:pt x="2898" y="2216"/>
                  </a:lnTo>
                  <a:lnTo>
                    <a:pt x="2801" y="2290"/>
                  </a:lnTo>
                  <a:lnTo>
                    <a:pt x="2679" y="2363"/>
                  </a:lnTo>
                  <a:lnTo>
                    <a:pt x="2557" y="2387"/>
                  </a:lnTo>
                  <a:lnTo>
                    <a:pt x="2411" y="2411"/>
                  </a:lnTo>
                  <a:lnTo>
                    <a:pt x="2411" y="2411"/>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144;p6"/>
            <p:cNvSpPr/>
            <p:nvPr/>
          </p:nvSpPr>
          <p:spPr>
            <a:xfrm>
              <a:off x="6078025" y="2330200"/>
              <a:ext cx="306300" cy="387275"/>
            </a:xfrm>
            <a:custGeom>
              <a:avLst/>
              <a:gdLst/>
              <a:ahLst/>
              <a:cxnLst/>
              <a:rect l="l" t="t" r="r" b="b"/>
              <a:pathLst>
                <a:path w="12252" h="15491" fill="none" extrusionOk="0">
                  <a:moveTo>
                    <a:pt x="1" y="13396"/>
                  </a:moveTo>
                  <a:lnTo>
                    <a:pt x="1511" y="13396"/>
                  </a:lnTo>
                  <a:lnTo>
                    <a:pt x="1511" y="13396"/>
                  </a:lnTo>
                  <a:lnTo>
                    <a:pt x="1998" y="13639"/>
                  </a:lnTo>
                  <a:lnTo>
                    <a:pt x="2680" y="13932"/>
                  </a:lnTo>
                  <a:lnTo>
                    <a:pt x="3556" y="14273"/>
                  </a:lnTo>
                  <a:lnTo>
                    <a:pt x="4531" y="14638"/>
                  </a:lnTo>
                  <a:lnTo>
                    <a:pt x="5578" y="14955"/>
                  </a:lnTo>
                  <a:lnTo>
                    <a:pt x="6114" y="15101"/>
                  </a:lnTo>
                  <a:lnTo>
                    <a:pt x="6650" y="15222"/>
                  </a:lnTo>
                  <a:lnTo>
                    <a:pt x="7161" y="15344"/>
                  </a:lnTo>
                  <a:lnTo>
                    <a:pt x="7672" y="15417"/>
                  </a:lnTo>
                  <a:lnTo>
                    <a:pt x="8135" y="15466"/>
                  </a:lnTo>
                  <a:lnTo>
                    <a:pt x="8598" y="15490"/>
                  </a:lnTo>
                  <a:lnTo>
                    <a:pt x="8598" y="15490"/>
                  </a:lnTo>
                  <a:lnTo>
                    <a:pt x="9377" y="15490"/>
                  </a:lnTo>
                  <a:lnTo>
                    <a:pt x="9791" y="15466"/>
                  </a:lnTo>
                  <a:lnTo>
                    <a:pt x="10181" y="15417"/>
                  </a:lnTo>
                  <a:lnTo>
                    <a:pt x="10522" y="15320"/>
                  </a:lnTo>
                  <a:lnTo>
                    <a:pt x="10692" y="15271"/>
                  </a:lnTo>
                  <a:lnTo>
                    <a:pt x="10814" y="15222"/>
                  </a:lnTo>
                  <a:lnTo>
                    <a:pt x="10936" y="15149"/>
                  </a:lnTo>
                  <a:lnTo>
                    <a:pt x="11033" y="15052"/>
                  </a:lnTo>
                  <a:lnTo>
                    <a:pt x="11082" y="14955"/>
                  </a:lnTo>
                  <a:lnTo>
                    <a:pt x="11131" y="14833"/>
                  </a:lnTo>
                  <a:lnTo>
                    <a:pt x="11204" y="14126"/>
                  </a:lnTo>
                  <a:lnTo>
                    <a:pt x="11204" y="14126"/>
                  </a:lnTo>
                  <a:lnTo>
                    <a:pt x="11180" y="13956"/>
                  </a:lnTo>
                  <a:lnTo>
                    <a:pt x="11131" y="13810"/>
                  </a:lnTo>
                  <a:lnTo>
                    <a:pt x="11033" y="13664"/>
                  </a:lnTo>
                  <a:lnTo>
                    <a:pt x="10887" y="13542"/>
                  </a:lnTo>
                  <a:lnTo>
                    <a:pt x="10887" y="13542"/>
                  </a:lnTo>
                  <a:lnTo>
                    <a:pt x="11009" y="13518"/>
                  </a:lnTo>
                  <a:lnTo>
                    <a:pt x="11131" y="13469"/>
                  </a:lnTo>
                  <a:lnTo>
                    <a:pt x="11253" y="13420"/>
                  </a:lnTo>
                  <a:lnTo>
                    <a:pt x="11350" y="13323"/>
                  </a:lnTo>
                  <a:lnTo>
                    <a:pt x="11423" y="13225"/>
                  </a:lnTo>
                  <a:lnTo>
                    <a:pt x="11496" y="13104"/>
                  </a:lnTo>
                  <a:lnTo>
                    <a:pt x="11545" y="12957"/>
                  </a:lnTo>
                  <a:lnTo>
                    <a:pt x="11569" y="12836"/>
                  </a:lnTo>
                  <a:lnTo>
                    <a:pt x="11642" y="11959"/>
                  </a:lnTo>
                  <a:lnTo>
                    <a:pt x="11642" y="11959"/>
                  </a:lnTo>
                  <a:lnTo>
                    <a:pt x="11642" y="11837"/>
                  </a:lnTo>
                  <a:lnTo>
                    <a:pt x="11642" y="11740"/>
                  </a:lnTo>
                  <a:lnTo>
                    <a:pt x="11618" y="11618"/>
                  </a:lnTo>
                  <a:lnTo>
                    <a:pt x="11569" y="11521"/>
                  </a:lnTo>
                  <a:lnTo>
                    <a:pt x="11447" y="11350"/>
                  </a:lnTo>
                  <a:lnTo>
                    <a:pt x="11374" y="11277"/>
                  </a:lnTo>
                  <a:lnTo>
                    <a:pt x="11301" y="11204"/>
                  </a:lnTo>
                  <a:lnTo>
                    <a:pt x="11301" y="11204"/>
                  </a:lnTo>
                  <a:lnTo>
                    <a:pt x="11423" y="11180"/>
                  </a:lnTo>
                  <a:lnTo>
                    <a:pt x="11521" y="11131"/>
                  </a:lnTo>
                  <a:lnTo>
                    <a:pt x="11618" y="11058"/>
                  </a:lnTo>
                  <a:lnTo>
                    <a:pt x="11715" y="10960"/>
                  </a:lnTo>
                  <a:lnTo>
                    <a:pt x="11788" y="10863"/>
                  </a:lnTo>
                  <a:lnTo>
                    <a:pt x="11837" y="10766"/>
                  </a:lnTo>
                  <a:lnTo>
                    <a:pt x="11886" y="10644"/>
                  </a:lnTo>
                  <a:lnTo>
                    <a:pt x="11910" y="10498"/>
                  </a:lnTo>
                  <a:lnTo>
                    <a:pt x="11983" y="9645"/>
                  </a:lnTo>
                  <a:lnTo>
                    <a:pt x="11983" y="9645"/>
                  </a:lnTo>
                  <a:lnTo>
                    <a:pt x="11983" y="9523"/>
                  </a:lnTo>
                  <a:lnTo>
                    <a:pt x="11983" y="9402"/>
                  </a:lnTo>
                  <a:lnTo>
                    <a:pt x="11959" y="9280"/>
                  </a:lnTo>
                  <a:lnTo>
                    <a:pt x="11910" y="9182"/>
                  </a:lnTo>
                  <a:lnTo>
                    <a:pt x="11861" y="9085"/>
                  </a:lnTo>
                  <a:lnTo>
                    <a:pt x="11788" y="9012"/>
                  </a:lnTo>
                  <a:lnTo>
                    <a:pt x="11715" y="8939"/>
                  </a:lnTo>
                  <a:lnTo>
                    <a:pt x="11618" y="8866"/>
                  </a:lnTo>
                  <a:lnTo>
                    <a:pt x="11618" y="8866"/>
                  </a:lnTo>
                  <a:lnTo>
                    <a:pt x="11715" y="8841"/>
                  </a:lnTo>
                  <a:lnTo>
                    <a:pt x="11813" y="8768"/>
                  </a:lnTo>
                  <a:lnTo>
                    <a:pt x="11910" y="8695"/>
                  </a:lnTo>
                  <a:lnTo>
                    <a:pt x="11983" y="8622"/>
                  </a:lnTo>
                  <a:lnTo>
                    <a:pt x="12056" y="8525"/>
                  </a:lnTo>
                  <a:lnTo>
                    <a:pt x="12105" y="8427"/>
                  </a:lnTo>
                  <a:lnTo>
                    <a:pt x="12129" y="8306"/>
                  </a:lnTo>
                  <a:lnTo>
                    <a:pt x="12154" y="8184"/>
                  </a:lnTo>
                  <a:lnTo>
                    <a:pt x="12251" y="7307"/>
                  </a:lnTo>
                  <a:lnTo>
                    <a:pt x="12251" y="7307"/>
                  </a:lnTo>
                  <a:lnTo>
                    <a:pt x="12227" y="7185"/>
                  </a:lnTo>
                  <a:lnTo>
                    <a:pt x="12202" y="7064"/>
                  </a:lnTo>
                  <a:lnTo>
                    <a:pt x="12154" y="6966"/>
                  </a:lnTo>
                  <a:lnTo>
                    <a:pt x="12105" y="6869"/>
                  </a:lnTo>
                  <a:lnTo>
                    <a:pt x="12032" y="6771"/>
                  </a:lnTo>
                  <a:lnTo>
                    <a:pt x="11935" y="6698"/>
                  </a:lnTo>
                  <a:lnTo>
                    <a:pt x="11715" y="6552"/>
                  </a:lnTo>
                  <a:lnTo>
                    <a:pt x="11472" y="6430"/>
                  </a:lnTo>
                  <a:lnTo>
                    <a:pt x="11180" y="6333"/>
                  </a:lnTo>
                  <a:lnTo>
                    <a:pt x="10863" y="6260"/>
                  </a:lnTo>
                  <a:lnTo>
                    <a:pt x="10546" y="6211"/>
                  </a:lnTo>
                  <a:lnTo>
                    <a:pt x="10546" y="6211"/>
                  </a:lnTo>
                  <a:lnTo>
                    <a:pt x="9864" y="6114"/>
                  </a:lnTo>
                  <a:lnTo>
                    <a:pt x="8817" y="6016"/>
                  </a:lnTo>
                  <a:lnTo>
                    <a:pt x="7575" y="5943"/>
                  </a:lnTo>
                  <a:lnTo>
                    <a:pt x="6309" y="5870"/>
                  </a:lnTo>
                  <a:lnTo>
                    <a:pt x="6309" y="5870"/>
                  </a:lnTo>
                  <a:lnTo>
                    <a:pt x="6479" y="5578"/>
                  </a:lnTo>
                  <a:lnTo>
                    <a:pt x="6625" y="5237"/>
                  </a:lnTo>
                  <a:lnTo>
                    <a:pt x="6771" y="4872"/>
                  </a:lnTo>
                  <a:lnTo>
                    <a:pt x="6869" y="4482"/>
                  </a:lnTo>
                  <a:lnTo>
                    <a:pt x="6966" y="4092"/>
                  </a:lnTo>
                  <a:lnTo>
                    <a:pt x="7064" y="3678"/>
                  </a:lnTo>
                  <a:lnTo>
                    <a:pt x="7161" y="2875"/>
                  </a:lnTo>
                  <a:lnTo>
                    <a:pt x="7234" y="2144"/>
                  </a:lnTo>
                  <a:lnTo>
                    <a:pt x="7283" y="1535"/>
                  </a:lnTo>
                  <a:lnTo>
                    <a:pt x="7283" y="975"/>
                  </a:lnTo>
                  <a:lnTo>
                    <a:pt x="7283" y="975"/>
                  </a:lnTo>
                  <a:lnTo>
                    <a:pt x="7283" y="804"/>
                  </a:lnTo>
                  <a:lnTo>
                    <a:pt x="7210" y="609"/>
                  </a:lnTo>
                  <a:lnTo>
                    <a:pt x="7137" y="463"/>
                  </a:lnTo>
                  <a:lnTo>
                    <a:pt x="7015" y="317"/>
                  </a:lnTo>
                  <a:lnTo>
                    <a:pt x="6869" y="171"/>
                  </a:lnTo>
                  <a:lnTo>
                    <a:pt x="6698" y="98"/>
                  </a:lnTo>
                  <a:lnTo>
                    <a:pt x="6503" y="25"/>
                  </a:lnTo>
                  <a:lnTo>
                    <a:pt x="6309" y="1"/>
                  </a:lnTo>
                  <a:lnTo>
                    <a:pt x="6309" y="1"/>
                  </a:lnTo>
                  <a:lnTo>
                    <a:pt x="5943" y="25"/>
                  </a:lnTo>
                  <a:lnTo>
                    <a:pt x="5700" y="74"/>
                  </a:lnTo>
                  <a:lnTo>
                    <a:pt x="5505" y="147"/>
                  </a:lnTo>
                  <a:lnTo>
                    <a:pt x="5359" y="220"/>
                  </a:lnTo>
                  <a:lnTo>
                    <a:pt x="5359" y="220"/>
                  </a:lnTo>
                  <a:lnTo>
                    <a:pt x="4969" y="1462"/>
                  </a:lnTo>
                  <a:lnTo>
                    <a:pt x="4774" y="2022"/>
                  </a:lnTo>
                  <a:lnTo>
                    <a:pt x="4579" y="2534"/>
                  </a:lnTo>
                  <a:lnTo>
                    <a:pt x="4385" y="2996"/>
                  </a:lnTo>
                  <a:lnTo>
                    <a:pt x="4190" y="3386"/>
                  </a:lnTo>
                  <a:lnTo>
                    <a:pt x="4019" y="3678"/>
                  </a:lnTo>
                  <a:lnTo>
                    <a:pt x="3873" y="3922"/>
                  </a:lnTo>
                  <a:lnTo>
                    <a:pt x="3873" y="3922"/>
                  </a:lnTo>
                  <a:lnTo>
                    <a:pt x="3654" y="4141"/>
                  </a:lnTo>
                  <a:lnTo>
                    <a:pt x="3313" y="4482"/>
                  </a:lnTo>
                  <a:lnTo>
                    <a:pt x="2509" y="5237"/>
                  </a:lnTo>
                  <a:lnTo>
                    <a:pt x="1438" y="6211"/>
                  </a:lnTo>
                  <a:lnTo>
                    <a:pt x="1" y="621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5" name="Google Shape;145;p6"/>
          <p:cNvGrpSpPr/>
          <p:nvPr/>
        </p:nvGrpSpPr>
        <p:grpSpPr>
          <a:xfrm>
            <a:off x="2853161" y="643387"/>
            <a:ext cx="531544" cy="842560"/>
            <a:chOff x="6718575" y="2318625"/>
            <a:chExt cx="256950" cy="407375"/>
          </a:xfrm>
        </p:grpSpPr>
        <p:sp>
          <p:nvSpPr>
            <p:cNvPr id="146" name="Google Shape;146;p6"/>
            <p:cNvSpPr/>
            <p:nvPr/>
          </p:nvSpPr>
          <p:spPr>
            <a:xfrm>
              <a:off x="6795900" y="2673600"/>
              <a:ext cx="102300" cy="22550"/>
            </a:xfrm>
            <a:custGeom>
              <a:avLst/>
              <a:gdLst/>
              <a:ahLst/>
              <a:cxnLst/>
              <a:rect l="l" t="t" r="r" b="b"/>
              <a:pathLst>
                <a:path w="4092" h="902" fill="none" extrusionOk="0">
                  <a:moveTo>
                    <a:pt x="4092" y="902"/>
                  </a:moveTo>
                  <a:lnTo>
                    <a:pt x="4092" y="1"/>
                  </a:lnTo>
                  <a:lnTo>
                    <a:pt x="0" y="1"/>
                  </a:lnTo>
                  <a:lnTo>
                    <a:pt x="0" y="902"/>
                  </a:lnTo>
                  <a:lnTo>
                    <a:pt x="4092" y="902"/>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147;p6"/>
            <p:cNvSpPr/>
            <p:nvPr/>
          </p:nvSpPr>
          <p:spPr>
            <a:xfrm>
              <a:off x="6795900" y="2650475"/>
              <a:ext cx="102300" cy="22550"/>
            </a:xfrm>
            <a:custGeom>
              <a:avLst/>
              <a:gdLst/>
              <a:ahLst/>
              <a:cxnLst/>
              <a:rect l="l" t="t" r="r" b="b"/>
              <a:pathLst>
                <a:path w="4092" h="902" fill="none" extrusionOk="0">
                  <a:moveTo>
                    <a:pt x="4092" y="901"/>
                  </a:moveTo>
                  <a:lnTo>
                    <a:pt x="4092" y="0"/>
                  </a:lnTo>
                  <a:lnTo>
                    <a:pt x="0" y="0"/>
                  </a:lnTo>
                  <a:lnTo>
                    <a:pt x="0" y="901"/>
                  </a:lnTo>
                  <a:lnTo>
                    <a:pt x="4092" y="901"/>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148;p6"/>
            <p:cNvSpPr/>
            <p:nvPr/>
          </p:nvSpPr>
          <p:spPr>
            <a:xfrm>
              <a:off x="6795900" y="2696125"/>
              <a:ext cx="102300" cy="29875"/>
            </a:xfrm>
            <a:custGeom>
              <a:avLst/>
              <a:gdLst/>
              <a:ahLst/>
              <a:cxnLst/>
              <a:rect l="l" t="t" r="r" b="b"/>
              <a:pathLst>
                <a:path w="4092" h="1195" fill="none" extrusionOk="0">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149;p6"/>
            <p:cNvSpPr/>
            <p:nvPr/>
          </p:nvSpPr>
          <p:spPr>
            <a:xfrm>
              <a:off x="6784925" y="2459275"/>
              <a:ext cx="35350" cy="166875"/>
            </a:xfrm>
            <a:custGeom>
              <a:avLst/>
              <a:gdLst/>
              <a:ahLst/>
              <a:cxnLst/>
              <a:rect l="l" t="t" r="r" b="b"/>
              <a:pathLst>
                <a:path w="1414" h="6675" fill="none" extrusionOk="0">
                  <a:moveTo>
                    <a:pt x="1413" y="6674"/>
                  </a:moveTo>
                  <a:lnTo>
                    <a:pt x="1413" y="6674"/>
                  </a:lnTo>
                  <a:lnTo>
                    <a:pt x="585" y="2850"/>
                  </a:lnTo>
                  <a:lnTo>
                    <a:pt x="1" y="1"/>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150;p6"/>
            <p:cNvSpPr/>
            <p:nvPr/>
          </p:nvSpPr>
          <p:spPr>
            <a:xfrm>
              <a:off x="6718575" y="2318625"/>
              <a:ext cx="256950" cy="307525"/>
            </a:xfrm>
            <a:custGeom>
              <a:avLst/>
              <a:gdLst/>
              <a:ahLst/>
              <a:cxnLst/>
              <a:rect l="l" t="t" r="r" b="b"/>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151;p6"/>
            <p:cNvSpPr/>
            <p:nvPr/>
          </p:nvSpPr>
          <p:spPr>
            <a:xfrm>
              <a:off x="6873825" y="2459275"/>
              <a:ext cx="35350" cy="166875"/>
            </a:xfrm>
            <a:custGeom>
              <a:avLst/>
              <a:gdLst/>
              <a:ahLst/>
              <a:cxnLst/>
              <a:rect l="l" t="t" r="r" b="b"/>
              <a:pathLst>
                <a:path w="1414" h="6675" fill="none" extrusionOk="0">
                  <a:moveTo>
                    <a:pt x="1413" y="1"/>
                  </a:moveTo>
                  <a:lnTo>
                    <a:pt x="1413" y="1"/>
                  </a:lnTo>
                  <a:lnTo>
                    <a:pt x="829" y="2850"/>
                  </a:lnTo>
                  <a:lnTo>
                    <a:pt x="1" y="6674"/>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152;p6"/>
            <p:cNvSpPr/>
            <p:nvPr/>
          </p:nvSpPr>
          <p:spPr>
            <a:xfrm>
              <a:off x="6801975" y="2453200"/>
              <a:ext cx="90150" cy="19500"/>
            </a:xfrm>
            <a:custGeom>
              <a:avLst/>
              <a:gdLst/>
              <a:ahLst/>
              <a:cxnLst/>
              <a:rect l="l" t="t" r="r" b="b"/>
              <a:pathLst>
                <a:path w="3606" h="780" fill="none" extrusionOk="0">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3" name="Google Shape;153;p6"/>
            <p:cNvSpPr/>
            <p:nvPr/>
          </p:nvSpPr>
          <p:spPr>
            <a:xfrm>
              <a:off x="6795900" y="2628550"/>
              <a:ext cx="102300" cy="25"/>
            </a:xfrm>
            <a:custGeom>
              <a:avLst/>
              <a:gdLst/>
              <a:ahLst/>
              <a:cxnLst/>
              <a:rect l="l" t="t" r="r" b="b"/>
              <a:pathLst>
                <a:path w="4092" h="1" fill="none" extrusionOk="0">
                  <a:moveTo>
                    <a:pt x="0" y="1"/>
                  </a:moveTo>
                  <a:lnTo>
                    <a:pt x="4092" y="1"/>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54" name="Google Shape;154;p6"/>
          <p:cNvSpPr txBox="1">
            <a:spLocks noGrp="1"/>
          </p:cNvSpPr>
          <p:nvPr>
            <p:ph type="title"/>
          </p:nvPr>
        </p:nvSpPr>
        <p:spPr>
          <a:xfrm>
            <a:off x="192100" y="745967"/>
            <a:ext cx="2856000" cy="3507200"/>
          </a:xfrm>
          <a:prstGeom prst="rect">
            <a:avLst/>
          </a:prstGeom>
        </p:spPr>
        <p:txBody>
          <a:bodyPr spcFirstLastPara="1" wrap="square" lIns="91425" tIns="91425" rIns="91425" bIns="91425" anchor="ctr" anchorCtr="0">
            <a:noAutofit/>
          </a:bodyPr>
          <a:lstStyle>
            <a:lvl1pPr lvl="0">
              <a:spcBef>
                <a:spcPts val="0"/>
              </a:spcBef>
              <a:spcAft>
                <a:spcPts val="0"/>
              </a:spcAft>
              <a:buSzPts val="2000"/>
              <a:buNone/>
              <a:defRPr/>
            </a:lvl1pPr>
            <a:lvl2pPr lvl="1">
              <a:spcBef>
                <a:spcPts val="0"/>
              </a:spcBef>
              <a:spcAft>
                <a:spcPts val="0"/>
              </a:spcAft>
              <a:buSzPts val="2000"/>
              <a:buNone/>
              <a:defRPr/>
            </a:lvl2pPr>
            <a:lvl3pPr lvl="2">
              <a:spcBef>
                <a:spcPts val="0"/>
              </a:spcBef>
              <a:spcAft>
                <a:spcPts val="0"/>
              </a:spcAft>
              <a:buSzPts val="2000"/>
              <a:buNone/>
              <a:defRPr/>
            </a:lvl3pPr>
            <a:lvl4pPr lvl="3">
              <a:spcBef>
                <a:spcPts val="0"/>
              </a:spcBef>
              <a:spcAft>
                <a:spcPts val="0"/>
              </a:spcAft>
              <a:buSzPts val="2000"/>
              <a:buNone/>
              <a:defRPr/>
            </a:lvl4pPr>
            <a:lvl5pPr lvl="4">
              <a:spcBef>
                <a:spcPts val="0"/>
              </a:spcBef>
              <a:spcAft>
                <a:spcPts val="0"/>
              </a:spcAft>
              <a:buSzPts val="2000"/>
              <a:buNone/>
              <a:defRPr/>
            </a:lvl5pPr>
            <a:lvl6pPr lvl="5">
              <a:spcBef>
                <a:spcPts val="0"/>
              </a:spcBef>
              <a:spcAft>
                <a:spcPts val="0"/>
              </a:spcAft>
              <a:buSzPts val="2000"/>
              <a:buNone/>
              <a:defRPr/>
            </a:lvl6pPr>
            <a:lvl7pPr lvl="6">
              <a:spcBef>
                <a:spcPts val="0"/>
              </a:spcBef>
              <a:spcAft>
                <a:spcPts val="0"/>
              </a:spcAft>
              <a:buSzPts val="2000"/>
              <a:buNone/>
              <a:defRPr/>
            </a:lvl7pPr>
            <a:lvl8pPr lvl="7">
              <a:spcBef>
                <a:spcPts val="0"/>
              </a:spcBef>
              <a:spcAft>
                <a:spcPts val="0"/>
              </a:spcAft>
              <a:buSzPts val="2000"/>
              <a:buNone/>
              <a:defRPr/>
            </a:lvl8pPr>
            <a:lvl9pPr lvl="8">
              <a:spcBef>
                <a:spcPts val="0"/>
              </a:spcBef>
              <a:spcAft>
                <a:spcPts val="0"/>
              </a:spcAft>
              <a:buSzPts val="2000"/>
              <a:buNone/>
              <a:defRPr/>
            </a:lvl9pPr>
          </a:lstStyle>
          <a:p>
            <a:endParaRPr/>
          </a:p>
        </p:txBody>
      </p:sp>
      <p:sp>
        <p:nvSpPr>
          <p:cNvPr id="155" name="Google Shape;155;p6"/>
          <p:cNvSpPr txBox="1">
            <a:spLocks noGrp="1"/>
          </p:cNvSpPr>
          <p:nvPr>
            <p:ph type="body" idx="1"/>
          </p:nvPr>
        </p:nvSpPr>
        <p:spPr>
          <a:xfrm>
            <a:off x="3774567" y="1600200"/>
            <a:ext cx="3355200" cy="4160400"/>
          </a:xfrm>
          <a:prstGeom prst="rect">
            <a:avLst/>
          </a:prstGeom>
        </p:spPr>
        <p:txBody>
          <a:bodyPr spcFirstLastPara="1" wrap="square" lIns="91425" tIns="91425" rIns="91425" bIns="91425" anchor="t" anchorCtr="0">
            <a:noAutofit/>
          </a:bodyPr>
          <a:lstStyle>
            <a:lvl1pPr marL="609585" lvl="0" indent="-457189">
              <a:spcBef>
                <a:spcPts val="800"/>
              </a:spcBef>
              <a:spcAft>
                <a:spcPts val="0"/>
              </a:spcAft>
              <a:buSzPts val="1800"/>
              <a:buChar char="○"/>
              <a:defRPr sz="2400"/>
            </a:lvl1pPr>
            <a:lvl2pPr marL="1219170" lvl="1" indent="-457189">
              <a:spcBef>
                <a:spcPts val="1333"/>
              </a:spcBef>
              <a:spcAft>
                <a:spcPts val="0"/>
              </a:spcAft>
              <a:buSzPts val="1800"/>
              <a:buChar char="◦"/>
              <a:defRPr sz="2400"/>
            </a:lvl2pPr>
            <a:lvl3pPr marL="1828754" lvl="2" indent="-457189">
              <a:spcBef>
                <a:spcPts val="1333"/>
              </a:spcBef>
              <a:spcAft>
                <a:spcPts val="0"/>
              </a:spcAft>
              <a:buSzPts val="1800"/>
              <a:buChar char="◦"/>
              <a:defRPr sz="2400"/>
            </a:lvl3pPr>
            <a:lvl4pPr marL="2438339" lvl="3" indent="-457189">
              <a:spcBef>
                <a:spcPts val="1333"/>
              </a:spcBef>
              <a:spcAft>
                <a:spcPts val="0"/>
              </a:spcAft>
              <a:buSzPts val="1800"/>
              <a:buChar char="◦"/>
              <a:defRPr sz="2400"/>
            </a:lvl4pPr>
            <a:lvl5pPr marL="3047924" lvl="4" indent="-457189">
              <a:spcBef>
                <a:spcPts val="1333"/>
              </a:spcBef>
              <a:spcAft>
                <a:spcPts val="0"/>
              </a:spcAft>
              <a:buSzPts val="1800"/>
              <a:buChar char="◦"/>
              <a:defRPr sz="2400"/>
            </a:lvl5pPr>
            <a:lvl6pPr marL="3657509" lvl="5" indent="-457189">
              <a:spcBef>
                <a:spcPts val="1333"/>
              </a:spcBef>
              <a:spcAft>
                <a:spcPts val="0"/>
              </a:spcAft>
              <a:buSzPts val="1800"/>
              <a:buChar char="◦"/>
              <a:defRPr sz="2400"/>
            </a:lvl6pPr>
            <a:lvl7pPr marL="4267093" lvl="6" indent="-457189">
              <a:spcBef>
                <a:spcPts val="1333"/>
              </a:spcBef>
              <a:spcAft>
                <a:spcPts val="0"/>
              </a:spcAft>
              <a:buSzPts val="1800"/>
              <a:buChar char="◦"/>
              <a:defRPr sz="2400"/>
            </a:lvl7pPr>
            <a:lvl8pPr marL="4876678" lvl="7" indent="-457189">
              <a:spcBef>
                <a:spcPts val="1333"/>
              </a:spcBef>
              <a:spcAft>
                <a:spcPts val="0"/>
              </a:spcAft>
              <a:buSzPts val="1800"/>
              <a:buChar char="◦"/>
              <a:defRPr sz="2400"/>
            </a:lvl8pPr>
            <a:lvl9pPr marL="5486263" lvl="8" indent="-457189">
              <a:spcBef>
                <a:spcPts val="1333"/>
              </a:spcBef>
              <a:spcAft>
                <a:spcPts val="1333"/>
              </a:spcAft>
              <a:buSzPts val="1800"/>
              <a:buChar char="◦"/>
              <a:defRPr sz="2400"/>
            </a:lvl9pPr>
          </a:lstStyle>
          <a:p>
            <a:endParaRPr/>
          </a:p>
        </p:txBody>
      </p:sp>
      <p:sp>
        <p:nvSpPr>
          <p:cNvPr id="156" name="Google Shape;156;p6"/>
          <p:cNvSpPr txBox="1">
            <a:spLocks noGrp="1"/>
          </p:cNvSpPr>
          <p:nvPr>
            <p:ph type="body" idx="2"/>
          </p:nvPr>
        </p:nvSpPr>
        <p:spPr>
          <a:xfrm>
            <a:off x="7534725" y="1600200"/>
            <a:ext cx="3562000" cy="4160400"/>
          </a:xfrm>
          <a:prstGeom prst="rect">
            <a:avLst/>
          </a:prstGeom>
        </p:spPr>
        <p:txBody>
          <a:bodyPr spcFirstLastPara="1" wrap="square" lIns="91425" tIns="91425" rIns="91425" bIns="91425" anchor="t" anchorCtr="0">
            <a:noAutofit/>
          </a:bodyPr>
          <a:lstStyle>
            <a:lvl1pPr marL="609585" lvl="0" indent="-457189">
              <a:spcBef>
                <a:spcPts val="800"/>
              </a:spcBef>
              <a:spcAft>
                <a:spcPts val="0"/>
              </a:spcAft>
              <a:buSzPts val="1800"/>
              <a:buChar char="○"/>
              <a:defRPr sz="2400"/>
            </a:lvl1pPr>
            <a:lvl2pPr marL="1219170" lvl="1" indent="-457189">
              <a:spcBef>
                <a:spcPts val="1333"/>
              </a:spcBef>
              <a:spcAft>
                <a:spcPts val="0"/>
              </a:spcAft>
              <a:buSzPts val="1800"/>
              <a:buChar char="◦"/>
              <a:defRPr sz="2400"/>
            </a:lvl2pPr>
            <a:lvl3pPr marL="1828754" lvl="2" indent="-457189">
              <a:spcBef>
                <a:spcPts val="1333"/>
              </a:spcBef>
              <a:spcAft>
                <a:spcPts val="0"/>
              </a:spcAft>
              <a:buSzPts val="1800"/>
              <a:buChar char="◦"/>
              <a:defRPr sz="2400"/>
            </a:lvl3pPr>
            <a:lvl4pPr marL="2438339" lvl="3" indent="-457189">
              <a:spcBef>
                <a:spcPts val="1333"/>
              </a:spcBef>
              <a:spcAft>
                <a:spcPts val="0"/>
              </a:spcAft>
              <a:buSzPts val="1800"/>
              <a:buChar char="◦"/>
              <a:defRPr sz="2400"/>
            </a:lvl4pPr>
            <a:lvl5pPr marL="3047924" lvl="4" indent="-457189">
              <a:spcBef>
                <a:spcPts val="1333"/>
              </a:spcBef>
              <a:spcAft>
                <a:spcPts val="0"/>
              </a:spcAft>
              <a:buSzPts val="1800"/>
              <a:buChar char="◦"/>
              <a:defRPr sz="2400"/>
            </a:lvl5pPr>
            <a:lvl6pPr marL="3657509" lvl="5" indent="-457189">
              <a:spcBef>
                <a:spcPts val="1333"/>
              </a:spcBef>
              <a:spcAft>
                <a:spcPts val="0"/>
              </a:spcAft>
              <a:buSzPts val="1800"/>
              <a:buChar char="◦"/>
              <a:defRPr sz="2400"/>
            </a:lvl6pPr>
            <a:lvl7pPr marL="4267093" lvl="6" indent="-457189">
              <a:spcBef>
                <a:spcPts val="1333"/>
              </a:spcBef>
              <a:spcAft>
                <a:spcPts val="0"/>
              </a:spcAft>
              <a:buSzPts val="1800"/>
              <a:buChar char="◦"/>
              <a:defRPr sz="2400"/>
            </a:lvl7pPr>
            <a:lvl8pPr marL="4876678" lvl="7" indent="-457189">
              <a:spcBef>
                <a:spcPts val="1333"/>
              </a:spcBef>
              <a:spcAft>
                <a:spcPts val="0"/>
              </a:spcAft>
              <a:buSzPts val="1800"/>
              <a:buChar char="◦"/>
              <a:defRPr sz="2400"/>
            </a:lvl8pPr>
            <a:lvl9pPr marL="5486263" lvl="8" indent="-457189">
              <a:spcBef>
                <a:spcPts val="1333"/>
              </a:spcBef>
              <a:spcAft>
                <a:spcPts val="1333"/>
              </a:spcAft>
              <a:buSzPts val="1800"/>
              <a:buChar char="◦"/>
              <a:defRPr sz="2400"/>
            </a:lvl9pPr>
          </a:lstStyle>
          <a:p>
            <a:endParaRPr/>
          </a:p>
        </p:txBody>
      </p:sp>
      <p:sp>
        <p:nvSpPr>
          <p:cNvPr id="157" name="Google Shape;157;p6"/>
          <p:cNvSpPr txBox="1">
            <a:spLocks noGrp="1"/>
          </p:cNvSpPr>
          <p:nvPr>
            <p:ph type="sldNum" idx="12"/>
          </p:nvPr>
        </p:nvSpPr>
        <p:spPr>
          <a:xfrm>
            <a:off x="10823979" y="557417"/>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A6BCC9"/>
                </a:solidFill>
              </a:rPr>
              <a:pPr defTabSz="1219170">
                <a:buClr>
                  <a:srgbClr val="000000"/>
                </a:buClr>
              </a:pPr>
              <a:t>‹#›</a:t>
            </a:fld>
            <a:endParaRPr lang="en" kern="0">
              <a:solidFill>
                <a:srgbClr val="A6BCC9"/>
              </a:solidFill>
            </a:endParaRPr>
          </a:p>
        </p:txBody>
      </p:sp>
    </p:spTree>
    <p:extLst>
      <p:ext uri="{BB962C8B-B14F-4D97-AF65-F5344CB8AC3E}">
        <p14:creationId xmlns:p14="http://schemas.microsoft.com/office/powerpoint/2010/main" val="408317334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8A05EE-C361-48B2-881C-5FEDBCF95C2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66B7BA2-C07B-486A-AEBA-E8A379FAE2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9609B8D7-C342-4349-A52B-0F630C4968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21A0A05-2E78-4B68-9275-72A6981317F1}"/>
              </a:ext>
            </a:extLst>
          </p:cNvPr>
          <p:cNvSpPr>
            <a:spLocks noGrp="1"/>
          </p:cNvSpPr>
          <p:nvPr>
            <p:ph type="dt" sz="half" idx="10"/>
          </p:nvPr>
        </p:nvSpPr>
        <p:spPr/>
        <p:txBody>
          <a:bodyPr/>
          <a:lstStyle/>
          <a:p>
            <a:fld id="{F86BAB08-D03A-4FEF-8092-001CB785BBAB}" type="datetimeFigureOut">
              <a:rPr lang="zh-CN" altLang="en-US" smtClean="0"/>
              <a:t>2025/6/28</a:t>
            </a:fld>
            <a:endParaRPr lang="zh-CN" altLang="en-US"/>
          </a:p>
        </p:txBody>
      </p:sp>
      <p:sp>
        <p:nvSpPr>
          <p:cNvPr id="6" name="页脚占位符 5">
            <a:extLst>
              <a:ext uri="{FF2B5EF4-FFF2-40B4-BE49-F238E27FC236}">
                <a16:creationId xmlns:a16="http://schemas.microsoft.com/office/drawing/2014/main" id="{8E8D064B-850C-449A-B16D-36BA1C5A1FB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3919E08-2488-46A8-8B39-E8E3B1A7284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071275376"/>
      </p:ext>
    </p:extLst>
  </p:cSld>
  <p:clrMapOvr>
    <a:masterClrMapping/>
  </p:clrMapOvr>
  <p:transition spd="slow" advClick="0" advTm="1000">
    <p:push dir="u"/>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90"/>
        <p:cNvGrpSpPr/>
        <p:nvPr/>
      </p:nvGrpSpPr>
      <p:grpSpPr>
        <a:xfrm>
          <a:off x="0" y="0"/>
          <a:ext cx="0" cy="0"/>
          <a:chOff x="0" y="0"/>
          <a:chExt cx="0" cy="0"/>
        </a:xfrm>
      </p:grpSpPr>
      <p:sp>
        <p:nvSpPr>
          <p:cNvPr id="191" name="Google Shape;191;p8"/>
          <p:cNvSpPr/>
          <p:nvPr/>
        </p:nvSpPr>
        <p:spPr>
          <a:xfrm>
            <a:off x="542867" y="542767"/>
            <a:ext cx="11106400" cy="57724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2" name="Google Shape;192;p8"/>
          <p:cNvSpPr/>
          <p:nvPr/>
        </p:nvSpPr>
        <p:spPr>
          <a:xfrm>
            <a:off x="-222700" y="745967"/>
            <a:ext cx="3507200" cy="3507200"/>
          </a:xfrm>
          <a:prstGeom prst="ellipse">
            <a:avLst/>
          </a:prstGeom>
          <a:solidFill>
            <a:srgbClr val="02BDC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3" name="Google Shape;193;p8"/>
          <p:cNvSpPr/>
          <p:nvPr/>
        </p:nvSpPr>
        <p:spPr>
          <a:xfrm>
            <a:off x="2416133" y="361867"/>
            <a:ext cx="1405600" cy="1405600"/>
          </a:xfrm>
          <a:prstGeom prst="ellipse">
            <a:avLst/>
          </a:prstGeom>
          <a:solidFill>
            <a:srgbClr val="FFB600">
              <a:alpha val="796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4" name="Google Shape;194;p8"/>
          <p:cNvSpPr/>
          <p:nvPr/>
        </p:nvSpPr>
        <p:spPr>
          <a:xfrm>
            <a:off x="2272796" y="-172873"/>
            <a:ext cx="401200" cy="401200"/>
          </a:xfrm>
          <a:prstGeom prst="ellipse">
            <a:avLst/>
          </a:prstGeom>
          <a:solidFill>
            <a:srgbClr val="FF975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5" name="Google Shape;195;p8"/>
          <p:cNvSpPr/>
          <p:nvPr/>
        </p:nvSpPr>
        <p:spPr>
          <a:xfrm>
            <a:off x="304800" y="3849667"/>
            <a:ext cx="807200" cy="807200"/>
          </a:xfrm>
          <a:prstGeom prst="ellipse">
            <a:avLst/>
          </a:prstGeom>
          <a:solidFill>
            <a:srgbClr val="FC4540">
              <a:alpha val="7885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6" name="Google Shape;196;p8"/>
          <p:cNvSpPr/>
          <p:nvPr/>
        </p:nvSpPr>
        <p:spPr>
          <a:xfrm>
            <a:off x="2030537" y="421713"/>
            <a:ext cx="284000" cy="284000"/>
          </a:xfrm>
          <a:prstGeom prst="ellipse">
            <a:avLst/>
          </a:prstGeom>
          <a:solidFill>
            <a:srgbClr val="FC406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7" name="Google Shape;197;p8"/>
          <p:cNvSpPr/>
          <p:nvPr/>
        </p:nvSpPr>
        <p:spPr>
          <a:xfrm>
            <a:off x="10463933" y="5557439"/>
            <a:ext cx="1463600" cy="1463600"/>
          </a:xfrm>
          <a:prstGeom prst="ellipse">
            <a:avLst/>
          </a:prstGeom>
          <a:solidFill>
            <a:srgbClr val="02BDC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8" name="Google Shape;198;p8"/>
          <p:cNvSpPr/>
          <p:nvPr/>
        </p:nvSpPr>
        <p:spPr>
          <a:xfrm>
            <a:off x="11343325" y="3974861"/>
            <a:ext cx="1032800" cy="1032800"/>
          </a:xfrm>
          <a:prstGeom prst="ellipse">
            <a:avLst/>
          </a:prstGeom>
          <a:solidFill>
            <a:srgbClr val="FFB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9" name="Google Shape;199;p8"/>
          <p:cNvSpPr/>
          <p:nvPr/>
        </p:nvSpPr>
        <p:spPr>
          <a:xfrm>
            <a:off x="10792135" y="5298587"/>
            <a:ext cx="551200" cy="551200"/>
          </a:xfrm>
          <a:prstGeom prst="ellipse">
            <a:avLst/>
          </a:prstGeom>
          <a:solidFill>
            <a:srgbClr val="FC4540">
              <a:alpha val="7885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0" name="Google Shape;200;p8"/>
          <p:cNvSpPr/>
          <p:nvPr/>
        </p:nvSpPr>
        <p:spPr>
          <a:xfrm>
            <a:off x="11496065" y="5163513"/>
            <a:ext cx="284000" cy="284000"/>
          </a:xfrm>
          <a:prstGeom prst="ellipse">
            <a:avLst/>
          </a:prstGeom>
          <a:solidFill>
            <a:srgbClr val="FF975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1" name="Google Shape;201;p8"/>
          <p:cNvSpPr/>
          <p:nvPr/>
        </p:nvSpPr>
        <p:spPr>
          <a:xfrm>
            <a:off x="10066696" y="6402211"/>
            <a:ext cx="284000" cy="284000"/>
          </a:xfrm>
          <a:prstGeom prst="ellipse">
            <a:avLst/>
          </a:prstGeom>
          <a:solidFill>
            <a:srgbClr val="FFB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2" name="Google Shape;202;p8"/>
          <p:cNvSpPr/>
          <p:nvPr/>
        </p:nvSpPr>
        <p:spPr>
          <a:xfrm>
            <a:off x="9767548" y="6232889"/>
            <a:ext cx="125200" cy="125200"/>
          </a:xfrm>
          <a:prstGeom prst="ellipse">
            <a:avLst/>
          </a:prstGeom>
          <a:solidFill>
            <a:srgbClr val="02BDC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3" name="Google Shape;203;p8"/>
          <p:cNvSpPr/>
          <p:nvPr/>
        </p:nvSpPr>
        <p:spPr>
          <a:xfrm>
            <a:off x="122585" y="3849667"/>
            <a:ext cx="125200" cy="125200"/>
          </a:xfrm>
          <a:prstGeom prst="ellipse">
            <a:avLst/>
          </a:prstGeom>
          <a:solidFill>
            <a:srgbClr val="FFB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4" name="Google Shape;204;p8"/>
          <p:cNvSpPr/>
          <p:nvPr/>
        </p:nvSpPr>
        <p:spPr>
          <a:xfrm>
            <a:off x="11635223" y="4266758"/>
            <a:ext cx="449023" cy="449023"/>
          </a:xfrm>
          <a:custGeom>
            <a:avLst/>
            <a:gdLst/>
            <a:ahLst/>
            <a:cxnLst/>
            <a:rect l="l" t="t" r="r" b="b"/>
            <a:pathLst>
              <a:path w="16027" h="16027" fill="none" extrusionOk="0">
                <a:moveTo>
                  <a:pt x="14029" y="4019"/>
                </a:moveTo>
                <a:lnTo>
                  <a:pt x="14029" y="4019"/>
                </a:lnTo>
                <a:lnTo>
                  <a:pt x="14200" y="3849"/>
                </a:lnTo>
                <a:lnTo>
                  <a:pt x="14395" y="3752"/>
                </a:lnTo>
                <a:lnTo>
                  <a:pt x="14614" y="3678"/>
                </a:lnTo>
                <a:lnTo>
                  <a:pt x="14809" y="3630"/>
                </a:lnTo>
                <a:lnTo>
                  <a:pt x="15028" y="3581"/>
                </a:lnTo>
                <a:lnTo>
                  <a:pt x="15247" y="3484"/>
                </a:lnTo>
                <a:lnTo>
                  <a:pt x="15442" y="3362"/>
                </a:lnTo>
                <a:lnTo>
                  <a:pt x="15661" y="3191"/>
                </a:lnTo>
                <a:lnTo>
                  <a:pt x="15661" y="3191"/>
                </a:lnTo>
                <a:lnTo>
                  <a:pt x="15832" y="2997"/>
                </a:lnTo>
                <a:lnTo>
                  <a:pt x="15929" y="2777"/>
                </a:lnTo>
                <a:lnTo>
                  <a:pt x="16002" y="2534"/>
                </a:lnTo>
                <a:lnTo>
                  <a:pt x="16026" y="2266"/>
                </a:lnTo>
                <a:lnTo>
                  <a:pt x="16026" y="2266"/>
                </a:lnTo>
                <a:lnTo>
                  <a:pt x="16002" y="2047"/>
                </a:lnTo>
                <a:lnTo>
                  <a:pt x="15978" y="1827"/>
                </a:lnTo>
                <a:lnTo>
                  <a:pt x="15905" y="1633"/>
                </a:lnTo>
                <a:lnTo>
                  <a:pt x="15807" y="1413"/>
                </a:lnTo>
                <a:lnTo>
                  <a:pt x="15710" y="1243"/>
                </a:lnTo>
                <a:lnTo>
                  <a:pt x="15588" y="1048"/>
                </a:lnTo>
                <a:lnTo>
                  <a:pt x="15466" y="878"/>
                </a:lnTo>
                <a:lnTo>
                  <a:pt x="15320" y="707"/>
                </a:lnTo>
                <a:lnTo>
                  <a:pt x="15320" y="707"/>
                </a:lnTo>
                <a:lnTo>
                  <a:pt x="15150" y="561"/>
                </a:lnTo>
                <a:lnTo>
                  <a:pt x="14979" y="439"/>
                </a:lnTo>
                <a:lnTo>
                  <a:pt x="14784" y="317"/>
                </a:lnTo>
                <a:lnTo>
                  <a:pt x="14590" y="196"/>
                </a:lnTo>
                <a:lnTo>
                  <a:pt x="14395" y="123"/>
                </a:lnTo>
                <a:lnTo>
                  <a:pt x="14175" y="50"/>
                </a:lnTo>
                <a:lnTo>
                  <a:pt x="13981" y="25"/>
                </a:lnTo>
                <a:lnTo>
                  <a:pt x="13761" y="1"/>
                </a:lnTo>
                <a:lnTo>
                  <a:pt x="13761" y="1"/>
                </a:lnTo>
                <a:lnTo>
                  <a:pt x="13494" y="25"/>
                </a:lnTo>
                <a:lnTo>
                  <a:pt x="13250" y="98"/>
                </a:lnTo>
                <a:lnTo>
                  <a:pt x="13031" y="196"/>
                </a:lnTo>
                <a:lnTo>
                  <a:pt x="12836" y="366"/>
                </a:lnTo>
                <a:lnTo>
                  <a:pt x="12836" y="366"/>
                </a:lnTo>
                <a:lnTo>
                  <a:pt x="12665" y="561"/>
                </a:lnTo>
                <a:lnTo>
                  <a:pt x="12544" y="780"/>
                </a:lnTo>
                <a:lnTo>
                  <a:pt x="12471" y="975"/>
                </a:lnTo>
                <a:lnTo>
                  <a:pt x="12422" y="1194"/>
                </a:lnTo>
                <a:lnTo>
                  <a:pt x="12349" y="1413"/>
                </a:lnTo>
                <a:lnTo>
                  <a:pt x="12276" y="1608"/>
                </a:lnTo>
                <a:lnTo>
                  <a:pt x="12178" y="1827"/>
                </a:lnTo>
                <a:lnTo>
                  <a:pt x="12008" y="1998"/>
                </a:lnTo>
                <a:lnTo>
                  <a:pt x="12008" y="1998"/>
                </a:lnTo>
                <a:lnTo>
                  <a:pt x="11740" y="2266"/>
                </a:lnTo>
                <a:lnTo>
                  <a:pt x="11496" y="2436"/>
                </a:lnTo>
                <a:lnTo>
                  <a:pt x="11277" y="2534"/>
                </a:lnTo>
                <a:lnTo>
                  <a:pt x="11082" y="2582"/>
                </a:lnTo>
                <a:lnTo>
                  <a:pt x="10888" y="2582"/>
                </a:lnTo>
                <a:lnTo>
                  <a:pt x="10717" y="2534"/>
                </a:lnTo>
                <a:lnTo>
                  <a:pt x="10547" y="2412"/>
                </a:lnTo>
                <a:lnTo>
                  <a:pt x="10376" y="2290"/>
                </a:lnTo>
                <a:lnTo>
                  <a:pt x="10206" y="2095"/>
                </a:lnTo>
                <a:lnTo>
                  <a:pt x="10035" y="1901"/>
                </a:lnTo>
                <a:lnTo>
                  <a:pt x="9670" y="1413"/>
                </a:lnTo>
                <a:lnTo>
                  <a:pt x="9231" y="878"/>
                </a:lnTo>
                <a:lnTo>
                  <a:pt x="8988" y="585"/>
                </a:lnTo>
                <a:lnTo>
                  <a:pt x="8720" y="293"/>
                </a:lnTo>
                <a:lnTo>
                  <a:pt x="8720" y="293"/>
                </a:lnTo>
                <a:lnTo>
                  <a:pt x="8574" y="171"/>
                </a:lnTo>
                <a:lnTo>
                  <a:pt x="8379" y="74"/>
                </a:lnTo>
                <a:lnTo>
                  <a:pt x="8209" y="25"/>
                </a:lnTo>
                <a:lnTo>
                  <a:pt x="8014" y="1"/>
                </a:lnTo>
                <a:lnTo>
                  <a:pt x="8014" y="1"/>
                </a:lnTo>
                <a:lnTo>
                  <a:pt x="7916" y="25"/>
                </a:lnTo>
                <a:lnTo>
                  <a:pt x="7770" y="98"/>
                </a:lnTo>
                <a:lnTo>
                  <a:pt x="7307" y="366"/>
                </a:lnTo>
                <a:lnTo>
                  <a:pt x="7039" y="537"/>
                </a:lnTo>
                <a:lnTo>
                  <a:pt x="6747" y="756"/>
                </a:lnTo>
                <a:lnTo>
                  <a:pt x="6431" y="975"/>
                </a:lnTo>
                <a:lnTo>
                  <a:pt x="6138" y="1243"/>
                </a:lnTo>
                <a:lnTo>
                  <a:pt x="5870" y="1511"/>
                </a:lnTo>
                <a:lnTo>
                  <a:pt x="5627" y="1803"/>
                </a:lnTo>
                <a:lnTo>
                  <a:pt x="5432" y="2095"/>
                </a:lnTo>
                <a:lnTo>
                  <a:pt x="5359" y="2242"/>
                </a:lnTo>
                <a:lnTo>
                  <a:pt x="5310" y="2412"/>
                </a:lnTo>
                <a:lnTo>
                  <a:pt x="5262" y="2558"/>
                </a:lnTo>
                <a:lnTo>
                  <a:pt x="5237" y="2704"/>
                </a:lnTo>
                <a:lnTo>
                  <a:pt x="5237" y="2850"/>
                </a:lnTo>
                <a:lnTo>
                  <a:pt x="5262" y="3021"/>
                </a:lnTo>
                <a:lnTo>
                  <a:pt x="5310" y="3167"/>
                </a:lnTo>
                <a:lnTo>
                  <a:pt x="5383" y="3313"/>
                </a:lnTo>
                <a:lnTo>
                  <a:pt x="5481" y="3459"/>
                </a:lnTo>
                <a:lnTo>
                  <a:pt x="5603" y="3605"/>
                </a:lnTo>
                <a:lnTo>
                  <a:pt x="5603" y="3605"/>
                </a:lnTo>
                <a:lnTo>
                  <a:pt x="5797" y="3752"/>
                </a:lnTo>
                <a:lnTo>
                  <a:pt x="5992" y="3849"/>
                </a:lnTo>
                <a:lnTo>
                  <a:pt x="6187" y="3946"/>
                </a:lnTo>
                <a:lnTo>
                  <a:pt x="6406" y="3995"/>
                </a:lnTo>
                <a:lnTo>
                  <a:pt x="6625" y="4044"/>
                </a:lnTo>
                <a:lnTo>
                  <a:pt x="6845" y="4141"/>
                </a:lnTo>
                <a:lnTo>
                  <a:pt x="7039" y="4239"/>
                </a:lnTo>
                <a:lnTo>
                  <a:pt x="7234" y="4409"/>
                </a:lnTo>
                <a:lnTo>
                  <a:pt x="7234" y="4409"/>
                </a:lnTo>
                <a:lnTo>
                  <a:pt x="7405" y="4604"/>
                </a:lnTo>
                <a:lnTo>
                  <a:pt x="7502" y="4823"/>
                </a:lnTo>
                <a:lnTo>
                  <a:pt x="7575" y="5067"/>
                </a:lnTo>
                <a:lnTo>
                  <a:pt x="7600" y="5359"/>
                </a:lnTo>
                <a:lnTo>
                  <a:pt x="7600" y="5359"/>
                </a:lnTo>
                <a:lnTo>
                  <a:pt x="7575" y="5554"/>
                </a:lnTo>
                <a:lnTo>
                  <a:pt x="7551" y="5773"/>
                </a:lnTo>
                <a:lnTo>
                  <a:pt x="7478" y="5968"/>
                </a:lnTo>
                <a:lnTo>
                  <a:pt x="7405" y="6163"/>
                </a:lnTo>
                <a:lnTo>
                  <a:pt x="7307" y="6357"/>
                </a:lnTo>
                <a:lnTo>
                  <a:pt x="7186" y="6552"/>
                </a:lnTo>
                <a:lnTo>
                  <a:pt x="7039" y="6723"/>
                </a:lnTo>
                <a:lnTo>
                  <a:pt x="6893" y="6893"/>
                </a:lnTo>
                <a:lnTo>
                  <a:pt x="6893" y="6893"/>
                </a:lnTo>
                <a:lnTo>
                  <a:pt x="6723" y="7039"/>
                </a:lnTo>
                <a:lnTo>
                  <a:pt x="6552" y="7186"/>
                </a:lnTo>
                <a:lnTo>
                  <a:pt x="6382" y="7283"/>
                </a:lnTo>
                <a:lnTo>
                  <a:pt x="6187" y="7405"/>
                </a:lnTo>
                <a:lnTo>
                  <a:pt x="5992" y="7478"/>
                </a:lnTo>
                <a:lnTo>
                  <a:pt x="5773" y="7551"/>
                </a:lnTo>
                <a:lnTo>
                  <a:pt x="5554" y="7575"/>
                </a:lnTo>
                <a:lnTo>
                  <a:pt x="5359" y="7600"/>
                </a:lnTo>
                <a:lnTo>
                  <a:pt x="5359" y="7600"/>
                </a:lnTo>
                <a:lnTo>
                  <a:pt x="5091" y="7575"/>
                </a:lnTo>
                <a:lnTo>
                  <a:pt x="4848" y="7502"/>
                </a:lnTo>
                <a:lnTo>
                  <a:pt x="4604" y="7405"/>
                </a:lnTo>
                <a:lnTo>
                  <a:pt x="4409" y="7234"/>
                </a:lnTo>
                <a:lnTo>
                  <a:pt x="4409" y="7234"/>
                </a:lnTo>
                <a:lnTo>
                  <a:pt x="4239" y="7039"/>
                </a:lnTo>
                <a:lnTo>
                  <a:pt x="4117" y="6820"/>
                </a:lnTo>
                <a:lnTo>
                  <a:pt x="4044" y="6601"/>
                </a:lnTo>
                <a:lnTo>
                  <a:pt x="3971" y="6382"/>
                </a:lnTo>
                <a:lnTo>
                  <a:pt x="3922" y="6187"/>
                </a:lnTo>
                <a:lnTo>
                  <a:pt x="3849" y="5992"/>
                </a:lnTo>
                <a:lnTo>
                  <a:pt x="3752" y="5797"/>
                </a:lnTo>
                <a:lnTo>
                  <a:pt x="3605" y="5602"/>
                </a:lnTo>
                <a:lnTo>
                  <a:pt x="3605" y="5602"/>
                </a:lnTo>
                <a:lnTo>
                  <a:pt x="3459" y="5481"/>
                </a:lnTo>
                <a:lnTo>
                  <a:pt x="3313" y="5383"/>
                </a:lnTo>
                <a:lnTo>
                  <a:pt x="3167" y="5310"/>
                </a:lnTo>
                <a:lnTo>
                  <a:pt x="3021" y="5262"/>
                </a:lnTo>
                <a:lnTo>
                  <a:pt x="2850" y="5237"/>
                </a:lnTo>
                <a:lnTo>
                  <a:pt x="2704" y="5237"/>
                </a:lnTo>
                <a:lnTo>
                  <a:pt x="2558" y="5262"/>
                </a:lnTo>
                <a:lnTo>
                  <a:pt x="2412" y="5310"/>
                </a:lnTo>
                <a:lnTo>
                  <a:pt x="2242" y="5359"/>
                </a:lnTo>
                <a:lnTo>
                  <a:pt x="2095" y="5432"/>
                </a:lnTo>
                <a:lnTo>
                  <a:pt x="1803" y="5627"/>
                </a:lnTo>
                <a:lnTo>
                  <a:pt x="1511" y="5870"/>
                </a:lnTo>
                <a:lnTo>
                  <a:pt x="1243" y="6138"/>
                </a:lnTo>
                <a:lnTo>
                  <a:pt x="975" y="6431"/>
                </a:lnTo>
                <a:lnTo>
                  <a:pt x="756" y="6747"/>
                </a:lnTo>
                <a:lnTo>
                  <a:pt x="537" y="7039"/>
                </a:lnTo>
                <a:lnTo>
                  <a:pt x="366" y="7307"/>
                </a:lnTo>
                <a:lnTo>
                  <a:pt x="98" y="7770"/>
                </a:lnTo>
                <a:lnTo>
                  <a:pt x="25" y="7916"/>
                </a:lnTo>
                <a:lnTo>
                  <a:pt x="1" y="8014"/>
                </a:lnTo>
                <a:lnTo>
                  <a:pt x="1" y="8014"/>
                </a:lnTo>
                <a:lnTo>
                  <a:pt x="25" y="8208"/>
                </a:lnTo>
                <a:lnTo>
                  <a:pt x="74" y="8379"/>
                </a:lnTo>
                <a:lnTo>
                  <a:pt x="171" y="8574"/>
                </a:lnTo>
                <a:lnTo>
                  <a:pt x="293" y="8720"/>
                </a:lnTo>
                <a:lnTo>
                  <a:pt x="293" y="8720"/>
                </a:lnTo>
                <a:lnTo>
                  <a:pt x="585" y="8988"/>
                </a:lnTo>
                <a:lnTo>
                  <a:pt x="878" y="9231"/>
                </a:lnTo>
                <a:lnTo>
                  <a:pt x="1413" y="9670"/>
                </a:lnTo>
                <a:lnTo>
                  <a:pt x="1901" y="10035"/>
                </a:lnTo>
                <a:lnTo>
                  <a:pt x="2095" y="10206"/>
                </a:lnTo>
                <a:lnTo>
                  <a:pt x="2290" y="10376"/>
                </a:lnTo>
                <a:lnTo>
                  <a:pt x="2412" y="10547"/>
                </a:lnTo>
                <a:lnTo>
                  <a:pt x="2534" y="10717"/>
                </a:lnTo>
                <a:lnTo>
                  <a:pt x="2583" y="10888"/>
                </a:lnTo>
                <a:lnTo>
                  <a:pt x="2583" y="11082"/>
                </a:lnTo>
                <a:lnTo>
                  <a:pt x="2534" y="11277"/>
                </a:lnTo>
                <a:lnTo>
                  <a:pt x="2436" y="11496"/>
                </a:lnTo>
                <a:lnTo>
                  <a:pt x="2266" y="11740"/>
                </a:lnTo>
                <a:lnTo>
                  <a:pt x="1998" y="12008"/>
                </a:lnTo>
                <a:lnTo>
                  <a:pt x="1998" y="12008"/>
                </a:lnTo>
                <a:lnTo>
                  <a:pt x="1828" y="12178"/>
                </a:lnTo>
                <a:lnTo>
                  <a:pt x="1633" y="12276"/>
                </a:lnTo>
                <a:lnTo>
                  <a:pt x="1413" y="12349"/>
                </a:lnTo>
                <a:lnTo>
                  <a:pt x="1219" y="12398"/>
                </a:lnTo>
                <a:lnTo>
                  <a:pt x="999" y="12446"/>
                </a:lnTo>
                <a:lnTo>
                  <a:pt x="780" y="12544"/>
                </a:lnTo>
                <a:lnTo>
                  <a:pt x="585" y="12665"/>
                </a:lnTo>
                <a:lnTo>
                  <a:pt x="366" y="12836"/>
                </a:lnTo>
                <a:lnTo>
                  <a:pt x="366" y="12836"/>
                </a:lnTo>
                <a:lnTo>
                  <a:pt x="196" y="13031"/>
                </a:lnTo>
                <a:lnTo>
                  <a:pt x="98" y="13250"/>
                </a:lnTo>
                <a:lnTo>
                  <a:pt x="25" y="13493"/>
                </a:lnTo>
                <a:lnTo>
                  <a:pt x="1" y="13761"/>
                </a:lnTo>
                <a:lnTo>
                  <a:pt x="1" y="13761"/>
                </a:lnTo>
                <a:lnTo>
                  <a:pt x="25" y="13981"/>
                </a:lnTo>
                <a:lnTo>
                  <a:pt x="50" y="14200"/>
                </a:lnTo>
                <a:lnTo>
                  <a:pt x="123" y="14395"/>
                </a:lnTo>
                <a:lnTo>
                  <a:pt x="220" y="14614"/>
                </a:lnTo>
                <a:lnTo>
                  <a:pt x="318" y="14784"/>
                </a:lnTo>
                <a:lnTo>
                  <a:pt x="439" y="14979"/>
                </a:lnTo>
                <a:lnTo>
                  <a:pt x="561" y="15150"/>
                </a:lnTo>
                <a:lnTo>
                  <a:pt x="707" y="15320"/>
                </a:lnTo>
                <a:lnTo>
                  <a:pt x="707" y="15320"/>
                </a:lnTo>
                <a:lnTo>
                  <a:pt x="878" y="15466"/>
                </a:lnTo>
                <a:lnTo>
                  <a:pt x="1048" y="15588"/>
                </a:lnTo>
                <a:lnTo>
                  <a:pt x="1243" y="15710"/>
                </a:lnTo>
                <a:lnTo>
                  <a:pt x="1438" y="15832"/>
                </a:lnTo>
                <a:lnTo>
                  <a:pt x="1633" y="15905"/>
                </a:lnTo>
                <a:lnTo>
                  <a:pt x="1852" y="15978"/>
                </a:lnTo>
                <a:lnTo>
                  <a:pt x="2047" y="16002"/>
                </a:lnTo>
                <a:lnTo>
                  <a:pt x="2266" y="16026"/>
                </a:lnTo>
                <a:lnTo>
                  <a:pt x="2266" y="16026"/>
                </a:lnTo>
                <a:lnTo>
                  <a:pt x="2534" y="16002"/>
                </a:lnTo>
                <a:lnTo>
                  <a:pt x="2777" y="15929"/>
                </a:lnTo>
                <a:lnTo>
                  <a:pt x="2997" y="15832"/>
                </a:lnTo>
                <a:lnTo>
                  <a:pt x="3191" y="15661"/>
                </a:lnTo>
                <a:lnTo>
                  <a:pt x="3191" y="15661"/>
                </a:lnTo>
                <a:lnTo>
                  <a:pt x="3362" y="15466"/>
                </a:lnTo>
                <a:lnTo>
                  <a:pt x="3484" y="15247"/>
                </a:lnTo>
                <a:lnTo>
                  <a:pt x="3557" y="15052"/>
                </a:lnTo>
                <a:lnTo>
                  <a:pt x="3605" y="14833"/>
                </a:lnTo>
                <a:lnTo>
                  <a:pt x="3679" y="14614"/>
                </a:lnTo>
                <a:lnTo>
                  <a:pt x="3752" y="14419"/>
                </a:lnTo>
                <a:lnTo>
                  <a:pt x="3849" y="14200"/>
                </a:lnTo>
                <a:lnTo>
                  <a:pt x="4019" y="14029"/>
                </a:lnTo>
                <a:lnTo>
                  <a:pt x="4019" y="14029"/>
                </a:lnTo>
                <a:lnTo>
                  <a:pt x="4287" y="13786"/>
                </a:lnTo>
                <a:lnTo>
                  <a:pt x="4531" y="13591"/>
                </a:lnTo>
                <a:lnTo>
                  <a:pt x="4750" y="13493"/>
                </a:lnTo>
                <a:lnTo>
                  <a:pt x="4945" y="13445"/>
                </a:lnTo>
                <a:lnTo>
                  <a:pt x="5140" y="13445"/>
                </a:lnTo>
                <a:lnTo>
                  <a:pt x="5310" y="13493"/>
                </a:lnTo>
                <a:lnTo>
                  <a:pt x="5481" y="13615"/>
                </a:lnTo>
                <a:lnTo>
                  <a:pt x="5651" y="13737"/>
                </a:lnTo>
                <a:lnTo>
                  <a:pt x="5822" y="13932"/>
                </a:lnTo>
                <a:lnTo>
                  <a:pt x="5992" y="14127"/>
                </a:lnTo>
                <a:lnTo>
                  <a:pt x="6358" y="14614"/>
                </a:lnTo>
                <a:lnTo>
                  <a:pt x="6796" y="15150"/>
                </a:lnTo>
                <a:lnTo>
                  <a:pt x="7039" y="15442"/>
                </a:lnTo>
                <a:lnTo>
                  <a:pt x="7307" y="15734"/>
                </a:lnTo>
                <a:lnTo>
                  <a:pt x="7307" y="15734"/>
                </a:lnTo>
                <a:lnTo>
                  <a:pt x="7454" y="15856"/>
                </a:lnTo>
                <a:lnTo>
                  <a:pt x="7648" y="15953"/>
                </a:lnTo>
                <a:lnTo>
                  <a:pt x="7819" y="16002"/>
                </a:lnTo>
                <a:lnTo>
                  <a:pt x="8014" y="16026"/>
                </a:lnTo>
                <a:lnTo>
                  <a:pt x="8014" y="16026"/>
                </a:lnTo>
                <a:lnTo>
                  <a:pt x="8111" y="16002"/>
                </a:lnTo>
                <a:lnTo>
                  <a:pt x="8257" y="15929"/>
                </a:lnTo>
                <a:lnTo>
                  <a:pt x="8720" y="15661"/>
                </a:lnTo>
                <a:lnTo>
                  <a:pt x="8988" y="15491"/>
                </a:lnTo>
                <a:lnTo>
                  <a:pt x="9280" y="15271"/>
                </a:lnTo>
                <a:lnTo>
                  <a:pt x="9597" y="15052"/>
                </a:lnTo>
                <a:lnTo>
                  <a:pt x="9889" y="14784"/>
                </a:lnTo>
                <a:lnTo>
                  <a:pt x="10157" y="14516"/>
                </a:lnTo>
                <a:lnTo>
                  <a:pt x="10400" y="14224"/>
                </a:lnTo>
                <a:lnTo>
                  <a:pt x="10595" y="13932"/>
                </a:lnTo>
                <a:lnTo>
                  <a:pt x="10668" y="13786"/>
                </a:lnTo>
                <a:lnTo>
                  <a:pt x="10717" y="13615"/>
                </a:lnTo>
                <a:lnTo>
                  <a:pt x="10766" y="13469"/>
                </a:lnTo>
                <a:lnTo>
                  <a:pt x="10790" y="13323"/>
                </a:lnTo>
                <a:lnTo>
                  <a:pt x="10790" y="13177"/>
                </a:lnTo>
                <a:lnTo>
                  <a:pt x="10766" y="13006"/>
                </a:lnTo>
                <a:lnTo>
                  <a:pt x="10717" y="12860"/>
                </a:lnTo>
                <a:lnTo>
                  <a:pt x="10644" y="12714"/>
                </a:lnTo>
                <a:lnTo>
                  <a:pt x="10547" y="12568"/>
                </a:lnTo>
                <a:lnTo>
                  <a:pt x="10425" y="12422"/>
                </a:lnTo>
                <a:lnTo>
                  <a:pt x="10425" y="12422"/>
                </a:lnTo>
                <a:lnTo>
                  <a:pt x="10230" y="12276"/>
                </a:lnTo>
                <a:lnTo>
                  <a:pt x="10035" y="12178"/>
                </a:lnTo>
                <a:lnTo>
                  <a:pt x="9840" y="12105"/>
                </a:lnTo>
                <a:lnTo>
                  <a:pt x="9621" y="12032"/>
                </a:lnTo>
                <a:lnTo>
                  <a:pt x="9402" y="11983"/>
                </a:lnTo>
                <a:lnTo>
                  <a:pt x="9183" y="11886"/>
                </a:lnTo>
                <a:lnTo>
                  <a:pt x="8988" y="11789"/>
                </a:lnTo>
                <a:lnTo>
                  <a:pt x="8793" y="11618"/>
                </a:lnTo>
                <a:lnTo>
                  <a:pt x="8793" y="11618"/>
                </a:lnTo>
                <a:lnTo>
                  <a:pt x="8623" y="11423"/>
                </a:lnTo>
                <a:lnTo>
                  <a:pt x="8525" y="11204"/>
                </a:lnTo>
                <a:lnTo>
                  <a:pt x="8452" y="10961"/>
                </a:lnTo>
                <a:lnTo>
                  <a:pt x="8428" y="10668"/>
                </a:lnTo>
                <a:lnTo>
                  <a:pt x="8428" y="10668"/>
                </a:lnTo>
                <a:lnTo>
                  <a:pt x="8452" y="10473"/>
                </a:lnTo>
                <a:lnTo>
                  <a:pt x="8476" y="10254"/>
                </a:lnTo>
                <a:lnTo>
                  <a:pt x="8549" y="10059"/>
                </a:lnTo>
                <a:lnTo>
                  <a:pt x="8623" y="9865"/>
                </a:lnTo>
                <a:lnTo>
                  <a:pt x="8720" y="9670"/>
                </a:lnTo>
                <a:lnTo>
                  <a:pt x="8842" y="9475"/>
                </a:lnTo>
                <a:lnTo>
                  <a:pt x="8988" y="9304"/>
                </a:lnTo>
                <a:lnTo>
                  <a:pt x="9134" y="9134"/>
                </a:lnTo>
                <a:lnTo>
                  <a:pt x="9134" y="9134"/>
                </a:lnTo>
                <a:lnTo>
                  <a:pt x="9304" y="8988"/>
                </a:lnTo>
                <a:lnTo>
                  <a:pt x="9475" y="8866"/>
                </a:lnTo>
                <a:lnTo>
                  <a:pt x="9645" y="8744"/>
                </a:lnTo>
                <a:lnTo>
                  <a:pt x="9840" y="8622"/>
                </a:lnTo>
                <a:lnTo>
                  <a:pt x="10035" y="8549"/>
                </a:lnTo>
                <a:lnTo>
                  <a:pt x="10254" y="8476"/>
                </a:lnTo>
                <a:lnTo>
                  <a:pt x="10474" y="8452"/>
                </a:lnTo>
                <a:lnTo>
                  <a:pt x="10668" y="8428"/>
                </a:lnTo>
                <a:lnTo>
                  <a:pt x="10668" y="8428"/>
                </a:lnTo>
                <a:lnTo>
                  <a:pt x="10936" y="8452"/>
                </a:lnTo>
                <a:lnTo>
                  <a:pt x="11180" y="8525"/>
                </a:lnTo>
                <a:lnTo>
                  <a:pt x="11423" y="8622"/>
                </a:lnTo>
                <a:lnTo>
                  <a:pt x="11618" y="8793"/>
                </a:lnTo>
                <a:lnTo>
                  <a:pt x="11618" y="8793"/>
                </a:lnTo>
                <a:lnTo>
                  <a:pt x="11789" y="8988"/>
                </a:lnTo>
                <a:lnTo>
                  <a:pt x="11910" y="9207"/>
                </a:lnTo>
                <a:lnTo>
                  <a:pt x="11984" y="9426"/>
                </a:lnTo>
                <a:lnTo>
                  <a:pt x="12057" y="9645"/>
                </a:lnTo>
                <a:lnTo>
                  <a:pt x="12105" y="9840"/>
                </a:lnTo>
                <a:lnTo>
                  <a:pt x="12178" y="10035"/>
                </a:lnTo>
                <a:lnTo>
                  <a:pt x="12276" y="10230"/>
                </a:lnTo>
                <a:lnTo>
                  <a:pt x="12422" y="10425"/>
                </a:lnTo>
                <a:lnTo>
                  <a:pt x="12422" y="10425"/>
                </a:lnTo>
                <a:lnTo>
                  <a:pt x="12568" y="10547"/>
                </a:lnTo>
                <a:lnTo>
                  <a:pt x="12714" y="10644"/>
                </a:lnTo>
                <a:lnTo>
                  <a:pt x="12860" y="10717"/>
                </a:lnTo>
                <a:lnTo>
                  <a:pt x="13006" y="10766"/>
                </a:lnTo>
                <a:lnTo>
                  <a:pt x="13177" y="10790"/>
                </a:lnTo>
                <a:lnTo>
                  <a:pt x="13323" y="10790"/>
                </a:lnTo>
                <a:lnTo>
                  <a:pt x="13469" y="10766"/>
                </a:lnTo>
                <a:lnTo>
                  <a:pt x="13615" y="10717"/>
                </a:lnTo>
                <a:lnTo>
                  <a:pt x="13786" y="10668"/>
                </a:lnTo>
                <a:lnTo>
                  <a:pt x="13932" y="10595"/>
                </a:lnTo>
                <a:lnTo>
                  <a:pt x="14224" y="10400"/>
                </a:lnTo>
                <a:lnTo>
                  <a:pt x="14516" y="10157"/>
                </a:lnTo>
                <a:lnTo>
                  <a:pt x="14784" y="9889"/>
                </a:lnTo>
                <a:lnTo>
                  <a:pt x="15052" y="9597"/>
                </a:lnTo>
                <a:lnTo>
                  <a:pt x="15271" y="9280"/>
                </a:lnTo>
                <a:lnTo>
                  <a:pt x="15491" y="8988"/>
                </a:lnTo>
                <a:lnTo>
                  <a:pt x="15661" y="8720"/>
                </a:lnTo>
                <a:lnTo>
                  <a:pt x="15929" y="8257"/>
                </a:lnTo>
                <a:lnTo>
                  <a:pt x="16002" y="8111"/>
                </a:lnTo>
                <a:lnTo>
                  <a:pt x="16026" y="8014"/>
                </a:lnTo>
                <a:lnTo>
                  <a:pt x="16026" y="8014"/>
                </a:lnTo>
                <a:lnTo>
                  <a:pt x="16002" y="7819"/>
                </a:lnTo>
                <a:lnTo>
                  <a:pt x="15953" y="7648"/>
                </a:lnTo>
                <a:lnTo>
                  <a:pt x="15856" y="7453"/>
                </a:lnTo>
                <a:lnTo>
                  <a:pt x="15734" y="7307"/>
                </a:lnTo>
                <a:lnTo>
                  <a:pt x="15734" y="7307"/>
                </a:lnTo>
                <a:lnTo>
                  <a:pt x="15442" y="7039"/>
                </a:lnTo>
                <a:lnTo>
                  <a:pt x="15150" y="6796"/>
                </a:lnTo>
                <a:lnTo>
                  <a:pt x="14614" y="6357"/>
                </a:lnTo>
                <a:lnTo>
                  <a:pt x="14127" y="5992"/>
                </a:lnTo>
                <a:lnTo>
                  <a:pt x="13932" y="5822"/>
                </a:lnTo>
                <a:lnTo>
                  <a:pt x="13737" y="5651"/>
                </a:lnTo>
                <a:lnTo>
                  <a:pt x="13615" y="5481"/>
                </a:lnTo>
                <a:lnTo>
                  <a:pt x="13494" y="5310"/>
                </a:lnTo>
                <a:lnTo>
                  <a:pt x="13445" y="5140"/>
                </a:lnTo>
                <a:lnTo>
                  <a:pt x="13445" y="4945"/>
                </a:lnTo>
                <a:lnTo>
                  <a:pt x="13494" y="4750"/>
                </a:lnTo>
                <a:lnTo>
                  <a:pt x="13591" y="4531"/>
                </a:lnTo>
                <a:lnTo>
                  <a:pt x="13761" y="4287"/>
                </a:lnTo>
                <a:lnTo>
                  <a:pt x="14029" y="4019"/>
                </a:lnTo>
                <a:lnTo>
                  <a:pt x="14029" y="4019"/>
                </a:lnTo>
                <a:close/>
              </a:path>
            </a:pathLst>
          </a:custGeom>
          <a:noFill/>
          <a:ln w="12175" cap="rnd" cmpd="sng">
            <a:solidFill>
              <a:srgbClr val="02BDC7"/>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05" name="Google Shape;205;p8"/>
          <p:cNvGrpSpPr/>
          <p:nvPr/>
        </p:nvGrpSpPr>
        <p:grpSpPr>
          <a:xfrm>
            <a:off x="10856509" y="5970102"/>
            <a:ext cx="678468" cy="638281"/>
            <a:chOff x="5972700" y="2330200"/>
            <a:chExt cx="411625" cy="387275"/>
          </a:xfrm>
        </p:grpSpPr>
        <p:sp>
          <p:nvSpPr>
            <p:cNvPr id="206" name="Google Shape;206;p8"/>
            <p:cNvSpPr/>
            <p:nvPr/>
          </p:nvSpPr>
          <p:spPr>
            <a:xfrm>
              <a:off x="5972700" y="2476950"/>
              <a:ext cx="98050" cy="219825"/>
            </a:xfrm>
            <a:custGeom>
              <a:avLst/>
              <a:gdLst/>
              <a:ahLst/>
              <a:cxnLst/>
              <a:rect l="l" t="t" r="r" b="b"/>
              <a:pathLst>
                <a:path w="3922" h="8793" fill="none" extrusionOk="0">
                  <a:moveTo>
                    <a:pt x="0" y="0"/>
                  </a:moveTo>
                  <a:lnTo>
                    <a:pt x="0" y="8792"/>
                  </a:lnTo>
                  <a:lnTo>
                    <a:pt x="3921" y="8792"/>
                  </a:lnTo>
                  <a:lnTo>
                    <a:pt x="3921" y="0"/>
                  </a:lnTo>
                  <a:lnTo>
                    <a:pt x="0" y="0"/>
                  </a:lnTo>
                  <a:close/>
                  <a:moveTo>
                    <a:pt x="2411" y="2411"/>
                  </a:moveTo>
                  <a:lnTo>
                    <a:pt x="2411" y="2411"/>
                  </a:lnTo>
                  <a:lnTo>
                    <a:pt x="2265" y="2387"/>
                  </a:lnTo>
                  <a:lnTo>
                    <a:pt x="2143" y="2363"/>
                  </a:lnTo>
                  <a:lnTo>
                    <a:pt x="2022" y="2290"/>
                  </a:lnTo>
                  <a:lnTo>
                    <a:pt x="1924" y="2216"/>
                  </a:lnTo>
                  <a:lnTo>
                    <a:pt x="1827" y="2095"/>
                  </a:lnTo>
                  <a:lnTo>
                    <a:pt x="1754" y="1973"/>
                  </a:lnTo>
                  <a:lnTo>
                    <a:pt x="1729" y="1851"/>
                  </a:lnTo>
                  <a:lnTo>
                    <a:pt x="1705" y="1705"/>
                  </a:lnTo>
                  <a:lnTo>
                    <a:pt x="1705" y="1705"/>
                  </a:lnTo>
                  <a:lnTo>
                    <a:pt x="1729" y="1559"/>
                  </a:lnTo>
                  <a:lnTo>
                    <a:pt x="1754" y="1437"/>
                  </a:lnTo>
                  <a:lnTo>
                    <a:pt x="1827" y="1315"/>
                  </a:lnTo>
                  <a:lnTo>
                    <a:pt x="1924" y="1218"/>
                  </a:lnTo>
                  <a:lnTo>
                    <a:pt x="2022" y="1120"/>
                  </a:lnTo>
                  <a:lnTo>
                    <a:pt x="2143" y="1072"/>
                  </a:lnTo>
                  <a:lnTo>
                    <a:pt x="2265" y="1023"/>
                  </a:lnTo>
                  <a:lnTo>
                    <a:pt x="2411" y="999"/>
                  </a:lnTo>
                  <a:lnTo>
                    <a:pt x="2411" y="999"/>
                  </a:lnTo>
                  <a:lnTo>
                    <a:pt x="2557" y="1023"/>
                  </a:lnTo>
                  <a:lnTo>
                    <a:pt x="2679" y="1072"/>
                  </a:lnTo>
                  <a:lnTo>
                    <a:pt x="2801" y="1120"/>
                  </a:lnTo>
                  <a:lnTo>
                    <a:pt x="2898" y="1218"/>
                  </a:lnTo>
                  <a:lnTo>
                    <a:pt x="2996" y="1315"/>
                  </a:lnTo>
                  <a:lnTo>
                    <a:pt x="3069" y="1437"/>
                  </a:lnTo>
                  <a:lnTo>
                    <a:pt x="3093" y="1559"/>
                  </a:lnTo>
                  <a:lnTo>
                    <a:pt x="3118" y="1705"/>
                  </a:lnTo>
                  <a:lnTo>
                    <a:pt x="3118" y="1705"/>
                  </a:lnTo>
                  <a:lnTo>
                    <a:pt x="3093" y="1851"/>
                  </a:lnTo>
                  <a:lnTo>
                    <a:pt x="3069" y="1973"/>
                  </a:lnTo>
                  <a:lnTo>
                    <a:pt x="2996" y="2095"/>
                  </a:lnTo>
                  <a:lnTo>
                    <a:pt x="2898" y="2216"/>
                  </a:lnTo>
                  <a:lnTo>
                    <a:pt x="2801" y="2290"/>
                  </a:lnTo>
                  <a:lnTo>
                    <a:pt x="2679" y="2363"/>
                  </a:lnTo>
                  <a:lnTo>
                    <a:pt x="2557" y="2387"/>
                  </a:lnTo>
                  <a:lnTo>
                    <a:pt x="2411" y="2411"/>
                  </a:lnTo>
                  <a:lnTo>
                    <a:pt x="2411" y="2411"/>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7" name="Google Shape;207;p8"/>
            <p:cNvSpPr/>
            <p:nvPr/>
          </p:nvSpPr>
          <p:spPr>
            <a:xfrm>
              <a:off x="6078025" y="2330200"/>
              <a:ext cx="306300" cy="387275"/>
            </a:xfrm>
            <a:custGeom>
              <a:avLst/>
              <a:gdLst/>
              <a:ahLst/>
              <a:cxnLst/>
              <a:rect l="l" t="t" r="r" b="b"/>
              <a:pathLst>
                <a:path w="12252" h="15491" fill="none" extrusionOk="0">
                  <a:moveTo>
                    <a:pt x="1" y="13396"/>
                  </a:moveTo>
                  <a:lnTo>
                    <a:pt x="1511" y="13396"/>
                  </a:lnTo>
                  <a:lnTo>
                    <a:pt x="1511" y="13396"/>
                  </a:lnTo>
                  <a:lnTo>
                    <a:pt x="1998" y="13639"/>
                  </a:lnTo>
                  <a:lnTo>
                    <a:pt x="2680" y="13932"/>
                  </a:lnTo>
                  <a:lnTo>
                    <a:pt x="3556" y="14273"/>
                  </a:lnTo>
                  <a:lnTo>
                    <a:pt x="4531" y="14638"/>
                  </a:lnTo>
                  <a:lnTo>
                    <a:pt x="5578" y="14955"/>
                  </a:lnTo>
                  <a:lnTo>
                    <a:pt x="6114" y="15101"/>
                  </a:lnTo>
                  <a:lnTo>
                    <a:pt x="6650" y="15222"/>
                  </a:lnTo>
                  <a:lnTo>
                    <a:pt x="7161" y="15344"/>
                  </a:lnTo>
                  <a:lnTo>
                    <a:pt x="7672" y="15417"/>
                  </a:lnTo>
                  <a:lnTo>
                    <a:pt x="8135" y="15466"/>
                  </a:lnTo>
                  <a:lnTo>
                    <a:pt x="8598" y="15490"/>
                  </a:lnTo>
                  <a:lnTo>
                    <a:pt x="8598" y="15490"/>
                  </a:lnTo>
                  <a:lnTo>
                    <a:pt x="9377" y="15490"/>
                  </a:lnTo>
                  <a:lnTo>
                    <a:pt x="9791" y="15466"/>
                  </a:lnTo>
                  <a:lnTo>
                    <a:pt x="10181" y="15417"/>
                  </a:lnTo>
                  <a:lnTo>
                    <a:pt x="10522" y="15320"/>
                  </a:lnTo>
                  <a:lnTo>
                    <a:pt x="10692" y="15271"/>
                  </a:lnTo>
                  <a:lnTo>
                    <a:pt x="10814" y="15222"/>
                  </a:lnTo>
                  <a:lnTo>
                    <a:pt x="10936" y="15149"/>
                  </a:lnTo>
                  <a:lnTo>
                    <a:pt x="11033" y="15052"/>
                  </a:lnTo>
                  <a:lnTo>
                    <a:pt x="11082" y="14955"/>
                  </a:lnTo>
                  <a:lnTo>
                    <a:pt x="11131" y="14833"/>
                  </a:lnTo>
                  <a:lnTo>
                    <a:pt x="11204" y="14126"/>
                  </a:lnTo>
                  <a:lnTo>
                    <a:pt x="11204" y="14126"/>
                  </a:lnTo>
                  <a:lnTo>
                    <a:pt x="11180" y="13956"/>
                  </a:lnTo>
                  <a:lnTo>
                    <a:pt x="11131" y="13810"/>
                  </a:lnTo>
                  <a:lnTo>
                    <a:pt x="11033" y="13664"/>
                  </a:lnTo>
                  <a:lnTo>
                    <a:pt x="10887" y="13542"/>
                  </a:lnTo>
                  <a:lnTo>
                    <a:pt x="10887" y="13542"/>
                  </a:lnTo>
                  <a:lnTo>
                    <a:pt x="11009" y="13518"/>
                  </a:lnTo>
                  <a:lnTo>
                    <a:pt x="11131" y="13469"/>
                  </a:lnTo>
                  <a:lnTo>
                    <a:pt x="11253" y="13420"/>
                  </a:lnTo>
                  <a:lnTo>
                    <a:pt x="11350" y="13323"/>
                  </a:lnTo>
                  <a:lnTo>
                    <a:pt x="11423" y="13225"/>
                  </a:lnTo>
                  <a:lnTo>
                    <a:pt x="11496" y="13104"/>
                  </a:lnTo>
                  <a:lnTo>
                    <a:pt x="11545" y="12957"/>
                  </a:lnTo>
                  <a:lnTo>
                    <a:pt x="11569" y="12836"/>
                  </a:lnTo>
                  <a:lnTo>
                    <a:pt x="11642" y="11959"/>
                  </a:lnTo>
                  <a:lnTo>
                    <a:pt x="11642" y="11959"/>
                  </a:lnTo>
                  <a:lnTo>
                    <a:pt x="11642" y="11837"/>
                  </a:lnTo>
                  <a:lnTo>
                    <a:pt x="11642" y="11740"/>
                  </a:lnTo>
                  <a:lnTo>
                    <a:pt x="11618" y="11618"/>
                  </a:lnTo>
                  <a:lnTo>
                    <a:pt x="11569" y="11521"/>
                  </a:lnTo>
                  <a:lnTo>
                    <a:pt x="11447" y="11350"/>
                  </a:lnTo>
                  <a:lnTo>
                    <a:pt x="11374" y="11277"/>
                  </a:lnTo>
                  <a:lnTo>
                    <a:pt x="11301" y="11204"/>
                  </a:lnTo>
                  <a:lnTo>
                    <a:pt x="11301" y="11204"/>
                  </a:lnTo>
                  <a:lnTo>
                    <a:pt x="11423" y="11180"/>
                  </a:lnTo>
                  <a:lnTo>
                    <a:pt x="11521" y="11131"/>
                  </a:lnTo>
                  <a:lnTo>
                    <a:pt x="11618" y="11058"/>
                  </a:lnTo>
                  <a:lnTo>
                    <a:pt x="11715" y="10960"/>
                  </a:lnTo>
                  <a:lnTo>
                    <a:pt x="11788" y="10863"/>
                  </a:lnTo>
                  <a:lnTo>
                    <a:pt x="11837" y="10766"/>
                  </a:lnTo>
                  <a:lnTo>
                    <a:pt x="11886" y="10644"/>
                  </a:lnTo>
                  <a:lnTo>
                    <a:pt x="11910" y="10498"/>
                  </a:lnTo>
                  <a:lnTo>
                    <a:pt x="11983" y="9645"/>
                  </a:lnTo>
                  <a:lnTo>
                    <a:pt x="11983" y="9645"/>
                  </a:lnTo>
                  <a:lnTo>
                    <a:pt x="11983" y="9523"/>
                  </a:lnTo>
                  <a:lnTo>
                    <a:pt x="11983" y="9402"/>
                  </a:lnTo>
                  <a:lnTo>
                    <a:pt x="11959" y="9280"/>
                  </a:lnTo>
                  <a:lnTo>
                    <a:pt x="11910" y="9182"/>
                  </a:lnTo>
                  <a:lnTo>
                    <a:pt x="11861" y="9085"/>
                  </a:lnTo>
                  <a:lnTo>
                    <a:pt x="11788" y="9012"/>
                  </a:lnTo>
                  <a:lnTo>
                    <a:pt x="11715" y="8939"/>
                  </a:lnTo>
                  <a:lnTo>
                    <a:pt x="11618" y="8866"/>
                  </a:lnTo>
                  <a:lnTo>
                    <a:pt x="11618" y="8866"/>
                  </a:lnTo>
                  <a:lnTo>
                    <a:pt x="11715" y="8841"/>
                  </a:lnTo>
                  <a:lnTo>
                    <a:pt x="11813" y="8768"/>
                  </a:lnTo>
                  <a:lnTo>
                    <a:pt x="11910" y="8695"/>
                  </a:lnTo>
                  <a:lnTo>
                    <a:pt x="11983" y="8622"/>
                  </a:lnTo>
                  <a:lnTo>
                    <a:pt x="12056" y="8525"/>
                  </a:lnTo>
                  <a:lnTo>
                    <a:pt x="12105" y="8427"/>
                  </a:lnTo>
                  <a:lnTo>
                    <a:pt x="12129" y="8306"/>
                  </a:lnTo>
                  <a:lnTo>
                    <a:pt x="12154" y="8184"/>
                  </a:lnTo>
                  <a:lnTo>
                    <a:pt x="12251" y="7307"/>
                  </a:lnTo>
                  <a:lnTo>
                    <a:pt x="12251" y="7307"/>
                  </a:lnTo>
                  <a:lnTo>
                    <a:pt x="12227" y="7185"/>
                  </a:lnTo>
                  <a:lnTo>
                    <a:pt x="12202" y="7064"/>
                  </a:lnTo>
                  <a:lnTo>
                    <a:pt x="12154" y="6966"/>
                  </a:lnTo>
                  <a:lnTo>
                    <a:pt x="12105" y="6869"/>
                  </a:lnTo>
                  <a:lnTo>
                    <a:pt x="12032" y="6771"/>
                  </a:lnTo>
                  <a:lnTo>
                    <a:pt x="11935" y="6698"/>
                  </a:lnTo>
                  <a:lnTo>
                    <a:pt x="11715" y="6552"/>
                  </a:lnTo>
                  <a:lnTo>
                    <a:pt x="11472" y="6430"/>
                  </a:lnTo>
                  <a:lnTo>
                    <a:pt x="11180" y="6333"/>
                  </a:lnTo>
                  <a:lnTo>
                    <a:pt x="10863" y="6260"/>
                  </a:lnTo>
                  <a:lnTo>
                    <a:pt x="10546" y="6211"/>
                  </a:lnTo>
                  <a:lnTo>
                    <a:pt x="10546" y="6211"/>
                  </a:lnTo>
                  <a:lnTo>
                    <a:pt x="9864" y="6114"/>
                  </a:lnTo>
                  <a:lnTo>
                    <a:pt x="8817" y="6016"/>
                  </a:lnTo>
                  <a:lnTo>
                    <a:pt x="7575" y="5943"/>
                  </a:lnTo>
                  <a:lnTo>
                    <a:pt x="6309" y="5870"/>
                  </a:lnTo>
                  <a:lnTo>
                    <a:pt x="6309" y="5870"/>
                  </a:lnTo>
                  <a:lnTo>
                    <a:pt x="6479" y="5578"/>
                  </a:lnTo>
                  <a:lnTo>
                    <a:pt x="6625" y="5237"/>
                  </a:lnTo>
                  <a:lnTo>
                    <a:pt x="6771" y="4872"/>
                  </a:lnTo>
                  <a:lnTo>
                    <a:pt x="6869" y="4482"/>
                  </a:lnTo>
                  <a:lnTo>
                    <a:pt x="6966" y="4092"/>
                  </a:lnTo>
                  <a:lnTo>
                    <a:pt x="7064" y="3678"/>
                  </a:lnTo>
                  <a:lnTo>
                    <a:pt x="7161" y="2875"/>
                  </a:lnTo>
                  <a:lnTo>
                    <a:pt x="7234" y="2144"/>
                  </a:lnTo>
                  <a:lnTo>
                    <a:pt x="7283" y="1535"/>
                  </a:lnTo>
                  <a:lnTo>
                    <a:pt x="7283" y="975"/>
                  </a:lnTo>
                  <a:lnTo>
                    <a:pt x="7283" y="975"/>
                  </a:lnTo>
                  <a:lnTo>
                    <a:pt x="7283" y="804"/>
                  </a:lnTo>
                  <a:lnTo>
                    <a:pt x="7210" y="609"/>
                  </a:lnTo>
                  <a:lnTo>
                    <a:pt x="7137" y="463"/>
                  </a:lnTo>
                  <a:lnTo>
                    <a:pt x="7015" y="317"/>
                  </a:lnTo>
                  <a:lnTo>
                    <a:pt x="6869" y="171"/>
                  </a:lnTo>
                  <a:lnTo>
                    <a:pt x="6698" y="98"/>
                  </a:lnTo>
                  <a:lnTo>
                    <a:pt x="6503" y="25"/>
                  </a:lnTo>
                  <a:lnTo>
                    <a:pt x="6309" y="1"/>
                  </a:lnTo>
                  <a:lnTo>
                    <a:pt x="6309" y="1"/>
                  </a:lnTo>
                  <a:lnTo>
                    <a:pt x="5943" y="25"/>
                  </a:lnTo>
                  <a:lnTo>
                    <a:pt x="5700" y="74"/>
                  </a:lnTo>
                  <a:lnTo>
                    <a:pt x="5505" y="147"/>
                  </a:lnTo>
                  <a:lnTo>
                    <a:pt x="5359" y="220"/>
                  </a:lnTo>
                  <a:lnTo>
                    <a:pt x="5359" y="220"/>
                  </a:lnTo>
                  <a:lnTo>
                    <a:pt x="4969" y="1462"/>
                  </a:lnTo>
                  <a:lnTo>
                    <a:pt x="4774" y="2022"/>
                  </a:lnTo>
                  <a:lnTo>
                    <a:pt x="4579" y="2534"/>
                  </a:lnTo>
                  <a:lnTo>
                    <a:pt x="4385" y="2996"/>
                  </a:lnTo>
                  <a:lnTo>
                    <a:pt x="4190" y="3386"/>
                  </a:lnTo>
                  <a:lnTo>
                    <a:pt x="4019" y="3678"/>
                  </a:lnTo>
                  <a:lnTo>
                    <a:pt x="3873" y="3922"/>
                  </a:lnTo>
                  <a:lnTo>
                    <a:pt x="3873" y="3922"/>
                  </a:lnTo>
                  <a:lnTo>
                    <a:pt x="3654" y="4141"/>
                  </a:lnTo>
                  <a:lnTo>
                    <a:pt x="3313" y="4482"/>
                  </a:lnTo>
                  <a:lnTo>
                    <a:pt x="2509" y="5237"/>
                  </a:lnTo>
                  <a:lnTo>
                    <a:pt x="1438" y="6211"/>
                  </a:lnTo>
                  <a:lnTo>
                    <a:pt x="1" y="621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08" name="Google Shape;208;p8"/>
          <p:cNvGrpSpPr/>
          <p:nvPr/>
        </p:nvGrpSpPr>
        <p:grpSpPr>
          <a:xfrm>
            <a:off x="2853161" y="643387"/>
            <a:ext cx="531544" cy="842560"/>
            <a:chOff x="6718575" y="2318625"/>
            <a:chExt cx="256950" cy="407375"/>
          </a:xfrm>
        </p:grpSpPr>
        <p:sp>
          <p:nvSpPr>
            <p:cNvPr id="209" name="Google Shape;209;p8"/>
            <p:cNvSpPr/>
            <p:nvPr/>
          </p:nvSpPr>
          <p:spPr>
            <a:xfrm>
              <a:off x="6795900" y="2673600"/>
              <a:ext cx="102300" cy="22550"/>
            </a:xfrm>
            <a:custGeom>
              <a:avLst/>
              <a:gdLst/>
              <a:ahLst/>
              <a:cxnLst/>
              <a:rect l="l" t="t" r="r" b="b"/>
              <a:pathLst>
                <a:path w="4092" h="902" fill="none" extrusionOk="0">
                  <a:moveTo>
                    <a:pt x="4092" y="902"/>
                  </a:moveTo>
                  <a:lnTo>
                    <a:pt x="4092" y="1"/>
                  </a:lnTo>
                  <a:lnTo>
                    <a:pt x="0" y="1"/>
                  </a:lnTo>
                  <a:lnTo>
                    <a:pt x="0" y="902"/>
                  </a:lnTo>
                  <a:lnTo>
                    <a:pt x="4092" y="902"/>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0" name="Google Shape;210;p8"/>
            <p:cNvSpPr/>
            <p:nvPr/>
          </p:nvSpPr>
          <p:spPr>
            <a:xfrm>
              <a:off x="6795900" y="2650475"/>
              <a:ext cx="102300" cy="22550"/>
            </a:xfrm>
            <a:custGeom>
              <a:avLst/>
              <a:gdLst/>
              <a:ahLst/>
              <a:cxnLst/>
              <a:rect l="l" t="t" r="r" b="b"/>
              <a:pathLst>
                <a:path w="4092" h="902" fill="none" extrusionOk="0">
                  <a:moveTo>
                    <a:pt x="4092" y="901"/>
                  </a:moveTo>
                  <a:lnTo>
                    <a:pt x="4092" y="0"/>
                  </a:lnTo>
                  <a:lnTo>
                    <a:pt x="0" y="0"/>
                  </a:lnTo>
                  <a:lnTo>
                    <a:pt x="0" y="901"/>
                  </a:lnTo>
                  <a:lnTo>
                    <a:pt x="4092" y="901"/>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1" name="Google Shape;211;p8"/>
            <p:cNvSpPr/>
            <p:nvPr/>
          </p:nvSpPr>
          <p:spPr>
            <a:xfrm>
              <a:off x="6795900" y="2696125"/>
              <a:ext cx="102300" cy="29875"/>
            </a:xfrm>
            <a:custGeom>
              <a:avLst/>
              <a:gdLst/>
              <a:ahLst/>
              <a:cxnLst/>
              <a:rect l="l" t="t" r="r" b="b"/>
              <a:pathLst>
                <a:path w="4092" h="1195" fill="none" extrusionOk="0">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2" name="Google Shape;212;p8"/>
            <p:cNvSpPr/>
            <p:nvPr/>
          </p:nvSpPr>
          <p:spPr>
            <a:xfrm>
              <a:off x="6784925" y="2459275"/>
              <a:ext cx="35350" cy="166875"/>
            </a:xfrm>
            <a:custGeom>
              <a:avLst/>
              <a:gdLst/>
              <a:ahLst/>
              <a:cxnLst/>
              <a:rect l="l" t="t" r="r" b="b"/>
              <a:pathLst>
                <a:path w="1414" h="6675" fill="none" extrusionOk="0">
                  <a:moveTo>
                    <a:pt x="1413" y="6674"/>
                  </a:moveTo>
                  <a:lnTo>
                    <a:pt x="1413" y="6674"/>
                  </a:lnTo>
                  <a:lnTo>
                    <a:pt x="585" y="2850"/>
                  </a:lnTo>
                  <a:lnTo>
                    <a:pt x="1" y="1"/>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3" name="Google Shape;213;p8"/>
            <p:cNvSpPr/>
            <p:nvPr/>
          </p:nvSpPr>
          <p:spPr>
            <a:xfrm>
              <a:off x="6718575" y="2318625"/>
              <a:ext cx="256950" cy="307525"/>
            </a:xfrm>
            <a:custGeom>
              <a:avLst/>
              <a:gdLst/>
              <a:ahLst/>
              <a:cxnLst/>
              <a:rect l="l" t="t" r="r" b="b"/>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4" name="Google Shape;214;p8"/>
            <p:cNvSpPr/>
            <p:nvPr/>
          </p:nvSpPr>
          <p:spPr>
            <a:xfrm>
              <a:off x="6873825" y="2459275"/>
              <a:ext cx="35350" cy="166875"/>
            </a:xfrm>
            <a:custGeom>
              <a:avLst/>
              <a:gdLst/>
              <a:ahLst/>
              <a:cxnLst/>
              <a:rect l="l" t="t" r="r" b="b"/>
              <a:pathLst>
                <a:path w="1414" h="6675" fill="none" extrusionOk="0">
                  <a:moveTo>
                    <a:pt x="1413" y="1"/>
                  </a:moveTo>
                  <a:lnTo>
                    <a:pt x="1413" y="1"/>
                  </a:lnTo>
                  <a:lnTo>
                    <a:pt x="829" y="2850"/>
                  </a:lnTo>
                  <a:lnTo>
                    <a:pt x="1" y="6674"/>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5" name="Google Shape;215;p8"/>
            <p:cNvSpPr/>
            <p:nvPr/>
          </p:nvSpPr>
          <p:spPr>
            <a:xfrm>
              <a:off x="6801975" y="2453200"/>
              <a:ext cx="90150" cy="19500"/>
            </a:xfrm>
            <a:custGeom>
              <a:avLst/>
              <a:gdLst/>
              <a:ahLst/>
              <a:cxnLst/>
              <a:rect l="l" t="t" r="r" b="b"/>
              <a:pathLst>
                <a:path w="3606" h="780" fill="none" extrusionOk="0">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6" name="Google Shape;216;p8"/>
            <p:cNvSpPr/>
            <p:nvPr/>
          </p:nvSpPr>
          <p:spPr>
            <a:xfrm>
              <a:off x="6795900" y="2628550"/>
              <a:ext cx="102300" cy="25"/>
            </a:xfrm>
            <a:custGeom>
              <a:avLst/>
              <a:gdLst/>
              <a:ahLst/>
              <a:cxnLst/>
              <a:rect l="l" t="t" r="r" b="b"/>
              <a:pathLst>
                <a:path w="4092" h="1" fill="none" extrusionOk="0">
                  <a:moveTo>
                    <a:pt x="0" y="1"/>
                  </a:moveTo>
                  <a:lnTo>
                    <a:pt x="4092" y="1"/>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17" name="Google Shape;217;p8"/>
          <p:cNvSpPr txBox="1">
            <a:spLocks noGrp="1"/>
          </p:cNvSpPr>
          <p:nvPr>
            <p:ph type="title"/>
          </p:nvPr>
        </p:nvSpPr>
        <p:spPr>
          <a:xfrm>
            <a:off x="192100" y="745967"/>
            <a:ext cx="2856000" cy="3507200"/>
          </a:xfrm>
          <a:prstGeom prst="rect">
            <a:avLst/>
          </a:prstGeom>
        </p:spPr>
        <p:txBody>
          <a:bodyPr spcFirstLastPara="1" wrap="square" lIns="91425" tIns="91425" rIns="91425" bIns="91425" anchor="ctr" anchorCtr="0">
            <a:noAutofit/>
          </a:bodyPr>
          <a:lstStyle>
            <a:lvl1pPr lvl="0">
              <a:spcBef>
                <a:spcPts val="0"/>
              </a:spcBef>
              <a:spcAft>
                <a:spcPts val="0"/>
              </a:spcAft>
              <a:buSzPts val="2000"/>
              <a:buNone/>
              <a:defRPr/>
            </a:lvl1pPr>
            <a:lvl2pPr lvl="1">
              <a:spcBef>
                <a:spcPts val="0"/>
              </a:spcBef>
              <a:spcAft>
                <a:spcPts val="0"/>
              </a:spcAft>
              <a:buSzPts val="2000"/>
              <a:buNone/>
              <a:defRPr/>
            </a:lvl2pPr>
            <a:lvl3pPr lvl="2">
              <a:spcBef>
                <a:spcPts val="0"/>
              </a:spcBef>
              <a:spcAft>
                <a:spcPts val="0"/>
              </a:spcAft>
              <a:buSzPts val="2000"/>
              <a:buNone/>
              <a:defRPr/>
            </a:lvl3pPr>
            <a:lvl4pPr lvl="3">
              <a:spcBef>
                <a:spcPts val="0"/>
              </a:spcBef>
              <a:spcAft>
                <a:spcPts val="0"/>
              </a:spcAft>
              <a:buSzPts val="2000"/>
              <a:buNone/>
              <a:defRPr/>
            </a:lvl4pPr>
            <a:lvl5pPr lvl="4">
              <a:spcBef>
                <a:spcPts val="0"/>
              </a:spcBef>
              <a:spcAft>
                <a:spcPts val="0"/>
              </a:spcAft>
              <a:buSzPts val="2000"/>
              <a:buNone/>
              <a:defRPr/>
            </a:lvl5pPr>
            <a:lvl6pPr lvl="5">
              <a:spcBef>
                <a:spcPts val="0"/>
              </a:spcBef>
              <a:spcAft>
                <a:spcPts val="0"/>
              </a:spcAft>
              <a:buSzPts val="2000"/>
              <a:buNone/>
              <a:defRPr/>
            </a:lvl6pPr>
            <a:lvl7pPr lvl="6">
              <a:spcBef>
                <a:spcPts val="0"/>
              </a:spcBef>
              <a:spcAft>
                <a:spcPts val="0"/>
              </a:spcAft>
              <a:buSzPts val="2000"/>
              <a:buNone/>
              <a:defRPr/>
            </a:lvl7pPr>
            <a:lvl8pPr lvl="7">
              <a:spcBef>
                <a:spcPts val="0"/>
              </a:spcBef>
              <a:spcAft>
                <a:spcPts val="0"/>
              </a:spcAft>
              <a:buSzPts val="2000"/>
              <a:buNone/>
              <a:defRPr/>
            </a:lvl8pPr>
            <a:lvl9pPr lvl="8">
              <a:spcBef>
                <a:spcPts val="0"/>
              </a:spcBef>
              <a:spcAft>
                <a:spcPts val="0"/>
              </a:spcAft>
              <a:buSzPts val="2000"/>
              <a:buNone/>
              <a:defRPr/>
            </a:lvl9pPr>
          </a:lstStyle>
          <a:p>
            <a:endParaRPr/>
          </a:p>
        </p:txBody>
      </p:sp>
      <p:sp>
        <p:nvSpPr>
          <p:cNvPr id="218" name="Google Shape;218;p8"/>
          <p:cNvSpPr txBox="1">
            <a:spLocks noGrp="1"/>
          </p:cNvSpPr>
          <p:nvPr>
            <p:ph type="sldNum" idx="12"/>
          </p:nvPr>
        </p:nvSpPr>
        <p:spPr>
          <a:xfrm>
            <a:off x="10823979" y="557417"/>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A6BCC9"/>
                </a:solidFill>
              </a:rPr>
              <a:pPr defTabSz="1219170">
                <a:buClr>
                  <a:srgbClr val="000000"/>
                </a:buClr>
              </a:pPr>
              <a:t>‹#›</a:t>
            </a:fld>
            <a:endParaRPr lang="en" kern="0">
              <a:solidFill>
                <a:srgbClr val="A6BCC9"/>
              </a:solidFill>
            </a:endParaRPr>
          </a:p>
        </p:txBody>
      </p:sp>
    </p:spTree>
    <p:extLst>
      <p:ext uri="{BB962C8B-B14F-4D97-AF65-F5344CB8AC3E}">
        <p14:creationId xmlns:p14="http://schemas.microsoft.com/office/powerpoint/2010/main" val="138631995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Blank Magenta">
  <p:cSld name="Blank Magenta">
    <p:spTree>
      <p:nvGrpSpPr>
        <p:cNvPr id="1" name="Shape 357"/>
        <p:cNvGrpSpPr/>
        <p:nvPr/>
      </p:nvGrpSpPr>
      <p:grpSpPr>
        <a:xfrm>
          <a:off x="0" y="0"/>
          <a:ext cx="0" cy="0"/>
          <a:chOff x="0" y="0"/>
          <a:chExt cx="0" cy="0"/>
        </a:xfrm>
      </p:grpSpPr>
      <p:sp>
        <p:nvSpPr>
          <p:cNvPr id="358" name="Google Shape;358;p14"/>
          <p:cNvSpPr/>
          <p:nvPr/>
        </p:nvSpPr>
        <p:spPr>
          <a:xfrm>
            <a:off x="542867" y="542767"/>
            <a:ext cx="11106400" cy="5772400"/>
          </a:xfrm>
          <a:prstGeom prst="rect">
            <a:avLst/>
          </a:pr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9" name="Google Shape;359;p14"/>
          <p:cNvSpPr/>
          <p:nvPr/>
        </p:nvSpPr>
        <p:spPr>
          <a:xfrm>
            <a:off x="290467" y="228333"/>
            <a:ext cx="1405600" cy="1405600"/>
          </a:xfrm>
          <a:prstGeom prst="ellipse">
            <a:avLst/>
          </a:prstGeom>
          <a:solidFill>
            <a:srgbClr val="FFB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0" name="Google Shape;360;p14"/>
          <p:cNvSpPr/>
          <p:nvPr/>
        </p:nvSpPr>
        <p:spPr>
          <a:xfrm>
            <a:off x="1542635" y="-183032"/>
            <a:ext cx="531600" cy="531600"/>
          </a:xfrm>
          <a:prstGeom prst="ellipse">
            <a:avLst/>
          </a:prstGeom>
          <a:solidFill>
            <a:srgbClr val="FF975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1" name="Google Shape;361;p14"/>
          <p:cNvSpPr/>
          <p:nvPr/>
        </p:nvSpPr>
        <p:spPr>
          <a:xfrm>
            <a:off x="1862967" y="450019"/>
            <a:ext cx="182400" cy="182400"/>
          </a:xfrm>
          <a:prstGeom prst="ellipse">
            <a:avLst/>
          </a:prstGeom>
          <a:solidFill>
            <a:srgbClr val="02BDC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2" name="Google Shape;362;p14"/>
          <p:cNvSpPr/>
          <p:nvPr/>
        </p:nvSpPr>
        <p:spPr>
          <a:xfrm>
            <a:off x="650837" y="1779313"/>
            <a:ext cx="284000" cy="2840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3" name="Google Shape;363;p14"/>
          <p:cNvSpPr/>
          <p:nvPr/>
        </p:nvSpPr>
        <p:spPr>
          <a:xfrm>
            <a:off x="10463933" y="5557439"/>
            <a:ext cx="1463600" cy="1463600"/>
          </a:xfrm>
          <a:prstGeom prst="ellipse">
            <a:avLst/>
          </a:prstGeom>
          <a:solidFill>
            <a:srgbClr val="02BDC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4" name="Google Shape;364;p14"/>
          <p:cNvSpPr/>
          <p:nvPr/>
        </p:nvSpPr>
        <p:spPr>
          <a:xfrm>
            <a:off x="11343325" y="3974861"/>
            <a:ext cx="1032800" cy="1032800"/>
          </a:xfrm>
          <a:prstGeom prst="ellipse">
            <a:avLst/>
          </a:prstGeom>
          <a:solidFill>
            <a:srgbClr val="FFB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5" name="Google Shape;365;p14"/>
          <p:cNvSpPr/>
          <p:nvPr/>
        </p:nvSpPr>
        <p:spPr>
          <a:xfrm>
            <a:off x="10792135" y="5298587"/>
            <a:ext cx="551200" cy="5512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6" name="Google Shape;366;p14"/>
          <p:cNvSpPr/>
          <p:nvPr/>
        </p:nvSpPr>
        <p:spPr>
          <a:xfrm>
            <a:off x="11496065" y="5163513"/>
            <a:ext cx="284000" cy="284000"/>
          </a:xfrm>
          <a:prstGeom prst="ellipse">
            <a:avLst/>
          </a:prstGeom>
          <a:solidFill>
            <a:srgbClr val="FF975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7" name="Google Shape;367;p14"/>
          <p:cNvSpPr/>
          <p:nvPr/>
        </p:nvSpPr>
        <p:spPr>
          <a:xfrm>
            <a:off x="10066696" y="6402211"/>
            <a:ext cx="284000" cy="284000"/>
          </a:xfrm>
          <a:prstGeom prst="ellipse">
            <a:avLst/>
          </a:prstGeom>
          <a:solidFill>
            <a:srgbClr val="FFB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8" name="Google Shape;368;p14"/>
          <p:cNvSpPr/>
          <p:nvPr/>
        </p:nvSpPr>
        <p:spPr>
          <a:xfrm>
            <a:off x="9767548" y="6232889"/>
            <a:ext cx="125200" cy="125200"/>
          </a:xfrm>
          <a:prstGeom prst="ellipse">
            <a:avLst/>
          </a:prstGeom>
          <a:solidFill>
            <a:srgbClr val="02BDC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9" name="Google Shape;369;p14"/>
          <p:cNvSpPr/>
          <p:nvPr/>
        </p:nvSpPr>
        <p:spPr>
          <a:xfrm>
            <a:off x="344385" y="2102800"/>
            <a:ext cx="125200" cy="125200"/>
          </a:xfrm>
          <a:prstGeom prst="ellipse">
            <a:avLst/>
          </a:prstGeom>
          <a:solidFill>
            <a:srgbClr val="FFB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0" name="Google Shape;370;p14"/>
          <p:cNvSpPr/>
          <p:nvPr/>
        </p:nvSpPr>
        <p:spPr>
          <a:xfrm>
            <a:off x="11635223" y="4266758"/>
            <a:ext cx="449023" cy="449023"/>
          </a:xfrm>
          <a:custGeom>
            <a:avLst/>
            <a:gdLst/>
            <a:ahLst/>
            <a:cxnLst/>
            <a:rect l="l" t="t" r="r" b="b"/>
            <a:pathLst>
              <a:path w="16027" h="16027" fill="none" extrusionOk="0">
                <a:moveTo>
                  <a:pt x="14029" y="4019"/>
                </a:moveTo>
                <a:lnTo>
                  <a:pt x="14029" y="4019"/>
                </a:lnTo>
                <a:lnTo>
                  <a:pt x="14200" y="3849"/>
                </a:lnTo>
                <a:lnTo>
                  <a:pt x="14395" y="3752"/>
                </a:lnTo>
                <a:lnTo>
                  <a:pt x="14614" y="3678"/>
                </a:lnTo>
                <a:lnTo>
                  <a:pt x="14809" y="3630"/>
                </a:lnTo>
                <a:lnTo>
                  <a:pt x="15028" y="3581"/>
                </a:lnTo>
                <a:lnTo>
                  <a:pt x="15247" y="3484"/>
                </a:lnTo>
                <a:lnTo>
                  <a:pt x="15442" y="3362"/>
                </a:lnTo>
                <a:lnTo>
                  <a:pt x="15661" y="3191"/>
                </a:lnTo>
                <a:lnTo>
                  <a:pt x="15661" y="3191"/>
                </a:lnTo>
                <a:lnTo>
                  <a:pt x="15832" y="2997"/>
                </a:lnTo>
                <a:lnTo>
                  <a:pt x="15929" y="2777"/>
                </a:lnTo>
                <a:lnTo>
                  <a:pt x="16002" y="2534"/>
                </a:lnTo>
                <a:lnTo>
                  <a:pt x="16026" y="2266"/>
                </a:lnTo>
                <a:lnTo>
                  <a:pt x="16026" y="2266"/>
                </a:lnTo>
                <a:lnTo>
                  <a:pt x="16002" y="2047"/>
                </a:lnTo>
                <a:lnTo>
                  <a:pt x="15978" y="1827"/>
                </a:lnTo>
                <a:lnTo>
                  <a:pt x="15905" y="1633"/>
                </a:lnTo>
                <a:lnTo>
                  <a:pt x="15807" y="1413"/>
                </a:lnTo>
                <a:lnTo>
                  <a:pt x="15710" y="1243"/>
                </a:lnTo>
                <a:lnTo>
                  <a:pt x="15588" y="1048"/>
                </a:lnTo>
                <a:lnTo>
                  <a:pt x="15466" y="878"/>
                </a:lnTo>
                <a:lnTo>
                  <a:pt x="15320" y="707"/>
                </a:lnTo>
                <a:lnTo>
                  <a:pt x="15320" y="707"/>
                </a:lnTo>
                <a:lnTo>
                  <a:pt x="15150" y="561"/>
                </a:lnTo>
                <a:lnTo>
                  <a:pt x="14979" y="439"/>
                </a:lnTo>
                <a:lnTo>
                  <a:pt x="14784" y="317"/>
                </a:lnTo>
                <a:lnTo>
                  <a:pt x="14590" y="196"/>
                </a:lnTo>
                <a:lnTo>
                  <a:pt x="14395" y="123"/>
                </a:lnTo>
                <a:lnTo>
                  <a:pt x="14175" y="50"/>
                </a:lnTo>
                <a:lnTo>
                  <a:pt x="13981" y="25"/>
                </a:lnTo>
                <a:lnTo>
                  <a:pt x="13761" y="1"/>
                </a:lnTo>
                <a:lnTo>
                  <a:pt x="13761" y="1"/>
                </a:lnTo>
                <a:lnTo>
                  <a:pt x="13494" y="25"/>
                </a:lnTo>
                <a:lnTo>
                  <a:pt x="13250" y="98"/>
                </a:lnTo>
                <a:lnTo>
                  <a:pt x="13031" y="196"/>
                </a:lnTo>
                <a:lnTo>
                  <a:pt x="12836" y="366"/>
                </a:lnTo>
                <a:lnTo>
                  <a:pt x="12836" y="366"/>
                </a:lnTo>
                <a:lnTo>
                  <a:pt x="12665" y="561"/>
                </a:lnTo>
                <a:lnTo>
                  <a:pt x="12544" y="780"/>
                </a:lnTo>
                <a:lnTo>
                  <a:pt x="12471" y="975"/>
                </a:lnTo>
                <a:lnTo>
                  <a:pt x="12422" y="1194"/>
                </a:lnTo>
                <a:lnTo>
                  <a:pt x="12349" y="1413"/>
                </a:lnTo>
                <a:lnTo>
                  <a:pt x="12276" y="1608"/>
                </a:lnTo>
                <a:lnTo>
                  <a:pt x="12178" y="1827"/>
                </a:lnTo>
                <a:lnTo>
                  <a:pt x="12008" y="1998"/>
                </a:lnTo>
                <a:lnTo>
                  <a:pt x="12008" y="1998"/>
                </a:lnTo>
                <a:lnTo>
                  <a:pt x="11740" y="2266"/>
                </a:lnTo>
                <a:lnTo>
                  <a:pt x="11496" y="2436"/>
                </a:lnTo>
                <a:lnTo>
                  <a:pt x="11277" y="2534"/>
                </a:lnTo>
                <a:lnTo>
                  <a:pt x="11082" y="2582"/>
                </a:lnTo>
                <a:lnTo>
                  <a:pt x="10888" y="2582"/>
                </a:lnTo>
                <a:lnTo>
                  <a:pt x="10717" y="2534"/>
                </a:lnTo>
                <a:lnTo>
                  <a:pt x="10547" y="2412"/>
                </a:lnTo>
                <a:lnTo>
                  <a:pt x="10376" y="2290"/>
                </a:lnTo>
                <a:lnTo>
                  <a:pt x="10206" y="2095"/>
                </a:lnTo>
                <a:lnTo>
                  <a:pt x="10035" y="1901"/>
                </a:lnTo>
                <a:lnTo>
                  <a:pt x="9670" y="1413"/>
                </a:lnTo>
                <a:lnTo>
                  <a:pt x="9231" y="878"/>
                </a:lnTo>
                <a:lnTo>
                  <a:pt x="8988" y="585"/>
                </a:lnTo>
                <a:lnTo>
                  <a:pt x="8720" y="293"/>
                </a:lnTo>
                <a:lnTo>
                  <a:pt x="8720" y="293"/>
                </a:lnTo>
                <a:lnTo>
                  <a:pt x="8574" y="171"/>
                </a:lnTo>
                <a:lnTo>
                  <a:pt x="8379" y="74"/>
                </a:lnTo>
                <a:lnTo>
                  <a:pt x="8209" y="25"/>
                </a:lnTo>
                <a:lnTo>
                  <a:pt x="8014" y="1"/>
                </a:lnTo>
                <a:lnTo>
                  <a:pt x="8014" y="1"/>
                </a:lnTo>
                <a:lnTo>
                  <a:pt x="7916" y="25"/>
                </a:lnTo>
                <a:lnTo>
                  <a:pt x="7770" y="98"/>
                </a:lnTo>
                <a:lnTo>
                  <a:pt x="7307" y="366"/>
                </a:lnTo>
                <a:lnTo>
                  <a:pt x="7039" y="537"/>
                </a:lnTo>
                <a:lnTo>
                  <a:pt x="6747" y="756"/>
                </a:lnTo>
                <a:lnTo>
                  <a:pt x="6431" y="975"/>
                </a:lnTo>
                <a:lnTo>
                  <a:pt x="6138" y="1243"/>
                </a:lnTo>
                <a:lnTo>
                  <a:pt x="5870" y="1511"/>
                </a:lnTo>
                <a:lnTo>
                  <a:pt x="5627" y="1803"/>
                </a:lnTo>
                <a:lnTo>
                  <a:pt x="5432" y="2095"/>
                </a:lnTo>
                <a:lnTo>
                  <a:pt x="5359" y="2242"/>
                </a:lnTo>
                <a:lnTo>
                  <a:pt x="5310" y="2412"/>
                </a:lnTo>
                <a:lnTo>
                  <a:pt x="5262" y="2558"/>
                </a:lnTo>
                <a:lnTo>
                  <a:pt x="5237" y="2704"/>
                </a:lnTo>
                <a:lnTo>
                  <a:pt x="5237" y="2850"/>
                </a:lnTo>
                <a:lnTo>
                  <a:pt x="5262" y="3021"/>
                </a:lnTo>
                <a:lnTo>
                  <a:pt x="5310" y="3167"/>
                </a:lnTo>
                <a:lnTo>
                  <a:pt x="5383" y="3313"/>
                </a:lnTo>
                <a:lnTo>
                  <a:pt x="5481" y="3459"/>
                </a:lnTo>
                <a:lnTo>
                  <a:pt x="5603" y="3605"/>
                </a:lnTo>
                <a:lnTo>
                  <a:pt x="5603" y="3605"/>
                </a:lnTo>
                <a:lnTo>
                  <a:pt x="5797" y="3752"/>
                </a:lnTo>
                <a:lnTo>
                  <a:pt x="5992" y="3849"/>
                </a:lnTo>
                <a:lnTo>
                  <a:pt x="6187" y="3946"/>
                </a:lnTo>
                <a:lnTo>
                  <a:pt x="6406" y="3995"/>
                </a:lnTo>
                <a:lnTo>
                  <a:pt x="6625" y="4044"/>
                </a:lnTo>
                <a:lnTo>
                  <a:pt x="6845" y="4141"/>
                </a:lnTo>
                <a:lnTo>
                  <a:pt x="7039" y="4239"/>
                </a:lnTo>
                <a:lnTo>
                  <a:pt x="7234" y="4409"/>
                </a:lnTo>
                <a:lnTo>
                  <a:pt x="7234" y="4409"/>
                </a:lnTo>
                <a:lnTo>
                  <a:pt x="7405" y="4604"/>
                </a:lnTo>
                <a:lnTo>
                  <a:pt x="7502" y="4823"/>
                </a:lnTo>
                <a:lnTo>
                  <a:pt x="7575" y="5067"/>
                </a:lnTo>
                <a:lnTo>
                  <a:pt x="7600" y="5359"/>
                </a:lnTo>
                <a:lnTo>
                  <a:pt x="7600" y="5359"/>
                </a:lnTo>
                <a:lnTo>
                  <a:pt x="7575" y="5554"/>
                </a:lnTo>
                <a:lnTo>
                  <a:pt x="7551" y="5773"/>
                </a:lnTo>
                <a:lnTo>
                  <a:pt x="7478" y="5968"/>
                </a:lnTo>
                <a:lnTo>
                  <a:pt x="7405" y="6163"/>
                </a:lnTo>
                <a:lnTo>
                  <a:pt x="7307" y="6357"/>
                </a:lnTo>
                <a:lnTo>
                  <a:pt x="7186" y="6552"/>
                </a:lnTo>
                <a:lnTo>
                  <a:pt x="7039" y="6723"/>
                </a:lnTo>
                <a:lnTo>
                  <a:pt x="6893" y="6893"/>
                </a:lnTo>
                <a:lnTo>
                  <a:pt x="6893" y="6893"/>
                </a:lnTo>
                <a:lnTo>
                  <a:pt x="6723" y="7039"/>
                </a:lnTo>
                <a:lnTo>
                  <a:pt x="6552" y="7186"/>
                </a:lnTo>
                <a:lnTo>
                  <a:pt x="6382" y="7283"/>
                </a:lnTo>
                <a:lnTo>
                  <a:pt x="6187" y="7405"/>
                </a:lnTo>
                <a:lnTo>
                  <a:pt x="5992" y="7478"/>
                </a:lnTo>
                <a:lnTo>
                  <a:pt x="5773" y="7551"/>
                </a:lnTo>
                <a:lnTo>
                  <a:pt x="5554" y="7575"/>
                </a:lnTo>
                <a:lnTo>
                  <a:pt x="5359" y="7600"/>
                </a:lnTo>
                <a:lnTo>
                  <a:pt x="5359" y="7600"/>
                </a:lnTo>
                <a:lnTo>
                  <a:pt x="5091" y="7575"/>
                </a:lnTo>
                <a:lnTo>
                  <a:pt x="4848" y="7502"/>
                </a:lnTo>
                <a:lnTo>
                  <a:pt x="4604" y="7405"/>
                </a:lnTo>
                <a:lnTo>
                  <a:pt x="4409" y="7234"/>
                </a:lnTo>
                <a:lnTo>
                  <a:pt x="4409" y="7234"/>
                </a:lnTo>
                <a:lnTo>
                  <a:pt x="4239" y="7039"/>
                </a:lnTo>
                <a:lnTo>
                  <a:pt x="4117" y="6820"/>
                </a:lnTo>
                <a:lnTo>
                  <a:pt x="4044" y="6601"/>
                </a:lnTo>
                <a:lnTo>
                  <a:pt x="3971" y="6382"/>
                </a:lnTo>
                <a:lnTo>
                  <a:pt x="3922" y="6187"/>
                </a:lnTo>
                <a:lnTo>
                  <a:pt x="3849" y="5992"/>
                </a:lnTo>
                <a:lnTo>
                  <a:pt x="3752" y="5797"/>
                </a:lnTo>
                <a:lnTo>
                  <a:pt x="3605" y="5602"/>
                </a:lnTo>
                <a:lnTo>
                  <a:pt x="3605" y="5602"/>
                </a:lnTo>
                <a:lnTo>
                  <a:pt x="3459" y="5481"/>
                </a:lnTo>
                <a:lnTo>
                  <a:pt x="3313" y="5383"/>
                </a:lnTo>
                <a:lnTo>
                  <a:pt x="3167" y="5310"/>
                </a:lnTo>
                <a:lnTo>
                  <a:pt x="3021" y="5262"/>
                </a:lnTo>
                <a:lnTo>
                  <a:pt x="2850" y="5237"/>
                </a:lnTo>
                <a:lnTo>
                  <a:pt x="2704" y="5237"/>
                </a:lnTo>
                <a:lnTo>
                  <a:pt x="2558" y="5262"/>
                </a:lnTo>
                <a:lnTo>
                  <a:pt x="2412" y="5310"/>
                </a:lnTo>
                <a:lnTo>
                  <a:pt x="2242" y="5359"/>
                </a:lnTo>
                <a:lnTo>
                  <a:pt x="2095" y="5432"/>
                </a:lnTo>
                <a:lnTo>
                  <a:pt x="1803" y="5627"/>
                </a:lnTo>
                <a:lnTo>
                  <a:pt x="1511" y="5870"/>
                </a:lnTo>
                <a:lnTo>
                  <a:pt x="1243" y="6138"/>
                </a:lnTo>
                <a:lnTo>
                  <a:pt x="975" y="6431"/>
                </a:lnTo>
                <a:lnTo>
                  <a:pt x="756" y="6747"/>
                </a:lnTo>
                <a:lnTo>
                  <a:pt x="537" y="7039"/>
                </a:lnTo>
                <a:lnTo>
                  <a:pt x="366" y="7307"/>
                </a:lnTo>
                <a:lnTo>
                  <a:pt x="98" y="7770"/>
                </a:lnTo>
                <a:lnTo>
                  <a:pt x="25" y="7916"/>
                </a:lnTo>
                <a:lnTo>
                  <a:pt x="1" y="8014"/>
                </a:lnTo>
                <a:lnTo>
                  <a:pt x="1" y="8014"/>
                </a:lnTo>
                <a:lnTo>
                  <a:pt x="25" y="8208"/>
                </a:lnTo>
                <a:lnTo>
                  <a:pt x="74" y="8379"/>
                </a:lnTo>
                <a:lnTo>
                  <a:pt x="171" y="8574"/>
                </a:lnTo>
                <a:lnTo>
                  <a:pt x="293" y="8720"/>
                </a:lnTo>
                <a:lnTo>
                  <a:pt x="293" y="8720"/>
                </a:lnTo>
                <a:lnTo>
                  <a:pt x="585" y="8988"/>
                </a:lnTo>
                <a:lnTo>
                  <a:pt x="878" y="9231"/>
                </a:lnTo>
                <a:lnTo>
                  <a:pt x="1413" y="9670"/>
                </a:lnTo>
                <a:lnTo>
                  <a:pt x="1901" y="10035"/>
                </a:lnTo>
                <a:lnTo>
                  <a:pt x="2095" y="10206"/>
                </a:lnTo>
                <a:lnTo>
                  <a:pt x="2290" y="10376"/>
                </a:lnTo>
                <a:lnTo>
                  <a:pt x="2412" y="10547"/>
                </a:lnTo>
                <a:lnTo>
                  <a:pt x="2534" y="10717"/>
                </a:lnTo>
                <a:lnTo>
                  <a:pt x="2583" y="10888"/>
                </a:lnTo>
                <a:lnTo>
                  <a:pt x="2583" y="11082"/>
                </a:lnTo>
                <a:lnTo>
                  <a:pt x="2534" y="11277"/>
                </a:lnTo>
                <a:lnTo>
                  <a:pt x="2436" y="11496"/>
                </a:lnTo>
                <a:lnTo>
                  <a:pt x="2266" y="11740"/>
                </a:lnTo>
                <a:lnTo>
                  <a:pt x="1998" y="12008"/>
                </a:lnTo>
                <a:lnTo>
                  <a:pt x="1998" y="12008"/>
                </a:lnTo>
                <a:lnTo>
                  <a:pt x="1828" y="12178"/>
                </a:lnTo>
                <a:lnTo>
                  <a:pt x="1633" y="12276"/>
                </a:lnTo>
                <a:lnTo>
                  <a:pt x="1413" y="12349"/>
                </a:lnTo>
                <a:lnTo>
                  <a:pt x="1219" y="12398"/>
                </a:lnTo>
                <a:lnTo>
                  <a:pt x="999" y="12446"/>
                </a:lnTo>
                <a:lnTo>
                  <a:pt x="780" y="12544"/>
                </a:lnTo>
                <a:lnTo>
                  <a:pt x="585" y="12665"/>
                </a:lnTo>
                <a:lnTo>
                  <a:pt x="366" y="12836"/>
                </a:lnTo>
                <a:lnTo>
                  <a:pt x="366" y="12836"/>
                </a:lnTo>
                <a:lnTo>
                  <a:pt x="196" y="13031"/>
                </a:lnTo>
                <a:lnTo>
                  <a:pt x="98" y="13250"/>
                </a:lnTo>
                <a:lnTo>
                  <a:pt x="25" y="13493"/>
                </a:lnTo>
                <a:lnTo>
                  <a:pt x="1" y="13761"/>
                </a:lnTo>
                <a:lnTo>
                  <a:pt x="1" y="13761"/>
                </a:lnTo>
                <a:lnTo>
                  <a:pt x="25" y="13981"/>
                </a:lnTo>
                <a:lnTo>
                  <a:pt x="50" y="14200"/>
                </a:lnTo>
                <a:lnTo>
                  <a:pt x="123" y="14395"/>
                </a:lnTo>
                <a:lnTo>
                  <a:pt x="220" y="14614"/>
                </a:lnTo>
                <a:lnTo>
                  <a:pt x="318" y="14784"/>
                </a:lnTo>
                <a:lnTo>
                  <a:pt x="439" y="14979"/>
                </a:lnTo>
                <a:lnTo>
                  <a:pt x="561" y="15150"/>
                </a:lnTo>
                <a:lnTo>
                  <a:pt x="707" y="15320"/>
                </a:lnTo>
                <a:lnTo>
                  <a:pt x="707" y="15320"/>
                </a:lnTo>
                <a:lnTo>
                  <a:pt x="878" y="15466"/>
                </a:lnTo>
                <a:lnTo>
                  <a:pt x="1048" y="15588"/>
                </a:lnTo>
                <a:lnTo>
                  <a:pt x="1243" y="15710"/>
                </a:lnTo>
                <a:lnTo>
                  <a:pt x="1438" y="15832"/>
                </a:lnTo>
                <a:lnTo>
                  <a:pt x="1633" y="15905"/>
                </a:lnTo>
                <a:lnTo>
                  <a:pt x="1852" y="15978"/>
                </a:lnTo>
                <a:lnTo>
                  <a:pt x="2047" y="16002"/>
                </a:lnTo>
                <a:lnTo>
                  <a:pt x="2266" y="16026"/>
                </a:lnTo>
                <a:lnTo>
                  <a:pt x="2266" y="16026"/>
                </a:lnTo>
                <a:lnTo>
                  <a:pt x="2534" y="16002"/>
                </a:lnTo>
                <a:lnTo>
                  <a:pt x="2777" y="15929"/>
                </a:lnTo>
                <a:lnTo>
                  <a:pt x="2997" y="15832"/>
                </a:lnTo>
                <a:lnTo>
                  <a:pt x="3191" y="15661"/>
                </a:lnTo>
                <a:lnTo>
                  <a:pt x="3191" y="15661"/>
                </a:lnTo>
                <a:lnTo>
                  <a:pt x="3362" y="15466"/>
                </a:lnTo>
                <a:lnTo>
                  <a:pt x="3484" y="15247"/>
                </a:lnTo>
                <a:lnTo>
                  <a:pt x="3557" y="15052"/>
                </a:lnTo>
                <a:lnTo>
                  <a:pt x="3605" y="14833"/>
                </a:lnTo>
                <a:lnTo>
                  <a:pt x="3679" y="14614"/>
                </a:lnTo>
                <a:lnTo>
                  <a:pt x="3752" y="14419"/>
                </a:lnTo>
                <a:lnTo>
                  <a:pt x="3849" y="14200"/>
                </a:lnTo>
                <a:lnTo>
                  <a:pt x="4019" y="14029"/>
                </a:lnTo>
                <a:lnTo>
                  <a:pt x="4019" y="14029"/>
                </a:lnTo>
                <a:lnTo>
                  <a:pt x="4287" y="13786"/>
                </a:lnTo>
                <a:lnTo>
                  <a:pt x="4531" y="13591"/>
                </a:lnTo>
                <a:lnTo>
                  <a:pt x="4750" y="13493"/>
                </a:lnTo>
                <a:lnTo>
                  <a:pt x="4945" y="13445"/>
                </a:lnTo>
                <a:lnTo>
                  <a:pt x="5140" y="13445"/>
                </a:lnTo>
                <a:lnTo>
                  <a:pt x="5310" y="13493"/>
                </a:lnTo>
                <a:lnTo>
                  <a:pt x="5481" y="13615"/>
                </a:lnTo>
                <a:lnTo>
                  <a:pt x="5651" y="13737"/>
                </a:lnTo>
                <a:lnTo>
                  <a:pt x="5822" y="13932"/>
                </a:lnTo>
                <a:lnTo>
                  <a:pt x="5992" y="14127"/>
                </a:lnTo>
                <a:lnTo>
                  <a:pt x="6358" y="14614"/>
                </a:lnTo>
                <a:lnTo>
                  <a:pt x="6796" y="15150"/>
                </a:lnTo>
                <a:lnTo>
                  <a:pt x="7039" y="15442"/>
                </a:lnTo>
                <a:lnTo>
                  <a:pt x="7307" y="15734"/>
                </a:lnTo>
                <a:lnTo>
                  <a:pt x="7307" y="15734"/>
                </a:lnTo>
                <a:lnTo>
                  <a:pt x="7454" y="15856"/>
                </a:lnTo>
                <a:lnTo>
                  <a:pt x="7648" y="15953"/>
                </a:lnTo>
                <a:lnTo>
                  <a:pt x="7819" y="16002"/>
                </a:lnTo>
                <a:lnTo>
                  <a:pt x="8014" y="16026"/>
                </a:lnTo>
                <a:lnTo>
                  <a:pt x="8014" y="16026"/>
                </a:lnTo>
                <a:lnTo>
                  <a:pt x="8111" y="16002"/>
                </a:lnTo>
                <a:lnTo>
                  <a:pt x="8257" y="15929"/>
                </a:lnTo>
                <a:lnTo>
                  <a:pt x="8720" y="15661"/>
                </a:lnTo>
                <a:lnTo>
                  <a:pt x="8988" y="15491"/>
                </a:lnTo>
                <a:lnTo>
                  <a:pt x="9280" y="15271"/>
                </a:lnTo>
                <a:lnTo>
                  <a:pt x="9597" y="15052"/>
                </a:lnTo>
                <a:lnTo>
                  <a:pt x="9889" y="14784"/>
                </a:lnTo>
                <a:lnTo>
                  <a:pt x="10157" y="14516"/>
                </a:lnTo>
                <a:lnTo>
                  <a:pt x="10400" y="14224"/>
                </a:lnTo>
                <a:lnTo>
                  <a:pt x="10595" y="13932"/>
                </a:lnTo>
                <a:lnTo>
                  <a:pt x="10668" y="13786"/>
                </a:lnTo>
                <a:lnTo>
                  <a:pt x="10717" y="13615"/>
                </a:lnTo>
                <a:lnTo>
                  <a:pt x="10766" y="13469"/>
                </a:lnTo>
                <a:lnTo>
                  <a:pt x="10790" y="13323"/>
                </a:lnTo>
                <a:lnTo>
                  <a:pt x="10790" y="13177"/>
                </a:lnTo>
                <a:lnTo>
                  <a:pt x="10766" y="13006"/>
                </a:lnTo>
                <a:lnTo>
                  <a:pt x="10717" y="12860"/>
                </a:lnTo>
                <a:lnTo>
                  <a:pt x="10644" y="12714"/>
                </a:lnTo>
                <a:lnTo>
                  <a:pt x="10547" y="12568"/>
                </a:lnTo>
                <a:lnTo>
                  <a:pt x="10425" y="12422"/>
                </a:lnTo>
                <a:lnTo>
                  <a:pt x="10425" y="12422"/>
                </a:lnTo>
                <a:lnTo>
                  <a:pt x="10230" y="12276"/>
                </a:lnTo>
                <a:lnTo>
                  <a:pt x="10035" y="12178"/>
                </a:lnTo>
                <a:lnTo>
                  <a:pt x="9840" y="12105"/>
                </a:lnTo>
                <a:lnTo>
                  <a:pt x="9621" y="12032"/>
                </a:lnTo>
                <a:lnTo>
                  <a:pt x="9402" y="11983"/>
                </a:lnTo>
                <a:lnTo>
                  <a:pt x="9183" y="11886"/>
                </a:lnTo>
                <a:lnTo>
                  <a:pt x="8988" y="11789"/>
                </a:lnTo>
                <a:lnTo>
                  <a:pt x="8793" y="11618"/>
                </a:lnTo>
                <a:lnTo>
                  <a:pt x="8793" y="11618"/>
                </a:lnTo>
                <a:lnTo>
                  <a:pt x="8623" y="11423"/>
                </a:lnTo>
                <a:lnTo>
                  <a:pt x="8525" y="11204"/>
                </a:lnTo>
                <a:lnTo>
                  <a:pt x="8452" y="10961"/>
                </a:lnTo>
                <a:lnTo>
                  <a:pt x="8428" y="10668"/>
                </a:lnTo>
                <a:lnTo>
                  <a:pt x="8428" y="10668"/>
                </a:lnTo>
                <a:lnTo>
                  <a:pt x="8452" y="10473"/>
                </a:lnTo>
                <a:lnTo>
                  <a:pt x="8476" y="10254"/>
                </a:lnTo>
                <a:lnTo>
                  <a:pt x="8549" y="10059"/>
                </a:lnTo>
                <a:lnTo>
                  <a:pt x="8623" y="9865"/>
                </a:lnTo>
                <a:lnTo>
                  <a:pt x="8720" y="9670"/>
                </a:lnTo>
                <a:lnTo>
                  <a:pt x="8842" y="9475"/>
                </a:lnTo>
                <a:lnTo>
                  <a:pt x="8988" y="9304"/>
                </a:lnTo>
                <a:lnTo>
                  <a:pt x="9134" y="9134"/>
                </a:lnTo>
                <a:lnTo>
                  <a:pt x="9134" y="9134"/>
                </a:lnTo>
                <a:lnTo>
                  <a:pt x="9304" y="8988"/>
                </a:lnTo>
                <a:lnTo>
                  <a:pt x="9475" y="8866"/>
                </a:lnTo>
                <a:lnTo>
                  <a:pt x="9645" y="8744"/>
                </a:lnTo>
                <a:lnTo>
                  <a:pt x="9840" y="8622"/>
                </a:lnTo>
                <a:lnTo>
                  <a:pt x="10035" y="8549"/>
                </a:lnTo>
                <a:lnTo>
                  <a:pt x="10254" y="8476"/>
                </a:lnTo>
                <a:lnTo>
                  <a:pt x="10474" y="8452"/>
                </a:lnTo>
                <a:lnTo>
                  <a:pt x="10668" y="8428"/>
                </a:lnTo>
                <a:lnTo>
                  <a:pt x="10668" y="8428"/>
                </a:lnTo>
                <a:lnTo>
                  <a:pt x="10936" y="8452"/>
                </a:lnTo>
                <a:lnTo>
                  <a:pt x="11180" y="8525"/>
                </a:lnTo>
                <a:lnTo>
                  <a:pt x="11423" y="8622"/>
                </a:lnTo>
                <a:lnTo>
                  <a:pt x="11618" y="8793"/>
                </a:lnTo>
                <a:lnTo>
                  <a:pt x="11618" y="8793"/>
                </a:lnTo>
                <a:lnTo>
                  <a:pt x="11789" y="8988"/>
                </a:lnTo>
                <a:lnTo>
                  <a:pt x="11910" y="9207"/>
                </a:lnTo>
                <a:lnTo>
                  <a:pt x="11984" y="9426"/>
                </a:lnTo>
                <a:lnTo>
                  <a:pt x="12057" y="9645"/>
                </a:lnTo>
                <a:lnTo>
                  <a:pt x="12105" y="9840"/>
                </a:lnTo>
                <a:lnTo>
                  <a:pt x="12178" y="10035"/>
                </a:lnTo>
                <a:lnTo>
                  <a:pt x="12276" y="10230"/>
                </a:lnTo>
                <a:lnTo>
                  <a:pt x="12422" y="10425"/>
                </a:lnTo>
                <a:lnTo>
                  <a:pt x="12422" y="10425"/>
                </a:lnTo>
                <a:lnTo>
                  <a:pt x="12568" y="10547"/>
                </a:lnTo>
                <a:lnTo>
                  <a:pt x="12714" y="10644"/>
                </a:lnTo>
                <a:lnTo>
                  <a:pt x="12860" y="10717"/>
                </a:lnTo>
                <a:lnTo>
                  <a:pt x="13006" y="10766"/>
                </a:lnTo>
                <a:lnTo>
                  <a:pt x="13177" y="10790"/>
                </a:lnTo>
                <a:lnTo>
                  <a:pt x="13323" y="10790"/>
                </a:lnTo>
                <a:lnTo>
                  <a:pt x="13469" y="10766"/>
                </a:lnTo>
                <a:lnTo>
                  <a:pt x="13615" y="10717"/>
                </a:lnTo>
                <a:lnTo>
                  <a:pt x="13786" y="10668"/>
                </a:lnTo>
                <a:lnTo>
                  <a:pt x="13932" y="10595"/>
                </a:lnTo>
                <a:lnTo>
                  <a:pt x="14224" y="10400"/>
                </a:lnTo>
                <a:lnTo>
                  <a:pt x="14516" y="10157"/>
                </a:lnTo>
                <a:lnTo>
                  <a:pt x="14784" y="9889"/>
                </a:lnTo>
                <a:lnTo>
                  <a:pt x="15052" y="9597"/>
                </a:lnTo>
                <a:lnTo>
                  <a:pt x="15271" y="9280"/>
                </a:lnTo>
                <a:lnTo>
                  <a:pt x="15491" y="8988"/>
                </a:lnTo>
                <a:lnTo>
                  <a:pt x="15661" y="8720"/>
                </a:lnTo>
                <a:lnTo>
                  <a:pt x="15929" y="8257"/>
                </a:lnTo>
                <a:lnTo>
                  <a:pt x="16002" y="8111"/>
                </a:lnTo>
                <a:lnTo>
                  <a:pt x="16026" y="8014"/>
                </a:lnTo>
                <a:lnTo>
                  <a:pt x="16026" y="8014"/>
                </a:lnTo>
                <a:lnTo>
                  <a:pt x="16002" y="7819"/>
                </a:lnTo>
                <a:lnTo>
                  <a:pt x="15953" y="7648"/>
                </a:lnTo>
                <a:lnTo>
                  <a:pt x="15856" y="7453"/>
                </a:lnTo>
                <a:lnTo>
                  <a:pt x="15734" y="7307"/>
                </a:lnTo>
                <a:lnTo>
                  <a:pt x="15734" y="7307"/>
                </a:lnTo>
                <a:lnTo>
                  <a:pt x="15442" y="7039"/>
                </a:lnTo>
                <a:lnTo>
                  <a:pt x="15150" y="6796"/>
                </a:lnTo>
                <a:lnTo>
                  <a:pt x="14614" y="6357"/>
                </a:lnTo>
                <a:lnTo>
                  <a:pt x="14127" y="5992"/>
                </a:lnTo>
                <a:lnTo>
                  <a:pt x="13932" y="5822"/>
                </a:lnTo>
                <a:lnTo>
                  <a:pt x="13737" y="5651"/>
                </a:lnTo>
                <a:lnTo>
                  <a:pt x="13615" y="5481"/>
                </a:lnTo>
                <a:lnTo>
                  <a:pt x="13494" y="5310"/>
                </a:lnTo>
                <a:lnTo>
                  <a:pt x="13445" y="5140"/>
                </a:lnTo>
                <a:lnTo>
                  <a:pt x="13445" y="4945"/>
                </a:lnTo>
                <a:lnTo>
                  <a:pt x="13494" y="4750"/>
                </a:lnTo>
                <a:lnTo>
                  <a:pt x="13591" y="4531"/>
                </a:lnTo>
                <a:lnTo>
                  <a:pt x="13761" y="4287"/>
                </a:lnTo>
                <a:lnTo>
                  <a:pt x="14029" y="4019"/>
                </a:lnTo>
                <a:lnTo>
                  <a:pt x="14029" y="4019"/>
                </a:lnTo>
                <a:close/>
              </a:path>
            </a:pathLst>
          </a:custGeom>
          <a:noFill/>
          <a:ln w="12175" cap="rnd" cmpd="sng">
            <a:solidFill>
              <a:srgbClr val="FC4067"/>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371" name="Google Shape;371;p14"/>
          <p:cNvGrpSpPr/>
          <p:nvPr/>
        </p:nvGrpSpPr>
        <p:grpSpPr>
          <a:xfrm>
            <a:off x="10856509" y="5970102"/>
            <a:ext cx="678468" cy="638281"/>
            <a:chOff x="5972700" y="2330200"/>
            <a:chExt cx="411625" cy="387275"/>
          </a:xfrm>
        </p:grpSpPr>
        <p:sp>
          <p:nvSpPr>
            <p:cNvPr id="372" name="Google Shape;372;p14"/>
            <p:cNvSpPr/>
            <p:nvPr/>
          </p:nvSpPr>
          <p:spPr>
            <a:xfrm>
              <a:off x="5972700" y="2476950"/>
              <a:ext cx="98050" cy="219825"/>
            </a:xfrm>
            <a:custGeom>
              <a:avLst/>
              <a:gdLst/>
              <a:ahLst/>
              <a:cxnLst/>
              <a:rect l="l" t="t" r="r" b="b"/>
              <a:pathLst>
                <a:path w="3922" h="8793" fill="none" extrusionOk="0">
                  <a:moveTo>
                    <a:pt x="0" y="0"/>
                  </a:moveTo>
                  <a:lnTo>
                    <a:pt x="0" y="8792"/>
                  </a:lnTo>
                  <a:lnTo>
                    <a:pt x="3921" y="8792"/>
                  </a:lnTo>
                  <a:lnTo>
                    <a:pt x="3921" y="0"/>
                  </a:lnTo>
                  <a:lnTo>
                    <a:pt x="0" y="0"/>
                  </a:lnTo>
                  <a:close/>
                  <a:moveTo>
                    <a:pt x="2411" y="2411"/>
                  </a:moveTo>
                  <a:lnTo>
                    <a:pt x="2411" y="2411"/>
                  </a:lnTo>
                  <a:lnTo>
                    <a:pt x="2265" y="2387"/>
                  </a:lnTo>
                  <a:lnTo>
                    <a:pt x="2143" y="2363"/>
                  </a:lnTo>
                  <a:lnTo>
                    <a:pt x="2022" y="2290"/>
                  </a:lnTo>
                  <a:lnTo>
                    <a:pt x="1924" y="2216"/>
                  </a:lnTo>
                  <a:lnTo>
                    <a:pt x="1827" y="2095"/>
                  </a:lnTo>
                  <a:lnTo>
                    <a:pt x="1754" y="1973"/>
                  </a:lnTo>
                  <a:lnTo>
                    <a:pt x="1729" y="1851"/>
                  </a:lnTo>
                  <a:lnTo>
                    <a:pt x="1705" y="1705"/>
                  </a:lnTo>
                  <a:lnTo>
                    <a:pt x="1705" y="1705"/>
                  </a:lnTo>
                  <a:lnTo>
                    <a:pt x="1729" y="1559"/>
                  </a:lnTo>
                  <a:lnTo>
                    <a:pt x="1754" y="1437"/>
                  </a:lnTo>
                  <a:lnTo>
                    <a:pt x="1827" y="1315"/>
                  </a:lnTo>
                  <a:lnTo>
                    <a:pt x="1924" y="1218"/>
                  </a:lnTo>
                  <a:lnTo>
                    <a:pt x="2022" y="1120"/>
                  </a:lnTo>
                  <a:lnTo>
                    <a:pt x="2143" y="1072"/>
                  </a:lnTo>
                  <a:lnTo>
                    <a:pt x="2265" y="1023"/>
                  </a:lnTo>
                  <a:lnTo>
                    <a:pt x="2411" y="999"/>
                  </a:lnTo>
                  <a:lnTo>
                    <a:pt x="2411" y="999"/>
                  </a:lnTo>
                  <a:lnTo>
                    <a:pt x="2557" y="1023"/>
                  </a:lnTo>
                  <a:lnTo>
                    <a:pt x="2679" y="1072"/>
                  </a:lnTo>
                  <a:lnTo>
                    <a:pt x="2801" y="1120"/>
                  </a:lnTo>
                  <a:lnTo>
                    <a:pt x="2898" y="1218"/>
                  </a:lnTo>
                  <a:lnTo>
                    <a:pt x="2996" y="1315"/>
                  </a:lnTo>
                  <a:lnTo>
                    <a:pt x="3069" y="1437"/>
                  </a:lnTo>
                  <a:lnTo>
                    <a:pt x="3093" y="1559"/>
                  </a:lnTo>
                  <a:lnTo>
                    <a:pt x="3118" y="1705"/>
                  </a:lnTo>
                  <a:lnTo>
                    <a:pt x="3118" y="1705"/>
                  </a:lnTo>
                  <a:lnTo>
                    <a:pt x="3093" y="1851"/>
                  </a:lnTo>
                  <a:lnTo>
                    <a:pt x="3069" y="1973"/>
                  </a:lnTo>
                  <a:lnTo>
                    <a:pt x="2996" y="2095"/>
                  </a:lnTo>
                  <a:lnTo>
                    <a:pt x="2898" y="2216"/>
                  </a:lnTo>
                  <a:lnTo>
                    <a:pt x="2801" y="2290"/>
                  </a:lnTo>
                  <a:lnTo>
                    <a:pt x="2679" y="2363"/>
                  </a:lnTo>
                  <a:lnTo>
                    <a:pt x="2557" y="2387"/>
                  </a:lnTo>
                  <a:lnTo>
                    <a:pt x="2411" y="2411"/>
                  </a:lnTo>
                  <a:lnTo>
                    <a:pt x="2411" y="2411"/>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3" name="Google Shape;373;p14"/>
            <p:cNvSpPr/>
            <p:nvPr/>
          </p:nvSpPr>
          <p:spPr>
            <a:xfrm>
              <a:off x="6078025" y="2330200"/>
              <a:ext cx="306300" cy="387275"/>
            </a:xfrm>
            <a:custGeom>
              <a:avLst/>
              <a:gdLst/>
              <a:ahLst/>
              <a:cxnLst/>
              <a:rect l="l" t="t" r="r" b="b"/>
              <a:pathLst>
                <a:path w="12252" h="15491" fill="none" extrusionOk="0">
                  <a:moveTo>
                    <a:pt x="1" y="13396"/>
                  </a:moveTo>
                  <a:lnTo>
                    <a:pt x="1511" y="13396"/>
                  </a:lnTo>
                  <a:lnTo>
                    <a:pt x="1511" y="13396"/>
                  </a:lnTo>
                  <a:lnTo>
                    <a:pt x="1998" y="13639"/>
                  </a:lnTo>
                  <a:lnTo>
                    <a:pt x="2680" y="13932"/>
                  </a:lnTo>
                  <a:lnTo>
                    <a:pt x="3556" y="14273"/>
                  </a:lnTo>
                  <a:lnTo>
                    <a:pt x="4531" y="14638"/>
                  </a:lnTo>
                  <a:lnTo>
                    <a:pt x="5578" y="14955"/>
                  </a:lnTo>
                  <a:lnTo>
                    <a:pt x="6114" y="15101"/>
                  </a:lnTo>
                  <a:lnTo>
                    <a:pt x="6650" y="15222"/>
                  </a:lnTo>
                  <a:lnTo>
                    <a:pt x="7161" y="15344"/>
                  </a:lnTo>
                  <a:lnTo>
                    <a:pt x="7672" y="15417"/>
                  </a:lnTo>
                  <a:lnTo>
                    <a:pt x="8135" y="15466"/>
                  </a:lnTo>
                  <a:lnTo>
                    <a:pt x="8598" y="15490"/>
                  </a:lnTo>
                  <a:lnTo>
                    <a:pt x="8598" y="15490"/>
                  </a:lnTo>
                  <a:lnTo>
                    <a:pt x="9377" y="15490"/>
                  </a:lnTo>
                  <a:lnTo>
                    <a:pt x="9791" y="15466"/>
                  </a:lnTo>
                  <a:lnTo>
                    <a:pt x="10181" y="15417"/>
                  </a:lnTo>
                  <a:lnTo>
                    <a:pt x="10522" y="15320"/>
                  </a:lnTo>
                  <a:lnTo>
                    <a:pt x="10692" y="15271"/>
                  </a:lnTo>
                  <a:lnTo>
                    <a:pt x="10814" y="15222"/>
                  </a:lnTo>
                  <a:lnTo>
                    <a:pt x="10936" y="15149"/>
                  </a:lnTo>
                  <a:lnTo>
                    <a:pt x="11033" y="15052"/>
                  </a:lnTo>
                  <a:lnTo>
                    <a:pt x="11082" y="14955"/>
                  </a:lnTo>
                  <a:lnTo>
                    <a:pt x="11131" y="14833"/>
                  </a:lnTo>
                  <a:lnTo>
                    <a:pt x="11204" y="14126"/>
                  </a:lnTo>
                  <a:lnTo>
                    <a:pt x="11204" y="14126"/>
                  </a:lnTo>
                  <a:lnTo>
                    <a:pt x="11180" y="13956"/>
                  </a:lnTo>
                  <a:lnTo>
                    <a:pt x="11131" y="13810"/>
                  </a:lnTo>
                  <a:lnTo>
                    <a:pt x="11033" y="13664"/>
                  </a:lnTo>
                  <a:lnTo>
                    <a:pt x="10887" y="13542"/>
                  </a:lnTo>
                  <a:lnTo>
                    <a:pt x="10887" y="13542"/>
                  </a:lnTo>
                  <a:lnTo>
                    <a:pt x="11009" y="13518"/>
                  </a:lnTo>
                  <a:lnTo>
                    <a:pt x="11131" y="13469"/>
                  </a:lnTo>
                  <a:lnTo>
                    <a:pt x="11253" y="13420"/>
                  </a:lnTo>
                  <a:lnTo>
                    <a:pt x="11350" y="13323"/>
                  </a:lnTo>
                  <a:lnTo>
                    <a:pt x="11423" y="13225"/>
                  </a:lnTo>
                  <a:lnTo>
                    <a:pt x="11496" y="13104"/>
                  </a:lnTo>
                  <a:lnTo>
                    <a:pt x="11545" y="12957"/>
                  </a:lnTo>
                  <a:lnTo>
                    <a:pt x="11569" y="12836"/>
                  </a:lnTo>
                  <a:lnTo>
                    <a:pt x="11642" y="11959"/>
                  </a:lnTo>
                  <a:lnTo>
                    <a:pt x="11642" y="11959"/>
                  </a:lnTo>
                  <a:lnTo>
                    <a:pt x="11642" y="11837"/>
                  </a:lnTo>
                  <a:lnTo>
                    <a:pt x="11642" y="11740"/>
                  </a:lnTo>
                  <a:lnTo>
                    <a:pt x="11618" y="11618"/>
                  </a:lnTo>
                  <a:lnTo>
                    <a:pt x="11569" y="11521"/>
                  </a:lnTo>
                  <a:lnTo>
                    <a:pt x="11447" y="11350"/>
                  </a:lnTo>
                  <a:lnTo>
                    <a:pt x="11374" y="11277"/>
                  </a:lnTo>
                  <a:lnTo>
                    <a:pt x="11301" y="11204"/>
                  </a:lnTo>
                  <a:lnTo>
                    <a:pt x="11301" y="11204"/>
                  </a:lnTo>
                  <a:lnTo>
                    <a:pt x="11423" y="11180"/>
                  </a:lnTo>
                  <a:lnTo>
                    <a:pt x="11521" y="11131"/>
                  </a:lnTo>
                  <a:lnTo>
                    <a:pt x="11618" y="11058"/>
                  </a:lnTo>
                  <a:lnTo>
                    <a:pt x="11715" y="10960"/>
                  </a:lnTo>
                  <a:lnTo>
                    <a:pt x="11788" y="10863"/>
                  </a:lnTo>
                  <a:lnTo>
                    <a:pt x="11837" y="10766"/>
                  </a:lnTo>
                  <a:lnTo>
                    <a:pt x="11886" y="10644"/>
                  </a:lnTo>
                  <a:lnTo>
                    <a:pt x="11910" y="10498"/>
                  </a:lnTo>
                  <a:lnTo>
                    <a:pt x="11983" y="9645"/>
                  </a:lnTo>
                  <a:lnTo>
                    <a:pt x="11983" y="9645"/>
                  </a:lnTo>
                  <a:lnTo>
                    <a:pt x="11983" y="9523"/>
                  </a:lnTo>
                  <a:lnTo>
                    <a:pt x="11983" y="9402"/>
                  </a:lnTo>
                  <a:lnTo>
                    <a:pt x="11959" y="9280"/>
                  </a:lnTo>
                  <a:lnTo>
                    <a:pt x="11910" y="9182"/>
                  </a:lnTo>
                  <a:lnTo>
                    <a:pt x="11861" y="9085"/>
                  </a:lnTo>
                  <a:lnTo>
                    <a:pt x="11788" y="9012"/>
                  </a:lnTo>
                  <a:lnTo>
                    <a:pt x="11715" y="8939"/>
                  </a:lnTo>
                  <a:lnTo>
                    <a:pt x="11618" y="8866"/>
                  </a:lnTo>
                  <a:lnTo>
                    <a:pt x="11618" y="8866"/>
                  </a:lnTo>
                  <a:lnTo>
                    <a:pt x="11715" y="8841"/>
                  </a:lnTo>
                  <a:lnTo>
                    <a:pt x="11813" y="8768"/>
                  </a:lnTo>
                  <a:lnTo>
                    <a:pt x="11910" y="8695"/>
                  </a:lnTo>
                  <a:lnTo>
                    <a:pt x="11983" y="8622"/>
                  </a:lnTo>
                  <a:lnTo>
                    <a:pt x="12056" y="8525"/>
                  </a:lnTo>
                  <a:lnTo>
                    <a:pt x="12105" y="8427"/>
                  </a:lnTo>
                  <a:lnTo>
                    <a:pt x="12129" y="8306"/>
                  </a:lnTo>
                  <a:lnTo>
                    <a:pt x="12154" y="8184"/>
                  </a:lnTo>
                  <a:lnTo>
                    <a:pt x="12251" y="7307"/>
                  </a:lnTo>
                  <a:lnTo>
                    <a:pt x="12251" y="7307"/>
                  </a:lnTo>
                  <a:lnTo>
                    <a:pt x="12227" y="7185"/>
                  </a:lnTo>
                  <a:lnTo>
                    <a:pt x="12202" y="7064"/>
                  </a:lnTo>
                  <a:lnTo>
                    <a:pt x="12154" y="6966"/>
                  </a:lnTo>
                  <a:lnTo>
                    <a:pt x="12105" y="6869"/>
                  </a:lnTo>
                  <a:lnTo>
                    <a:pt x="12032" y="6771"/>
                  </a:lnTo>
                  <a:lnTo>
                    <a:pt x="11935" y="6698"/>
                  </a:lnTo>
                  <a:lnTo>
                    <a:pt x="11715" y="6552"/>
                  </a:lnTo>
                  <a:lnTo>
                    <a:pt x="11472" y="6430"/>
                  </a:lnTo>
                  <a:lnTo>
                    <a:pt x="11180" y="6333"/>
                  </a:lnTo>
                  <a:lnTo>
                    <a:pt x="10863" y="6260"/>
                  </a:lnTo>
                  <a:lnTo>
                    <a:pt x="10546" y="6211"/>
                  </a:lnTo>
                  <a:lnTo>
                    <a:pt x="10546" y="6211"/>
                  </a:lnTo>
                  <a:lnTo>
                    <a:pt x="9864" y="6114"/>
                  </a:lnTo>
                  <a:lnTo>
                    <a:pt x="8817" y="6016"/>
                  </a:lnTo>
                  <a:lnTo>
                    <a:pt x="7575" y="5943"/>
                  </a:lnTo>
                  <a:lnTo>
                    <a:pt x="6309" y="5870"/>
                  </a:lnTo>
                  <a:lnTo>
                    <a:pt x="6309" y="5870"/>
                  </a:lnTo>
                  <a:lnTo>
                    <a:pt x="6479" y="5578"/>
                  </a:lnTo>
                  <a:lnTo>
                    <a:pt x="6625" y="5237"/>
                  </a:lnTo>
                  <a:lnTo>
                    <a:pt x="6771" y="4872"/>
                  </a:lnTo>
                  <a:lnTo>
                    <a:pt x="6869" y="4482"/>
                  </a:lnTo>
                  <a:lnTo>
                    <a:pt x="6966" y="4092"/>
                  </a:lnTo>
                  <a:lnTo>
                    <a:pt x="7064" y="3678"/>
                  </a:lnTo>
                  <a:lnTo>
                    <a:pt x="7161" y="2875"/>
                  </a:lnTo>
                  <a:lnTo>
                    <a:pt x="7234" y="2144"/>
                  </a:lnTo>
                  <a:lnTo>
                    <a:pt x="7283" y="1535"/>
                  </a:lnTo>
                  <a:lnTo>
                    <a:pt x="7283" y="975"/>
                  </a:lnTo>
                  <a:lnTo>
                    <a:pt x="7283" y="975"/>
                  </a:lnTo>
                  <a:lnTo>
                    <a:pt x="7283" y="804"/>
                  </a:lnTo>
                  <a:lnTo>
                    <a:pt x="7210" y="609"/>
                  </a:lnTo>
                  <a:lnTo>
                    <a:pt x="7137" y="463"/>
                  </a:lnTo>
                  <a:lnTo>
                    <a:pt x="7015" y="317"/>
                  </a:lnTo>
                  <a:lnTo>
                    <a:pt x="6869" y="171"/>
                  </a:lnTo>
                  <a:lnTo>
                    <a:pt x="6698" y="98"/>
                  </a:lnTo>
                  <a:lnTo>
                    <a:pt x="6503" y="25"/>
                  </a:lnTo>
                  <a:lnTo>
                    <a:pt x="6309" y="1"/>
                  </a:lnTo>
                  <a:lnTo>
                    <a:pt x="6309" y="1"/>
                  </a:lnTo>
                  <a:lnTo>
                    <a:pt x="5943" y="25"/>
                  </a:lnTo>
                  <a:lnTo>
                    <a:pt x="5700" y="74"/>
                  </a:lnTo>
                  <a:lnTo>
                    <a:pt x="5505" y="147"/>
                  </a:lnTo>
                  <a:lnTo>
                    <a:pt x="5359" y="220"/>
                  </a:lnTo>
                  <a:lnTo>
                    <a:pt x="5359" y="220"/>
                  </a:lnTo>
                  <a:lnTo>
                    <a:pt x="4969" y="1462"/>
                  </a:lnTo>
                  <a:lnTo>
                    <a:pt x="4774" y="2022"/>
                  </a:lnTo>
                  <a:lnTo>
                    <a:pt x="4579" y="2534"/>
                  </a:lnTo>
                  <a:lnTo>
                    <a:pt x="4385" y="2996"/>
                  </a:lnTo>
                  <a:lnTo>
                    <a:pt x="4190" y="3386"/>
                  </a:lnTo>
                  <a:lnTo>
                    <a:pt x="4019" y="3678"/>
                  </a:lnTo>
                  <a:lnTo>
                    <a:pt x="3873" y="3922"/>
                  </a:lnTo>
                  <a:lnTo>
                    <a:pt x="3873" y="3922"/>
                  </a:lnTo>
                  <a:lnTo>
                    <a:pt x="3654" y="4141"/>
                  </a:lnTo>
                  <a:lnTo>
                    <a:pt x="3313" y="4482"/>
                  </a:lnTo>
                  <a:lnTo>
                    <a:pt x="2509" y="5237"/>
                  </a:lnTo>
                  <a:lnTo>
                    <a:pt x="1438" y="6211"/>
                  </a:lnTo>
                  <a:lnTo>
                    <a:pt x="1" y="621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74" name="Google Shape;374;p14"/>
          <p:cNvGrpSpPr/>
          <p:nvPr/>
        </p:nvGrpSpPr>
        <p:grpSpPr>
          <a:xfrm>
            <a:off x="727495" y="509853"/>
            <a:ext cx="531544" cy="842560"/>
            <a:chOff x="6718575" y="2318625"/>
            <a:chExt cx="256950" cy="407375"/>
          </a:xfrm>
        </p:grpSpPr>
        <p:sp>
          <p:nvSpPr>
            <p:cNvPr id="375" name="Google Shape;375;p14"/>
            <p:cNvSpPr/>
            <p:nvPr/>
          </p:nvSpPr>
          <p:spPr>
            <a:xfrm>
              <a:off x="6795900" y="2673600"/>
              <a:ext cx="102300" cy="22550"/>
            </a:xfrm>
            <a:custGeom>
              <a:avLst/>
              <a:gdLst/>
              <a:ahLst/>
              <a:cxnLst/>
              <a:rect l="l" t="t" r="r" b="b"/>
              <a:pathLst>
                <a:path w="4092" h="902" fill="none" extrusionOk="0">
                  <a:moveTo>
                    <a:pt x="4092" y="902"/>
                  </a:moveTo>
                  <a:lnTo>
                    <a:pt x="4092" y="1"/>
                  </a:lnTo>
                  <a:lnTo>
                    <a:pt x="0" y="1"/>
                  </a:lnTo>
                  <a:lnTo>
                    <a:pt x="0" y="902"/>
                  </a:lnTo>
                  <a:lnTo>
                    <a:pt x="4092" y="902"/>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6" name="Google Shape;376;p14"/>
            <p:cNvSpPr/>
            <p:nvPr/>
          </p:nvSpPr>
          <p:spPr>
            <a:xfrm>
              <a:off x="6795900" y="2650475"/>
              <a:ext cx="102300" cy="22550"/>
            </a:xfrm>
            <a:custGeom>
              <a:avLst/>
              <a:gdLst/>
              <a:ahLst/>
              <a:cxnLst/>
              <a:rect l="l" t="t" r="r" b="b"/>
              <a:pathLst>
                <a:path w="4092" h="902" fill="none" extrusionOk="0">
                  <a:moveTo>
                    <a:pt x="4092" y="901"/>
                  </a:moveTo>
                  <a:lnTo>
                    <a:pt x="4092" y="0"/>
                  </a:lnTo>
                  <a:lnTo>
                    <a:pt x="0" y="0"/>
                  </a:lnTo>
                  <a:lnTo>
                    <a:pt x="0" y="901"/>
                  </a:lnTo>
                  <a:lnTo>
                    <a:pt x="4092" y="901"/>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7" name="Google Shape;377;p14"/>
            <p:cNvSpPr/>
            <p:nvPr/>
          </p:nvSpPr>
          <p:spPr>
            <a:xfrm>
              <a:off x="6795900" y="2696125"/>
              <a:ext cx="102300" cy="29875"/>
            </a:xfrm>
            <a:custGeom>
              <a:avLst/>
              <a:gdLst/>
              <a:ahLst/>
              <a:cxnLst/>
              <a:rect l="l" t="t" r="r" b="b"/>
              <a:pathLst>
                <a:path w="4092" h="1195" fill="none" extrusionOk="0">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8" name="Google Shape;378;p14"/>
            <p:cNvSpPr/>
            <p:nvPr/>
          </p:nvSpPr>
          <p:spPr>
            <a:xfrm>
              <a:off x="6784925" y="2459275"/>
              <a:ext cx="35350" cy="166875"/>
            </a:xfrm>
            <a:custGeom>
              <a:avLst/>
              <a:gdLst/>
              <a:ahLst/>
              <a:cxnLst/>
              <a:rect l="l" t="t" r="r" b="b"/>
              <a:pathLst>
                <a:path w="1414" h="6675" fill="none" extrusionOk="0">
                  <a:moveTo>
                    <a:pt x="1413" y="6674"/>
                  </a:moveTo>
                  <a:lnTo>
                    <a:pt x="1413" y="6674"/>
                  </a:lnTo>
                  <a:lnTo>
                    <a:pt x="585" y="2850"/>
                  </a:lnTo>
                  <a:lnTo>
                    <a:pt x="1" y="1"/>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9" name="Google Shape;379;p14"/>
            <p:cNvSpPr/>
            <p:nvPr/>
          </p:nvSpPr>
          <p:spPr>
            <a:xfrm>
              <a:off x="6718575" y="2318625"/>
              <a:ext cx="256950" cy="307525"/>
            </a:xfrm>
            <a:custGeom>
              <a:avLst/>
              <a:gdLst/>
              <a:ahLst/>
              <a:cxnLst/>
              <a:rect l="l" t="t" r="r" b="b"/>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0" name="Google Shape;380;p14"/>
            <p:cNvSpPr/>
            <p:nvPr/>
          </p:nvSpPr>
          <p:spPr>
            <a:xfrm>
              <a:off x="6873825" y="2459275"/>
              <a:ext cx="35350" cy="166875"/>
            </a:xfrm>
            <a:custGeom>
              <a:avLst/>
              <a:gdLst/>
              <a:ahLst/>
              <a:cxnLst/>
              <a:rect l="l" t="t" r="r" b="b"/>
              <a:pathLst>
                <a:path w="1414" h="6675" fill="none" extrusionOk="0">
                  <a:moveTo>
                    <a:pt x="1413" y="1"/>
                  </a:moveTo>
                  <a:lnTo>
                    <a:pt x="1413" y="1"/>
                  </a:lnTo>
                  <a:lnTo>
                    <a:pt x="829" y="2850"/>
                  </a:lnTo>
                  <a:lnTo>
                    <a:pt x="1" y="6674"/>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1" name="Google Shape;381;p14"/>
            <p:cNvSpPr/>
            <p:nvPr/>
          </p:nvSpPr>
          <p:spPr>
            <a:xfrm>
              <a:off x="6801975" y="2453200"/>
              <a:ext cx="90150" cy="19500"/>
            </a:xfrm>
            <a:custGeom>
              <a:avLst/>
              <a:gdLst/>
              <a:ahLst/>
              <a:cxnLst/>
              <a:rect l="l" t="t" r="r" b="b"/>
              <a:pathLst>
                <a:path w="3606" h="780" fill="none" extrusionOk="0">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2" name="Google Shape;382;p14"/>
            <p:cNvSpPr/>
            <p:nvPr/>
          </p:nvSpPr>
          <p:spPr>
            <a:xfrm>
              <a:off x="6795900" y="2628550"/>
              <a:ext cx="102300" cy="25"/>
            </a:xfrm>
            <a:custGeom>
              <a:avLst/>
              <a:gdLst/>
              <a:ahLst/>
              <a:cxnLst/>
              <a:rect l="l" t="t" r="r" b="b"/>
              <a:pathLst>
                <a:path w="4092" h="1" fill="none" extrusionOk="0">
                  <a:moveTo>
                    <a:pt x="0" y="1"/>
                  </a:moveTo>
                  <a:lnTo>
                    <a:pt x="4092" y="1"/>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83" name="Google Shape;383;p14"/>
          <p:cNvSpPr/>
          <p:nvPr/>
        </p:nvSpPr>
        <p:spPr>
          <a:xfrm>
            <a:off x="-156367" y="1129676"/>
            <a:ext cx="807200" cy="807200"/>
          </a:xfrm>
          <a:prstGeom prst="ellipse">
            <a:avLst/>
          </a:prstGeom>
          <a:solidFill>
            <a:srgbClr val="02BDC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4" name="Google Shape;384;p14"/>
          <p:cNvSpPr txBox="1">
            <a:spLocks noGrp="1"/>
          </p:cNvSpPr>
          <p:nvPr>
            <p:ph type="sldNum" idx="12"/>
          </p:nvPr>
        </p:nvSpPr>
        <p:spPr>
          <a:xfrm>
            <a:off x="10823979" y="557417"/>
            <a:ext cx="731600" cy="524800"/>
          </a:xfrm>
          <a:prstGeom prst="rect">
            <a:avLst/>
          </a:prstGeom>
        </p:spPr>
        <p:txBody>
          <a:bodyPr spcFirstLastPara="1" wrap="square" lIns="91425" tIns="91425" rIns="91425" bIns="91425" anchor="ctr" anchorCtr="0">
            <a:noAutofit/>
          </a:bodyPr>
          <a:lstStyle>
            <a:lvl1pPr lvl="0">
              <a:buNone/>
              <a:defRPr>
                <a:solidFill>
                  <a:srgbClr val="FFFFFF"/>
                </a:solidFill>
              </a:defRPr>
            </a:lvl1pPr>
            <a:lvl2pPr lvl="1">
              <a:buNone/>
              <a:defRPr>
                <a:solidFill>
                  <a:srgbClr val="FFFFFF"/>
                </a:solidFill>
              </a:defRPr>
            </a:lvl2pPr>
            <a:lvl3pPr lvl="2">
              <a:buNone/>
              <a:defRPr>
                <a:solidFill>
                  <a:srgbClr val="FFFFFF"/>
                </a:solidFill>
              </a:defRPr>
            </a:lvl3pPr>
            <a:lvl4pPr lvl="3">
              <a:buNone/>
              <a:defRPr>
                <a:solidFill>
                  <a:srgbClr val="FFFFFF"/>
                </a:solidFill>
              </a:defRPr>
            </a:lvl4pPr>
            <a:lvl5pPr lvl="4">
              <a:buNone/>
              <a:defRPr>
                <a:solidFill>
                  <a:srgbClr val="FFFFFF"/>
                </a:solidFill>
              </a:defRPr>
            </a:lvl5pPr>
            <a:lvl6pPr lvl="5">
              <a:buNone/>
              <a:defRPr>
                <a:solidFill>
                  <a:srgbClr val="FFFFFF"/>
                </a:solidFill>
              </a:defRPr>
            </a:lvl6pPr>
            <a:lvl7pPr lvl="6">
              <a:buNone/>
              <a:defRPr>
                <a:solidFill>
                  <a:srgbClr val="FFFFFF"/>
                </a:solidFill>
              </a:defRPr>
            </a:lvl7pPr>
            <a:lvl8pPr lvl="7">
              <a:buNone/>
              <a:defRPr>
                <a:solidFill>
                  <a:srgbClr val="FFFFFF"/>
                </a:solidFill>
              </a:defRPr>
            </a:lvl8pPr>
            <a:lvl9pPr lvl="8">
              <a:buNone/>
              <a:defRPr>
                <a:solidFill>
                  <a:srgbClr val="FFFFFF"/>
                </a:solidFill>
              </a:defRPr>
            </a:lvl9pPr>
          </a:lstStyle>
          <a:p>
            <a:pPr defTabSz="1219170">
              <a:buClr>
                <a:srgbClr val="000000"/>
              </a:buClr>
            </a:pPr>
            <a:fld id="{00000000-1234-1234-1234-123412341234}" type="slidenum">
              <a:rPr lang="en" kern="0" smtClean="0"/>
              <a:pPr defTabSz="1219170">
                <a:buClr>
                  <a:srgbClr val="000000"/>
                </a:buClr>
              </a:pPr>
              <a:t>‹#›</a:t>
            </a:fld>
            <a:endParaRPr lang="en" kern="0"/>
          </a:p>
        </p:txBody>
      </p:sp>
    </p:spTree>
    <p:extLst>
      <p:ext uri="{BB962C8B-B14F-4D97-AF65-F5344CB8AC3E}">
        <p14:creationId xmlns:p14="http://schemas.microsoft.com/office/powerpoint/2010/main" val="219815921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0"/>
          <p:cNvSpPr>
            <a:spLocks noGrp="1" noChangeArrowheads="1"/>
          </p:cNvSpPr>
          <p:nvPr>
            <p:ph type="dt" sz="half" idx="10"/>
          </p:nvPr>
        </p:nvSpPr>
        <p:spPr>
          <a:xfrm>
            <a:off x="609600" y="6243639"/>
            <a:ext cx="2844800" cy="457200"/>
          </a:xfrm>
          <a:prstGeom prst="rect">
            <a:avLst/>
          </a:prstGeom>
          <a:ln/>
        </p:spPr>
        <p:txBody>
          <a:bodyPr/>
          <a:lstStyle>
            <a:lvl1pPr>
              <a:defRPr/>
            </a:lvl1pPr>
          </a:lstStyle>
          <a:p>
            <a:pPr defTabSz="1219170">
              <a:buClr>
                <a:srgbClr val="000000"/>
              </a:buClr>
              <a:defRPr/>
            </a:pPr>
            <a:endParaRPr lang="af-ZA" sz="1867" kern="0">
              <a:solidFill>
                <a:srgbClr val="000000"/>
              </a:solidFill>
              <a:cs typeface="Arial"/>
              <a:sym typeface="Arial"/>
            </a:endParaRPr>
          </a:p>
        </p:txBody>
      </p:sp>
      <p:sp>
        <p:nvSpPr>
          <p:cNvPr id="3" name="Rectangle 41"/>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defTabSz="1219170">
              <a:buClr>
                <a:srgbClr val="000000"/>
              </a:buClr>
              <a:defRPr/>
            </a:pPr>
            <a:endParaRPr lang="af-ZA" sz="1867" kern="0">
              <a:solidFill>
                <a:srgbClr val="000000"/>
              </a:solidFill>
              <a:cs typeface="Arial"/>
              <a:sym typeface="Arial"/>
            </a:endParaRPr>
          </a:p>
        </p:txBody>
      </p:sp>
      <p:sp>
        <p:nvSpPr>
          <p:cNvPr id="4" name="Rectangle 42"/>
          <p:cNvSpPr>
            <a:spLocks noGrp="1" noChangeArrowheads="1"/>
          </p:cNvSpPr>
          <p:nvPr>
            <p:ph type="sldNum" sz="quarter" idx="12"/>
          </p:nvPr>
        </p:nvSpPr>
        <p:spPr>
          <a:ln/>
        </p:spPr>
        <p:txBody>
          <a:bodyPr/>
          <a:lstStyle>
            <a:lvl1pPr>
              <a:defRPr/>
            </a:lvl1pPr>
          </a:lstStyle>
          <a:p>
            <a:pPr defTabSz="1219170">
              <a:buClr>
                <a:srgbClr val="000000"/>
              </a:buClr>
              <a:defRPr/>
            </a:pPr>
            <a:fld id="{44A15C98-42E1-41AE-A93D-C2FE0E6B3A3E}" type="slidenum">
              <a:rPr lang="af-ZA" kern="0" smtClean="0">
                <a:solidFill>
                  <a:srgbClr val="A6BCC9"/>
                </a:solidFill>
              </a:rPr>
              <a:pPr defTabSz="1219170">
                <a:buClr>
                  <a:srgbClr val="000000"/>
                </a:buClr>
                <a:defRPr/>
              </a:pPr>
              <a:t>‹#›</a:t>
            </a:fld>
            <a:endParaRPr lang="af-ZA" kern="0">
              <a:solidFill>
                <a:srgbClr val="A6BCC9"/>
              </a:solidFill>
            </a:endParaRPr>
          </a:p>
        </p:txBody>
      </p:sp>
    </p:spTree>
    <p:extLst>
      <p:ext uri="{BB962C8B-B14F-4D97-AF65-F5344CB8AC3E}">
        <p14:creationId xmlns:p14="http://schemas.microsoft.com/office/powerpoint/2010/main" val="409911762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lt2"/>
        </a:solidFill>
        <a:effectLst/>
      </p:bgPr>
    </p:bg>
    <p:spTree>
      <p:nvGrpSpPr>
        <p:cNvPr id="1" name="Shape 82"/>
        <p:cNvGrpSpPr/>
        <p:nvPr/>
      </p:nvGrpSpPr>
      <p:grpSpPr>
        <a:xfrm>
          <a:off x="0" y="0"/>
          <a:ext cx="0" cy="0"/>
          <a:chOff x="0" y="0"/>
          <a:chExt cx="0" cy="0"/>
        </a:xfrm>
      </p:grpSpPr>
      <p:pic>
        <p:nvPicPr>
          <p:cNvPr id="83" name="Google Shape;83;p15"/>
          <p:cNvPicPr preferRelativeResize="0"/>
          <p:nvPr/>
        </p:nvPicPr>
        <p:blipFill>
          <a:blip r:embed="rId2">
            <a:alphaModFix amt="35000"/>
          </a:blip>
          <a:stretch>
            <a:fillRect/>
          </a:stretch>
        </p:blipFill>
        <p:spPr>
          <a:xfrm>
            <a:off x="1568451" y="1543051"/>
            <a:ext cx="9055100" cy="3771900"/>
          </a:xfrm>
          <a:prstGeom prst="rect">
            <a:avLst/>
          </a:prstGeom>
          <a:noFill/>
          <a:ln>
            <a:noFill/>
          </a:ln>
        </p:spPr>
      </p:pic>
      <p:sp>
        <p:nvSpPr>
          <p:cNvPr id="84" name="Google Shape;84;p15"/>
          <p:cNvSpPr txBox="1">
            <a:spLocks noGrp="1"/>
          </p:cNvSpPr>
          <p:nvPr>
            <p:ph type="subTitle" idx="1"/>
          </p:nvPr>
        </p:nvSpPr>
        <p:spPr>
          <a:xfrm>
            <a:off x="2213484" y="2777517"/>
            <a:ext cx="3120000" cy="487600"/>
          </a:xfrm>
          <a:prstGeom prst="rect">
            <a:avLst/>
          </a:prstGeom>
        </p:spPr>
        <p:txBody>
          <a:bodyPr spcFirstLastPara="1" wrap="square" lIns="68569" tIns="68569" rIns="68569" bIns="68569" anchor="ctr" anchorCtr="0">
            <a:noAutofit/>
          </a:bodyPr>
          <a:lstStyle>
            <a:lvl1pPr lvl="0" rtl="0">
              <a:spcBef>
                <a:spcPts val="0"/>
              </a:spcBef>
              <a:spcAft>
                <a:spcPts val="0"/>
              </a:spcAft>
              <a:buNone/>
              <a:defRPr sz="1867"/>
            </a:lvl1pPr>
            <a:lvl2pPr lvl="1" rtl="0">
              <a:spcBef>
                <a:spcPts val="0"/>
              </a:spcBef>
              <a:spcAft>
                <a:spcPts val="0"/>
              </a:spcAft>
              <a:buNone/>
              <a:defRPr sz="1867"/>
            </a:lvl2pPr>
            <a:lvl3pPr lvl="2" rtl="0">
              <a:spcBef>
                <a:spcPts val="0"/>
              </a:spcBef>
              <a:spcAft>
                <a:spcPts val="0"/>
              </a:spcAft>
              <a:buNone/>
              <a:defRPr sz="1867"/>
            </a:lvl3pPr>
            <a:lvl4pPr lvl="3" rtl="0">
              <a:spcBef>
                <a:spcPts val="0"/>
              </a:spcBef>
              <a:spcAft>
                <a:spcPts val="0"/>
              </a:spcAft>
              <a:buNone/>
              <a:defRPr sz="1867"/>
            </a:lvl4pPr>
            <a:lvl5pPr lvl="4" rtl="0">
              <a:spcBef>
                <a:spcPts val="0"/>
              </a:spcBef>
              <a:spcAft>
                <a:spcPts val="0"/>
              </a:spcAft>
              <a:buNone/>
              <a:defRPr sz="1867"/>
            </a:lvl5pPr>
            <a:lvl6pPr lvl="5" rtl="0">
              <a:spcBef>
                <a:spcPts val="0"/>
              </a:spcBef>
              <a:spcAft>
                <a:spcPts val="0"/>
              </a:spcAft>
              <a:buNone/>
              <a:defRPr sz="1867"/>
            </a:lvl6pPr>
            <a:lvl7pPr lvl="6" rtl="0">
              <a:spcBef>
                <a:spcPts val="0"/>
              </a:spcBef>
              <a:spcAft>
                <a:spcPts val="0"/>
              </a:spcAft>
              <a:buNone/>
              <a:defRPr sz="1867"/>
            </a:lvl7pPr>
            <a:lvl8pPr lvl="7" rtl="0">
              <a:spcBef>
                <a:spcPts val="0"/>
              </a:spcBef>
              <a:spcAft>
                <a:spcPts val="0"/>
              </a:spcAft>
              <a:buNone/>
              <a:defRPr sz="1867"/>
            </a:lvl8pPr>
            <a:lvl9pPr lvl="8" rtl="0">
              <a:spcBef>
                <a:spcPts val="0"/>
              </a:spcBef>
              <a:spcAft>
                <a:spcPts val="0"/>
              </a:spcAft>
              <a:buNone/>
              <a:defRPr sz="1867"/>
            </a:lvl9pPr>
          </a:lstStyle>
          <a:p>
            <a:r>
              <a:rPr lang="en-US"/>
              <a:t>Click to edit Master subtitle style</a:t>
            </a:r>
            <a:endParaRPr/>
          </a:p>
        </p:txBody>
      </p:sp>
      <p:sp>
        <p:nvSpPr>
          <p:cNvPr id="85" name="Google Shape;85;p15"/>
          <p:cNvSpPr txBox="1">
            <a:spLocks noGrp="1"/>
          </p:cNvSpPr>
          <p:nvPr>
            <p:ph type="title"/>
          </p:nvPr>
        </p:nvSpPr>
        <p:spPr>
          <a:xfrm>
            <a:off x="2213503" y="2121833"/>
            <a:ext cx="2892000" cy="487600"/>
          </a:xfrm>
          <a:prstGeom prst="rect">
            <a:avLst/>
          </a:prstGeom>
        </p:spPr>
        <p:txBody>
          <a:bodyPr spcFirstLastPara="1" wrap="square" lIns="68569" tIns="68569" rIns="68569" bIns="68569" anchor="ctr" anchorCtr="0">
            <a:noAutofit/>
          </a:bodyPr>
          <a:lstStyle>
            <a:lvl1pPr lvl="0" rtl="0">
              <a:spcBef>
                <a:spcPts val="0"/>
              </a:spcBef>
              <a:spcAft>
                <a:spcPts val="0"/>
              </a:spcAft>
              <a:buClr>
                <a:schemeClr val="lt1"/>
              </a:buClr>
              <a:buSzPts val="1800"/>
              <a:buNone/>
              <a:defRPr sz="2667" b="1">
                <a:solidFill>
                  <a:schemeClr val="dk2"/>
                </a:solidFill>
                <a:latin typeface="Libre Baskerville"/>
                <a:ea typeface="Libre Baskerville"/>
                <a:cs typeface="Libre Baskerville"/>
                <a:sym typeface="Libre Baskerville"/>
              </a:defRPr>
            </a:lvl1pPr>
            <a:lvl2pPr lvl="1" algn="ctr" rtl="0">
              <a:spcBef>
                <a:spcPts val="0"/>
              </a:spcBef>
              <a:spcAft>
                <a:spcPts val="0"/>
              </a:spcAft>
              <a:buClr>
                <a:schemeClr val="lt1"/>
              </a:buClr>
              <a:buSzPts val="3600"/>
              <a:buNone/>
              <a:defRPr sz="4800">
                <a:solidFill>
                  <a:schemeClr val="lt1"/>
                </a:solidFill>
              </a:defRPr>
            </a:lvl2pPr>
            <a:lvl3pPr lvl="2" algn="ctr" rtl="0">
              <a:spcBef>
                <a:spcPts val="0"/>
              </a:spcBef>
              <a:spcAft>
                <a:spcPts val="0"/>
              </a:spcAft>
              <a:buClr>
                <a:schemeClr val="lt1"/>
              </a:buClr>
              <a:buSzPts val="3600"/>
              <a:buNone/>
              <a:defRPr sz="4800">
                <a:solidFill>
                  <a:schemeClr val="lt1"/>
                </a:solidFill>
              </a:defRPr>
            </a:lvl3pPr>
            <a:lvl4pPr lvl="3" algn="ctr" rtl="0">
              <a:spcBef>
                <a:spcPts val="0"/>
              </a:spcBef>
              <a:spcAft>
                <a:spcPts val="0"/>
              </a:spcAft>
              <a:buClr>
                <a:schemeClr val="lt1"/>
              </a:buClr>
              <a:buSzPts val="3600"/>
              <a:buNone/>
              <a:defRPr sz="4800">
                <a:solidFill>
                  <a:schemeClr val="lt1"/>
                </a:solidFill>
              </a:defRPr>
            </a:lvl4pPr>
            <a:lvl5pPr lvl="4" algn="ctr" rtl="0">
              <a:spcBef>
                <a:spcPts val="0"/>
              </a:spcBef>
              <a:spcAft>
                <a:spcPts val="0"/>
              </a:spcAft>
              <a:buClr>
                <a:schemeClr val="lt1"/>
              </a:buClr>
              <a:buSzPts val="3600"/>
              <a:buNone/>
              <a:defRPr sz="4800">
                <a:solidFill>
                  <a:schemeClr val="lt1"/>
                </a:solidFill>
              </a:defRPr>
            </a:lvl5pPr>
            <a:lvl6pPr lvl="5" algn="ctr" rtl="0">
              <a:spcBef>
                <a:spcPts val="0"/>
              </a:spcBef>
              <a:spcAft>
                <a:spcPts val="0"/>
              </a:spcAft>
              <a:buClr>
                <a:schemeClr val="lt1"/>
              </a:buClr>
              <a:buSzPts val="3600"/>
              <a:buNone/>
              <a:defRPr sz="4800">
                <a:solidFill>
                  <a:schemeClr val="lt1"/>
                </a:solidFill>
              </a:defRPr>
            </a:lvl6pPr>
            <a:lvl7pPr lvl="6" algn="ctr" rtl="0">
              <a:spcBef>
                <a:spcPts val="0"/>
              </a:spcBef>
              <a:spcAft>
                <a:spcPts val="0"/>
              </a:spcAft>
              <a:buClr>
                <a:schemeClr val="lt1"/>
              </a:buClr>
              <a:buSzPts val="3600"/>
              <a:buNone/>
              <a:defRPr sz="4800">
                <a:solidFill>
                  <a:schemeClr val="lt1"/>
                </a:solidFill>
              </a:defRPr>
            </a:lvl7pPr>
            <a:lvl8pPr lvl="7" algn="ctr" rtl="0">
              <a:spcBef>
                <a:spcPts val="0"/>
              </a:spcBef>
              <a:spcAft>
                <a:spcPts val="0"/>
              </a:spcAft>
              <a:buClr>
                <a:schemeClr val="lt1"/>
              </a:buClr>
              <a:buSzPts val="3600"/>
              <a:buNone/>
              <a:defRPr sz="4800">
                <a:solidFill>
                  <a:schemeClr val="lt1"/>
                </a:solidFill>
              </a:defRPr>
            </a:lvl8pPr>
            <a:lvl9pPr lvl="8" algn="ctr" rtl="0">
              <a:spcBef>
                <a:spcPts val="0"/>
              </a:spcBef>
              <a:spcAft>
                <a:spcPts val="0"/>
              </a:spcAft>
              <a:buClr>
                <a:schemeClr val="lt1"/>
              </a:buClr>
              <a:buSzPts val="3600"/>
              <a:buNone/>
              <a:defRPr sz="4800">
                <a:solidFill>
                  <a:schemeClr val="lt1"/>
                </a:solidFill>
              </a:defRPr>
            </a:lvl9pPr>
          </a:lstStyle>
          <a:p>
            <a:r>
              <a:rPr lang="en-US"/>
              <a:t>Click to edit Master title style</a:t>
            </a:r>
            <a:endParaRPr/>
          </a:p>
        </p:txBody>
      </p:sp>
      <p:sp>
        <p:nvSpPr>
          <p:cNvPr id="86" name="Google Shape;86;p15"/>
          <p:cNvSpPr txBox="1">
            <a:spLocks noGrp="1"/>
          </p:cNvSpPr>
          <p:nvPr>
            <p:ph type="title" idx="2" hasCustomPrompt="1"/>
          </p:nvPr>
        </p:nvSpPr>
        <p:spPr>
          <a:xfrm>
            <a:off x="1093984" y="2033617"/>
            <a:ext cx="1216800" cy="664000"/>
          </a:xfrm>
          <a:prstGeom prst="rect">
            <a:avLst/>
          </a:prstGeom>
        </p:spPr>
        <p:txBody>
          <a:bodyPr spcFirstLastPara="1" wrap="square" lIns="68569" tIns="68569" rIns="68569" bIns="68569" anchor="ctr" anchorCtr="0">
            <a:noAutofit/>
          </a:bodyPr>
          <a:lstStyle>
            <a:lvl1pPr lvl="0" algn="r" rtl="0">
              <a:spcBef>
                <a:spcPts val="0"/>
              </a:spcBef>
              <a:spcAft>
                <a:spcPts val="0"/>
              </a:spcAft>
              <a:buClr>
                <a:schemeClr val="accent5"/>
              </a:buClr>
              <a:buSzPts val="3600"/>
              <a:buNone/>
              <a:defRPr sz="4533" b="1">
                <a:solidFill>
                  <a:schemeClr val="dk2"/>
                </a:solidFill>
                <a:latin typeface="Libre Baskerville"/>
                <a:ea typeface="Libre Baskerville"/>
                <a:cs typeface="Libre Baskerville"/>
                <a:sym typeface="Libre Baskerville"/>
              </a:defRPr>
            </a:lvl1pPr>
            <a:lvl2pPr lvl="1" algn="ctr" rtl="0">
              <a:spcBef>
                <a:spcPts val="0"/>
              </a:spcBef>
              <a:spcAft>
                <a:spcPts val="0"/>
              </a:spcAft>
              <a:buClr>
                <a:schemeClr val="accent5"/>
              </a:buClr>
              <a:buSzPts val="3600"/>
              <a:buNone/>
              <a:defRPr sz="4800">
                <a:solidFill>
                  <a:schemeClr val="accent5"/>
                </a:solidFill>
              </a:defRPr>
            </a:lvl2pPr>
            <a:lvl3pPr lvl="2" algn="ctr" rtl="0">
              <a:spcBef>
                <a:spcPts val="0"/>
              </a:spcBef>
              <a:spcAft>
                <a:spcPts val="0"/>
              </a:spcAft>
              <a:buClr>
                <a:schemeClr val="accent5"/>
              </a:buClr>
              <a:buSzPts val="3600"/>
              <a:buNone/>
              <a:defRPr sz="4800">
                <a:solidFill>
                  <a:schemeClr val="accent5"/>
                </a:solidFill>
              </a:defRPr>
            </a:lvl3pPr>
            <a:lvl4pPr lvl="3" algn="ctr" rtl="0">
              <a:spcBef>
                <a:spcPts val="0"/>
              </a:spcBef>
              <a:spcAft>
                <a:spcPts val="0"/>
              </a:spcAft>
              <a:buClr>
                <a:schemeClr val="accent5"/>
              </a:buClr>
              <a:buSzPts val="3600"/>
              <a:buNone/>
              <a:defRPr sz="4800">
                <a:solidFill>
                  <a:schemeClr val="accent5"/>
                </a:solidFill>
              </a:defRPr>
            </a:lvl4pPr>
            <a:lvl5pPr lvl="4" algn="ctr" rtl="0">
              <a:spcBef>
                <a:spcPts val="0"/>
              </a:spcBef>
              <a:spcAft>
                <a:spcPts val="0"/>
              </a:spcAft>
              <a:buClr>
                <a:schemeClr val="accent5"/>
              </a:buClr>
              <a:buSzPts val="3600"/>
              <a:buNone/>
              <a:defRPr sz="4800">
                <a:solidFill>
                  <a:schemeClr val="accent5"/>
                </a:solidFill>
              </a:defRPr>
            </a:lvl5pPr>
            <a:lvl6pPr lvl="5" algn="ctr" rtl="0">
              <a:spcBef>
                <a:spcPts val="0"/>
              </a:spcBef>
              <a:spcAft>
                <a:spcPts val="0"/>
              </a:spcAft>
              <a:buClr>
                <a:schemeClr val="accent5"/>
              </a:buClr>
              <a:buSzPts val="3600"/>
              <a:buNone/>
              <a:defRPr sz="4800">
                <a:solidFill>
                  <a:schemeClr val="accent5"/>
                </a:solidFill>
              </a:defRPr>
            </a:lvl6pPr>
            <a:lvl7pPr lvl="6" algn="ctr" rtl="0">
              <a:spcBef>
                <a:spcPts val="0"/>
              </a:spcBef>
              <a:spcAft>
                <a:spcPts val="0"/>
              </a:spcAft>
              <a:buClr>
                <a:schemeClr val="accent5"/>
              </a:buClr>
              <a:buSzPts val="3600"/>
              <a:buNone/>
              <a:defRPr sz="4800">
                <a:solidFill>
                  <a:schemeClr val="accent5"/>
                </a:solidFill>
              </a:defRPr>
            </a:lvl7pPr>
            <a:lvl8pPr lvl="7" algn="ctr" rtl="0">
              <a:spcBef>
                <a:spcPts val="0"/>
              </a:spcBef>
              <a:spcAft>
                <a:spcPts val="0"/>
              </a:spcAft>
              <a:buClr>
                <a:schemeClr val="accent5"/>
              </a:buClr>
              <a:buSzPts val="3600"/>
              <a:buNone/>
              <a:defRPr sz="4800">
                <a:solidFill>
                  <a:schemeClr val="accent5"/>
                </a:solidFill>
              </a:defRPr>
            </a:lvl8pPr>
            <a:lvl9pPr lvl="8" algn="ctr" rtl="0">
              <a:spcBef>
                <a:spcPts val="0"/>
              </a:spcBef>
              <a:spcAft>
                <a:spcPts val="0"/>
              </a:spcAft>
              <a:buClr>
                <a:schemeClr val="accent5"/>
              </a:buClr>
              <a:buSzPts val="3600"/>
              <a:buNone/>
              <a:defRPr sz="4800">
                <a:solidFill>
                  <a:schemeClr val="accent5"/>
                </a:solidFill>
              </a:defRPr>
            </a:lvl9pPr>
          </a:lstStyle>
          <a:p>
            <a:r>
              <a:t>xx%</a:t>
            </a:r>
          </a:p>
        </p:txBody>
      </p:sp>
      <p:sp>
        <p:nvSpPr>
          <p:cNvPr id="87" name="Google Shape;87;p15"/>
          <p:cNvSpPr txBox="1">
            <a:spLocks noGrp="1"/>
          </p:cNvSpPr>
          <p:nvPr>
            <p:ph type="subTitle" idx="3"/>
          </p:nvPr>
        </p:nvSpPr>
        <p:spPr>
          <a:xfrm>
            <a:off x="2213484" y="5047984"/>
            <a:ext cx="3120000" cy="487600"/>
          </a:xfrm>
          <a:prstGeom prst="rect">
            <a:avLst/>
          </a:prstGeom>
        </p:spPr>
        <p:txBody>
          <a:bodyPr spcFirstLastPara="1" wrap="square" lIns="68569" tIns="68569" rIns="68569" bIns="68569" anchor="ctr" anchorCtr="0">
            <a:noAutofit/>
          </a:bodyPr>
          <a:lstStyle>
            <a:lvl1pPr lvl="0" rtl="0">
              <a:spcBef>
                <a:spcPts val="0"/>
              </a:spcBef>
              <a:spcAft>
                <a:spcPts val="0"/>
              </a:spcAft>
              <a:buNone/>
              <a:defRPr sz="1867"/>
            </a:lvl1pPr>
            <a:lvl2pPr lvl="1" rtl="0">
              <a:spcBef>
                <a:spcPts val="0"/>
              </a:spcBef>
              <a:spcAft>
                <a:spcPts val="0"/>
              </a:spcAft>
              <a:buNone/>
              <a:defRPr sz="1867"/>
            </a:lvl2pPr>
            <a:lvl3pPr lvl="2" rtl="0">
              <a:spcBef>
                <a:spcPts val="0"/>
              </a:spcBef>
              <a:spcAft>
                <a:spcPts val="0"/>
              </a:spcAft>
              <a:buNone/>
              <a:defRPr sz="1867"/>
            </a:lvl3pPr>
            <a:lvl4pPr lvl="3" rtl="0">
              <a:spcBef>
                <a:spcPts val="0"/>
              </a:spcBef>
              <a:spcAft>
                <a:spcPts val="0"/>
              </a:spcAft>
              <a:buNone/>
              <a:defRPr sz="1867"/>
            </a:lvl4pPr>
            <a:lvl5pPr lvl="4" rtl="0">
              <a:spcBef>
                <a:spcPts val="0"/>
              </a:spcBef>
              <a:spcAft>
                <a:spcPts val="0"/>
              </a:spcAft>
              <a:buNone/>
              <a:defRPr sz="1867"/>
            </a:lvl5pPr>
            <a:lvl6pPr lvl="5" rtl="0">
              <a:spcBef>
                <a:spcPts val="0"/>
              </a:spcBef>
              <a:spcAft>
                <a:spcPts val="0"/>
              </a:spcAft>
              <a:buNone/>
              <a:defRPr sz="1867"/>
            </a:lvl6pPr>
            <a:lvl7pPr lvl="6" rtl="0">
              <a:spcBef>
                <a:spcPts val="0"/>
              </a:spcBef>
              <a:spcAft>
                <a:spcPts val="0"/>
              </a:spcAft>
              <a:buNone/>
              <a:defRPr sz="1867"/>
            </a:lvl7pPr>
            <a:lvl8pPr lvl="7" rtl="0">
              <a:spcBef>
                <a:spcPts val="0"/>
              </a:spcBef>
              <a:spcAft>
                <a:spcPts val="0"/>
              </a:spcAft>
              <a:buNone/>
              <a:defRPr sz="1867"/>
            </a:lvl8pPr>
            <a:lvl9pPr lvl="8" rtl="0">
              <a:spcBef>
                <a:spcPts val="0"/>
              </a:spcBef>
              <a:spcAft>
                <a:spcPts val="0"/>
              </a:spcAft>
              <a:buNone/>
              <a:defRPr sz="1867"/>
            </a:lvl9pPr>
          </a:lstStyle>
          <a:p>
            <a:r>
              <a:rPr lang="en-US"/>
              <a:t>Click to edit Master subtitle style</a:t>
            </a:r>
            <a:endParaRPr/>
          </a:p>
        </p:txBody>
      </p:sp>
      <p:sp>
        <p:nvSpPr>
          <p:cNvPr id="88" name="Google Shape;88;p15"/>
          <p:cNvSpPr txBox="1">
            <a:spLocks noGrp="1"/>
          </p:cNvSpPr>
          <p:nvPr>
            <p:ph type="title" idx="4"/>
          </p:nvPr>
        </p:nvSpPr>
        <p:spPr>
          <a:xfrm>
            <a:off x="2213503" y="4386867"/>
            <a:ext cx="2892000" cy="487600"/>
          </a:xfrm>
          <a:prstGeom prst="rect">
            <a:avLst/>
          </a:prstGeom>
        </p:spPr>
        <p:txBody>
          <a:bodyPr spcFirstLastPara="1" wrap="square" lIns="68569" tIns="68569" rIns="68569" bIns="68569" anchor="ctr" anchorCtr="0">
            <a:noAutofit/>
          </a:bodyPr>
          <a:lstStyle>
            <a:lvl1pPr lvl="0" rtl="0">
              <a:spcBef>
                <a:spcPts val="0"/>
              </a:spcBef>
              <a:spcAft>
                <a:spcPts val="0"/>
              </a:spcAft>
              <a:buClr>
                <a:schemeClr val="lt1"/>
              </a:buClr>
              <a:buSzPts val="1800"/>
              <a:buNone/>
              <a:defRPr sz="2667" b="1">
                <a:solidFill>
                  <a:schemeClr val="dk2"/>
                </a:solidFill>
                <a:latin typeface="Libre Baskerville"/>
                <a:ea typeface="Libre Baskerville"/>
                <a:cs typeface="Libre Baskerville"/>
                <a:sym typeface="Libre Baskerville"/>
              </a:defRPr>
            </a:lvl1pPr>
            <a:lvl2pPr lvl="1" algn="ctr" rtl="0">
              <a:spcBef>
                <a:spcPts val="0"/>
              </a:spcBef>
              <a:spcAft>
                <a:spcPts val="0"/>
              </a:spcAft>
              <a:buClr>
                <a:schemeClr val="lt1"/>
              </a:buClr>
              <a:buSzPts val="3600"/>
              <a:buNone/>
              <a:defRPr sz="4800">
                <a:solidFill>
                  <a:schemeClr val="lt1"/>
                </a:solidFill>
              </a:defRPr>
            </a:lvl2pPr>
            <a:lvl3pPr lvl="2" algn="ctr" rtl="0">
              <a:spcBef>
                <a:spcPts val="0"/>
              </a:spcBef>
              <a:spcAft>
                <a:spcPts val="0"/>
              </a:spcAft>
              <a:buClr>
                <a:schemeClr val="lt1"/>
              </a:buClr>
              <a:buSzPts val="3600"/>
              <a:buNone/>
              <a:defRPr sz="4800">
                <a:solidFill>
                  <a:schemeClr val="lt1"/>
                </a:solidFill>
              </a:defRPr>
            </a:lvl3pPr>
            <a:lvl4pPr lvl="3" algn="ctr" rtl="0">
              <a:spcBef>
                <a:spcPts val="0"/>
              </a:spcBef>
              <a:spcAft>
                <a:spcPts val="0"/>
              </a:spcAft>
              <a:buClr>
                <a:schemeClr val="lt1"/>
              </a:buClr>
              <a:buSzPts val="3600"/>
              <a:buNone/>
              <a:defRPr sz="4800">
                <a:solidFill>
                  <a:schemeClr val="lt1"/>
                </a:solidFill>
              </a:defRPr>
            </a:lvl4pPr>
            <a:lvl5pPr lvl="4" algn="ctr" rtl="0">
              <a:spcBef>
                <a:spcPts val="0"/>
              </a:spcBef>
              <a:spcAft>
                <a:spcPts val="0"/>
              </a:spcAft>
              <a:buClr>
                <a:schemeClr val="lt1"/>
              </a:buClr>
              <a:buSzPts val="3600"/>
              <a:buNone/>
              <a:defRPr sz="4800">
                <a:solidFill>
                  <a:schemeClr val="lt1"/>
                </a:solidFill>
              </a:defRPr>
            </a:lvl5pPr>
            <a:lvl6pPr lvl="5" algn="ctr" rtl="0">
              <a:spcBef>
                <a:spcPts val="0"/>
              </a:spcBef>
              <a:spcAft>
                <a:spcPts val="0"/>
              </a:spcAft>
              <a:buClr>
                <a:schemeClr val="lt1"/>
              </a:buClr>
              <a:buSzPts val="3600"/>
              <a:buNone/>
              <a:defRPr sz="4800">
                <a:solidFill>
                  <a:schemeClr val="lt1"/>
                </a:solidFill>
              </a:defRPr>
            </a:lvl6pPr>
            <a:lvl7pPr lvl="6" algn="ctr" rtl="0">
              <a:spcBef>
                <a:spcPts val="0"/>
              </a:spcBef>
              <a:spcAft>
                <a:spcPts val="0"/>
              </a:spcAft>
              <a:buClr>
                <a:schemeClr val="lt1"/>
              </a:buClr>
              <a:buSzPts val="3600"/>
              <a:buNone/>
              <a:defRPr sz="4800">
                <a:solidFill>
                  <a:schemeClr val="lt1"/>
                </a:solidFill>
              </a:defRPr>
            </a:lvl7pPr>
            <a:lvl8pPr lvl="7" algn="ctr" rtl="0">
              <a:spcBef>
                <a:spcPts val="0"/>
              </a:spcBef>
              <a:spcAft>
                <a:spcPts val="0"/>
              </a:spcAft>
              <a:buClr>
                <a:schemeClr val="lt1"/>
              </a:buClr>
              <a:buSzPts val="3600"/>
              <a:buNone/>
              <a:defRPr sz="4800">
                <a:solidFill>
                  <a:schemeClr val="lt1"/>
                </a:solidFill>
              </a:defRPr>
            </a:lvl8pPr>
            <a:lvl9pPr lvl="8" algn="ctr" rtl="0">
              <a:spcBef>
                <a:spcPts val="0"/>
              </a:spcBef>
              <a:spcAft>
                <a:spcPts val="0"/>
              </a:spcAft>
              <a:buClr>
                <a:schemeClr val="lt1"/>
              </a:buClr>
              <a:buSzPts val="3600"/>
              <a:buNone/>
              <a:defRPr sz="4800">
                <a:solidFill>
                  <a:schemeClr val="lt1"/>
                </a:solidFill>
              </a:defRPr>
            </a:lvl9pPr>
          </a:lstStyle>
          <a:p>
            <a:r>
              <a:rPr lang="en-US"/>
              <a:t>Click to edit Master title style</a:t>
            </a:r>
            <a:endParaRPr/>
          </a:p>
        </p:txBody>
      </p:sp>
      <p:sp>
        <p:nvSpPr>
          <p:cNvPr id="89" name="Google Shape;89;p15"/>
          <p:cNvSpPr txBox="1">
            <a:spLocks noGrp="1"/>
          </p:cNvSpPr>
          <p:nvPr>
            <p:ph type="title" idx="5" hasCustomPrompt="1"/>
          </p:nvPr>
        </p:nvSpPr>
        <p:spPr>
          <a:xfrm>
            <a:off x="1091584" y="4298651"/>
            <a:ext cx="1219200" cy="664000"/>
          </a:xfrm>
          <a:prstGeom prst="rect">
            <a:avLst/>
          </a:prstGeom>
        </p:spPr>
        <p:txBody>
          <a:bodyPr spcFirstLastPara="1" wrap="square" lIns="68569" tIns="68569" rIns="68569" bIns="68569" anchor="ctr" anchorCtr="0">
            <a:noAutofit/>
          </a:bodyPr>
          <a:lstStyle>
            <a:lvl1pPr lvl="0" algn="r" rtl="0">
              <a:spcBef>
                <a:spcPts val="0"/>
              </a:spcBef>
              <a:spcAft>
                <a:spcPts val="0"/>
              </a:spcAft>
              <a:buClr>
                <a:schemeClr val="accent5"/>
              </a:buClr>
              <a:buSzPts val="3600"/>
              <a:buNone/>
              <a:defRPr sz="4533" b="1">
                <a:solidFill>
                  <a:schemeClr val="dk2"/>
                </a:solidFill>
                <a:latin typeface="Libre Baskerville"/>
                <a:ea typeface="Libre Baskerville"/>
                <a:cs typeface="Libre Baskerville"/>
                <a:sym typeface="Libre Baskerville"/>
              </a:defRPr>
            </a:lvl1pPr>
            <a:lvl2pPr lvl="1" algn="ctr" rtl="0">
              <a:spcBef>
                <a:spcPts val="0"/>
              </a:spcBef>
              <a:spcAft>
                <a:spcPts val="0"/>
              </a:spcAft>
              <a:buClr>
                <a:schemeClr val="accent5"/>
              </a:buClr>
              <a:buSzPts val="3600"/>
              <a:buNone/>
              <a:defRPr sz="4800">
                <a:solidFill>
                  <a:schemeClr val="accent5"/>
                </a:solidFill>
              </a:defRPr>
            </a:lvl2pPr>
            <a:lvl3pPr lvl="2" algn="ctr" rtl="0">
              <a:spcBef>
                <a:spcPts val="0"/>
              </a:spcBef>
              <a:spcAft>
                <a:spcPts val="0"/>
              </a:spcAft>
              <a:buClr>
                <a:schemeClr val="accent5"/>
              </a:buClr>
              <a:buSzPts val="3600"/>
              <a:buNone/>
              <a:defRPr sz="4800">
                <a:solidFill>
                  <a:schemeClr val="accent5"/>
                </a:solidFill>
              </a:defRPr>
            </a:lvl3pPr>
            <a:lvl4pPr lvl="3" algn="ctr" rtl="0">
              <a:spcBef>
                <a:spcPts val="0"/>
              </a:spcBef>
              <a:spcAft>
                <a:spcPts val="0"/>
              </a:spcAft>
              <a:buClr>
                <a:schemeClr val="accent5"/>
              </a:buClr>
              <a:buSzPts val="3600"/>
              <a:buNone/>
              <a:defRPr sz="4800">
                <a:solidFill>
                  <a:schemeClr val="accent5"/>
                </a:solidFill>
              </a:defRPr>
            </a:lvl4pPr>
            <a:lvl5pPr lvl="4" algn="ctr" rtl="0">
              <a:spcBef>
                <a:spcPts val="0"/>
              </a:spcBef>
              <a:spcAft>
                <a:spcPts val="0"/>
              </a:spcAft>
              <a:buClr>
                <a:schemeClr val="accent5"/>
              </a:buClr>
              <a:buSzPts val="3600"/>
              <a:buNone/>
              <a:defRPr sz="4800">
                <a:solidFill>
                  <a:schemeClr val="accent5"/>
                </a:solidFill>
              </a:defRPr>
            </a:lvl5pPr>
            <a:lvl6pPr lvl="5" algn="ctr" rtl="0">
              <a:spcBef>
                <a:spcPts val="0"/>
              </a:spcBef>
              <a:spcAft>
                <a:spcPts val="0"/>
              </a:spcAft>
              <a:buClr>
                <a:schemeClr val="accent5"/>
              </a:buClr>
              <a:buSzPts val="3600"/>
              <a:buNone/>
              <a:defRPr sz="4800">
                <a:solidFill>
                  <a:schemeClr val="accent5"/>
                </a:solidFill>
              </a:defRPr>
            </a:lvl6pPr>
            <a:lvl7pPr lvl="6" algn="ctr" rtl="0">
              <a:spcBef>
                <a:spcPts val="0"/>
              </a:spcBef>
              <a:spcAft>
                <a:spcPts val="0"/>
              </a:spcAft>
              <a:buClr>
                <a:schemeClr val="accent5"/>
              </a:buClr>
              <a:buSzPts val="3600"/>
              <a:buNone/>
              <a:defRPr sz="4800">
                <a:solidFill>
                  <a:schemeClr val="accent5"/>
                </a:solidFill>
              </a:defRPr>
            </a:lvl7pPr>
            <a:lvl8pPr lvl="7" algn="ctr" rtl="0">
              <a:spcBef>
                <a:spcPts val="0"/>
              </a:spcBef>
              <a:spcAft>
                <a:spcPts val="0"/>
              </a:spcAft>
              <a:buClr>
                <a:schemeClr val="accent5"/>
              </a:buClr>
              <a:buSzPts val="3600"/>
              <a:buNone/>
              <a:defRPr sz="4800">
                <a:solidFill>
                  <a:schemeClr val="accent5"/>
                </a:solidFill>
              </a:defRPr>
            </a:lvl8pPr>
            <a:lvl9pPr lvl="8" algn="ctr" rtl="0">
              <a:spcBef>
                <a:spcPts val="0"/>
              </a:spcBef>
              <a:spcAft>
                <a:spcPts val="0"/>
              </a:spcAft>
              <a:buClr>
                <a:schemeClr val="accent5"/>
              </a:buClr>
              <a:buSzPts val="3600"/>
              <a:buNone/>
              <a:defRPr sz="4800">
                <a:solidFill>
                  <a:schemeClr val="accent5"/>
                </a:solidFill>
              </a:defRPr>
            </a:lvl9pPr>
          </a:lstStyle>
          <a:p>
            <a:r>
              <a:t>xx%</a:t>
            </a:r>
          </a:p>
        </p:txBody>
      </p:sp>
      <p:sp>
        <p:nvSpPr>
          <p:cNvPr id="90" name="Google Shape;90;p15"/>
          <p:cNvSpPr txBox="1">
            <a:spLocks noGrp="1"/>
          </p:cNvSpPr>
          <p:nvPr>
            <p:ph type="subTitle" idx="6"/>
          </p:nvPr>
        </p:nvSpPr>
        <p:spPr>
          <a:xfrm>
            <a:off x="7980417" y="2777517"/>
            <a:ext cx="3120000" cy="487600"/>
          </a:xfrm>
          <a:prstGeom prst="rect">
            <a:avLst/>
          </a:prstGeom>
        </p:spPr>
        <p:txBody>
          <a:bodyPr spcFirstLastPara="1" wrap="square" lIns="68569" tIns="68569" rIns="68569" bIns="68569" anchor="ctr" anchorCtr="0">
            <a:noAutofit/>
          </a:bodyPr>
          <a:lstStyle>
            <a:lvl1pPr lvl="0" rtl="0">
              <a:spcBef>
                <a:spcPts val="0"/>
              </a:spcBef>
              <a:spcAft>
                <a:spcPts val="0"/>
              </a:spcAft>
              <a:buNone/>
              <a:defRPr sz="1867"/>
            </a:lvl1pPr>
            <a:lvl2pPr lvl="1" rtl="0">
              <a:spcBef>
                <a:spcPts val="0"/>
              </a:spcBef>
              <a:spcAft>
                <a:spcPts val="0"/>
              </a:spcAft>
              <a:buNone/>
              <a:defRPr sz="1867"/>
            </a:lvl2pPr>
            <a:lvl3pPr lvl="2" rtl="0">
              <a:spcBef>
                <a:spcPts val="0"/>
              </a:spcBef>
              <a:spcAft>
                <a:spcPts val="0"/>
              </a:spcAft>
              <a:buNone/>
              <a:defRPr sz="1867"/>
            </a:lvl3pPr>
            <a:lvl4pPr lvl="3" rtl="0">
              <a:spcBef>
                <a:spcPts val="0"/>
              </a:spcBef>
              <a:spcAft>
                <a:spcPts val="0"/>
              </a:spcAft>
              <a:buNone/>
              <a:defRPr sz="1867"/>
            </a:lvl4pPr>
            <a:lvl5pPr lvl="4" rtl="0">
              <a:spcBef>
                <a:spcPts val="0"/>
              </a:spcBef>
              <a:spcAft>
                <a:spcPts val="0"/>
              </a:spcAft>
              <a:buNone/>
              <a:defRPr sz="1867"/>
            </a:lvl5pPr>
            <a:lvl6pPr lvl="5" rtl="0">
              <a:spcBef>
                <a:spcPts val="0"/>
              </a:spcBef>
              <a:spcAft>
                <a:spcPts val="0"/>
              </a:spcAft>
              <a:buNone/>
              <a:defRPr sz="1867"/>
            </a:lvl6pPr>
            <a:lvl7pPr lvl="6" rtl="0">
              <a:spcBef>
                <a:spcPts val="0"/>
              </a:spcBef>
              <a:spcAft>
                <a:spcPts val="0"/>
              </a:spcAft>
              <a:buNone/>
              <a:defRPr sz="1867"/>
            </a:lvl7pPr>
            <a:lvl8pPr lvl="7" rtl="0">
              <a:spcBef>
                <a:spcPts val="0"/>
              </a:spcBef>
              <a:spcAft>
                <a:spcPts val="0"/>
              </a:spcAft>
              <a:buNone/>
              <a:defRPr sz="1867"/>
            </a:lvl8pPr>
            <a:lvl9pPr lvl="8" rtl="0">
              <a:spcBef>
                <a:spcPts val="0"/>
              </a:spcBef>
              <a:spcAft>
                <a:spcPts val="0"/>
              </a:spcAft>
              <a:buNone/>
              <a:defRPr sz="1867"/>
            </a:lvl9pPr>
          </a:lstStyle>
          <a:p>
            <a:r>
              <a:rPr lang="en-US"/>
              <a:t>Click to edit Master subtitle style</a:t>
            </a:r>
            <a:endParaRPr/>
          </a:p>
        </p:txBody>
      </p:sp>
      <p:sp>
        <p:nvSpPr>
          <p:cNvPr id="91" name="Google Shape;91;p15"/>
          <p:cNvSpPr txBox="1">
            <a:spLocks noGrp="1"/>
          </p:cNvSpPr>
          <p:nvPr>
            <p:ph type="title" idx="7"/>
          </p:nvPr>
        </p:nvSpPr>
        <p:spPr>
          <a:xfrm>
            <a:off x="7980436" y="2121833"/>
            <a:ext cx="2892000" cy="487600"/>
          </a:xfrm>
          <a:prstGeom prst="rect">
            <a:avLst/>
          </a:prstGeom>
        </p:spPr>
        <p:txBody>
          <a:bodyPr spcFirstLastPara="1" wrap="square" lIns="68569" tIns="68569" rIns="68569" bIns="68569" anchor="ctr" anchorCtr="0">
            <a:noAutofit/>
          </a:bodyPr>
          <a:lstStyle>
            <a:lvl1pPr lvl="0" rtl="0">
              <a:spcBef>
                <a:spcPts val="0"/>
              </a:spcBef>
              <a:spcAft>
                <a:spcPts val="0"/>
              </a:spcAft>
              <a:buClr>
                <a:schemeClr val="lt1"/>
              </a:buClr>
              <a:buSzPts val="1800"/>
              <a:buNone/>
              <a:defRPr sz="2667" b="1">
                <a:solidFill>
                  <a:schemeClr val="dk2"/>
                </a:solidFill>
                <a:latin typeface="Libre Baskerville"/>
                <a:ea typeface="Libre Baskerville"/>
                <a:cs typeface="Libre Baskerville"/>
                <a:sym typeface="Libre Baskerville"/>
              </a:defRPr>
            </a:lvl1pPr>
            <a:lvl2pPr lvl="1" algn="ctr" rtl="0">
              <a:spcBef>
                <a:spcPts val="0"/>
              </a:spcBef>
              <a:spcAft>
                <a:spcPts val="0"/>
              </a:spcAft>
              <a:buClr>
                <a:schemeClr val="lt1"/>
              </a:buClr>
              <a:buSzPts val="3600"/>
              <a:buNone/>
              <a:defRPr sz="4800">
                <a:solidFill>
                  <a:schemeClr val="lt1"/>
                </a:solidFill>
              </a:defRPr>
            </a:lvl2pPr>
            <a:lvl3pPr lvl="2" algn="ctr" rtl="0">
              <a:spcBef>
                <a:spcPts val="0"/>
              </a:spcBef>
              <a:spcAft>
                <a:spcPts val="0"/>
              </a:spcAft>
              <a:buClr>
                <a:schemeClr val="lt1"/>
              </a:buClr>
              <a:buSzPts val="3600"/>
              <a:buNone/>
              <a:defRPr sz="4800">
                <a:solidFill>
                  <a:schemeClr val="lt1"/>
                </a:solidFill>
              </a:defRPr>
            </a:lvl3pPr>
            <a:lvl4pPr lvl="3" algn="ctr" rtl="0">
              <a:spcBef>
                <a:spcPts val="0"/>
              </a:spcBef>
              <a:spcAft>
                <a:spcPts val="0"/>
              </a:spcAft>
              <a:buClr>
                <a:schemeClr val="lt1"/>
              </a:buClr>
              <a:buSzPts val="3600"/>
              <a:buNone/>
              <a:defRPr sz="4800">
                <a:solidFill>
                  <a:schemeClr val="lt1"/>
                </a:solidFill>
              </a:defRPr>
            </a:lvl4pPr>
            <a:lvl5pPr lvl="4" algn="ctr" rtl="0">
              <a:spcBef>
                <a:spcPts val="0"/>
              </a:spcBef>
              <a:spcAft>
                <a:spcPts val="0"/>
              </a:spcAft>
              <a:buClr>
                <a:schemeClr val="lt1"/>
              </a:buClr>
              <a:buSzPts val="3600"/>
              <a:buNone/>
              <a:defRPr sz="4800">
                <a:solidFill>
                  <a:schemeClr val="lt1"/>
                </a:solidFill>
              </a:defRPr>
            </a:lvl5pPr>
            <a:lvl6pPr lvl="5" algn="ctr" rtl="0">
              <a:spcBef>
                <a:spcPts val="0"/>
              </a:spcBef>
              <a:spcAft>
                <a:spcPts val="0"/>
              </a:spcAft>
              <a:buClr>
                <a:schemeClr val="lt1"/>
              </a:buClr>
              <a:buSzPts val="3600"/>
              <a:buNone/>
              <a:defRPr sz="4800">
                <a:solidFill>
                  <a:schemeClr val="lt1"/>
                </a:solidFill>
              </a:defRPr>
            </a:lvl6pPr>
            <a:lvl7pPr lvl="6" algn="ctr" rtl="0">
              <a:spcBef>
                <a:spcPts val="0"/>
              </a:spcBef>
              <a:spcAft>
                <a:spcPts val="0"/>
              </a:spcAft>
              <a:buClr>
                <a:schemeClr val="lt1"/>
              </a:buClr>
              <a:buSzPts val="3600"/>
              <a:buNone/>
              <a:defRPr sz="4800">
                <a:solidFill>
                  <a:schemeClr val="lt1"/>
                </a:solidFill>
              </a:defRPr>
            </a:lvl7pPr>
            <a:lvl8pPr lvl="7" algn="ctr" rtl="0">
              <a:spcBef>
                <a:spcPts val="0"/>
              </a:spcBef>
              <a:spcAft>
                <a:spcPts val="0"/>
              </a:spcAft>
              <a:buClr>
                <a:schemeClr val="lt1"/>
              </a:buClr>
              <a:buSzPts val="3600"/>
              <a:buNone/>
              <a:defRPr sz="4800">
                <a:solidFill>
                  <a:schemeClr val="lt1"/>
                </a:solidFill>
              </a:defRPr>
            </a:lvl8pPr>
            <a:lvl9pPr lvl="8" algn="ctr" rtl="0">
              <a:spcBef>
                <a:spcPts val="0"/>
              </a:spcBef>
              <a:spcAft>
                <a:spcPts val="0"/>
              </a:spcAft>
              <a:buClr>
                <a:schemeClr val="lt1"/>
              </a:buClr>
              <a:buSzPts val="3600"/>
              <a:buNone/>
              <a:defRPr sz="4800">
                <a:solidFill>
                  <a:schemeClr val="lt1"/>
                </a:solidFill>
              </a:defRPr>
            </a:lvl9pPr>
          </a:lstStyle>
          <a:p>
            <a:r>
              <a:rPr lang="en-US"/>
              <a:t>Click to edit Master title style</a:t>
            </a:r>
            <a:endParaRPr/>
          </a:p>
        </p:txBody>
      </p:sp>
      <p:sp>
        <p:nvSpPr>
          <p:cNvPr id="92" name="Google Shape;92;p15"/>
          <p:cNvSpPr txBox="1">
            <a:spLocks noGrp="1"/>
          </p:cNvSpPr>
          <p:nvPr>
            <p:ph type="title" idx="8" hasCustomPrompt="1"/>
          </p:nvPr>
        </p:nvSpPr>
        <p:spPr>
          <a:xfrm>
            <a:off x="6841217" y="2033617"/>
            <a:ext cx="1219200" cy="664000"/>
          </a:xfrm>
          <a:prstGeom prst="rect">
            <a:avLst/>
          </a:prstGeom>
        </p:spPr>
        <p:txBody>
          <a:bodyPr spcFirstLastPara="1" wrap="square" lIns="68569" tIns="68569" rIns="68569" bIns="68569" anchor="ctr" anchorCtr="0">
            <a:noAutofit/>
          </a:bodyPr>
          <a:lstStyle>
            <a:lvl1pPr lvl="0" algn="r" rtl="0">
              <a:spcBef>
                <a:spcPts val="0"/>
              </a:spcBef>
              <a:spcAft>
                <a:spcPts val="0"/>
              </a:spcAft>
              <a:buClr>
                <a:schemeClr val="accent5"/>
              </a:buClr>
              <a:buSzPts val="3600"/>
              <a:buNone/>
              <a:defRPr sz="4533" b="1">
                <a:solidFill>
                  <a:schemeClr val="dk2"/>
                </a:solidFill>
                <a:latin typeface="Libre Baskerville"/>
                <a:ea typeface="Libre Baskerville"/>
                <a:cs typeface="Libre Baskerville"/>
                <a:sym typeface="Libre Baskerville"/>
              </a:defRPr>
            </a:lvl1pPr>
            <a:lvl2pPr lvl="1" algn="ctr" rtl="0">
              <a:spcBef>
                <a:spcPts val="0"/>
              </a:spcBef>
              <a:spcAft>
                <a:spcPts val="0"/>
              </a:spcAft>
              <a:buClr>
                <a:schemeClr val="accent5"/>
              </a:buClr>
              <a:buSzPts val="3600"/>
              <a:buNone/>
              <a:defRPr sz="4800">
                <a:solidFill>
                  <a:schemeClr val="accent5"/>
                </a:solidFill>
              </a:defRPr>
            </a:lvl2pPr>
            <a:lvl3pPr lvl="2" algn="ctr" rtl="0">
              <a:spcBef>
                <a:spcPts val="0"/>
              </a:spcBef>
              <a:spcAft>
                <a:spcPts val="0"/>
              </a:spcAft>
              <a:buClr>
                <a:schemeClr val="accent5"/>
              </a:buClr>
              <a:buSzPts val="3600"/>
              <a:buNone/>
              <a:defRPr sz="4800">
                <a:solidFill>
                  <a:schemeClr val="accent5"/>
                </a:solidFill>
              </a:defRPr>
            </a:lvl3pPr>
            <a:lvl4pPr lvl="3" algn="ctr" rtl="0">
              <a:spcBef>
                <a:spcPts val="0"/>
              </a:spcBef>
              <a:spcAft>
                <a:spcPts val="0"/>
              </a:spcAft>
              <a:buClr>
                <a:schemeClr val="accent5"/>
              </a:buClr>
              <a:buSzPts val="3600"/>
              <a:buNone/>
              <a:defRPr sz="4800">
                <a:solidFill>
                  <a:schemeClr val="accent5"/>
                </a:solidFill>
              </a:defRPr>
            </a:lvl4pPr>
            <a:lvl5pPr lvl="4" algn="ctr" rtl="0">
              <a:spcBef>
                <a:spcPts val="0"/>
              </a:spcBef>
              <a:spcAft>
                <a:spcPts val="0"/>
              </a:spcAft>
              <a:buClr>
                <a:schemeClr val="accent5"/>
              </a:buClr>
              <a:buSzPts val="3600"/>
              <a:buNone/>
              <a:defRPr sz="4800">
                <a:solidFill>
                  <a:schemeClr val="accent5"/>
                </a:solidFill>
              </a:defRPr>
            </a:lvl5pPr>
            <a:lvl6pPr lvl="5" algn="ctr" rtl="0">
              <a:spcBef>
                <a:spcPts val="0"/>
              </a:spcBef>
              <a:spcAft>
                <a:spcPts val="0"/>
              </a:spcAft>
              <a:buClr>
                <a:schemeClr val="accent5"/>
              </a:buClr>
              <a:buSzPts val="3600"/>
              <a:buNone/>
              <a:defRPr sz="4800">
                <a:solidFill>
                  <a:schemeClr val="accent5"/>
                </a:solidFill>
              </a:defRPr>
            </a:lvl6pPr>
            <a:lvl7pPr lvl="6" algn="ctr" rtl="0">
              <a:spcBef>
                <a:spcPts val="0"/>
              </a:spcBef>
              <a:spcAft>
                <a:spcPts val="0"/>
              </a:spcAft>
              <a:buClr>
                <a:schemeClr val="accent5"/>
              </a:buClr>
              <a:buSzPts val="3600"/>
              <a:buNone/>
              <a:defRPr sz="4800">
                <a:solidFill>
                  <a:schemeClr val="accent5"/>
                </a:solidFill>
              </a:defRPr>
            </a:lvl7pPr>
            <a:lvl8pPr lvl="7" algn="ctr" rtl="0">
              <a:spcBef>
                <a:spcPts val="0"/>
              </a:spcBef>
              <a:spcAft>
                <a:spcPts val="0"/>
              </a:spcAft>
              <a:buClr>
                <a:schemeClr val="accent5"/>
              </a:buClr>
              <a:buSzPts val="3600"/>
              <a:buNone/>
              <a:defRPr sz="4800">
                <a:solidFill>
                  <a:schemeClr val="accent5"/>
                </a:solidFill>
              </a:defRPr>
            </a:lvl8pPr>
            <a:lvl9pPr lvl="8" algn="ctr" rtl="0">
              <a:spcBef>
                <a:spcPts val="0"/>
              </a:spcBef>
              <a:spcAft>
                <a:spcPts val="0"/>
              </a:spcAft>
              <a:buClr>
                <a:schemeClr val="accent5"/>
              </a:buClr>
              <a:buSzPts val="3600"/>
              <a:buNone/>
              <a:defRPr sz="4800">
                <a:solidFill>
                  <a:schemeClr val="accent5"/>
                </a:solidFill>
              </a:defRPr>
            </a:lvl9pPr>
          </a:lstStyle>
          <a:p>
            <a:r>
              <a:t>xx%</a:t>
            </a:r>
          </a:p>
        </p:txBody>
      </p:sp>
      <p:sp>
        <p:nvSpPr>
          <p:cNvPr id="93" name="Google Shape;93;p15"/>
          <p:cNvSpPr txBox="1">
            <a:spLocks noGrp="1"/>
          </p:cNvSpPr>
          <p:nvPr>
            <p:ph type="subTitle" idx="9"/>
          </p:nvPr>
        </p:nvSpPr>
        <p:spPr>
          <a:xfrm>
            <a:off x="7980417" y="5047984"/>
            <a:ext cx="3120000" cy="487600"/>
          </a:xfrm>
          <a:prstGeom prst="rect">
            <a:avLst/>
          </a:prstGeom>
        </p:spPr>
        <p:txBody>
          <a:bodyPr spcFirstLastPara="1" wrap="square" lIns="68569" tIns="68569" rIns="68569" bIns="68569" anchor="ctr" anchorCtr="0">
            <a:noAutofit/>
          </a:bodyPr>
          <a:lstStyle>
            <a:lvl1pPr lvl="0" rtl="0">
              <a:spcBef>
                <a:spcPts val="0"/>
              </a:spcBef>
              <a:spcAft>
                <a:spcPts val="0"/>
              </a:spcAft>
              <a:buNone/>
              <a:defRPr sz="1867"/>
            </a:lvl1pPr>
            <a:lvl2pPr lvl="1" rtl="0">
              <a:spcBef>
                <a:spcPts val="0"/>
              </a:spcBef>
              <a:spcAft>
                <a:spcPts val="0"/>
              </a:spcAft>
              <a:buNone/>
              <a:defRPr sz="1867"/>
            </a:lvl2pPr>
            <a:lvl3pPr lvl="2" rtl="0">
              <a:spcBef>
                <a:spcPts val="0"/>
              </a:spcBef>
              <a:spcAft>
                <a:spcPts val="0"/>
              </a:spcAft>
              <a:buNone/>
              <a:defRPr sz="1867"/>
            </a:lvl3pPr>
            <a:lvl4pPr lvl="3" rtl="0">
              <a:spcBef>
                <a:spcPts val="0"/>
              </a:spcBef>
              <a:spcAft>
                <a:spcPts val="0"/>
              </a:spcAft>
              <a:buNone/>
              <a:defRPr sz="1867"/>
            </a:lvl4pPr>
            <a:lvl5pPr lvl="4" rtl="0">
              <a:spcBef>
                <a:spcPts val="0"/>
              </a:spcBef>
              <a:spcAft>
                <a:spcPts val="0"/>
              </a:spcAft>
              <a:buNone/>
              <a:defRPr sz="1867"/>
            </a:lvl5pPr>
            <a:lvl6pPr lvl="5" rtl="0">
              <a:spcBef>
                <a:spcPts val="0"/>
              </a:spcBef>
              <a:spcAft>
                <a:spcPts val="0"/>
              </a:spcAft>
              <a:buNone/>
              <a:defRPr sz="1867"/>
            </a:lvl6pPr>
            <a:lvl7pPr lvl="6" rtl="0">
              <a:spcBef>
                <a:spcPts val="0"/>
              </a:spcBef>
              <a:spcAft>
                <a:spcPts val="0"/>
              </a:spcAft>
              <a:buNone/>
              <a:defRPr sz="1867"/>
            </a:lvl7pPr>
            <a:lvl8pPr lvl="7" rtl="0">
              <a:spcBef>
                <a:spcPts val="0"/>
              </a:spcBef>
              <a:spcAft>
                <a:spcPts val="0"/>
              </a:spcAft>
              <a:buNone/>
              <a:defRPr sz="1867"/>
            </a:lvl8pPr>
            <a:lvl9pPr lvl="8" rtl="0">
              <a:spcBef>
                <a:spcPts val="0"/>
              </a:spcBef>
              <a:spcAft>
                <a:spcPts val="0"/>
              </a:spcAft>
              <a:buNone/>
              <a:defRPr sz="1867"/>
            </a:lvl9pPr>
          </a:lstStyle>
          <a:p>
            <a:r>
              <a:rPr lang="en-US"/>
              <a:t>Click to edit Master subtitle style</a:t>
            </a:r>
            <a:endParaRPr/>
          </a:p>
        </p:txBody>
      </p:sp>
      <p:sp>
        <p:nvSpPr>
          <p:cNvPr id="94" name="Google Shape;94;p15"/>
          <p:cNvSpPr txBox="1">
            <a:spLocks noGrp="1"/>
          </p:cNvSpPr>
          <p:nvPr>
            <p:ph type="title" idx="13"/>
          </p:nvPr>
        </p:nvSpPr>
        <p:spPr>
          <a:xfrm>
            <a:off x="7980436" y="4386867"/>
            <a:ext cx="2892000" cy="487600"/>
          </a:xfrm>
          <a:prstGeom prst="rect">
            <a:avLst/>
          </a:prstGeom>
        </p:spPr>
        <p:txBody>
          <a:bodyPr spcFirstLastPara="1" wrap="square" lIns="68569" tIns="68569" rIns="68569" bIns="68569" anchor="ctr" anchorCtr="0">
            <a:noAutofit/>
          </a:bodyPr>
          <a:lstStyle>
            <a:lvl1pPr lvl="0" rtl="0">
              <a:spcBef>
                <a:spcPts val="0"/>
              </a:spcBef>
              <a:spcAft>
                <a:spcPts val="0"/>
              </a:spcAft>
              <a:buClr>
                <a:schemeClr val="lt1"/>
              </a:buClr>
              <a:buSzPts val="1800"/>
              <a:buNone/>
              <a:defRPr sz="2667" b="1">
                <a:solidFill>
                  <a:schemeClr val="dk2"/>
                </a:solidFill>
                <a:latin typeface="Libre Baskerville"/>
                <a:ea typeface="Libre Baskerville"/>
                <a:cs typeface="Libre Baskerville"/>
                <a:sym typeface="Libre Baskerville"/>
              </a:defRPr>
            </a:lvl1pPr>
            <a:lvl2pPr lvl="1" algn="ctr" rtl="0">
              <a:spcBef>
                <a:spcPts val="0"/>
              </a:spcBef>
              <a:spcAft>
                <a:spcPts val="0"/>
              </a:spcAft>
              <a:buClr>
                <a:schemeClr val="lt1"/>
              </a:buClr>
              <a:buSzPts val="3600"/>
              <a:buNone/>
              <a:defRPr sz="4800">
                <a:solidFill>
                  <a:schemeClr val="lt1"/>
                </a:solidFill>
              </a:defRPr>
            </a:lvl2pPr>
            <a:lvl3pPr lvl="2" algn="ctr" rtl="0">
              <a:spcBef>
                <a:spcPts val="0"/>
              </a:spcBef>
              <a:spcAft>
                <a:spcPts val="0"/>
              </a:spcAft>
              <a:buClr>
                <a:schemeClr val="lt1"/>
              </a:buClr>
              <a:buSzPts val="3600"/>
              <a:buNone/>
              <a:defRPr sz="4800">
                <a:solidFill>
                  <a:schemeClr val="lt1"/>
                </a:solidFill>
              </a:defRPr>
            </a:lvl3pPr>
            <a:lvl4pPr lvl="3" algn="ctr" rtl="0">
              <a:spcBef>
                <a:spcPts val="0"/>
              </a:spcBef>
              <a:spcAft>
                <a:spcPts val="0"/>
              </a:spcAft>
              <a:buClr>
                <a:schemeClr val="lt1"/>
              </a:buClr>
              <a:buSzPts val="3600"/>
              <a:buNone/>
              <a:defRPr sz="4800">
                <a:solidFill>
                  <a:schemeClr val="lt1"/>
                </a:solidFill>
              </a:defRPr>
            </a:lvl4pPr>
            <a:lvl5pPr lvl="4" algn="ctr" rtl="0">
              <a:spcBef>
                <a:spcPts val="0"/>
              </a:spcBef>
              <a:spcAft>
                <a:spcPts val="0"/>
              </a:spcAft>
              <a:buClr>
                <a:schemeClr val="lt1"/>
              </a:buClr>
              <a:buSzPts val="3600"/>
              <a:buNone/>
              <a:defRPr sz="4800">
                <a:solidFill>
                  <a:schemeClr val="lt1"/>
                </a:solidFill>
              </a:defRPr>
            </a:lvl5pPr>
            <a:lvl6pPr lvl="5" algn="ctr" rtl="0">
              <a:spcBef>
                <a:spcPts val="0"/>
              </a:spcBef>
              <a:spcAft>
                <a:spcPts val="0"/>
              </a:spcAft>
              <a:buClr>
                <a:schemeClr val="lt1"/>
              </a:buClr>
              <a:buSzPts val="3600"/>
              <a:buNone/>
              <a:defRPr sz="4800">
                <a:solidFill>
                  <a:schemeClr val="lt1"/>
                </a:solidFill>
              </a:defRPr>
            </a:lvl6pPr>
            <a:lvl7pPr lvl="6" algn="ctr" rtl="0">
              <a:spcBef>
                <a:spcPts val="0"/>
              </a:spcBef>
              <a:spcAft>
                <a:spcPts val="0"/>
              </a:spcAft>
              <a:buClr>
                <a:schemeClr val="lt1"/>
              </a:buClr>
              <a:buSzPts val="3600"/>
              <a:buNone/>
              <a:defRPr sz="4800">
                <a:solidFill>
                  <a:schemeClr val="lt1"/>
                </a:solidFill>
              </a:defRPr>
            </a:lvl7pPr>
            <a:lvl8pPr lvl="7" algn="ctr" rtl="0">
              <a:spcBef>
                <a:spcPts val="0"/>
              </a:spcBef>
              <a:spcAft>
                <a:spcPts val="0"/>
              </a:spcAft>
              <a:buClr>
                <a:schemeClr val="lt1"/>
              </a:buClr>
              <a:buSzPts val="3600"/>
              <a:buNone/>
              <a:defRPr sz="4800">
                <a:solidFill>
                  <a:schemeClr val="lt1"/>
                </a:solidFill>
              </a:defRPr>
            </a:lvl8pPr>
            <a:lvl9pPr lvl="8" algn="ctr" rtl="0">
              <a:spcBef>
                <a:spcPts val="0"/>
              </a:spcBef>
              <a:spcAft>
                <a:spcPts val="0"/>
              </a:spcAft>
              <a:buClr>
                <a:schemeClr val="lt1"/>
              </a:buClr>
              <a:buSzPts val="3600"/>
              <a:buNone/>
              <a:defRPr sz="4800">
                <a:solidFill>
                  <a:schemeClr val="lt1"/>
                </a:solidFill>
              </a:defRPr>
            </a:lvl9pPr>
          </a:lstStyle>
          <a:p>
            <a:r>
              <a:rPr lang="en-US"/>
              <a:t>Click to edit Master title style</a:t>
            </a:r>
            <a:endParaRPr/>
          </a:p>
        </p:txBody>
      </p:sp>
      <p:sp>
        <p:nvSpPr>
          <p:cNvPr id="95" name="Google Shape;95;p15"/>
          <p:cNvSpPr txBox="1">
            <a:spLocks noGrp="1"/>
          </p:cNvSpPr>
          <p:nvPr>
            <p:ph type="title" idx="14" hasCustomPrompt="1"/>
          </p:nvPr>
        </p:nvSpPr>
        <p:spPr>
          <a:xfrm>
            <a:off x="6841217" y="4298651"/>
            <a:ext cx="1219200" cy="664000"/>
          </a:xfrm>
          <a:prstGeom prst="rect">
            <a:avLst/>
          </a:prstGeom>
        </p:spPr>
        <p:txBody>
          <a:bodyPr spcFirstLastPara="1" wrap="square" lIns="68569" tIns="68569" rIns="68569" bIns="68569" anchor="ctr" anchorCtr="0">
            <a:noAutofit/>
          </a:bodyPr>
          <a:lstStyle>
            <a:lvl1pPr lvl="0" algn="r" rtl="0">
              <a:spcBef>
                <a:spcPts val="0"/>
              </a:spcBef>
              <a:spcAft>
                <a:spcPts val="0"/>
              </a:spcAft>
              <a:buClr>
                <a:schemeClr val="accent5"/>
              </a:buClr>
              <a:buSzPts val="3600"/>
              <a:buNone/>
              <a:defRPr sz="4533" b="1">
                <a:solidFill>
                  <a:schemeClr val="dk2"/>
                </a:solidFill>
                <a:latin typeface="Libre Baskerville"/>
                <a:ea typeface="Libre Baskerville"/>
                <a:cs typeface="Libre Baskerville"/>
                <a:sym typeface="Libre Baskerville"/>
              </a:defRPr>
            </a:lvl1pPr>
            <a:lvl2pPr lvl="1" algn="ctr" rtl="0">
              <a:spcBef>
                <a:spcPts val="0"/>
              </a:spcBef>
              <a:spcAft>
                <a:spcPts val="0"/>
              </a:spcAft>
              <a:buClr>
                <a:schemeClr val="accent5"/>
              </a:buClr>
              <a:buSzPts val="3600"/>
              <a:buNone/>
              <a:defRPr sz="4800">
                <a:solidFill>
                  <a:schemeClr val="accent5"/>
                </a:solidFill>
              </a:defRPr>
            </a:lvl2pPr>
            <a:lvl3pPr lvl="2" algn="ctr" rtl="0">
              <a:spcBef>
                <a:spcPts val="0"/>
              </a:spcBef>
              <a:spcAft>
                <a:spcPts val="0"/>
              </a:spcAft>
              <a:buClr>
                <a:schemeClr val="accent5"/>
              </a:buClr>
              <a:buSzPts val="3600"/>
              <a:buNone/>
              <a:defRPr sz="4800">
                <a:solidFill>
                  <a:schemeClr val="accent5"/>
                </a:solidFill>
              </a:defRPr>
            </a:lvl3pPr>
            <a:lvl4pPr lvl="3" algn="ctr" rtl="0">
              <a:spcBef>
                <a:spcPts val="0"/>
              </a:spcBef>
              <a:spcAft>
                <a:spcPts val="0"/>
              </a:spcAft>
              <a:buClr>
                <a:schemeClr val="accent5"/>
              </a:buClr>
              <a:buSzPts val="3600"/>
              <a:buNone/>
              <a:defRPr sz="4800">
                <a:solidFill>
                  <a:schemeClr val="accent5"/>
                </a:solidFill>
              </a:defRPr>
            </a:lvl4pPr>
            <a:lvl5pPr lvl="4" algn="ctr" rtl="0">
              <a:spcBef>
                <a:spcPts val="0"/>
              </a:spcBef>
              <a:spcAft>
                <a:spcPts val="0"/>
              </a:spcAft>
              <a:buClr>
                <a:schemeClr val="accent5"/>
              </a:buClr>
              <a:buSzPts val="3600"/>
              <a:buNone/>
              <a:defRPr sz="4800">
                <a:solidFill>
                  <a:schemeClr val="accent5"/>
                </a:solidFill>
              </a:defRPr>
            </a:lvl5pPr>
            <a:lvl6pPr lvl="5" algn="ctr" rtl="0">
              <a:spcBef>
                <a:spcPts val="0"/>
              </a:spcBef>
              <a:spcAft>
                <a:spcPts val="0"/>
              </a:spcAft>
              <a:buClr>
                <a:schemeClr val="accent5"/>
              </a:buClr>
              <a:buSzPts val="3600"/>
              <a:buNone/>
              <a:defRPr sz="4800">
                <a:solidFill>
                  <a:schemeClr val="accent5"/>
                </a:solidFill>
              </a:defRPr>
            </a:lvl6pPr>
            <a:lvl7pPr lvl="6" algn="ctr" rtl="0">
              <a:spcBef>
                <a:spcPts val="0"/>
              </a:spcBef>
              <a:spcAft>
                <a:spcPts val="0"/>
              </a:spcAft>
              <a:buClr>
                <a:schemeClr val="accent5"/>
              </a:buClr>
              <a:buSzPts val="3600"/>
              <a:buNone/>
              <a:defRPr sz="4800">
                <a:solidFill>
                  <a:schemeClr val="accent5"/>
                </a:solidFill>
              </a:defRPr>
            </a:lvl7pPr>
            <a:lvl8pPr lvl="7" algn="ctr" rtl="0">
              <a:spcBef>
                <a:spcPts val="0"/>
              </a:spcBef>
              <a:spcAft>
                <a:spcPts val="0"/>
              </a:spcAft>
              <a:buClr>
                <a:schemeClr val="accent5"/>
              </a:buClr>
              <a:buSzPts val="3600"/>
              <a:buNone/>
              <a:defRPr sz="4800">
                <a:solidFill>
                  <a:schemeClr val="accent5"/>
                </a:solidFill>
              </a:defRPr>
            </a:lvl8pPr>
            <a:lvl9pPr lvl="8" algn="ctr" rtl="0">
              <a:spcBef>
                <a:spcPts val="0"/>
              </a:spcBef>
              <a:spcAft>
                <a:spcPts val="0"/>
              </a:spcAft>
              <a:buClr>
                <a:schemeClr val="accent5"/>
              </a:buClr>
              <a:buSzPts val="3600"/>
              <a:buNone/>
              <a:defRPr sz="4800">
                <a:solidFill>
                  <a:schemeClr val="accent5"/>
                </a:solidFill>
              </a:defRPr>
            </a:lvl9pPr>
          </a:lstStyle>
          <a:p>
            <a:r>
              <a:t>xx%</a:t>
            </a:r>
          </a:p>
        </p:txBody>
      </p:sp>
      <p:sp>
        <p:nvSpPr>
          <p:cNvPr id="96" name="Google Shape;96;p15"/>
          <p:cNvSpPr txBox="1">
            <a:spLocks noGrp="1"/>
          </p:cNvSpPr>
          <p:nvPr>
            <p:ph type="title" idx="15"/>
          </p:nvPr>
        </p:nvSpPr>
        <p:spPr>
          <a:xfrm>
            <a:off x="952167" y="729100"/>
            <a:ext cx="10287600" cy="487600"/>
          </a:xfrm>
          <a:prstGeom prst="rect">
            <a:avLst/>
          </a:prstGeom>
        </p:spPr>
        <p:txBody>
          <a:bodyPr spcFirstLastPara="1" wrap="square" lIns="68569" tIns="68569" rIns="68569" bIns="68569" anchor="ctr" anchorCtr="0">
            <a:noAutofit/>
          </a:bodyPr>
          <a:lstStyle>
            <a:lvl1pPr lvl="0" algn="ctr" rtl="0">
              <a:spcBef>
                <a:spcPts val="0"/>
              </a:spcBef>
              <a:spcAft>
                <a:spcPts val="0"/>
              </a:spcAft>
              <a:buClr>
                <a:schemeClr val="lt1"/>
              </a:buClr>
              <a:buSzPts val="2400"/>
              <a:buNone/>
              <a:defRPr sz="4000" b="1">
                <a:latin typeface="Libre Baskerville"/>
                <a:ea typeface="Libre Baskerville"/>
                <a:cs typeface="Libre Baskerville"/>
                <a:sym typeface="Libre Baskerville"/>
              </a:defRPr>
            </a:lvl1pPr>
            <a:lvl2pPr lvl="1" algn="ctr" rtl="0">
              <a:spcBef>
                <a:spcPts val="0"/>
              </a:spcBef>
              <a:spcAft>
                <a:spcPts val="0"/>
              </a:spcAft>
              <a:buClr>
                <a:schemeClr val="lt1"/>
              </a:buClr>
              <a:buSzPts val="3600"/>
              <a:buNone/>
              <a:defRPr sz="4800">
                <a:solidFill>
                  <a:schemeClr val="lt1"/>
                </a:solidFill>
              </a:defRPr>
            </a:lvl2pPr>
            <a:lvl3pPr lvl="2" algn="ctr" rtl="0">
              <a:spcBef>
                <a:spcPts val="0"/>
              </a:spcBef>
              <a:spcAft>
                <a:spcPts val="0"/>
              </a:spcAft>
              <a:buClr>
                <a:schemeClr val="lt1"/>
              </a:buClr>
              <a:buSzPts val="3600"/>
              <a:buNone/>
              <a:defRPr sz="4800">
                <a:solidFill>
                  <a:schemeClr val="lt1"/>
                </a:solidFill>
              </a:defRPr>
            </a:lvl3pPr>
            <a:lvl4pPr lvl="3" algn="ctr" rtl="0">
              <a:spcBef>
                <a:spcPts val="0"/>
              </a:spcBef>
              <a:spcAft>
                <a:spcPts val="0"/>
              </a:spcAft>
              <a:buClr>
                <a:schemeClr val="lt1"/>
              </a:buClr>
              <a:buSzPts val="3600"/>
              <a:buNone/>
              <a:defRPr sz="4800">
                <a:solidFill>
                  <a:schemeClr val="lt1"/>
                </a:solidFill>
              </a:defRPr>
            </a:lvl4pPr>
            <a:lvl5pPr lvl="4" algn="ctr" rtl="0">
              <a:spcBef>
                <a:spcPts val="0"/>
              </a:spcBef>
              <a:spcAft>
                <a:spcPts val="0"/>
              </a:spcAft>
              <a:buClr>
                <a:schemeClr val="lt1"/>
              </a:buClr>
              <a:buSzPts val="3600"/>
              <a:buNone/>
              <a:defRPr sz="4800">
                <a:solidFill>
                  <a:schemeClr val="lt1"/>
                </a:solidFill>
              </a:defRPr>
            </a:lvl5pPr>
            <a:lvl6pPr lvl="5" algn="ctr" rtl="0">
              <a:spcBef>
                <a:spcPts val="0"/>
              </a:spcBef>
              <a:spcAft>
                <a:spcPts val="0"/>
              </a:spcAft>
              <a:buClr>
                <a:schemeClr val="lt1"/>
              </a:buClr>
              <a:buSzPts val="3600"/>
              <a:buNone/>
              <a:defRPr sz="4800">
                <a:solidFill>
                  <a:schemeClr val="lt1"/>
                </a:solidFill>
              </a:defRPr>
            </a:lvl6pPr>
            <a:lvl7pPr lvl="6" algn="ctr" rtl="0">
              <a:spcBef>
                <a:spcPts val="0"/>
              </a:spcBef>
              <a:spcAft>
                <a:spcPts val="0"/>
              </a:spcAft>
              <a:buClr>
                <a:schemeClr val="lt1"/>
              </a:buClr>
              <a:buSzPts val="3600"/>
              <a:buNone/>
              <a:defRPr sz="4800">
                <a:solidFill>
                  <a:schemeClr val="lt1"/>
                </a:solidFill>
              </a:defRPr>
            </a:lvl7pPr>
            <a:lvl8pPr lvl="7" algn="ctr" rtl="0">
              <a:spcBef>
                <a:spcPts val="0"/>
              </a:spcBef>
              <a:spcAft>
                <a:spcPts val="0"/>
              </a:spcAft>
              <a:buClr>
                <a:schemeClr val="lt1"/>
              </a:buClr>
              <a:buSzPts val="3600"/>
              <a:buNone/>
              <a:defRPr sz="4800">
                <a:solidFill>
                  <a:schemeClr val="lt1"/>
                </a:solidFill>
              </a:defRPr>
            </a:lvl8pPr>
            <a:lvl9pPr lvl="8" algn="ctr" rtl="0">
              <a:spcBef>
                <a:spcPts val="0"/>
              </a:spcBef>
              <a:spcAft>
                <a:spcPts val="0"/>
              </a:spcAft>
              <a:buClr>
                <a:schemeClr val="lt1"/>
              </a:buClr>
              <a:buSzPts val="3600"/>
              <a:buNone/>
              <a:defRPr sz="4800">
                <a:solidFill>
                  <a:schemeClr val="lt1"/>
                </a:solidFill>
              </a:defRPr>
            </a:lvl9pPr>
          </a:lstStyle>
          <a:p>
            <a:r>
              <a:rPr lang="en-US"/>
              <a:t>Click to edit Master title style</a:t>
            </a:r>
            <a:endParaRPr/>
          </a:p>
        </p:txBody>
      </p:sp>
      <p:sp>
        <p:nvSpPr>
          <p:cNvPr id="97" name="Google Shape;97;p15"/>
          <p:cNvSpPr/>
          <p:nvPr/>
        </p:nvSpPr>
        <p:spPr>
          <a:xfrm flipH="1">
            <a:off x="302647" y="275920"/>
            <a:ext cx="11586708" cy="6306160"/>
          </a:xfrm>
          <a:custGeom>
            <a:avLst/>
            <a:gdLst/>
            <a:ahLst/>
            <a:cxnLst/>
            <a:rect l="l" t="t" r="r" b="b"/>
            <a:pathLst>
              <a:path w="284476" h="182031" fill="none" extrusionOk="0">
                <a:moveTo>
                  <a:pt x="284476" y="174380"/>
                </a:moveTo>
                <a:lnTo>
                  <a:pt x="284476" y="7619"/>
                </a:lnTo>
                <a:cubicBezTo>
                  <a:pt x="280258" y="7619"/>
                  <a:pt x="276824" y="4219"/>
                  <a:pt x="276824" y="1"/>
                </a:cubicBezTo>
                <a:lnTo>
                  <a:pt x="7620" y="1"/>
                </a:lnTo>
                <a:cubicBezTo>
                  <a:pt x="7620" y="4219"/>
                  <a:pt x="4219" y="7619"/>
                  <a:pt x="1" y="7619"/>
                </a:cubicBezTo>
                <a:lnTo>
                  <a:pt x="1" y="174380"/>
                </a:lnTo>
                <a:cubicBezTo>
                  <a:pt x="4219" y="174380"/>
                  <a:pt x="7620" y="177780"/>
                  <a:pt x="7620" y="182031"/>
                </a:cubicBezTo>
                <a:lnTo>
                  <a:pt x="276824" y="182031"/>
                </a:lnTo>
                <a:cubicBezTo>
                  <a:pt x="276824" y="177780"/>
                  <a:pt x="280258" y="174380"/>
                  <a:pt x="284476" y="174380"/>
                </a:cubicBezTo>
                <a:close/>
              </a:path>
            </a:pathLst>
          </a:custGeom>
          <a:noFill/>
          <a:ln w="26975" cap="rnd"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98315030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itle + 3 columns">
  <p:cSld name="Title + 3 columns">
    <p:spTree>
      <p:nvGrpSpPr>
        <p:cNvPr id="1" name="Shape 158"/>
        <p:cNvGrpSpPr/>
        <p:nvPr/>
      </p:nvGrpSpPr>
      <p:grpSpPr>
        <a:xfrm>
          <a:off x="0" y="0"/>
          <a:ext cx="0" cy="0"/>
          <a:chOff x="0" y="0"/>
          <a:chExt cx="0" cy="0"/>
        </a:xfrm>
      </p:grpSpPr>
      <p:sp>
        <p:nvSpPr>
          <p:cNvPr id="159" name="Google Shape;159;p7"/>
          <p:cNvSpPr/>
          <p:nvPr/>
        </p:nvSpPr>
        <p:spPr>
          <a:xfrm>
            <a:off x="542867" y="542767"/>
            <a:ext cx="11106400" cy="57724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0" name="Google Shape;160;p7"/>
          <p:cNvSpPr/>
          <p:nvPr/>
        </p:nvSpPr>
        <p:spPr>
          <a:xfrm>
            <a:off x="-222700" y="745967"/>
            <a:ext cx="3507200" cy="3507200"/>
          </a:xfrm>
          <a:prstGeom prst="ellipse">
            <a:avLst/>
          </a:prstGeom>
          <a:solidFill>
            <a:srgbClr val="02BDC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1" name="Google Shape;161;p7"/>
          <p:cNvSpPr/>
          <p:nvPr/>
        </p:nvSpPr>
        <p:spPr>
          <a:xfrm>
            <a:off x="2416133" y="361867"/>
            <a:ext cx="1405600" cy="1405600"/>
          </a:xfrm>
          <a:prstGeom prst="ellipse">
            <a:avLst/>
          </a:prstGeom>
          <a:solidFill>
            <a:srgbClr val="FFB600">
              <a:alpha val="796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2" name="Google Shape;162;p7"/>
          <p:cNvSpPr/>
          <p:nvPr/>
        </p:nvSpPr>
        <p:spPr>
          <a:xfrm>
            <a:off x="2272796" y="-172873"/>
            <a:ext cx="401200" cy="401200"/>
          </a:xfrm>
          <a:prstGeom prst="ellipse">
            <a:avLst/>
          </a:prstGeom>
          <a:solidFill>
            <a:srgbClr val="FF975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3" name="Google Shape;163;p7"/>
          <p:cNvSpPr/>
          <p:nvPr/>
        </p:nvSpPr>
        <p:spPr>
          <a:xfrm>
            <a:off x="304800" y="3849667"/>
            <a:ext cx="807200" cy="807200"/>
          </a:xfrm>
          <a:prstGeom prst="ellipse">
            <a:avLst/>
          </a:prstGeom>
          <a:solidFill>
            <a:srgbClr val="FC4540">
              <a:alpha val="7885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4" name="Google Shape;164;p7"/>
          <p:cNvSpPr/>
          <p:nvPr/>
        </p:nvSpPr>
        <p:spPr>
          <a:xfrm>
            <a:off x="2030537" y="421713"/>
            <a:ext cx="284000" cy="284000"/>
          </a:xfrm>
          <a:prstGeom prst="ellipse">
            <a:avLst/>
          </a:prstGeom>
          <a:solidFill>
            <a:srgbClr val="FC406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5" name="Google Shape;165;p7"/>
          <p:cNvSpPr/>
          <p:nvPr/>
        </p:nvSpPr>
        <p:spPr>
          <a:xfrm>
            <a:off x="10463933" y="5557439"/>
            <a:ext cx="1463600" cy="1463600"/>
          </a:xfrm>
          <a:prstGeom prst="ellipse">
            <a:avLst/>
          </a:prstGeom>
          <a:solidFill>
            <a:srgbClr val="02BDC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6" name="Google Shape;166;p7"/>
          <p:cNvSpPr/>
          <p:nvPr/>
        </p:nvSpPr>
        <p:spPr>
          <a:xfrm>
            <a:off x="11343325" y="3974861"/>
            <a:ext cx="1032800" cy="1032800"/>
          </a:xfrm>
          <a:prstGeom prst="ellipse">
            <a:avLst/>
          </a:prstGeom>
          <a:solidFill>
            <a:srgbClr val="FFB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7" name="Google Shape;167;p7"/>
          <p:cNvSpPr/>
          <p:nvPr/>
        </p:nvSpPr>
        <p:spPr>
          <a:xfrm>
            <a:off x="10792135" y="5298587"/>
            <a:ext cx="551200" cy="551200"/>
          </a:xfrm>
          <a:prstGeom prst="ellipse">
            <a:avLst/>
          </a:prstGeom>
          <a:solidFill>
            <a:srgbClr val="FC4540">
              <a:alpha val="7885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8" name="Google Shape;168;p7"/>
          <p:cNvSpPr/>
          <p:nvPr/>
        </p:nvSpPr>
        <p:spPr>
          <a:xfrm>
            <a:off x="11496065" y="5163513"/>
            <a:ext cx="284000" cy="284000"/>
          </a:xfrm>
          <a:prstGeom prst="ellipse">
            <a:avLst/>
          </a:prstGeom>
          <a:solidFill>
            <a:srgbClr val="FF975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9" name="Google Shape;169;p7"/>
          <p:cNvSpPr/>
          <p:nvPr/>
        </p:nvSpPr>
        <p:spPr>
          <a:xfrm>
            <a:off x="10066696" y="6402211"/>
            <a:ext cx="284000" cy="284000"/>
          </a:xfrm>
          <a:prstGeom prst="ellipse">
            <a:avLst/>
          </a:prstGeom>
          <a:solidFill>
            <a:srgbClr val="FFB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0" name="Google Shape;170;p7"/>
          <p:cNvSpPr/>
          <p:nvPr/>
        </p:nvSpPr>
        <p:spPr>
          <a:xfrm>
            <a:off x="9767548" y="6232889"/>
            <a:ext cx="125200" cy="125200"/>
          </a:xfrm>
          <a:prstGeom prst="ellipse">
            <a:avLst/>
          </a:prstGeom>
          <a:solidFill>
            <a:srgbClr val="02BDC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1" name="Google Shape;171;p7"/>
          <p:cNvSpPr/>
          <p:nvPr/>
        </p:nvSpPr>
        <p:spPr>
          <a:xfrm>
            <a:off x="122585" y="3849667"/>
            <a:ext cx="125200" cy="125200"/>
          </a:xfrm>
          <a:prstGeom prst="ellipse">
            <a:avLst/>
          </a:prstGeom>
          <a:solidFill>
            <a:srgbClr val="FFB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2" name="Google Shape;172;p7"/>
          <p:cNvSpPr/>
          <p:nvPr/>
        </p:nvSpPr>
        <p:spPr>
          <a:xfrm>
            <a:off x="11635223" y="4266758"/>
            <a:ext cx="449023" cy="449023"/>
          </a:xfrm>
          <a:custGeom>
            <a:avLst/>
            <a:gdLst/>
            <a:ahLst/>
            <a:cxnLst/>
            <a:rect l="l" t="t" r="r" b="b"/>
            <a:pathLst>
              <a:path w="16027" h="16027" fill="none" extrusionOk="0">
                <a:moveTo>
                  <a:pt x="14029" y="4019"/>
                </a:moveTo>
                <a:lnTo>
                  <a:pt x="14029" y="4019"/>
                </a:lnTo>
                <a:lnTo>
                  <a:pt x="14200" y="3849"/>
                </a:lnTo>
                <a:lnTo>
                  <a:pt x="14395" y="3752"/>
                </a:lnTo>
                <a:lnTo>
                  <a:pt x="14614" y="3678"/>
                </a:lnTo>
                <a:lnTo>
                  <a:pt x="14809" y="3630"/>
                </a:lnTo>
                <a:lnTo>
                  <a:pt x="15028" y="3581"/>
                </a:lnTo>
                <a:lnTo>
                  <a:pt x="15247" y="3484"/>
                </a:lnTo>
                <a:lnTo>
                  <a:pt x="15442" y="3362"/>
                </a:lnTo>
                <a:lnTo>
                  <a:pt x="15661" y="3191"/>
                </a:lnTo>
                <a:lnTo>
                  <a:pt x="15661" y="3191"/>
                </a:lnTo>
                <a:lnTo>
                  <a:pt x="15832" y="2997"/>
                </a:lnTo>
                <a:lnTo>
                  <a:pt x="15929" y="2777"/>
                </a:lnTo>
                <a:lnTo>
                  <a:pt x="16002" y="2534"/>
                </a:lnTo>
                <a:lnTo>
                  <a:pt x="16026" y="2266"/>
                </a:lnTo>
                <a:lnTo>
                  <a:pt x="16026" y="2266"/>
                </a:lnTo>
                <a:lnTo>
                  <a:pt x="16002" y="2047"/>
                </a:lnTo>
                <a:lnTo>
                  <a:pt x="15978" y="1827"/>
                </a:lnTo>
                <a:lnTo>
                  <a:pt x="15905" y="1633"/>
                </a:lnTo>
                <a:lnTo>
                  <a:pt x="15807" y="1413"/>
                </a:lnTo>
                <a:lnTo>
                  <a:pt x="15710" y="1243"/>
                </a:lnTo>
                <a:lnTo>
                  <a:pt x="15588" y="1048"/>
                </a:lnTo>
                <a:lnTo>
                  <a:pt x="15466" y="878"/>
                </a:lnTo>
                <a:lnTo>
                  <a:pt x="15320" y="707"/>
                </a:lnTo>
                <a:lnTo>
                  <a:pt x="15320" y="707"/>
                </a:lnTo>
                <a:lnTo>
                  <a:pt x="15150" y="561"/>
                </a:lnTo>
                <a:lnTo>
                  <a:pt x="14979" y="439"/>
                </a:lnTo>
                <a:lnTo>
                  <a:pt x="14784" y="317"/>
                </a:lnTo>
                <a:lnTo>
                  <a:pt x="14590" y="196"/>
                </a:lnTo>
                <a:lnTo>
                  <a:pt x="14395" y="123"/>
                </a:lnTo>
                <a:lnTo>
                  <a:pt x="14175" y="50"/>
                </a:lnTo>
                <a:lnTo>
                  <a:pt x="13981" y="25"/>
                </a:lnTo>
                <a:lnTo>
                  <a:pt x="13761" y="1"/>
                </a:lnTo>
                <a:lnTo>
                  <a:pt x="13761" y="1"/>
                </a:lnTo>
                <a:lnTo>
                  <a:pt x="13494" y="25"/>
                </a:lnTo>
                <a:lnTo>
                  <a:pt x="13250" y="98"/>
                </a:lnTo>
                <a:lnTo>
                  <a:pt x="13031" y="196"/>
                </a:lnTo>
                <a:lnTo>
                  <a:pt x="12836" y="366"/>
                </a:lnTo>
                <a:lnTo>
                  <a:pt x="12836" y="366"/>
                </a:lnTo>
                <a:lnTo>
                  <a:pt x="12665" y="561"/>
                </a:lnTo>
                <a:lnTo>
                  <a:pt x="12544" y="780"/>
                </a:lnTo>
                <a:lnTo>
                  <a:pt x="12471" y="975"/>
                </a:lnTo>
                <a:lnTo>
                  <a:pt x="12422" y="1194"/>
                </a:lnTo>
                <a:lnTo>
                  <a:pt x="12349" y="1413"/>
                </a:lnTo>
                <a:lnTo>
                  <a:pt x="12276" y="1608"/>
                </a:lnTo>
                <a:lnTo>
                  <a:pt x="12178" y="1827"/>
                </a:lnTo>
                <a:lnTo>
                  <a:pt x="12008" y="1998"/>
                </a:lnTo>
                <a:lnTo>
                  <a:pt x="12008" y="1998"/>
                </a:lnTo>
                <a:lnTo>
                  <a:pt x="11740" y="2266"/>
                </a:lnTo>
                <a:lnTo>
                  <a:pt x="11496" y="2436"/>
                </a:lnTo>
                <a:lnTo>
                  <a:pt x="11277" y="2534"/>
                </a:lnTo>
                <a:lnTo>
                  <a:pt x="11082" y="2582"/>
                </a:lnTo>
                <a:lnTo>
                  <a:pt x="10888" y="2582"/>
                </a:lnTo>
                <a:lnTo>
                  <a:pt x="10717" y="2534"/>
                </a:lnTo>
                <a:lnTo>
                  <a:pt x="10547" y="2412"/>
                </a:lnTo>
                <a:lnTo>
                  <a:pt x="10376" y="2290"/>
                </a:lnTo>
                <a:lnTo>
                  <a:pt x="10206" y="2095"/>
                </a:lnTo>
                <a:lnTo>
                  <a:pt x="10035" y="1901"/>
                </a:lnTo>
                <a:lnTo>
                  <a:pt x="9670" y="1413"/>
                </a:lnTo>
                <a:lnTo>
                  <a:pt x="9231" y="878"/>
                </a:lnTo>
                <a:lnTo>
                  <a:pt x="8988" y="585"/>
                </a:lnTo>
                <a:lnTo>
                  <a:pt x="8720" y="293"/>
                </a:lnTo>
                <a:lnTo>
                  <a:pt x="8720" y="293"/>
                </a:lnTo>
                <a:lnTo>
                  <a:pt x="8574" y="171"/>
                </a:lnTo>
                <a:lnTo>
                  <a:pt x="8379" y="74"/>
                </a:lnTo>
                <a:lnTo>
                  <a:pt x="8209" y="25"/>
                </a:lnTo>
                <a:lnTo>
                  <a:pt x="8014" y="1"/>
                </a:lnTo>
                <a:lnTo>
                  <a:pt x="8014" y="1"/>
                </a:lnTo>
                <a:lnTo>
                  <a:pt x="7916" y="25"/>
                </a:lnTo>
                <a:lnTo>
                  <a:pt x="7770" y="98"/>
                </a:lnTo>
                <a:lnTo>
                  <a:pt x="7307" y="366"/>
                </a:lnTo>
                <a:lnTo>
                  <a:pt x="7039" y="537"/>
                </a:lnTo>
                <a:lnTo>
                  <a:pt x="6747" y="756"/>
                </a:lnTo>
                <a:lnTo>
                  <a:pt x="6431" y="975"/>
                </a:lnTo>
                <a:lnTo>
                  <a:pt x="6138" y="1243"/>
                </a:lnTo>
                <a:lnTo>
                  <a:pt x="5870" y="1511"/>
                </a:lnTo>
                <a:lnTo>
                  <a:pt x="5627" y="1803"/>
                </a:lnTo>
                <a:lnTo>
                  <a:pt x="5432" y="2095"/>
                </a:lnTo>
                <a:lnTo>
                  <a:pt x="5359" y="2242"/>
                </a:lnTo>
                <a:lnTo>
                  <a:pt x="5310" y="2412"/>
                </a:lnTo>
                <a:lnTo>
                  <a:pt x="5262" y="2558"/>
                </a:lnTo>
                <a:lnTo>
                  <a:pt x="5237" y="2704"/>
                </a:lnTo>
                <a:lnTo>
                  <a:pt x="5237" y="2850"/>
                </a:lnTo>
                <a:lnTo>
                  <a:pt x="5262" y="3021"/>
                </a:lnTo>
                <a:lnTo>
                  <a:pt x="5310" y="3167"/>
                </a:lnTo>
                <a:lnTo>
                  <a:pt x="5383" y="3313"/>
                </a:lnTo>
                <a:lnTo>
                  <a:pt x="5481" y="3459"/>
                </a:lnTo>
                <a:lnTo>
                  <a:pt x="5603" y="3605"/>
                </a:lnTo>
                <a:lnTo>
                  <a:pt x="5603" y="3605"/>
                </a:lnTo>
                <a:lnTo>
                  <a:pt x="5797" y="3752"/>
                </a:lnTo>
                <a:lnTo>
                  <a:pt x="5992" y="3849"/>
                </a:lnTo>
                <a:lnTo>
                  <a:pt x="6187" y="3946"/>
                </a:lnTo>
                <a:lnTo>
                  <a:pt x="6406" y="3995"/>
                </a:lnTo>
                <a:lnTo>
                  <a:pt x="6625" y="4044"/>
                </a:lnTo>
                <a:lnTo>
                  <a:pt x="6845" y="4141"/>
                </a:lnTo>
                <a:lnTo>
                  <a:pt x="7039" y="4239"/>
                </a:lnTo>
                <a:lnTo>
                  <a:pt x="7234" y="4409"/>
                </a:lnTo>
                <a:lnTo>
                  <a:pt x="7234" y="4409"/>
                </a:lnTo>
                <a:lnTo>
                  <a:pt x="7405" y="4604"/>
                </a:lnTo>
                <a:lnTo>
                  <a:pt x="7502" y="4823"/>
                </a:lnTo>
                <a:lnTo>
                  <a:pt x="7575" y="5067"/>
                </a:lnTo>
                <a:lnTo>
                  <a:pt x="7600" y="5359"/>
                </a:lnTo>
                <a:lnTo>
                  <a:pt x="7600" y="5359"/>
                </a:lnTo>
                <a:lnTo>
                  <a:pt x="7575" y="5554"/>
                </a:lnTo>
                <a:lnTo>
                  <a:pt x="7551" y="5773"/>
                </a:lnTo>
                <a:lnTo>
                  <a:pt x="7478" y="5968"/>
                </a:lnTo>
                <a:lnTo>
                  <a:pt x="7405" y="6163"/>
                </a:lnTo>
                <a:lnTo>
                  <a:pt x="7307" y="6357"/>
                </a:lnTo>
                <a:lnTo>
                  <a:pt x="7186" y="6552"/>
                </a:lnTo>
                <a:lnTo>
                  <a:pt x="7039" y="6723"/>
                </a:lnTo>
                <a:lnTo>
                  <a:pt x="6893" y="6893"/>
                </a:lnTo>
                <a:lnTo>
                  <a:pt x="6893" y="6893"/>
                </a:lnTo>
                <a:lnTo>
                  <a:pt x="6723" y="7039"/>
                </a:lnTo>
                <a:lnTo>
                  <a:pt x="6552" y="7186"/>
                </a:lnTo>
                <a:lnTo>
                  <a:pt x="6382" y="7283"/>
                </a:lnTo>
                <a:lnTo>
                  <a:pt x="6187" y="7405"/>
                </a:lnTo>
                <a:lnTo>
                  <a:pt x="5992" y="7478"/>
                </a:lnTo>
                <a:lnTo>
                  <a:pt x="5773" y="7551"/>
                </a:lnTo>
                <a:lnTo>
                  <a:pt x="5554" y="7575"/>
                </a:lnTo>
                <a:lnTo>
                  <a:pt x="5359" y="7600"/>
                </a:lnTo>
                <a:lnTo>
                  <a:pt x="5359" y="7600"/>
                </a:lnTo>
                <a:lnTo>
                  <a:pt x="5091" y="7575"/>
                </a:lnTo>
                <a:lnTo>
                  <a:pt x="4848" y="7502"/>
                </a:lnTo>
                <a:lnTo>
                  <a:pt x="4604" y="7405"/>
                </a:lnTo>
                <a:lnTo>
                  <a:pt x="4409" y="7234"/>
                </a:lnTo>
                <a:lnTo>
                  <a:pt x="4409" y="7234"/>
                </a:lnTo>
                <a:lnTo>
                  <a:pt x="4239" y="7039"/>
                </a:lnTo>
                <a:lnTo>
                  <a:pt x="4117" y="6820"/>
                </a:lnTo>
                <a:lnTo>
                  <a:pt x="4044" y="6601"/>
                </a:lnTo>
                <a:lnTo>
                  <a:pt x="3971" y="6382"/>
                </a:lnTo>
                <a:lnTo>
                  <a:pt x="3922" y="6187"/>
                </a:lnTo>
                <a:lnTo>
                  <a:pt x="3849" y="5992"/>
                </a:lnTo>
                <a:lnTo>
                  <a:pt x="3752" y="5797"/>
                </a:lnTo>
                <a:lnTo>
                  <a:pt x="3605" y="5602"/>
                </a:lnTo>
                <a:lnTo>
                  <a:pt x="3605" y="5602"/>
                </a:lnTo>
                <a:lnTo>
                  <a:pt x="3459" y="5481"/>
                </a:lnTo>
                <a:lnTo>
                  <a:pt x="3313" y="5383"/>
                </a:lnTo>
                <a:lnTo>
                  <a:pt x="3167" y="5310"/>
                </a:lnTo>
                <a:lnTo>
                  <a:pt x="3021" y="5262"/>
                </a:lnTo>
                <a:lnTo>
                  <a:pt x="2850" y="5237"/>
                </a:lnTo>
                <a:lnTo>
                  <a:pt x="2704" y="5237"/>
                </a:lnTo>
                <a:lnTo>
                  <a:pt x="2558" y="5262"/>
                </a:lnTo>
                <a:lnTo>
                  <a:pt x="2412" y="5310"/>
                </a:lnTo>
                <a:lnTo>
                  <a:pt x="2242" y="5359"/>
                </a:lnTo>
                <a:lnTo>
                  <a:pt x="2095" y="5432"/>
                </a:lnTo>
                <a:lnTo>
                  <a:pt x="1803" y="5627"/>
                </a:lnTo>
                <a:lnTo>
                  <a:pt x="1511" y="5870"/>
                </a:lnTo>
                <a:lnTo>
                  <a:pt x="1243" y="6138"/>
                </a:lnTo>
                <a:lnTo>
                  <a:pt x="975" y="6431"/>
                </a:lnTo>
                <a:lnTo>
                  <a:pt x="756" y="6747"/>
                </a:lnTo>
                <a:lnTo>
                  <a:pt x="537" y="7039"/>
                </a:lnTo>
                <a:lnTo>
                  <a:pt x="366" y="7307"/>
                </a:lnTo>
                <a:lnTo>
                  <a:pt x="98" y="7770"/>
                </a:lnTo>
                <a:lnTo>
                  <a:pt x="25" y="7916"/>
                </a:lnTo>
                <a:lnTo>
                  <a:pt x="1" y="8014"/>
                </a:lnTo>
                <a:lnTo>
                  <a:pt x="1" y="8014"/>
                </a:lnTo>
                <a:lnTo>
                  <a:pt x="25" y="8208"/>
                </a:lnTo>
                <a:lnTo>
                  <a:pt x="74" y="8379"/>
                </a:lnTo>
                <a:lnTo>
                  <a:pt x="171" y="8574"/>
                </a:lnTo>
                <a:lnTo>
                  <a:pt x="293" y="8720"/>
                </a:lnTo>
                <a:lnTo>
                  <a:pt x="293" y="8720"/>
                </a:lnTo>
                <a:lnTo>
                  <a:pt x="585" y="8988"/>
                </a:lnTo>
                <a:lnTo>
                  <a:pt x="878" y="9231"/>
                </a:lnTo>
                <a:lnTo>
                  <a:pt x="1413" y="9670"/>
                </a:lnTo>
                <a:lnTo>
                  <a:pt x="1901" y="10035"/>
                </a:lnTo>
                <a:lnTo>
                  <a:pt x="2095" y="10206"/>
                </a:lnTo>
                <a:lnTo>
                  <a:pt x="2290" y="10376"/>
                </a:lnTo>
                <a:lnTo>
                  <a:pt x="2412" y="10547"/>
                </a:lnTo>
                <a:lnTo>
                  <a:pt x="2534" y="10717"/>
                </a:lnTo>
                <a:lnTo>
                  <a:pt x="2583" y="10888"/>
                </a:lnTo>
                <a:lnTo>
                  <a:pt x="2583" y="11082"/>
                </a:lnTo>
                <a:lnTo>
                  <a:pt x="2534" y="11277"/>
                </a:lnTo>
                <a:lnTo>
                  <a:pt x="2436" y="11496"/>
                </a:lnTo>
                <a:lnTo>
                  <a:pt x="2266" y="11740"/>
                </a:lnTo>
                <a:lnTo>
                  <a:pt x="1998" y="12008"/>
                </a:lnTo>
                <a:lnTo>
                  <a:pt x="1998" y="12008"/>
                </a:lnTo>
                <a:lnTo>
                  <a:pt x="1828" y="12178"/>
                </a:lnTo>
                <a:lnTo>
                  <a:pt x="1633" y="12276"/>
                </a:lnTo>
                <a:lnTo>
                  <a:pt x="1413" y="12349"/>
                </a:lnTo>
                <a:lnTo>
                  <a:pt x="1219" y="12398"/>
                </a:lnTo>
                <a:lnTo>
                  <a:pt x="999" y="12446"/>
                </a:lnTo>
                <a:lnTo>
                  <a:pt x="780" y="12544"/>
                </a:lnTo>
                <a:lnTo>
                  <a:pt x="585" y="12665"/>
                </a:lnTo>
                <a:lnTo>
                  <a:pt x="366" y="12836"/>
                </a:lnTo>
                <a:lnTo>
                  <a:pt x="366" y="12836"/>
                </a:lnTo>
                <a:lnTo>
                  <a:pt x="196" y="13031"/>
                </a:lnTo>
                <a:lnTo>
                  <a:pt x="98" y="13250"/>
                </a:lnTo>
                <a:lnTo>
                  <a:pt x="25" y="13493"/>
                </a:lnTo>
                <a:lnTo>
                  <a:pt x="1" y="13761"/>
                </a:lnTo>
                <a:lnTo>
                  <a:pt x="1" y="13761"/>
                </a:lnTo>
                <a:lnTo>
                  <a:pt x="25" y="13981"/>
                </a:lnTo>
                <a:lnTo>
                  <a:pt x="50" y="14200"/>
                </a:lnTo>
                <a:lnTo>
                  <a:pt x="123" y="14395"/>
                </a:lnTo>
                <a:lnTo>
                  <a:pt x="220" y="14614"/>
                </a:lnTo>
                <a:lnTo>
                  <a:pt x="318" y="14784"/>
                </a:lnTo>
                <a:lnTo>
                  <a:pt x="439" y="14979"/>
                </a:lnTo>
                <a:lnTo>
                  <a:pt x="561" y="15150"/>
                </a:lnTo>
                <a:lnTo>
                  <a:pt x="707" y="15320"/>
                </a:lnTo>
                <a:lnTo>
                  <a:pt x="707" y="15320"/>
                </a:lnTo>
                <a:lnTo>
                  <a:pt x="878" y="15466"/>
                </a:lnTo>
                <a:lnTo>
                  <a:pt x="1048" y="15588"/>
                </a:lnTo>
                <a:lnTo>
                  <a:pt x="1243" y="15710"/>
                </a:lnTo>
                <a:lnTo>
                  <a:pt x="1438" y="15832"/>
                </a:lnTo>
                <a:lnTo>
                  <a:pt x="1633" y="15905"/>
                </a:lnTo>
                <a:lnTo>
                  <a:pt x="1852" y="15978"/>
                </a:lnTo>
                <a:lnTo>
                  <a:pt x="2047" y="16002"/>
                </a:lnTo>
                <a:lnTo>
                  <a:pt x="2266" y="16026"/>
                </a:lnTo>
                <a:lnTo>
                  <a:pt x="2266" y="16026"/>
                </a:lnTo>
                <a:lnTo>
                  <a:pt x="2534" y="16002"/>
                </a:lnTo>
                <a:lnTo>
                  <a:pt x="2777" y="15929"/>
                </a:lnTo>
                <a:lnTo>
                  <a:pt x="2997" y="15832"/>
                </a:lnTo>
                <a:lnTo>
                  <a:pt x="3191" y="15661"/>
                </a:lnTo>
                <a:lnTo>
                  <a:pt x="3191" y="15661"/>
                </a:lnTo>
                <a:lnTo>
                  <a:pt x="3362" y="15466"/>
                </a:lnTo>
                <a:lnTo>
                  <a:pt x="3484" y="15247"/>
                </a:lnTo>
                <a:lnTo>
                  <a:pt x="3557" y="15052"/>
                </a:lnTo>
                <a:lnTo>
                  <a:pt x="3605" y="14833"/>
                </a:lnTo>
                <a:lnTo>
                  <a:pt x="3679" y="14614"/>
                </a:lnTo>
                <a:lnTo>
                  <a:pt x="3752" y="14419"/>
                </a:lnTo>
                <a:lnTo>
                  <a:pt x="3849" y="14200"/>
                </a:lnTo>
                <a:lnTo>
                  <a:pt x="4019" y="14029"/>
                </a:lnTo>
                <a:lnTo>
                  <a:pt x="4019" y="14029"/>
                </a:lnTo>
                <a:lnTo>
                  <a:pt x="4287" y="13786"/>
                </a:lnTo>
                <a:lnTo>
                  <a:pt x="4531" y="13591"/>
                </a:lnTo>
                <a:lnTo>
                  <a:pt x="4750" y="13493"/>
                </a:lnTo>
                <a:lnTo>
                  <a:pt x="4945" y="13445"/>
                </a:lnTo>
                <a:lnTo>
                  <a:pt x="5140" y="13445"/>
                </a:lnTo>
                <a:lnTo>
                  <a:pt x="5310" y="13493"/>
                </a:lnTo>
                <a:lnTo>
                  <a:pt x="5481" y="13615"/>
                </a:lnTo>
                <a:lnTo>
                  <a:pt x="5651" y="13737"/>
                </a:lnTo>
                <a:lnTo>
                  <a:pt x="5822" y="13932"/>
                </a:lnTo>
                <a:lnTo>
                  <a:pt x="5992" y="14127"/>
                </a:lnTo>
                <a:lnTo>
                  <a:pt x="6358" y="14614"/>
                </a:lnTo>
                <a:lnTo>
                  <a:pt x="6796" y="15150"/>
                </a:lnTo>
                <a:lnTo>
                  <a:pt x="7039" y="15442"/>
                </a:lnTo>
                <a:lnTo>
                  <a:pt x="7307" y="15734"/>
                </a:lnTo>
                <a:lnTo>
                  <a:pt x="7307" y="15734"/>
                </a:lnTo>
                <a:lnTo>
                  <a:pt x="7454" y="15856"/>
                </a:lnTo>
                <a:lnTo>
                  <a:pt x="7648" y="15953"/>
                </a:lnTo>
                <a:lnTo>
                  <a:pt x="7819" y="16002"/>
                </a:lnTo>
                <a:lnTo>
                  <a:pt x="8014" y="16026"/>
                </a:lnTo>
                <a:lnTo>
                  <a:pt x="8014" y="16026"/>
                </a:lnTo>
                <a:lnTo>
                  <a:pt x="8111" y="16002"/>
                </a:lnTo>
                <a:lnTo>
                  <a:pt x="8257" y="15929"/>
                </a:lnTo>
                <a:lnTo>
                  <a:pt x="8720" y="15661"/>
                </a:lnTo>
                <a:lnTo>
                  <a:pt x="8988" y="15491"/>
                </a:lnTo>
                <a:lnTo>
                  <a:pt x="9280" y="15271"/>
                </a:lnTo>
                <a:lnTo>
                  <a:pt x="9597" y="15052"/>
                </a:lnTo>
                <a:lnTo>
                  <a:pt x="9889" y="14784"/>
                </a:lnTo>
                <a:lnTo>
                  <a:pt x="10157" y="14516"/>
                </a:lnTo>
                <a:lnTo>
                  <a:pt x="10400" y="14224"/>
                </a:lnTo>
                <a:lnTo>
                  <a:pt x="10595" y="13932"/>
                </a:lnTo>
                <a:lnTo>
                  <a:pt x="10668" y="13786"/>
                </a:lnTo>
                <a:lnTo>
                  <a:pt x="10717" y="13615"/>
                </a:lnTo>
                <a:lnTo>
                  <a:pt x="10766" y="13469"/>
                </a:lnTo>
                <a:lnTo>
                  <a:pt x="10790" y="13323"/>
                </a:lnTo>
                <a:lnTo>
                  <a:pt x="10790" y="13177"/>
                </a:lnTo>
                <a:lnTo>
                  <a:pt x="10766" y="13006"/>
                </a:lnTo>
                <a:lnTo>
                  <a:pt x="10717" y="12860"/>
                </a:lnTo>
                <a:lnTo>
                  <a:pt x="10644" y="12714"/>
                </a:lnTo>
                <a:lnTo>
                  <a:pt x="10547" y="12568"/>
                </a:lnTo>
                <a:lnTo>
                  <a:pt x="10425" y="12422"/>
                </a:lnTo>
                <a:lnTo>
                  <a:pt x="10425" y="12422"/>
                </a:lnTo>
                <a:lnTo>
                  <a:pt x="10230" y="12276"/>
                </a:lnTo>
                <a:lnTo>
                  <a:pt x="10035" y="12178"/>
                </a:lnTo>
                <a:lnTo>
                  <a:pt x="9840" y="12105"/>
                </a:lnTo>
                <a:lnTo>
                  <a:pt x="9621" y="12032"/>
                </a:lnTo>
                <a:lnTo>
                  <a:pt x="9402" y="11983"/>
                </a:lnTo>
                <a:lnTo>
                  <a:pt x="9183" y="11886"/>
                </a:lnTo>
                <a:lnTo>
                  <a:pt x="8988" y="11789"/>
                </a:lnTo>
                <a:lnTo>
                  <a:pt x="8793" y="11618"/>
                </a:lnTo>
                <a:lnTo>
                  <a:pt x="8793" y="11618"/>
                </a:lnTo>
                <a:lnTo>
                  <a:pt x="8623" y="11423"/>
                </a:lnTo>
                <a:lnTo>
                  <a:pt x="8525" y="11204"/>
                </a:lnTo>
                <a:lnTo>
                  <a:pt x="8452" y="10961"/>
                </a:lnTo>
                <a:lnTo>
                  <a:pt x="8428" y="10668"/>
                </a:lnTo>
                <a:lnTo>
                  <a:pt x="8428" y="10668"/>
                </a:lnTo>
                <a:lnTo>
                  <a:pt x="8452" y="10473"/>
                </a:lnTo>
                <a:lnTo>
                  <a:pt x="8476" y="10254"/>
                </a:lnTo>
                <a:lnTo>
                  <a:pt x="8549" y="10059"/>
                </a:lnTo>
                <a:lnTo>
                  <a:pt x="8623" y="9865"/>
                </a:lnTo>
                <a:lnTo>
                  <a:pt x="8720" y="9670"/>
                </a:lnTo>
                <a:lnTo>
                  <a:pt x="8842" y="9475"/>
                </a:lnTo>
                <a:lnTo>
                  <a:pt x="8988" y="9304"/>
                </a:lnTo>
                <a:lnTo>
                  <a:pt x="9134" y="9134"/>
                </a:lnTo>
                <a:lnTo>
                  <a:pt x="9134" y="9134"/>
                </a:lnTo>
                <a:lnTo>
                  <a:pt x="9304" y="8988"/>
                </a:lnTo>
                <a:lnTo>
                  <a:pt x="9475" y="8866"/>
                </a:lnTo>
                <a:lnTo>
                  <a:pt x="9645" y="8744"/>
                </a:lnTo>
                <a:lnTo>
                  <a:pt x="9840" y="8622"/>
                </a:lnTo>
                <a:lnTo>
                  <a:pt x="10035" y="8549"/>
                </a:lnTo>
                <a:lnTo>
                  <a:pt x="10254" y="8476"/>
                </a:lnTo>
                <a:lnTo>
                  <a:pt x="10474" y="8452"/>
                </a:lnTo>
                <a:lnTo>
                  <a:pt x="10668" y="8428"/>
                </a:lnTo>
                <a:lnTo>
                  <a:pt x="10668" y="8428"/>
                </a:lnTo>
                <a:lnTo>
                  <a:pt x="10936" y="8452"/>
                </a:lnTo>
                <a:lnTo>
                  <a:pt x="11180" y="8525"/>
                </a:lnTo>
                <a:lnTo>
                  <a:pt x="11423" y="8622"/>
                </a:lnTo>
                <a:lnTo>
                  <a:pt x="11618" y="8793"/>
                </a:lnTo>
                <a:lnTo>
                  <a:pt x="11618" y="8793"/>
                </a:lnTo>
                <a:lnTo>
                  <a:pt x="11789" y="8988"/>
                </a:lnTo>
                <a:lnTo>
                  <a:pt x="11910" y="9207"/>
                </a:lnTo>
                <a:lnTo>
                  <a:pt x="11984" y="9426"/>
                </a:lnTo>
                <a:lnTo>
                  <a:pt x="12057" y="9645"/>
                </a:lnTo>
                <a:lnTo>
                  <a:pt x="12105" y="9840"/>
                </a:lnTo>
                <a:lnTo>
                  <a:pt x="12178" y="10035"/>
                </a:lnTo>
                <a:lnTo>
                  <a:pt x="12276" y="10230"/>
                </a:lnTo>
                <a:lnTo>
                  <a:pt x="12422" y="10425"/>
                </a:lnTo>
                <a:lnTo>
                  <a:pt x="12422" y="10425"/>
                </a:lnTo>
                <a:lnTo>
                  <a:pt x="12568" y="10547"/>
                </a:lnTo>
                <a:lnTo>
                  <a:pt x="12714" y="10644"/>
                </a:lnTo>
                <a:lnTo>
                  <a:pt x="12860" y="10717"/>
                </a:lnTo>
                <a:lnTo>
                  <a:pt x="13006" y="10766"/>
                </a:lnTo>
                <a:lnTo>
                  <a:pt x="13177" y="10790"/>
                </a:lnTo>
                <a:lnTo>
                  <a:pt x="13323" y="10790"/>
                </a:lnTo>
                <a:lnTo>
                  <a:pt x="13469" y="10766"/>
                </a:lnTo>
                <a:lnTo>
                  <a:pt x="13615" y="10717"/>
                </a:lnTo>
                <a:lnTo>
                  <a:pt x="13786" y="10668"/>
                </a:lnTo>
                <a:lnTo>
                  <a:pt x="13932" y="10595"/>
                </a:lnTo>
                <a:lnTo>
                  <a:pt x="14224" y="10400"/>
                </a:lnTo>
                <a:lnTo>
                  <a:pt x="14516" y="10157"/>
                </a:lnTo>
                <a:lnTo>
                  <a:pt x="14784" y="9889"/>
                </a:lnTo>
                <a:lnTo>
                  <a:pt x="15052" y="9597"/>
                </a:lnTo>
                <a:lnTo>
                  <a:pt x="15271" y="9280"/>
                </a:lnTo>
                <a:lnTo>
                  <a:pt x="15491" y="8988"/>
                </a:lnTo>
                <a:lnTo>
                  <a:pt x="15661" y="8720"/>
                </a:lnTo>
                <a:lnTo>
                  <a:pt x="15929" y="8257"/>
                </a:lnTo>
                <a:lnTo>
                  <a:pt x="16002" y="8111"/>
                </a:lnTo>
                <a:lnTo>
                  <a:pt x="16026" y="8014"/>
                </a:lnTo>
                <a:lnTo>
                  <a:pt x="16026" y="8014"/>
                </a:lnTo>
                <a:lnTo>
                  <a:pt x="16002" y="7819"/>
                </a:lnTo>
                <a:lnTo>
                  <a:pt x="15953" y="7648"/>
                </a:lnTo>
                <a:lnTo>
                  <a:pt x="15856" y="7453"/>
                </a:lnTo>
                <a:lnTo>
                  <a:pt x="15734" y="7307"/>
                </a:lnTo>
                <a:lnTo>
                  <a:pt x="15734" y="7307"/>
                </a:lnTo>
                <a:lnTo>
                  <a:pt x="15442" y="7039"/>
                </a:lnTo>
                <a:lnTo>
                  <a:pt x="15150" y="6796"/>
                </a:lnTo>
                <a:lnTo>
                  <a:pt x="14614" y="6357"/>
                </a:lnTo>
                <a:lnTo>
                  <a:pt x="14127" y="5992"/>
                </a:lnTo>
                <a:lnTo>
                  <a:pt x="13932" y="5822"/>
                </a:lnTo>
                <a:lnTo>
                  <a:pt x="13737" y="5651"/>
                </a:lnTo>
                <a:lnTo>
                  <a:pt x="13615" y="5481"/>
                </a:lnTo>
                <a:lnTo>
                  <a:pt x="13494" y="5310"/>
                </a:lnTo>
                <a:lnTo>
                  <a:pt x="13445" y="5140"/>
                </a:lnTo>
                <a:lnTo>
                  <a:pt x="13445" y="4945"/>
                </a:lnTo>
                <a:lnTo>
                  <a:pt x="13494" y="4750"/>
                </a:lnTo>
                <a:lnTo>
                  <a:pt x="13591" y="4531"/>
                </a:lnTo>
                <a:lnTo>
                  <a:pt x="13761" y="4287"/>
                </a:lnTo>
                <a:lnTo>
                  <a:pt x="14029" y="4019"/>
                </a:lnTo>
                <a:lnTo>
                  <a:pt x="14029" y="4019"/>
                </a:lnTo>
                <a:close/>
              </a:path>
            </a:pathLst>
          </a:custGeom>
          <a:noFill/>
          <a:ln w="12175" cap="rnd" cmpd="sng">
            <a:solidFill>
              <a:srgbClr val="02BDC7"/>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73" name="Google Shape;173;p7"/>
          <p:cNvGrpSpPr/>
          <p:nvPr/>
        </p:nvGrpSpPr>
        <p:grpSpPr>
          <a:xfrm>
            <a:off x="10856509" y="5970102"/>
            <a:ext cx="678468" cy="638281"/>
            <a:chOff x="5972700" y="2330200"/>
            <a:chExt cx="411625" cy="387275"/>
          </a:xfrm>
        </p:grpSpPr>
        <p:sp>
          <p:nvSpPr>
            <p:cNvPr id="174" name="Google Shape;174;p7"/>
            <p:cNvSpPr/>
            <p:nvPr/>
          </p:nvSpPr>
          <p:spPr>
            <a:xfrm>
              <a:off x="5972700" y="2476950"/>
              <a:ext cx="98050" cy="219825"/>
            </a:xfrm>
            <a:custGeom>
              <a:avLst/>
              <a:gdLst/>
              <a:ahLst/>
              <a:cxnLst/>
              <a:rect l="l" t="t" r="r" b="b"/>
              <a:pathLst>
                <a:path w="3922" h="8793" fill="none" extrusionOk="0">
                  <a:moveTo>
                    <a:pt x="0" y="0"/>
                  </a:moveTo>
                  <a:lnTo>
                    <a:pt x="0" y="8792"/>
                  </a:lnTo>
                  <a:lnTo>
                    <a:pt x="3921" y="8792"/>
                  </a:lnTo>
                  <a:lnTo>
                    <a:pt x="3921" y="0"/>
                  </a:lnTo>
                  <a:lnTo>
                    <a:pt x="0" y="0"/>
                  </a:lnTo>
                  <a:close/>
                  <a:moveTo>
                    <a:pt x="2411" y="2411"/>
                  </a:moveTo>
                  <a:lnTo>
                    <a:pt x="2411" y="2411"/>
                  </a:lnTo>
                  <a:lnTo>
                    <a:pt x="2265" y="2387"/>
                  </a:lnTo>
                  <a:lnTo>
                    <a:pt x="2143" y="2363"/>
                  </a:lnTo>
                  <a:lnTo>
                    <a:pt x="2022" y="2290"/>
                  </a:lnTo>
                  <a:lnTo>
                    <a:pt x="1924" y="2216"/>
                  </a:lnTo>
                  <a:lnTo>
                    <a:pt x="1827" y="2095"/>
                  </a:lnTo>
                  <a:lnTo>
                    <a:pt x="1754" y="1973"/>
                  </a:lnTo>
                  <a:lnTo>
                    <a:pt x="1729" y="1851"/>
                  </a:lnTo>
                  <a:lnTo>
                    <a:pt x="1705" y="1705"/>
                  </a:lnTo>
                  <a:lnTo>
                    <a:pt x="1705" y="1705"/>
                  </a:lnTo>
                  <a:lnTo>
                    <a:pt x="1729" y="1559"/>
                  </a:lnTo>
                  <a:lnTo>
                    <a:pt x="1754" y="1437"/>
                  </a:lnTo>
                  <a:lnTo>
                    <a:pt x="1827" y="1315"/>
                  </a:lnTo>
                  <a:lnTo>
                    <a:pt x="1924" y="1218"/>
                  </a:lnTo>
                  <a:lnTo>
                    <a:pt x="2022" y="1120"/>
                  </a:lnTo>
                  <a:lnTo>
                    <a:pt x="2143" y="1072"/>
                  </a:lnTo>
                  <a:lnTo>
                    <a:pt x="2265" y="1023"/>
                  </a:lnTo>
                  <a:lnTo>
                    <a:pt x="2411" y="999"/>
                  </a:lnTo>
                  <a:lnTo>
                    <a:pt x="2411" y="999"/>
                  </a:lnTo>
                  <a:lnTo>
                    <a:pt x="2557" y="1023"/>
                  </a:lnTo>
                  <a:lnTo>
                    <a:pt x="2679" y="1072"/>
                  </a:lnTo>
                  <a:lnTo>
                    <a:pt x="2801" y="1120"/>
                  </a:lnTo>
                  <a:lnTo>
                    <a:pt x="2898" y="1218"/>
                  </a:lnTo>
                  <a:lnTo>
                    <a:pt x="2996" y="1315"/>
                  </a:lnTo>
                  <a:lnTo>
                    <a:pt x="3069" y="1437"/>
                  </a:lnTo>
                  <a:lnTo>
                    <a:pt x="3093" y="1559"/>
                  </a:lnTo>
                  <a:lnTo>
                    <a:pt x="3118" y="1705"/>
                  </a:lnTo>
                  <a:lnTo>
                    <a:pt x="3118" y="1705"/>
                  </a:lnTo>
                  <a:lnTo>
                    <a:pt x="3093" y="1851"/>
                  </a:lnTo>
                  <a:lnTo>
                    <a:pt x="3069" y="1973"/>
                  </a:lnTo>
                  <a:lnTo>
                    <a:pt x="2996" y="2095"/>
                  </a:lnTo>
                  <a:lnTo>
                    <a:pt x="2898" y="2216"/>
                  </a:lnTo>
                  <a:lnTo>
                    <a:pt x="2801" y="2290"/>
                  </a:lnTo>
                  <a:lnTo>
                    <a:pt x="2679" y="2363"/>
                  </a:lnTo>
                  <a:lnTo>
                    <a:pt x="2557" y="2387"/>
                  </a:lnTo>
                  <a:lnTo>
                    <a:pt x="2411" y="2411"/>
                  </a:lnTo>
                  <a:lnTo>
                    <a:pt x="2411" y="2411"/>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5" name="Google Shape;175;p7"/>
            <p:cNvSpPr/>
            <p:nvPr/>
          </p:nvSpPr>
          <p:spPr>
            <a:xfrm>
              <a:off x="6078025" y="2330200"/>
              <a:ext cx="306300" cy="387275"/>
            </a:xfrm>
            <a:custGeom>
              <a:avLst/>
              <a:gdLst/>
              <a:ahLst/>
              <a:cxnLst/>
              <a:rect l="l" t="t" r="r" b="b"/>
              <a:pathLst>
                <a:path w="12252" h="15491" fill="none" extrusionOk="0">
                  <a:moveTo>
                    <a:pt x="1" y="13396"/>
                  </a:moveTo>
                  <a:lnTo>
                    <a:pt x="1511" y="13396"/>
                  </a:lnTo>
                  <a:lnTo>
                    <a:pt x="1511" y="13396"/>
                  </a:lnTo>
                  <a:lnTo>
                    <a:pt x="1998" y="13639"/>
                  </a:lnTo>
                  <a:lnTo>
                    <a:pt x="2680" y="13932"/>
                  </a:lnTo>
                  <a:lnTo>
                    <a:pt x="3556" y="14273"/>
                  </a:lnTo>
                  <a:lnTo>
                    <a:pt x="4531" y="14638"/>
                  </a:lnTo>
                  <a:lnTo>
                    <a:pt x="5578" y="14955"/>
                  </a:lnTo>
                  <a:lnTo>
                    <a:pt x="6114" y="15101"/>
                  </a:lnTo>
                  <a:lnTo>
                    <a:pt x="6650" y="15222"/>
                  </a:lnTo>
                  <a:lnTo>
                    <a:pt x="7161" y="15344"/>
                  </a:lnTo>
                  <a:lnTo>
                    <a:pt x="7672" y="15417"/>
                  </a:lnTo>
                  <a:lnTo>
                    <a:pt x="8135" y="15466"/>
                  </a:lnTo>
                  <a:lnTo>
                    <a:pt x="8598" y="15490"/>
                  </a:lnTo>
                  <a:lnTo>
                    <a:pt x="8598" y="15490"/>
                  </a:lnTo>
                  <a:lnTo>
                    <a:pt x="9377" y="15490"/>
                  </a:lnTo>
                  <a:lnTo>
                    <a:pt x="9791" y="15466"/>
                  </a:lnTo>
                  <a:lnTo>
                    <a:pt x="10181" y="15417"/>
                  </a:lnTo>
                  <a:lnTo>
                    <a:pt x="10522" y="15320"/>
                  </a:lnTo>
                  <a:lnTo>
                    <a:pt x="10692" y="15271"/>
                  </a:lnTo>
                  <a:lnTo>
                    <a:pt x="10814" y="15222"/>
                  </a:lnTo>
                  <a:lnTo>
                    <a:pt x="10936" y="15149"/>
                  </a:lnTo>
                  <a:lnTo>
                    <a:pt x="11033" y="15052"/>
                  </a:lnTo>
                  <a:lnTo>
                    <a:pt x="11082" y="14955"/>
                  </a:lnTo>
                  <a:lnTo>
                    <a:pt x="11131" y="14833"/>
                  </a:lnTo>
                  <a:lnTo>
                    <a:pt x="11204" y="14126"/>
                  </a:lnTo>
                  <a:lnTo>
                    <a:pt x="11204" y="14126"/>
                  </a:lnTo>
                  <a:lnTo>
                    <a:pt x="11180" y="13956"/>
                  </a:lnTo>
                  <a:lnTo>
                    <a:pt x="11131" y="13810"/>
                  </a:lnTo>
                  <a:lnTo>
                    <a:pt x="11033" y="13664"/>
                  </a:lnTo>
                  <a:lnTo>
                    <a:pt x="10887" y="13542"/>
                  </a:lnTo>
                  <a:lnTo>
                    <a:pt x="10887" y="13542"/>
                  </a:lnTo>
                  <a:lnTo>
                    <a:pt x="11009" y="13518"/>
                  </a:lnTo>
                  <a:lnTo>
                    <a:pt x="11131" y="13469"/>
                  </a:lnTo>
                  <a:lnTo>
                    <a:pt x="11253" y="13420"/>
                  </a:lnTo>
                  <a:lnTo>
                    <a:pt x="11350" y="13323"/>
                  </a:lnTo>
                  <a:lnTo>
                    <a:pt x="11423" y="13225"/>
                  </a:lnTo>
                  <a:lnTo>
                    <a:pt x="11496" y="13104"/>
                  </a:lnTo>
                  <a:lnTo>
                    <a:pt x="11545" y="12957"/>
                  </a:lnTo>
                  <a:lnTo>
                    <a:pt x="11569" y="12836"/>
                  </a:lnTo>
                  <a:lnTo>
                    <a:pt x="11642" y="11959"/>
                  </a:lnTo>
                  <a:lnTo>
                    <a:pt x="11642" y="11959"/>
                  </a:lnTo>
                  <a:lnTo>
                    <a:pt x="11642" y="11837"/>
                  </a:lnTo>
                  <a:lnTo>
                    <a:pt x="11642" y="11740"/>
                  </a:lnTo>
                  <a:lnTo>
                    <a:pt x="11618" y="11618"/>
                  </a:lnTo>
                  <a:lnTo>
                    <a:pt x="11569" y="11521"/>
                  </a:lnTo>
                  <a:lnTo>
                    <a:pt x="11447" y="11350"/>
                  </a:lnTo>
                  <a:lnTo>
                    <a:pt x="11374" y="11277"/>
                  </a:lnTo>
                  <a:lnTo>
                    <a:pt x="11301" y="11204"/>
                  </a:lnTo>
                  <a:lnTo>
                    <a:pt x="11301" y="11204"/>
                  </a:lnTo>
                  <a:lnTo>
                    <a:pt x="11423" y="11180"/>
                  </a:lnTo>
                  <a:lnTo>
                    <a:pt x="11521" y="11131"/>
                  </a:lnTo>
                  <a:lnTo>
                    <a:pt x="11618" y="11058"/>
                  </a:lnTo>
                  <a:lnTo>
                    <a:pt x="11715" y="10960"/>
                  </a:lnTo>
                  <a:lnTo>
                    <a:pt x="11788" y="10863"/>
                  </a:lnTo>
                  <a:lnTo>
                    <a:pt x="11837" y="10766"/>
                  </a:lnTo>
                  <a:lnTo>
                    <a:pt x="11886" y="10644"/>
                  </a:lnTo>
                  <a:lnTo>
                    <a:pt x="11910" y="10498"/>
                  </a:lnTo>
                  <a:lnTo>
                    <a:pt x="11983" y="9645"/>
                  </a:lnTo>
                  <a:lnTo>
                    <a:pt x="11983" y="9645"/>
                  </a:lnTo>
                  <a:lnTo>
                    <a:pt x="11983" y="9523"/>
                  </a:lnTo>
                  <a:lnTo>
                    <a:pt x="11983" y="9402"/>
                  </a:lnTo>
                  <a:lnTo>
                    <a:pt x="11959" y="9280"/>
                  </a:lnTo>
                  <a:lnTo>
                    <a:pt x="11910" y="9182"/>
                  </a:lnTo>
                  <a:lnTo>
                    <a:pt x="11861" y="9085"/>
                  </a:lnTo>
                  <a:lnTo>
                    <a:pt x="11788" y="9012"/>
                  </a:lnTo>
                  <a:lnTo>
                    <a:pt x="11715" y="8939"/>
                  </a:lnTo>
                  <a:lnTo>
                    <a:pt x="11618" y="8866"/>
                  </a:lnTo>
                  <a:lnTo>
                    <a:pt x="11618" y="8866"/>
                  </a:lnTo>
                  <a:lnTo>
                    <a:pt x="11715" y="8841"/>
                  </a:lnTo>
                  <a:lnTo>
                    <a:pt x="11813" y="8768"/>
                  </a:lnTo>
                  <a:lnTo>
                    <a:pt x="11910" y="8695"/>
                  </a:lnTo>
                  <a:lnTo>
                    <a:pt x="11983" y="8622"/>
                  </a:lnTo>
                  <a:lnTo>
                    <a:pt x="12056" y="8525"/>
                  </a:lnTo>
                  <a:lnTo>
                    <a:pt x="12105" y="8427"/>
                  </a:lnTo>
                  <a:lnTo>
                    <a:pt x="12129" y="8306"/>
                  </a:lnTo>
                  <a:lnTo>
                    <a:pt x="12154" y="8184"/>
                  </a:lnTo>
                  <a:lnTo>
                    <a:pt x="12251" y="7307"/>
                  </a:lnTo>
                  <a:lnTo>
                    <a:pt x="12251" y="7307"/>
                  </a:lnTo>
                  <a:lnTo>
                    <a:pt x="12227" y="7185"/>
                  </a:lnTo>
                  <a:lnTo>
                    <a:pt x="12202" y="7064"/>
                  </a:lnTo>
                  <a:lnTo>
                    <a:pt x="12154" y="6966"/>
                  </a:lnTo>
                  <a:lnTo>
                    <a:pt x="12105" y="6869"/>
                  </a:lnTo>
                  <a:lnTo>
                    <a:pt x="12032" y="6771"/>
                  </a:lnTo>
                  <a:lnTo>
                    <a:pt x="11935" y="6698"/>
                  </a:lnTo>
                  <a:lnTo>
                    <a:pt x="11715" y="6552"/>
                  </a:lnTo>
                  <a:lnTo>
                    <a:pt x="11472" y="6430"/>
                  </a:lnTo>
                  <a:lnTo>
                    <a:pt x="11180" y="6333"/>
                  </a:lnTo>
                  <a:lnTo>
                    <a:pt x="10863" y="6260"/>
                  </a:lnTo>
                  <a:lnTo>
                    <a:pt x="10546" y="6211"/>
                  </a:lnTo>
                  <a:lnTo>
                    <a:pt x="10546" y="6211"/>
                  </a:lnTo>
                  <a:lnTo>
                    <a:pt x="9864" y="6114"/>
                  </a:lnTo>
                  <a:lnTo>
                    <a:pt x="8817" y="6016"/>
                  </a:lnTo>
                  <a:lnTo>
                    <a:pt x="7575" y="5943"/>
                  </a:lnTo>
                  <a:lnTo>
                    <a:pt x="6309" y="5870"/>
                  </a:lnTo>
                  <a:lnTo>
                    <a:pt x="6309" y="5870"/>
                  </a:lnTo>
                  <a:lnTo>
                    <a:pt x="6479" y="5578"/>
                  </a:lnTo>
                  <a:lnTo>
                    <a:pt x="6625" y="5237"/>
                  </a:lnTo>
                  <a:lnTo>
                    <a:pt x="6771" y="4872"/>
                  </a:lnTo>
                  <a:lnTo>
                    <a:pt x="6869" y="4482"/>
                  </a:lnTo>
                  <a:lnTo>
                    <a:pt x="6966" y="4092"/>
                  </a:lnTo>
                  <a:lnTo>
                    <a:pt x="7064" y="3678"/>
                  </a:lnTo>
                  <a:lnTo>
                    <a:pt x="7161" y="2875"/>
                  </a:lnTo>
                  <a:lnTo>
                    <a:pt x="7234" y="2144"/>
                  </a:lnTo>
                  <a:lnTo>
                    <a:pt x="7283" y="1535"/>
                  </a:lnTo>
                  <a:lnTo>
                    <a:pt x="7283" y="975"/>
                  </a:lnTo>
                  <a:lnTo>
                    <a:pt x="7283" y="975"/>
                  </a:lnTo>
                  <a:lnTo>
                    <a:pt x="7283" y="804"/>
                  </a:lnTo>
                  <a:lnTo>
                    <a:pt x="7210" y="609"/>
                  </a:lnTo>
                  <a:lnTo>
                    <a:pt x="7137" y="463"/>
                  </a:lnTo>
                  <a:lnTo>
                    <a:pt x="7015" y="317"/>
                  </a:lnTo>
                  <a:lnTo>
                    <a:pt x="6869" y="171"/>
                  </a:lnTo>
                  <a:lnTo>
                    <a:pt x="6698" y="98"/>
                  </a:lnTo>
                  <a:lnTo>
                    <a:pt x="6503" y="25"/>
                  </a:lnTo>
                  <a:lnTo>
                    <a:pt x="6309" y="1"/>
                  </a:lnTo>
                  <a:lnTo>
                    <a:pt x="6309" y="1"/>
                  </a:lnTo>
                  <a:lnTo>
                    <a:pt x="5943" y="25"/>
                  </a:lnTo>
                  <a:lnTo>
                    <a:pt x="5700" y="74"/>
                  </a:lnTo>
                  <a:lnTo>
                    <a:pt x="5505" y="147"/>
                  </a:lnTo>
                  <a:lnTo>
                    <a:pt x="5359" y="220"/>
                  </a:lnTo>
                  <a:lnTo>
                    <a:pt x="5359" y="220"/>
                  </a:lnTo>
                  <a:lnTo>
                    <a:pt x="4969" y="1462"/>
                  </a:lnTo>
                  <a:lnTo>
                    <a:pt x="4774" y="2022"/>
                  </a:lnTo>
                  <a:lnTo>
                    <a:pt x="4579" y="2534"/>
                  </a:lnTo>
                  <a:lnTo>
                    <a:pt x="4385" y="2996"/>
                  </a:lnTo>
                  <a:lnTo>
                    <a:pt x="4190" y="3386"/>
                  </a:lnTo>
                  <a:lnTo>
                    <a:pt x="4019" y="3678"/>
                  </a:lnTo>
                  <a:lnTo>
                    <a:pt x="3873" y="3922"/>
                  </a:lnTo>
                  <a:lnTo>
                    <a:pt x="3873" y="3922"/>
                  </a:lnTo>
                  <a:lnTo>
                    <a:pt x="3654" y="4141"/>
                  </a:lnTo>
                  <a:lnTo>
                    <a:pt x="3313" y="4482"/>
                  </a:lnTo>
                  <a:lnTo>
                    <a:pt x="2509" y="5237"/>
                  </a:lnTo>
                  <a:lnTo>
                    <a:pt x="1438" y="6211"/>
                  </a:lnTo>
                  <a:lnTo>
                    <a:pt x="1" y="621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76" name="Google Shape;176;p7"/>
          <p:cNvGrpSpPr/>
          <p:nvPr/>
        </p:nvGrpSpPr>
        <p:grpSpPr>
          <a:xfrm>
            <a:off x="2853161" y="643387"/>
            <a:ext cx="531544" cy="842560"/>
            <a:chOff x="6718575" y="2318625"/>
            <a:chExt cx="256950" cy="407375"/>
          </a:xfrm>
        </p:grpSpPr>
        <p:sp>
          <p:nvSpPr>
            <p:cNvPr id="177" name="Google Shape;177;p7"/>
            <p:cNvSpPr/>
            <p:nvPr/>
          </p:nvSpPr>
          <p:spPr>
            <a:xfrm>
              <a:off x="6795900" y="2673600"/>
              <a:ext cx="102300" cy="22550"/>
            </a:xfrm>
            <a:custGeom>
              <a:avLst/>
              <a:gdLst/>
              <a:ahLst/>
              <a:cxnLst/>
              <a:rect l="l" t="t" r="r" b="b"/>
              <a:pathLst>
                <a:path w="4092" h="902" fill="none" extrusionOk="0">
                  <a:moveTo>
                    <a:pt x="4092" y="902"/>
                  </a:moveTo>
                  <a:lnTo>
                    <a:pt x="4092" y="1"/>
                  </a:lnTo>
                  <a:lnTo>
                    <a:pt x="0" y="1"/>
                  </a:lnTo>
                  <a:lnTo>
                    <a:pt x="0" y="902"/>
                  </a:lnTo>
                  <a:lnTo>
                    <a:pt x="4092" y="902"/>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8" name="Google Shape;178;p7"/>
            <p:cNvSpPr/>
            <p:nvPr/>
          </p:nvSpPr>
          <p:spPr>
            <a:xfrm>
              <a:off x="6795900" y="2650475"/>
              <a:ext cx="102300" cy="22550"/>
            </a:xfrm>
            <a:custGeom>
              <a:avLst/>
              <a:gdLst/>
              <a:ahLst/>
              <a:cxnLst/>
              <a:rect l="l" t="t" r="r" b="b"/>
              <a:pathLst>
                <a:path w="4092" h="902" fill="none" extrusionOk="0">
                  <a:moveTo>
                    <a:pt x="4092" y="901"/>
                  </a:moveTo>
                  <a:lnTo>
                    <a:pt x="4092" y="0"/>
                  </a:lnTo>
                  <a:lnTo>
                    <a:pt x="0" y="0"/>
                  </a:lnTo>
                  <a:lnTo>
                    <a:pt x="0" y="901"/>
                  </a:lnTo>
                  <a:lnTo>
                    <a:pt x="4092" y="901"/>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9" name="Google Shape;179;p7"/>
            <p:cNvSpPr/>
            <p:nvPr/>
          </p:nvSpPr>
          <p:spPr>
            <a:xfrm>
              <a:off x="6795900" y="2696125"/>
              <a:ext cx="102300" cy="29875"/>
            </a:xfrm>
            <a:custGeom>
              <a:avLst/>
              <a:gdLst/>
              <a:ahLst/>
              <a:cxnLst/>
              <a:rect l="l" t="t" r="r" b="b"/>
              <a:pathLst>
                <a:path w="4092" h="1195" fill="none" extrusionOk="0">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0" name="Google Shape;180;p7"/>
            <p:cNvSpPr/>
            <p:nvPr/>
          </p:nvSpPr>
          <p:spPr>
            <a:xfrm>
              <a:off x="6784925" y="2459275"/>
              <a:ext cx="35350" cy="166875"/>
            </a:xfrm>
            <a:custGeom>
              <a:avLst/>
              <a:gdLst/>
              <a:ahLst/>
              <a:cxnLst/>
              <a:rect l="l" t="t" r="r" b="b"/>
              <a:pathLst>
                <a:path w="1414" h="6675" fill="none" extrusionOk="0">
                  <a:moveTo>
                    <a:pt x="1413" y="6674"/>
                  </a:moveTo>
                  <a:lnTo>
                    <a:pt x="1413" y="6674"/>
                  </a:lnTo>
                  <a:lnTo>
                    <a:pt x="585" y="2850"/>
                  </a:lnTo>
                  <a:lnTo>
                    <a:pt x="1" y="1"/>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181;p7"/>
            <p:cNvSpPr/>
            <p:nvPr/>
          </p:nvSpPr>
          <p:spPr>
            <a:xfrm>
              <a:off x="6718575" y="2318625"/>
              <a:ext cx="256950" cy="307525"/>
            </a:xfrm>
            <a:custGeom>
              <a:avLst/>
              <a:gdLst/>
              <a:ahLst/>
              <a:cxnLst/>
              <a:rect l="l" t="t" r="r" b="b"/>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2" name="Google Shape;182;p7"/>
            <p:cNvSpPr/>
            <p:nvPr/>
          </p:nvSpPr>
          <p:spPr>
            <a:xfrm>
              <a:off x="6873825" y="2459275"/>
              <a:ext cx="35350" cy="166875"/>
            </a:xfrm>
            <a:custGeom>
              <a:avLst/>
              <a:gdLst/>
              <a:ahLst/>
              <a:cxnLst/>
              <a:rect l="l" t="t" r="r" b="b"/>
              <a:pathLst>
                <a:path w="1414" h="6675" fill="none" extrusionOk="0">
                  <a:moveTo>
                    <a:pt x="1413" y="1"/>
                  </a:moveTo>
                  <a:lnTo>
                    <a:pt x="1413" y="1"/>
                  </a:lnTo>
                  <a:lnTo>
                    <a:pt x="829" y="2850"/>
                  </a:lnTo>
                  <a:lnTo>
                    <a:pt x="1" y="6674"/>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3" name="Google Shape;183;p7"/>
            <p:cNvSpPr/>
            <p:nvPr/>
          </p:nvSpPr>
          <p:spPr>
            <a:xfrm>
              <a:off x="6801975" y="2453200"/>
              <a:ext cx="90150" cy="19500"/>
            </a:xfrm>
            <a:custGeom>
              <a:avLst/>
              <a:gdLst/>
              <a:ahLst/>
              <a:cxnLst/>
              <a:rect l="l" t="t" r="r" b="b"/>
              <a:pathLst>
                <a:path w="3606" h="780" fill="none" extrusionOk="0">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4" name="Google Shape;184;p7"/>
            <p:cNvSpPr/>
            <p:nvPr/>
          </p:nvSpPr>
          <p:spPr>
            <a:xfrm>
              <a:off x="6795900" y="2628550"/>
              <a:ext cx="102300" cy="25"/>
            </a:xfrm>
            <a:custGeom>
              <a:avLst/>
              <a:gdLst/>
              <a:ahLst/>
              <a:cxnLst/>
              <a:rect l="l" t="t" r="r" b="b"/>
              <a:pathLst>
                <a:path w="4092" h="1" fill="none" extrusionOk="0">
                  <a:moveTo>
                    <a:pt x="0" y="1"/>
                  </a:moveTo>
                  <a:lnTo>
                    <a:pt x="4092" y="1"/>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85" name="Google Shape;185;p7"/>
          <p:cNvSpPr txBox="1">
            <a:spLocks noGrp="1"/>
          </p:cNvSpPr>
          <p:nvPr>
            <p:ph type="title"/>
          </p:nvPr>
        </p:nvSpPr>
        <p:spPr>
          <a:xfrm>
            <a:off x="192100" y="745967"/>
            <a:ext cx="2856000" cy="35072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a:lvl1pPr>
            <a:lvl2pPr lvl="1" rtl="0">
              <a:spcBef>
                <a:spcPts val="0"/>
              </a:spcBef>
              <a:spcAft>
                <a:spcPts val="0"/>
              </a:spcAft>
              <a:buSzPts val="2000"/>
              <a:buNone/>
              <a:defRPr/>
            </a:lvl2pPr>
            <a:lvl3pPr lvl="2" rtl="0">
              <a:spcBef>
                <a:spcPts val="0"/>
              </a:spcBef>
              <a:spcAft>
                <a:spcPts val="0"/>
              </a:spcAft>
              <a:buSzPts val="2000"/>
              <a:buNone/>
              <a:defRPr/>
            </a:lvl3pPr>
            <a:lvl4pPr lvl="3" rtl="0">
              <a:spcBef>
                <a:spcPts val="0"/>
              </a:spcBef>
              <a:spcAft>
                <a:spcPts val="0"/>
              </a:spcAft>
              <a:buSzPts val="2000"/>
              <a:buNone/>
              <a:defRPr/>
            </a:lvl4pPr>
            <a:lvl5pPr lvl="4" rtl="0">
              <a:spcBef>
                <a:spcPts val="0"/>
              </a:spcBef>
              <a:spcAft>
                <a:spcPts val="0"/>
              </a:spcAft>
              <a:buSzPts val="2000"/>
              <a:buNone/>
              <a:defRPr/>
            </a:lvl5pPr>
            <a:lvl6pPr lvl="5" rtl="0">
              <a:spcBef>
                <a:spcPts val="0"/>
              </a:spcBef>
              <a:spcAft>
                <a:spcPts val="0"/>
              </a:spcAft>
              <a:buSzPts val="2000"/>
              <a:buNone/>
              <a:defRPr/>
            </a:lvl6pPr>
            <a:lvl7pPr lvl="6" rtl="0">
              <a:spcBef>
                <a:spcPts val="0"/>
              </a:spcBef>
              <a:spcAft>
                <a:spcPts val="0"/>
              </a:spcAft>
              <a:buSzPts val="2000"/>
              <a:buNone/>
              <a:defRPr/>
            </a:lvl7pPr>
            <a:lvl8pPr lvl="7" rtl="0">
              <a:spcBef>
                <a:spcPts val="0"/>
              </a:spcBef>
              <a:spcAft>
                <a:spcPts val="0"/>
              </a:spcAft>
              <a:buSzPts val="2000"/>
              <a:buNone/>
              <a:defRPr/>
            </a:lvl8pPr>
            <a:lvl9pPr lvl="8" rtl="0">
              <a:spcBef>
                <a:spcPts val="0"/>
              </a:spcBef>
              <a:spcAft>
                <a:spcPts val="0"/>
              </a:spcAft>
              <a:buSzPts val="2000"/>
              <a:buNone/>
              <a:defRPr/>
            </a:lvl9pPr>
          </a:lstStyle>
          <a:p>
            <a:endParaRPr/>
          </a:p>
        </p:txBody>
      </p:sp>
      <p:sp>
        <p:nvSpPr>
          <p:cNvPr id="186" name="Google Shape;186;p7"/>
          <p:cNvSpPr txBox="1">
            <a:spLocks noGrp="1"/>
          </p:cNvSpPr>
          <p:nvPr>
            <p:ph type="body" idx="1"/>
          </p:nvPr>
        </p:nvSpPr>
        <p:spPr>
          <a:xfrm>
            <a:off x="3577333" y="1905000"/>
            <a:ext cx="2478400" cy="3652400"/>
          </a:xfrm>
          <a:prstGeom prst="rect">
            <a:avLst/>
          </a:prstGeom>
        </p:spPr>
        <p:txBody>
          <a:bodyPr spcFirstLastPara="1" wrap="square" lIns="91425" tIns="91425" rIns="91425" bIns="91425" anchor="t" anchorCtr="0">
            <a:noAutofit/>
          </a:bodyPr>
          <a:lstStyle>
            <a:lvl1pPr marL="609585" lvl="0" indent="-414856" rtl="0">
              <a:spcBef>
                <a:spcPts val="800"/>
              </a:spcBef>
              <a:spcAft>
                <a:spcPts val="0"/>
              </a:spcAft>
              <a:buSzPts val="1300"/>
              <a:buChar char="○"/>
              <a:defRPr sz="1733"/>
            </a:lvl1pPr>
            <a:lvl2pPr marL="1219170" lvl="1" indent="-414856" rtl="0">
              <a:spcBef>
                <a:spcPts val="1333"/>
              </a:spcBef>
              <a:spcAft>
                <a:spcPts val="0"/>
              </a:spcAft>
              <a:buSzPts val="1300"/>
              <a:buChar char="◦"/>
              <a:defRPr sz="1733"/>
            </a:lvl2pPr>
            <a:lvl3pPr marL="1828754" lvl="2" indent="-414856" rtl="0">
              <a:spcBef>
                <a:spcPts val="1333"/>
              </a:spcBef>
              <a:spcAft>
                <a:spcPts val="0"/>
              </a:spcAft>
              <a:buSzPts val="1300"/>
              <a:buChar char="◦"/>
              <a:defRPr sz="1733"/>
            </a:lvl3pPr>
            <a:lvl4pPr marL="2438339" lvl="3" indent="-414856" rtl="0">
              <a:spcBef>
                <a:spcPts val="1333"/>
              </a:spcBef>
              <a:spcAft>
                <a:spcPts val="0"/>
              </a:spcAft>
              <a:buSzPts val="1300"/>
              <a:buChar char="◦"/>
              <a:defRPr sz="1733"/>
            </a:lvl4pPr>
            <a:lvl5pPr marL="3047924" lvl="4" indent="-414856" rtl="0">
              <a:spcBef>
                <a:spcPts val="1333"/>
              </a:spcBef>
              <a:spcAft>
                <a:spcPts val="0"/>
              </a:spcAft>
              <a:buSzPts val="1300"/>
              <a:buChar char="◦"/>
              <a:defRPr sz="1733"/>
            </a:lvl5pPr>
            <a:lvl6pPr marL="3657509" lvl="5" indent="-414856" rtl="0">
              <a:spcBef>
                <a:spcPts val="1333"/>
              </a:spcBef>
              <a:spcAft>
                <a:spcPts val="0"/>
              </a:spcAft>
              <a:buSzPts val="1300"/>
              <a:buChar char="◦"/>
              <a:defRPr sz="1733"/>
            </a:lvl6pPr>
            <a:lvl7pPr marL="4267093" lvl="6" indent="-414856" rtl="0">
              <a:spcBef>
                <a:spcPts val="1333"/>
              </a:spcBef>
              <a:spcAft>
                <a:spcPts val="0"/>
              </a:spcAft>
              <a:buSzPts val="1300"/>
              <a:buChar char="◦"/>
              <a:defRPr sz="1733"/>
            </a:lvl7pPr>
            <a:lvl8pPr marL="4876678" lvl="7" indent="-414856" rtl="0">
              <a:spcBef>
                <a:spcPts val="1333"/>
              </a:spcBef>
              <a:spcAft>
                <a:spcPts val="0"/>
              </a:spcAft>
              <a:buSzPts val="1300"/>
              <a:buChar char="◦"/>
              <a:defRPr sz="1733"/>
            </a:lvl8pPr>
            <a:lvl9pPr marL="5486263" lvl="8" indent="-414856" rtl="0">
              <a:spcBef>
                <a:spcPts val="1333"/>
              </a:spcBef>
              <a:spcAft>
                <a:spcPts val="1333"/>
              </a:spcAft>
              <a:buSzPts val="1300"/>
              <a:buChar char="◦"/>
              <a:defRPr sz="1733"/>
            </a:lvl9pPr>
          </a:lstStyle>
          <a:p>
            <a:endParaRPr/>
          </a:p>
        </p:txBody>
      </p:sp>
      <p:sp>
        <p:nvSpPr>
          <p:cNvPr id="187" name="Google Shape;187;p7"/>
          <p:cNvSpPr txBox="1">
            <a:spLocks noGrp="1"/>
          </p:cNvSpPr>
          <p:nvPr>
            <p:ph type="body" idx="2"/>
          </p:nvPr>
        </p:nvSpPr>
        <p:spPr>
          <a:xfrm>
            <a:off x="6182819" y="1905000"/>
            <a:ext cx="2478400" cy="3652400"/>
          </a:xfrm>
          <a:prstGeom prst="rect">
            <a:avLst/>
          </a:prstGeom>
        </p:spPr>
        <p:txBody>
          <a:bodyPr spcFirstLastPara="1" wrap="square" lIns="91425" tIns="91425" rIns="91425" bIns="91425" anchor="t" anchorCtr="0">
            <a:noAutofit/>
          </a:bodyPr>
          <a:lstStyle>
            <a:lvl1pPr marL="609585" lvl="0" indent="-414856" rtl="0">
              <a:spcBef>
                <a:spcPts val="800"/>
              </a:spcBef>
              <a:spcAft>
                <a:spcPts val="0"/>
              </a:spcAft>
              <a:buSzPts val="1300"/>
              <a:buChar char="○"/>
              <a:defRPr sz="1733"/>
            </a:lvl1pPr>
            <a:lvl2pPr marL="1219170" lvl="1" indent="-414856" rtl="0">
              <a:spcBef>
                <a:spcPts val="1333"/>
              </a:spcBef>
              <a:spcAft>
                <a:spcPts val="0"/>
              </a:spcAft>
              <a:buSzPts val="1300"/>
              <a:buChar char="◦"/>
              <a:defRPr sz="1733"/>
            </a:lvl2pPr>
            <a:lvl3pPr marL="1828754" lvl="2" indent="-414856" rtl="0">
              <a:spcBef>
                <a:spcPts val="1333"/>
              </a:spcBef>
              <a:spcAft>
                <a:spcPts val="0"/>
              </a:spcAft>
              <a:buSzPts val="1300"/>
              <a:buChar char="◦"/>
              <a:defRPr sz="1733"/>
            </a:lvl3pPr>
            <a:lvl4pPr marL="2438339" lvl="3" indent="-414856" rtl="0">
              <a:spcBef>
                <a:spcPts val="1333"/>
              </a:spcBef>
              <a:spcAft>
                <a:spcPts val="0"/>
              </a:spcAft>
              <a:buSzPts val="1300"/>
              <a:buChar char="◦"/>
              <a:defRPr sz="1733"/>
            </a:lvl4pPr>
            <a:lvl5pPr marL="3047924" lvl="4" indent="-414856" rtl="0">
              <a:spcBef>
                <a:spcPts val="1333"/>
              </a:spcBef>
              <a:spcAft>
                <a:spcPts val="0"/>
              </a:spcAft>
              <a:buSzPts val="1300"/>
              <a:buChar char="◦"/>
              <a:defRPr sz="1733"/>
            </a:lvl5pPr>
            <a:lvl6pPr marL="3657509" lvl="5" indent="-414856" rtl="0">
              <a:spcBef>
                <a:spcPts val="1333"/>
              </a:spcBef>
              <a:spcAft>
                <a:spcPts val="0"/>
              </a:spcAft>
              <a:buSzPts val="1300"/>
              <a:buChar char="◦"/>
              <a:defRPr sz="1733"/>
            </a:lvl6pPr>
            <a:lvl7pPr marL="4267093" lvl="6" indent="-414856" rtl="0">
              <a:spcBef>
                <a:spcPts val="1333"/>
              </a:spcBef>
              <a:spcAft>
                <a:spcPts val="0"/>
              </a:spcAft>
              <a:buSzPts val="1300"/>
              <a:buChar char="◦"/>
              <a:defRPr sz="1733"/>
            </a:lvl7pPr>
            <a:lvl8pPr marL="4876678" lvl="7" indent="-414856" rtl="0">
              <a:spcBef>
                <a:spcPts val="1333"/>
              </a:spcBef>
              <a:spcAft>
                <a:spcPts val="0"/>
              </a:spcAft>
              <a:buSzPts val="1300"/>
              <a:buChar char="◦"/>
              <a:defRPr sz="1733"/>
            </a:lvl8pPr>
            <a:lvl9pPr marL="5486263" lvl="8" indent="-414856" rtl="0">
              <a:spcBef>
                <a:spcPts val="1333"/>
              </a:spcBef>
              <a:spcAft>
                <a:spcPts val="1333"/>
              </a:spcAft>
              <a:buSzPts val="1300"/>
              <a:buChar char="◦"/>
              <a:defRPr sz="1733"/>
            </a:lvl9pPr>
          </a:lstStyle>
          <a:p>
            <a:endParaRPr/>
          </a:p>
        </p:txBody>
      </p:sp>
      <p:sp>
        <p:nvSpPr>
          <p:cNvPr id="188" name="Google Shape;188;p7"/>
          <p:cNvSpPr txBox="1">
            <a:spLocks noGrp="1"/>
          </p:cNvSpPr>
          <p:nvPr>
            <p:ph type="body" idx="3"/>
          </p:nvPr>
        </p:nvSpPr>
        <p:spPr>
          <a:xfrm>
            <a:off x="8788304" y="1905000"/>
            <a:ext cx="2478400" cy="3652400"/>
          </a:xfrm>
          <a:prstGeom prst="rect">
            <a:avLst/>
          </a:prstGeom>
        </p:spPr>
        <p:txBody>
          <a:bodyPr spcFirstLastPara="1" wrap="square" lIns="91425" tIns="91425" rIns="91425" bIns="91425" anchor="t" anchorCtr="0">
            <a:noAutofit/>
          </a:bodyPr>
          <a:lstStyle>
            <a:lvl1pPr marL="609585" lvl="0" indent="-414856" rtl="0">
              <a:spcBef>
                <a:spcPts val="800"/>
              </a:spcBef>
              <a:spcAft>
                <a:spcPts val="0"/>
              </a:spcAft>
              <a:buSzPts val="1300"/>
              <a:buChar char="○"/>
              <a:defRPr sz="1733"/>
            </a:lvl1pPr>
            <a:lvl2pPr marL="1219170" lvl="1" indent="-414856" rtl="0">
              <a:spcBef>
                <a:spcPts val="1333"/>
              </a:spcBef>
              <a:spcAft>
                <a:spcPts val="0"/>
              </a:spcAft>
              <a:buSzPts val="1300"/>
              <a:buChar char="◦"/>
              <a:defRPr sz="1733"/>
            </a:lvl2pPr>
            <a:lvl3pPr marL="1828754" lvl="2" indent="-414856" rtl="0">
              <a:spcBef>
                <a:spcPts val="1333"/>
              </a:spcBef>
              <a:spcAft>
                <a:spcPts val="0"/>
              </a:spcAft>
              <a:buSzPts val="1300"/>
              <a:buChar char="◦"/>
              <a:defRPr sz="1733"/>
            </a:lvl3pPr>
            <a:lvl4pPr marL="2438339" lvl="3" indent="-414856" rtl="0">
              <a:spcBef>
                <a:spcPts val="1333"/>
              </a:spcBef>
              <a:spcAft>
                <a:spcPts val="0"/>
              </a:spcAft>
              <a:buSzPts val="1300"/>
              <a:buChar char="◦"/>
              <a:defRPr sz="1733"/>
            </a:lvl4pPr>
            <a:lvl5pPr marL="3047924" lvl="4" indent="-414856" rtl="0">
              <a:spcBef>
                <a:spcPts val="1333"/>
              </a:spcBef>
              <a:spcAft>
                <a:spcPts val="0"/>
              </a:spcAft>
              <a:buSzPts val="1300"/>
              <a:buChar char="◦"/>
              <a:defRPr sz="1733"/>
            </a:lvl5pPr>
            <a:lvl6pPr marL="3657509" lvl="5" indent="-414856" rtl="0">
              <a:spcBef>
                <a:spcPts val="1333"/>
              </a:spcBef>
              <a:spcAft>
                <a:spcPts val="0"/>
              </a:spcAft>
              <a:buSzPts val="1300"/>
              <a:buChar char="◦"/>
              <a:defRPr sz="1733"/>
            </a:lvl6pPr>
            <a:lvl7pPr marL="4267093" lvl="6" indent="-414856" rtl="0">
              <a:spcBef>
                <a:spcPts val="1333"/>
              </a:spcBef>
              <a:spcAft>
                <a:spcPts val="0"/>
              </a:spcAft>
              <a:buSzPts val="1300"/>
              <a:buChar char="◦"/>
              <a:defRPr sz="1733"/>
            </a:lvl7pPr>
            <a:lvl8pPr marL="4876678" lvl="7" indent="-414856" rtl="0">
              <a:spcBef>
                <a:spcPts val="1333"/>
              </a:spcBef>
              <a:spcAft>
                <a:spcPts val="0"/>
              </a:spcAft>
              <a:buSzPts val="1300"/>
              <a:buChar char="◦"/>
              <a:defRPr sz="1733"/>
            </a:lvl8pPr>
            <a:lvl9pPr marL="5486263" lvl="8" indent="-414856" rtl="0">
              <a:spcBef>
                <a:spcPts val="1333"/>
              </a:spcBef>
              <a:spcAft>
                <a:spcPts val="1333"/>
              </a:spcAft>
              <a:buSzPts val="1300"/>
              <a:buChar char="◦"/>
              <a:defRPr sz="1733"/>
            </a:lvl9pPr>
          </a:lstStyle>
          <a:p>
            <a:endParaRPr/>
          </a:p>
        </p:txBody>
      </p:sp>
      <p:sp>
        <p:nvSpPr>
          <p:cNvPr id="189" name="Google Shape;189;p7"/>
          <p:cNvSpPr txBox="1">
            <a:spLocks noGrp="1"/>
          </p:cNvSpPr>
          <p:nvPr>
            <p:ph type="sldNum" idx="12"/>
          </p:nvPr>
        </p:nvSpPr>
        <p:spPr>
          <a:xfrm>
            <a:off x="10823979" y="557417"/>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A6BCC9"/>
                </a:solidFill>
              </a:rPr>
              <a:pPr defTabSz="1219170">
                <a:buClr>
                  <a:srgbClr val="000000"/>
                </a:buClr>
              </a:pPr>
              <a:t>‹#›</a:t>
            </a:fld>
            <a:endParaRPr lang="en" kern="0">
              <a:solidFill>
                <a:srgbClr val="A6BCC9"/>
              </a:solidFill>
            </a:endParaRPr>
          </a:p>
        </p:txBody>
      </p:sp>
    </p:spTree>
    <p:extLst>
      <p:ext uri="{BB962C8B-B14F-4D97-AF65-F5344CB8AC3E}">
        <p14:creationId xmlns:p14="http://schemas.microsoft.com/office/powerpoint/2010/main" val="89104296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609600" y="6356354"/>
            <a:ext cx="2844800" cy="365125"/>
          </a:xfrm>
          <a:prstGeom prst="rect">
            <a:avLst/>
          </a:prstGeom>
        </p:spPr>
        <p:txBody>
          <a:bodyPr/>
          <a:lstStyle/>
          <a:p>
            <a:pPr defTabSz="1219170">
              <a:buClr>
                <a:srgbClr val="000000"/>
              </a:buClr>
            </a:pPr>
            <a:fld id="{FD1176A7-B091-469C-82C8-89C693043C40}" type="datetimeFigureOut">
              <a:rPr lang="en-US" sz="1867" kern="0" smtClean="0">
                <a:solidFill>
                  <a:prstClr val="black">
                    <a:tint val="75000"/>
                  </a:prstClr>
                </a:solidFill>
                <a:cs typeface="Arial"/>
                <a:sym typeface="Arial"/>
              </a:rPr>
              <a:pPr defTabSz="1219170">
                <a:buClr>
                  <a:srgbClr val="000000"/>
                </a:buClr>
              </a:pPr>
              <a:t>6/28/2025</a:t>
            </a:fld>
            <a:endParaRPr lang="en-US" sz="1867" kern="0">
              <a:solidFill>
                <a:prstClr val="black">
                  <a:tint val="75000"/>
                </a:prstClr>
              </a:solidFill>
              <a:cs typeface="Arial"/>
              <a:sym typeface="Arial"/>
            </a:endParaRPr>
          </a:p>
        </p:txBody>
      </p:sp>
      <p:sp>
        <p:nvSpPr>
          <p:cNvPr id="4" name="Footer Placeholder 3"/>
          <p:cNvSpPr>
            <a:spLocks noGrp="1"/>
          </p:cNvSpPr>
          <p:nvPr>
            <p:ph type="ftr" sz="quarter" idx="11"/>
          </p:nvPr>
        </p:nvSpPr>
        <p:spPr>
          <a:xfrm>
            <a:off x="4165601" y="6356354"/>
            <a:ext cx="3860800" cy="365125"/>
          </a:xfrm>
          <a:prstGeom prst="rect">
            <a:avLst/>
          </a:prstGeom>
        </p:spPr>
        <p:txBody>
          <a:bodyPr/>
          <a:lstStyle/>
          <a:p>
            <a:pPr defTabSz="1219170">
              <a:buClr>
                <a:srgbClr val="000000"/>
              </a:buClr>
            </a:pPr>
            <a:endParaRPr lang="en-US" sz="1867" kern="0">
              <a:solidFill>
                <a:prstClr val="black">
                  <a:tint val="75000"/>
                </a:prstClr>
              </a:solidFill>
              <a:cs typeface="Arial"/>
              <a:sym typeface="Arial"/>
            </a:endParaRPr>
          </a:p>
        </p:txBody>
      </p:sp>
      <p:sp>
        <p:nvSpPr>
          <p:cNvPr id="5" name="Slide Number Placeholder 4"/>
          <p:cNvSpPr>
            <a:spLocks noGrp="1"/>
          </p:cNvSpPr>
          <p:nvPr>
            <p:ph type="sldNum" sz="quarter" idx="12"/>
          </p:nvPr>
        </p:nvSpPr>
        <p:spPr/>
        <p:txBody>
          <a:bodyPr/>
          <a:lstStyle/>
          <a:p>
            <a:pPr defTabSz="1219170">
              <a:buClr>
                <a:srgbClr val="000000"/>
              </a:buClr>
            </a:pPr>
            <a:fld id="{5939B1FA-81F2-4940-9AF3-5EAFB5D6669B}" type="slidenum">
              <a:rPr lang="en-US" kern="0" smtClean="0">
                <a:solidFill>
                  <a:prstClr val="black">
                    <a:tint val="75000"/>
                  </a:prstClr>
                </a:solidFill>
              </a:rPr>
              <a:pPr defTabSz="1219170">
                <a:buClr>
                  <a:srgbClr val="000000"/>
                </a:buClr>
              </a:pPr>
              <a:t>‹#›</a:t>
            </a:fld>
            <a:endParaRPr lang="en-US" kern="0">
              <a:solidFill>
                <a:prstClr val="black">
                  <a:tint val="75000"/>
                </a:prstClr>
              </a:solidFill>
            </a:endParaRPr>
          </a:p>
        </p:txBody>
      </p:sp>
      <p:sp>
        <p:nvSpPr>
          <p:cNvPr id="6" name="Title 1"/>
          <p:cNvSpPr>
            <a:spLocks noGrp="1"/>
          </p:cNvSpPr>
          <p:nvPr>
            <p:ph type="title"/>
          </p:nvPr>
        </p:nvSpPr>
        <p:spPr>
          <a:xfrm>
            <a:off x="609601" y="274642"/>
            <a:ext cx="10972801" cy="715961"/>
          </a:xfrm>
        </p:spPr>
        <p:txBody>
          <a:bodyPr>
            <a:normAutofit/>
          </a:bodyPr>
          <a:lstStyle>
            <a:lvl1pPr algn="l">
              <a:defRPr sz="3732">
                <a:solidFill>
                  <a:schemeClr val="tx1">
                    <a:lumMod val="65000"/>
                    <a:lumOff val="35000"/>
                  </a:schemeClr>
                </a:solidFill>
              </a:defRPr>
            </a:lvl1pPr>
          </a:lstStyle>
          <a:p>
            <a:r>
              <a:rPr lang="en-US"/>
              <a:t>Click to edit Master title style</a:t>
            </a:r>
          </a:p>
        </p:txBody>
      </p:sp>
    </p:spTree>
    <p:extLst>
      <p:ext uri="{BB962C8B-B14F-4D97-AF65-F5344CB8AC3E}">
        <p14:creationId xmlns:p14="http://schemas.microsoft.com/office/powerpoint/2010/main" val="67983532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a:xfrm>
            <a:off x="609600" y="6356351"/>
            <a:ext cx="2844800" cy="365125"/>
          </a:xfrm>
          <a:prstGeom prst="rect">
            <a:avLst/>
          </a:prstGeom>
        </p:spPr>
        <p:txBody>
          <a:bodyPr/>
          <a:lstStyle/>
          <a:p>
            <a:pPr defTabSz="1219170">
              <a:buClr>
                <a:srgbClr val="000000"/>
              </a:buClr>
            </a:pPr>
            <a:fld id="{AE62507D-BAAB-4979-ABC8-9B9C02BDE341}" type="datetimeFigureOut">
              <a:rPr lang="vi-VN" sz="1867" kern="0" smtClean="0">
                <a:solidFill>
                  <a:srgbClr val="000000"/>
                </a:solidFill>
                <a:cs typeface="Arial"/>
                <a:sym typeface="Arial"/>
              </a:rPr>
              <a:pPr defTabSz="1219170">
                <a:buClr>
                  <a:srgbClr val="000000"/>
                </a:buClr>
              </a:pPr>
              <a:t>28/06/2025</a:t>
            </a:fld>
            <a:endParaRPr lang="vi-VN" sz="1867" kern="0">
              <a:solidFill>
                <a:srgbClr val="000000"/>
              </a:solidFill>
              <a:cs typeface="Arial"/>
              <a:sym typeface="Aria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pPr defTabSz="1219170">
              <a:buClr>
                <a:srgbClr val="000000"/>
              </a:buClr>
            </a:pPr>
            <a:endParaRPr lang="vi-VN" sz="1867" kern="0">
              <a:solidFill>
                <a:srgbClr val="000000"/>
              </a:solidFill>
              <a:cs typeface="Arial"/>
              <a:sym typeface="Arial"/>
            </a:endParaRPr>
          </a:p>
        </p:txBody>
      </p:sp>
      <p:sp>
        <p:nvSpPr>
          <p:cNvPr id="6" name="Slide Number Placeholder 5"/>
          <p:cNvSpPr>
            <a:spLocks noGrp="1"/>
          </p:cNvSpPr>
          <p:nvPr>
            <p:ph type="sldNum" sz="quarter" idx="12"/>
          </p:nvPr>
        </p:nvSpPr>
        <p:spPr/>
        <p:txBody>
          <a:bodyPr/>
          <a:lstStyle/>
          <a:p>
            <a:pPr defTabSz="1219170">
              <a:buClr>
                <a:srgbClr val="000000"/>
              </a:buClr>
            </a:pPr>
            <a:fld id="{A6E37BE3-44FB-4D40-99DC-381809FAF387}" type="slidenum">
              <a:rPr lang="vi-VN" kern="0" smtClean="0">
                <a:solidFill>
                  <a:srgbClr val="A6BCC9"/>
                </a:solidFill>
              </a:rPr>
              <a:pPr defTabSz="1219170">
                <a:buClr>
                  <a:srgbClr val="000000"/>
                </a:buClr>
              </a:pPr>
              <a:t>‹#›</a:t>
            </a:fld>
            <a:endParaRPr lang="vi-VN" kern="0">
              <a:solidFill>
                <a:srgbClr val="A6BCC9"/>
              </a:solidFill>
            </a:endParaRPr>
          </a:p>
        </p:txBody>
      </p:sp>
    </p:spTree>
    <p:extLst>
      <p:ext uri="{BB962C8B-B14F-4D97-AF65-F5344CB8AC3E}">
        <p14:creationId xmlns:p14="http://schemas.microsoft.com/office/powerpoint/2010/main" val="87708758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defTabSz="1219170">
              <a:buClr>
                <a:srgbClr val="000000"/>
              </a:buClr>
              <a:defRPr/>
            </a:pPr>
            <a:fld id="{C47C259F-BA7B-4AA5-B56A-969CDA4D795D}" type="datetimeFigureOut">
              <a:rPr lang="en-US" kern="0" smtClean="0">
                <a:solidFill>
                  <a:prstClr val="black">
                    <a:tint val="75000"/>
                  </a:prstClr>
                </a:solidFill>
                <a:sym typeface="Arial"/>
              </a:rPr>
              <a:pPr defTabSz="1219170">
                <a:buClr>
                  <a:srgbClr val="000000"/>
                </a:buClr>
                <a:defRPr/>
              </a:pPr>
              <a:t>6/28/2025</a:t>
            </a:fld>
            <a:endParaRPr lang="en-US" kern="0">
              <a:solidFill>
                <a:prstClr val="black">
                  <a:tint val="75000"/>
                </a:prstClr>
              </a:solidFill>
              <a:sym typeface="Arial"/>
            </a:endParaRPr>
          </a:p>
        </p:txBody>
      </p:sp>
      <p:sp>
        <p:nvSpPr>
          <p:cNvPr id="5" name="Footer Placeholder 4"/>
          <p:cNvSpPr>
            <a:spLocks noGrp="1"/>
          </p:cNvSpPr>
          <p:nvPr>
            <p:ph type="ftr" sz="quarter" idx="11"/>
          </p:nvPr>
        </p:nvSpPr>
        <p:spPr/>
        <p:txBody>
          <a:bodyPr/>
          <a:lstStyle>
            <a:lvl1pPr>
              <a:defRPr/>
            </a:lvl1pPr>
          </a:lstStyle>
          <a:p>
            <a:pPr defTabSz="1219170">
              <a:buClr>
                <a:srgbClr val="000000"/>
              </a:buClr>
              <a:defRPr/>
            </a:pPr>
            <a:endParaRPr lang="en-US" kern="0">
              <a:solidFill>
                <a:prstClr val="black">
                  <a:tint val="75000"/>
                </a:prstClr>
              </a:solidFill>
              <a:sym typeface="Arial"/>
            </a:endParaRPr>
          </a:p>
        </p:txBody>
      </p:sp>
      <p:sp>
        <p:nvSpPr>
          <p:cNvPr id="6" name="Slide Number Placeholder 5"/>
          <p:cNvSpPr>
            <a:spLocks noGrp="1"/>
          </p:cNvSpPr>
          <p:nvPr>
            <p:ph type="sldNum" sz="quarter" idx="12"/>
          </p:nvPr>
        </p:nvSpPr>
        <p:spPr/>
        <p:txBody>
          <a:bodyPr/>
          <a:lstStyle>
            <a:lvl1pPr>
              <a:defRPr/>
            </a:lvl1pPr>
          </a:lstStyle>
          <a:p>
            <a:pPr defTabSz="1219170">
              <a:buClr>
                <a:srgbClr val="000000"/>
              </a:buClr>
            </a:pPr>
            <a:fld id="{60E3E8D4-54B2-417B-9855-7EEC37B614C9}" type="slidenum">
              <a:rPr lang="en-US" altLang="en-US" kern="0" smtClean="0">
                <a:cs typeface="Arial"/>
                <a:sym typeface="Arial"/>
              </a:rPr>
              <a:pPr defTabSz="1219170">
                <a:buClr>
                  <a:srgbClr val="000000"/>
                </a:buClr>
              </a:pPr>
              <a:t>‹#›</a:t>
            </a:fld>
            <a:endParaRPr lang="en-US" altLang="en-US" kern="0">
              <a:cs typeface="Arial"/>
              <a:sym typeface="Arial"/>
            </a:endParaRPr>
          </a:p>
        </p:txBody>
      </p:sp>
    </p:spTree>
    <p:extLst>
      <p:ext uri="{BB962C8B-B14F-4D97-AF65-F5344CB8AC3E}">
        <p14:creationId xmlns:p14="http://schemas.microsoft.com/office/powerpoint/2010/main" val="25273463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defTabSz="1219170">
              <a:buClr>
                <a:srgbClr val="000000"/>
              </a:buClr>
              <a:defRPr/>
            </a:pPr>
            <a:fld id="{9AF466A9-37F6-4757-86D5-8B3248EDF501}" type="datetimeFigureOut">
              <a:rPr lang="en-US" kern="0" smtClean="0">
                <a:solidFill>
                  <a:prstClr val="black">
                    <a:tint val="75000"/>
                  </a:prstClr>
                </a:solidFill>
                <a:sym typeface="Arial"/>
              </a:rPr>
              <a:pPr defTabSz="1219170">
                <a:buClr>
                  <a:srgbClr val="000000"/>
                </a:buClr>
                <a:defRPr/>
              </a:pPr>
              <a:t>6/28/2025</a:t>
            </a:fld>
            <a:endParaRPr lang="en-US" kern="0">
              <a:solidFill>
                <a:prstClr val="black">
                  <a:tint val="75000"/>
                </a:prstClr>
              </a:solidFill>
              <a:sym typeface="Arial"/>
            </a:endParaRPr>
          </a:p>
        </p:txBody>
      </p:sp>
      <p:sp>
        <p:nvSpPr>
          <p:cNvPr id="5" name="Footer Placeholder 4"/>
          <p:cNvSpPr>
            <a:spLocks noGrp="1"/>
          </p:cNvSpPr>
          <p:nvPr>
            <p:ph type="ftr" sz="quarter" idx="11"/>
          </p:nvPr>
        </p:nvSpPr>
        <p:spPr/>
        <p:txBody>
          <a:bodyPr/>
          <a:lstStyle>
            <a:lvl1pPr>
              <a:defRPr/>
            </a:lvl1pPr>
          </a:lstStyle>
          <a:p>
            <a:pPr defTabSz="1219170">
              <a:buClr>
                <a:srgbClr val="000000"/>
              </a:buClr>
              <a:defRPr/>
            </a:pPr>
            <a:endParaRPr lang="en-US" kern="0">
              <a:solidFill>
                <a:prstClr val="black">
                  <a:tint val="75000"/>
                </a:prstClr>
              </a:solidFill>
              <a:sym typeface="Arial"/>
            </a:endParaRPr>
          </a:p>
        </p:txBody>
      </p:sp>
      <p:sp>
        <p:nvSpPr>
          <p:cNvPr id="6" name="Slide Number Placeholder 5"/>
          <p:cNvSpPr>
            <a:spLocks noGrp="1"/>
          </p:cNvSpPr>
          <p:nvPr>
            <p:ph type="sldNum" sz="quarter" idx="12"/>
          </p:nvPr>
        </p:nvSpPr>
        <p:spPr/>
        <p:txBody>
          <a:bodyPr/>
          <a:lstStyle>
            <a:lvl1pPr>
              <a:defRPr/>
            </a:lvl1pPr>
          </a:lstStyle>
          <a:p>
            <a:pPr defTabSz="1219170">
              <a:buClr>
                <a:srgbClr val="000000"/>
              </a:buClr>
            </a:pPr>
            <a:fld id="{3CCAF47E-BFEB-4A50-B298-839444AF19B5}" type="slidenum">
              <a:rPr lang="en-US" altLang="en-US" kern="0" smtClean="0">
                <a:cs typeface="Arial"/>
                <a:sym typeface="Arial"/>
              </a:rPr>
              <a:pPr defTabSz="1219170">
                <a:buClr>
                  <a:srgbClr val="000000"/>
                </a:buClr>
              </a:pPr>
              <a:t>‹#›</a:t>
            </a:fld>
            <a:endParaRPr lang="en-US" altLang="en-US" kern="0">
              <a:cs typeface="Arial"/>
              <a:sym typeface="Arial"/>
            </a:endParaRPr>
          </a:p>
        </p:txBody>
      </p:sp>
    </p:spTree>
    <p:extLst>
      <p:ext uri="{BB962C8B-B14F-4D97-AF65-F5344CB8AC3E}">
        <p14:creationId xmlns:p14="http://schemas.microsoft.com/office/powerpoint/2010/main" val="16436584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defTabSz="1219170">
              <a:buClr>
                <a:srgbClr val="000000"/>
              </a:buClr>
              <a:defRPr/>
            </a:pPr>
            <a:fld id="{39F8A274-E2D1-413F-B289-0431D0B720D7}" type="datetimeFigureOut">
              <a:rPr lang="en-US" kern="0" smtClean="0">
                <a:solidFill>
                  <a:prstClr val="black">
                    <a:tint val="75000"/>
                  </a:prstClr>
                </a:solidFill>
                <a:sym typeface="Arial"/>
              </a:rPr>
              <a:pPr defTabSz="1219170">
                <a:buClr>
                  <a:srgbClr val="000000"/>
                </a:buClr>
                <a:defRPr/>
              </a:pPr>
              <a:t>6/28/2025</a:t>
            </a:fld>
            <a:endParaRPr lang="en-US" kern="0">
              <a:solidFill>
                <a:prstClr val="black">
                  <a:tint val="75000"/>
                </a:prstClr>
              </a:solidFill>
              <a:sym typeface="Arial"/>
            </a:endParaRPr>
          </a:p>
        </p:txBody>
      </p:sp>
      <p:sp>
        <p:nvSpPr>
          <p:cNvPr id="5" name="Footer Placeholder 4"/>
          <p:cNvSpPr>
            <a:spLocks noGrp="1"/>
          </p:cNvSpPr>
          <p:nvPr>
            <p:ph type="ftr" sz="quarter" idx="11"/>
          </p:nvPr>
        </p:nvSpPr>
        <p:spPr/>
        <p:txBody>
          <a:bodyPr/>
          <a:lstStyle>
            <a:lvl1pPr>
              <a:defRPr/>
            </a:lvl1pPr>
          </a:lstStyle>
          <a:p>
            <a:pPr defTabSz="1219170">
              <a:buClr>
                <a:srgbClr val="000000"/>
              </a:buClr>
              <a:defRPr/>
            </a:pPr>
            <a:endParaRPr lang="en-US" kern="0">
              <a:solidFill>
                <a:prstClr val="black">
                  <a:tint val="75000"/>
                </a:prstClr>
              </a:solidFill>
              <a:sym typeface="Arial"/>
            </a:endParaRPr>
          </a:p>
        </p:txBody>
      </p:sp>
      <p:sp>
        <p:nvSpPr>
          <p:cNvPr id="6" name="Slide Number Placeholder 5"/>
          <p:cNvSpPr>
            <a:spLocks noGrp="1"/>
          </p:cNvSpPr>
          <p:nvPr>
            <p:ph type="sldNum" sz="quarter" idx="12"/>
          </p:nvPr>
        </p:nvSpPr>
        <p:spPr/>
        <p:txBody>
          <a:bodyPr/>
          <a:lstStyle>
            <a:lvl1pPr>
              <a:defRPr/>
            </a:lvl1pPr>
          </a:lstStyle>
          <a:p>
            <a:pPr defTabSz="1219170">
              <a:buClr>
                <a:srgbClr val="000000"/>
              </a:buClr>
            </a:pPr>
            <a:fld id="{A784F749-2327-41BE-AD39-03C1087C67D3}" type="slidenum">
              <a:rPr lang="en-US" altLang="en-US" kern="0" smtClean="0">
                <a:cs typeface="Arial"/>
                <a:sym typeface="Arial"/>
              </a:rPr>
              <a:pPr defTabSz="1219170">
                <a:buClr>
                  <a:srgbClr val="000000"/>
                </a:buClr>
              </a:pPr>
              <a:t>‹#›</a:t>
            </a:fld>
            <a:endParaRPr lang="en-US" altLang="en-US" kern="0">
              <a:cs typeface="Arial"/>
              <a:sym typeface="Arial"/>
            </a:endParaRPr>
          </a:p>
        </p:txBody>
      </p:sp>
    </p:spTree>
    <p:extLst>
      <p:ext uri="{BB962C8B-B14F-4D97-AF65-F5344CB8AC3E}">
        <p14:creationId xmlns:p14="http://schemas.microsoft.com/office/powerpoint/2010/main" val="303366131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19821D-3169-462D-BDC5-707DAA3731AF}"/>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25970DE-180B-463A-842D-4B948B1E48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7048C78-1503-4FD7-8859-990F963DFC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84969D1-8A89-4051-A7A3-053E791C47D5}"/>
              </a:ext>
            </a:extLst>
          </p:cNvPr>
          <p:cNvSpPr>
            <a:spLocks noGrp="1"/>
          </p:cNvSpPr>
          <p:nvPr>
            <p:ph type="dt" sz="half" idx="10"/>
          </p:nvPr>
        </p:nvSpPr>
        <p:spPr/>
        <p:txBody>
          <a:bodyPr/>
          <a:lstStyle/>
          <a:p>
            <a:fld id="{F86BAB08-D03A-4FEF-8092-001CB785BBAB}" type="datetimeFigureOut">
              <a:rPr lang="zh-CN" altLang="en-US" smtClean="0"/>
              <a:t>2025/6/28</a:t>
            </a:fld>
            <a:endParaRPr lang="zh-CN" altLang="en-US"/>
          </a:p>
        </p:txBody>
      </p:sp>
      <p:sp>
        <p:nvSpPr>
          <p:cNvPr id="6" name="页脚占位符 5">
            <a:extLst>
              <a:ext uri="{FF2B5EF4-FFF2-40B4-BE49-F238E27FC236}">
                <a16:creationId xmlns:a16="http://schemas.microsoft.com/office/drawing/2014/main" id="{F2B7B8CF-C72E-438F-A999-E8DA548268F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F73A437-B948-459B-B14D-44D796DEEFE1}"/>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9157962"/>
      </p:ext>
    </p:extLst>
  </p:cSld>
  <p:clrMapOvr>
    <a:masterClrMapping/>
  </p:clrMapOvr>
  <p:transition spd="slow" advClick="0" advTm="1000">
    <p:push dir="u"/>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defTabSz="1219170">
              <a:buClr>
                <a:srgbClr val="000000"/>
              </a:buClr>
              <a:defRPr/>
            </a:pPr>
            <a:fld id="{A527CDA6-C8BD-415D-9B8E-A077C37A11D8}" type="datetimeFigureOut">
              <a:rPr lang="en-US" kern="0" smtClean="0">
                <a:solidFill>
                  <a:prstClr val="black">
                    <a:tint val="75000"/>
                  </a:prstClr>
                </a:solidFill>
                <a:sym typeface="Arial"/>
              </a:rPr>
              <a:pPr defTabSz="1219170">
                <a:buClr>
                  <a:srgbClr val="000000"/>
                </a:buClr>
                <a:defRPr/>
              </a:pPr>
              <a:t>6/28/2025</a:t>
            </a:fld>
            <a:endParaRPr lang="en-US" kern="0">
              <a:solidFill>
                <a:prstClr val="black">
                  <a:tint val="75000"/>
                </a:prstClr>
              </a:solidFill>
              <a:sym typeface="Arial"/>
            </a:endParaRPr>
          </a:p>
        </p:txBody>
      </p:sp>
      <p:sp>
        <p:nvSpPr>
          <p:cNvPr id="6" name="Footer Placeholder 4"/>
          <p:cNvSpPr>
            <a:spLocks noGrp="1"/>
          </p:cNvSpPr>
          <p:nvPr>
            <p:ph type="ftr" sz="quarter" idx="11"/>
          </p:nvPr>
        </p:nvSpPr>
        <p:spPr/>
        <p:txBody>
          <a:bodyPr/>
          <a:lstStyle>
            <a:lvl1pPr>
              <a:defRPr/>
            </a:lvl1pPr>
          </a:lstStyle>
          <a:p>
            <a:pPr defTabSz="1219170">
              <a:buClr>
                <a:srgbClr val="000000"/>
              </a:buClr>
              <a:defRPr/>
            </a:pPr>
            <a:endParaRPr lang="en-US" kern="0">
              <a:solidFill>
                <a:prstClr val="black">
                  <a:tint val="75000"/>
                </a:prstClr>
              </a:solidFill>
              <a:sym typeface="Arial"/>
            </a:endParaRPr>
          </a:p>
        </p:txBody>
      </p:sp>
      <p:sp>
        <p:nvSpPr>
          <p:cNvPr id="7" name="Slide Number Placeholder 5"/>
          <p:cNvSpPr>
            <a:spLocks noGrp="1"/>
          </p:cNvSpPr>
          <p:nvPr>
            <p:ph type="sldNum" sz="quarter" idx="12"/>
          </p:nvPr>
        </p:nvSpPr>
        <p:spPr/>
        <p:txBody>
          <a:bodyPr/>
          <a:lstStyle>
            <a:lvl1pPr>
              <a:defRPr/>
            </a:lvl1pPr>
          </a:lstStyle>
          <a:p>
            <a:pPr defTabSz="1219170">
              <a:buClr>
                <a:srgbClr val="000000"/>
              </a:buClr>
            </a:pPr>
            <a:fld id="{FA77DA2B-8121-418E-B70B-E5D64EBCB839}" type="slidenum">
              <a:rPr lang="en-US" altLang="en-US" kern="0" smtClean="0">
                <a:cs typeface="Arial"/>
                <a:sym typeface="Arial"/>
              </a:rPr>
              <a:pPr defTabSz="1219170">
                <a:buClr>
                  <a:srgbClr val="000000"/>
                </a:buClr>
              </a:pPr>
              <a:t>‹#›</a:t>
            </a:fld>
            <a:endParaRPr lang="en-US" altLang="en-US" kern="0">
              <a:cs typeface="Arial"/>
              <a:sym typeface="Arial"/>
            </a:endParaRPr>
          </a:p>
        </p:txBody>
      </p:sp>
    </p:spTree>
    <p:extLst>
      <p:ext uri="{BB962C8B-B14F-4D97-AF65-F5344CB8AC3E}">
        <p14:creationId xmlns:p14="http://schemas.microsoft.com/office/powerpoint/2010/main" val="54252369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defTabSz="1219170">
              <a:buClr>
                <a:srgbClr val="000000"/>
              </a:buClr>
              <a:defRPr/>
            </a:pPr>
            <a:fld id="{591F75BC-746E-4136-983A-08F20361E32E}" type="datetimeFigureOut">
              <a:rPr lang="en-US" kern="0" smtClean="0">
                <a:solidFill>
                  <a:prstClr val="black">
                    <a:tint val="75000"/>
                  </a:prstClr>
                </a:solidFill>
                <a:sym typeface="Arial"/>
              </a:rPr>
              <a:pPr defTabSz="1219170">
                <a:buClr>
                  <a:srgbClr val="000000"/>
                </a:buClr>
                <a:defRPr/>
              </a:pPr>
              <a:t>6/28/2025</a:t>
            </a:fld>
            <a:endParaRPr lang="en-US" kern="0">
              <a:solidFill>
                <a:prstClr val="black">
                  <a:tint val="75000"/>
                </a:prstClr>
              </a:solidFill>
              <a:sym typeface="Arial"/>
            </a:endParaRPr>
          </a:p>
        </p:txBody>
      </p:sp>
      <p:sp>
        <p:nvSpPr>
          <p:cNvPr id="8" name="Footer Placeholder 4"/>
          <p:cNvSpPr>
            <a:spLocks noGrp="1"/>
          </p:cNvSpPr>
          <p:nvPr>
            <p:ph type="ftr" sz="quarter" idx="11"/>
          </p:nvPr>
        </p:nvSpPr>
        <p:spPr/>
        <p:txBody>
          <a:bodyPr/>
          <a:lstStyle>
            <a:lvl1pPr>
              <a:defRPr/>
            </a:lvl1pPr>
          </a:lstStyle>
          <a:p>
            <a:pPr defTabSz="1219170">
              <a:buClr>
                <a:srgbClr val="000000"/>
              </a:buClr>
              <a:defRPr/>
            </a:pPr>
            <a:endParaRPr lang="en-US" kern="0">
              <a:solidFill>
                <a:prstClr val="black">
                  <a:tint val="75000"/>
                </a:prstClr>
              </a:solidFill>
              <a:sym typeface="Arial"/>
            </a:endParaRPr>
          </a:p>
        </p:txBody>
      </p:sp>
      <p:sp>
        <p:nvSpPr>
          <p:cNvPr id="9" name="Slide Number Placeholder 5"/>
          <p:cNvSpPr>
            <a:spLocks noGrp="1"/>
          </p:cNvSpPr>
          <p:nvPr>
            <p:ph type="sldNum" sz="quarter" idx="12"/>
          </p:nvPr>
        </p:nvSpPr>
        <p:spPr/>
        <p:txBody>
          <a:bodyPr/>
          <a:lstStyle>
            <a:lvl1pPr>
              <a:defRPr/>
            </a:lvl1pPr>
          </a:lstStyle>
          <a:p>
            <a:pPr defTabSz="1219170">
              <a:buClr>
                <a:srgbClr val="000000"/>
              </a:buClr>
            </a:pPr>
            <a:fld id="{728481FD-BB4E-4E34-82B9-E3685F59F680}" type="slidenum">
              <a:rPr lang="en-US" altLang="en-US" kern="0" smtClean="0">
                <a:cs typeface="Arial"/>
                <a:sym typeface="Arial"/>
              </a:rPr>
              <a:pPr defTabSz="1219170">
                <a:buClr>
                  <a:srgbClr val="000000"/>
                </a:buClr>
              </a:pPr>
              <a:t>‹#›</a:t>
            </a:fld>
            <a:endParaRPr lang="en-US" altLang="en-US" kern="0">
              <a:cs typeface="Arial"/>
              <a:sym typeface="Arial"/>
            </a:endParaRPr>
          </a:p>
        </p:txBody>
      </p:sp>
    </p:spTree>
    <p:extLst>
      <p:ext uri="{BB962C8B-B14F-4D97-AF65-F5344CB8AC3E}">
        <p14:creationId xmlns:p14="http://schemas.microsoft.com/office/powerpoint/2010/main" val="261034669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defTabSz="1219170">
              <a:buClr>
                <a:srgbClr val="000000"/>
              </a:buClr>
              <a:defRPr/>
            </a:pPr>
            <a:fld id="{07949202-AB2F-43A7-9E5C-87777CE79503}" type="datetimeFigureOut">
              <a:rPr lang="en-US" kern="0" smtClean="0">
                <a:solidFill>
                  <a:prstClr val="black">
                    <a:tint val="75000"/>
                  </a:prstClr>
                </a:solidFill>
                <a:sym typeface="Arial"/>
              </a:rPr>
              <a:pPr defTabSz="1219170">
                <a:buClr>
                  <a:srgbClr val="000000"/>
                </a:buClr>
                <a:defRPr/>
              </a:pPr>
              <a:t>6/28/2025</a:t>
            </a:fld>
            <a:endParaRPr lang="en-US" kern="0">
              <a:solidFill>
                <a:prstClr val="black">
                  <a:tint val="75000"/>
                </a:prstClr>
              </a:solidFill>
              <a:sym typeface="Arial"/>
            </a:endParaRPr>
          </a:p>
        </p:txBody>
      </p:sp>
      <p:sp>
        <p:nvSpPr>
          <p:cNvPr id="4" name="Footer Placeholder 4"/>
          <p:cNvSpPr>
            <a:spLocks noGrp="1"/>
          </p:cNvSpPr>
          <p:nvPr>
            <p:ph type="ftr" sz="quarter" idx="11"/>
          </p:nvPr>
        </p:nvSpPr>
        <p:spPr/>
        <p:txBody>
          <a:bodyPr/>
          <a:lstStyle>
            <a:lvl1pPr>
              <a:defRPr/>
            </a:lvl1pPr>
          </a:lstStyle>
          <a:p>
            <a:pPr defTabSz="1219170">
              <a:buClr>
                <a:srgbClr val="000000"/>
              </a:buClr>
              <a:defRPr/>
            </a:pPr>
            <a:endParaRPr lang="en-US" kern="0">
              <a:solidFill>
                <a:prstClr val="black">
                  <a:tint val="75000"/>
                </a:prstClr>
              </a:solidFill>
              <a:sym typeface="Arial"/>
            </a:endParaRPr>
          </a:p>
        </p:txBody>
      </p:sp>
      <p:sp>
        <p:nvSpPr>
          <p:cNvPr id="5" name="Slide Number Placeholder 5"/>
          <p:cNvSpPr>
            <a:spLocks noGrp="1"/>
          </p:cNvSpPr>
          <p:nvPr>
            <p:ph type="sldNum" sz="quarter" idx="12"/>
          </p:nvPr>
        </p:nvSpPr>
        <p:spPr/>
        <p:txBody>
          <a:bodyPr/>
          <a:lstStyle>
            <a:lvl1pPr>
              <a:defRPr/>
            </a:lvl1pPr>
          </a:lstStyle>
          <a:p>
            <a:pPr defTabSz="1219170">
              <a:buClr>
                <a:srgbClr val="000000"/>
              </a:buClr>
            </a:pPr>
            <a:fld id="{FF726039-0F85-45DA-9E57-40CE2F98FC7B}" type="slidenum">
              <a:rPr lang="en-US" altLang="en-US" kern="0" smtClean="0">
                <a:cs typeface="Arial"/>
                <a:sym typeface="Arial"/>
              </a:rPr>
              <a:pPr defTabSz="1219170">
                <a:buClr>
                  <a:srgbClr val="000000"/>
                </a:buClr>
              </a:pPr>
              <a:t>‹#›</a:t>
            </a:fld>
            <a:endParaRPr lang="en-US" altLang="en-US" kern="0">
              <a:cs typeface="Arial"/>
              <a:sym typeface="Arial"/>
            </a:endParaRPr>
          </a:p>
        </p:txBody>
      </p:sp>
    </p:spTree>
    <p:extLst>
      <p:ext uri="{BB962C8B-B14F-4D97-AF65-F5344CB8AC3E}">
        <p14:creationId xmlns:p14="http://schemas.microsoft.com/office/powerpoint/2010/main" val="368711483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defTabSz="1219170">
              <a:buClr>
                <a:srgbClr val="000000"/>
              </a:buClr>
              <a:defRPr/>
            </a:pPr>
            <a:fld id="{9430F193-408B-49F3-A28B-C2C58991808C}" type="datetimeFigureOut">
              <a:rPr lang="en-US" kern="0" smtClean="0">
                <a:solidFill>
                  <a:prstClr val="black">
                    <a:tint val="75000"/>
                  </a:prstClr>
                </a:solidFill>
                <a:sym typeface="Arial"/>
              </a:rPr>
              <a:pPr defTabSz="1219170">
                <a:buClr>
                  <a:srgbClr val="000000"/>
                </a:buClr>
                <a:defRPr/>
              </a:pPr>
              <a:t>6/28/2025</a:t>
            </a:fld>
            <a:endParaRPr lang="en-US" kern="0">
              <a:solidFill>
                <a:prstClr val="black">
                  <a:tint val="75000"/>
                </a:prstClr>
              </a:solidFill>
              <a:sym typeface="Arial"/>
            </a:endParaRPr>
          </a:p>
        </p:txBody>
      </p:sp>
      <p:sp>
        <p:nvSpPr>
          <p:cNvPr id="3" name="Footer Placeholder 4"/>
          <p:cNvSpPr>
            <a:spLocks noGrp="1"/>
          </p:cNvSpPr>
          <p:nvPr>
            <p:ph type="ftr" sz="quarter" idx="11"/>
          </p:nvPr>
        </p:nvSpPr>
        <p:spPr/>
        <p:txBody>
          <a:bodyPr/>
          <a:lstStyle>
            <a:lvl1pPr>
              <a:defRPr/>
            </a:lvl1pPr>
          </a:lstStyle>
          <a:p>
            <a:pPr defTabSz="1219170">
              <a:buClr>
                <a:srgbClr val="000000"/>
              </a:buClr>
              <a:defRPr/>
            </a:pPr>
            <a:endParaRPr lang="en-US" kern="0">
              <a:solidFill>
                <a:prstClr val="black">
                  <a:tint val="75000"/>
                </a:prstClr>
              </a:solidFill>
              <a:sym typeface="Arial"/>
            </a:endParaRPr>
          </a:p>
        </p:txBody>
      </p:sp>
      <p:sp>
        <p:nvSpPr>
          <p:cNvPr id="4" name="Slide Number Placeholder 5"/>
          <p:cNvSpPr>
            <a:spLocks noGrp="1"/>
          </p:cNvSpPr>
          <p:nvPr>
            <p:ph type="sldNum" sz="quarter" idx="12"/>
          </p:nvPr>
        </p:nvSpPr>
        <p:spPr/>
        <p:txBody>
          <a:bodyPr/>
          <a:lstStyle>
            <a:lvl1pPr>
              <a:defRPr/>
            </a:lvl1pPr>
          </a:lstStyle>
          <a:p>
            <a:pPr defTabSz="1219170">
              <a:buClr>
                <a:srgbClr val="000000"/>
              </a:buClr>
            </a:pPr>
            <a:fld id="{98205F01-42AD-41F3-B778-E5AC226BAD29}" type="slidenum">
              <a:rPr lang="en-US" altLang="en-US" kern="0" smtClean="0">
                <a:cs typeface="Arial"/>
                <a:sym typeface="Arial"/>
              </a:rPr>
              <a:pPr defTabSz="1219170">
                <a:buClr>
                  <a:srgbClr val="000000"/>
                </a:buClr>
              </a:pPr>
              <a:t>‹#›</a:t>
            </a:fld>
            <a:endParaRPr lang="en-US" altLang="en-US" kern="0">
              <a:cs typeface="Arial"/>
              <a:sym typeface="Arial"/>
            </a:endParaRPr>
          </a:p>
        </p:txBody>
      </p:sp>
    </p:spTree>
    <p:extLst>
      <p:ext uri="{BB962C8B-B14F-4D97-AF65-F5344CB8AC3E}">
        <p14:creationId xmlns:p14="http://schemas.microsoft.com/office/powerpoint/2010/main" val="392078087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defTabSz="1219170">
              <a:buClr>
                <a:srgbClr val="000000"/>
              </a:buClr>
              <a:defRPr/>
            </a:pPr>
            <a:fld id="{2DF3345C-931F-426A-8301-0941CEBF65CD}" type="datetimeFigureOut">
              <a:rPr lang="en-US" kern="0" smtClean="0">
                <a:solidFill>
                  <a:prstClr val="black">
                    <a:tint val="75000"/>
                  </a:prstClr>
                </a:solidFill>
                <a:sym typeface="Arial"/>
              </a:rPr>
              <a:pPr defTabSz="1219170">
                <a:buClr>
                  <a:srgbClr val="000000"/>
                </a:buClr>
                <a:defRPr/>
              </a:pPr>
              <a:t>6/28/2025</a:t>
            </a:fld>
            <a:endParaRPr lang="en-US" kern="0">
              <a:solidFill>
                <a:prstClr val="black">
                  <a:tint val="75000"/>
                </a:prstClr>
              </a:solidFill>
              <a:sym typeface="Arial"/>
            </a:endParaRPr>
          </a:p>
        </p:txBody>
      </p:sp>
      <p:sp>
        <p:nvSpPr>
          <p:cNvPr id="6" name="Footer Placeholder 4"/>
          <p:cNvSpPr>
            <a:spLocks noGrp="1"/>
          </p:cNvSpPr>
          <p:nvPr>
            <p:ph type="ftr" sz="quarter" idx="11"/>
          </p:nvPr>
        </p:nvSpPr>
        <p:spPr/>
        <p:txBody>
          <a:bodyPr/>
          <a:lstStyle>
            <a:lvl1pPr>
              <a:defRPr/>
            </a:lvl1pPr>
          </a:lstStyle>
          <a:p>
            <a:pPr defTabSz="1219170">
              <a:buClr>
                <a:srgbClr val="000000"/>
              </a:buClr>
              <a:defRPr/>
            </a:pPr>
            <a:endParaRPr lang="en-US" kern="0">
              <a:solidFill>
                <a:prstClr val="black">
                  <a:tint val="75000"/>
                </a:prstClr>
              </a:solidFill>
              <a:sym typeface="Arial"/>
            </a:endParaRPr>
          </a:p>
        </p:txBody>
      </p:sp>
      <p:sp>
        <p:nvSpPr>
          <p:cNvPr id="7" name="Slide Number Placeholder 5"/>
          <p:cNvSpPr>
            <a:spLocks noGrp="1"/>
          </p:cNvSpPr>
          <p:nvPr>
            <p:ph type="sldNum" sz="quarter" idx="12"/>
          </p:nvPr>
        </p:nvSpPr>
        <p:spPr/>
        <p:txBody>
          <a:bodyPr/>
          <a:lstStyle>
            <a:lvl1pPr>
              <a:defRPr/>
            </a:lvl1pPr>
          </a:lstStyle>
          <a:p>
            <a:pPr defTabSz="1219170">
              <a:buClr>
                <a:srgbClr val="000000"/>
              </a:buClr>
            </a:pPr>
            <a:fld id="{79153D43-D5EE-4539-BD6B-9A45FBA73B4B}" type="slidenum">
              <a:rPr lang="en-US" altLang="en-US" kern="0" smtClean="0">
                <a:cs typeface="Arial"/>
                <a:sym typeface="Arial"/>
              </a:rPr>
              <a:pPr defTabSz="1219170">
                <a:buClr>
                  <a:srgbClr val="000000"/>
                </a:buClr>
              </a:pPr>
              <a:t>‹#›</a:t>
            </a:fld>
            <a:endParaRPr lang="en-US" altLang="en-US" kern="0">
              <a:cs typeface="Arial"/>
              <a:sym typeface="Arial"/>
            </a:endParaRPr>
          </a:p>
        </p:txBody>
      </p:sp>
    </p:spTree>
    <p:extLst>
      <p:ext uri="{BB962C8B-B14F-4D97-AF65-F5344CB8AC3E}">
        <p14:creationId xmlns:p14="http://schemas.microsoft.com/office/powerpoint/2010/main" val="196087070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defTabSz="1219170">
              <a:buClr>
                <a:srgbClr val="000000"/>
              </a:buClr>
              <a:defRPr/>
            </a:pPr>
            <a:fld id="{18C9FBF5-E3FF-40B6-B2AF-ACAA8F7D6BEF}" type="datetimeFigureOut">
              <a:rPr lang="en-US" kern="0" smtClean="0">
                <a:solidFill>
                  <a:prstClr val="black">
                    <a:tint val="75000"/>
                  </a:prstClr>
                </a:solidFill>
                <a:sym typeface="Arial"/>
              </a:rPr>
              <a:pPr defTabSz="1219170">
                <a:buClr>
                  <a:srgbClr val="000000"/>
                </a:buClr>
                <a:defRPr/>
              </a:pPr>
              <a:t>6/28/2025</a:t>
            </a:fld>
            <a:endParaRPr lang="en-US" kern="0">
              <a:solidFill>
                <a:prstClr val="black">
                  <a:tint val="75000"/>
                </a:prstClr>
              </a:solidFill>
              <a:sym typeface="Arial"/>
            </a:endParaRPr>
          </a:p>
        </p:txBody>
      </p:sp>
      <p:sp>
        <p:nvSpPr>
          <p:cNvPr id="6" name="Footer Placeholder 4"/>
          <p:cNvSpPr>
            <a:spLocks noGrp="1"/>
          </p:cNvSpPr>
          <p:nvPr>
            <p:ph type="ftr" sz="quarter" idx="11"/>
          </p:nvPr>
        </p:nvSpPr>
        <p:spPr/>
        <p:txBody>
          <a:bodyPr/>
          <a:lstStyle>
            <a:lvl1pPr>
              <a:defRPr/>
            </a:lvl1pPr>
          </a:lstStyle>
          <a:p>
            <a:pPr defTabSz="1219170">
              <a:buClr>
                <a:srgbClr val="000000"/>
              </a:buClr>
              <a:defRPr/>
            </a:pPr>
            <a:endParaRPr lang="en-US" kern="0">
              <a:solidFill>
                <a:prstClr val="black">
                  <a:tint val="75000"/>
                </a:prstClr>
              </a:solidFill>
              <a:sym typeface="Arial"/>
            </a:endParaRPr>
          </a:p>
        </p:txBody>
      </p:sp>
      <p:sp>
        <p:nvSpPr>
          <p:cNvPr id="7" name="Slide Number Placeholder 5"/>
          <p:cNvSpPr>
            <a:spLocks noGrp="1"/>
          </p:cNvSpPr>
          <p:nvPr>
            <p:ph type="sldNum" sz="quarter" idx="12"/>
          </p:nvPr>
        </p:nvSpPr>
        <p:spPr/>
        <p:txBody>
          <a:bodyPr/>
          <a:lstStyle>
            <a:lvl1pPr>
              <a:defRPr/>
            </a:lvl1pPr>
          </a:lstStyle>
          <a:p>
            <a:pPr defTabSz="1219170">
              <a:buClr>
                <a:srgbClr val="000000"/>
              </a:buClr>
            </a:pPr>
            <a:fld id="{DB52F05A-D01F-476C-AE6C-CE286DBD714A}" type="slidenum">
              <a:rPr lang="en-US" altLang="en-US" kern="0" smtClean="0">
                <a:cs typeface="Arial"/>
                <a:sym typeface="Arial"/>
              </a:rPr>
              <a:pPr defTabSz="1219170">
                <a:buClr>
                  <a:srgbClr val="000000"/>
                </a:buClr>
              </a:pPr>
              <a:t>‹#›</a:t>
            </a:fld>
            <a:endParaRPr lang="en-US" altLang="en-US" kern="0">
              <a:cs typeface="Arial"/>
              <a:sym typeface="Arial"/>
            </a:endParaRPr>
          </a:p>
        </p:txBody>
      </p:sp>
    </p:spTree>
    <p:extLst>
      <p:ext uri="{BB962C8B-B14F-4D97-AF65-F5344CB8AC3E}">
        <p14:creationId xmlns:p14="http://schemas.microsoft.com/office/powerpoint/2010/main" val="298586167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defTabSz="1219170">
              <a:buClr>
                <a:srgbClr val="000000"/>
              </a:buClr>
              <a:defRPr/>
            </a:pPr>
            <a:fld id="{E50C67C7-57C9-4069-8C47-F675A7B67D94}" type="datetimeFigureOut">
              <a:rPr lang="en-US" kern="0" smtClean="0">
                <a:solidFill>
                  <a:prstClr val="black">
                    <a:tint val="75000"/>
                  </a:prstClr>
                </a:solidFill>
                <a:sym typeface="Arial"/>
              </a:rPr>
              <a:pPr defTabSz="1219170">
                <a:buClr>
                  <a:srgbClr val="000000"/>
                </a:buClr>
                <a:defRPr/>
              </a:pPr>
              <a:t>6/28/2025</a:t>
            </a:fld>
            <a:endParaRPr lang="en-US" kern="0">
              <a:solidFill>
                <a:prstClr val="black">
                  <a:tint val="75000"/>
                </a:prstClr>
              </a:solidFill>
              <a:sym typeface="Arial"/>
            </a:endParaRPr>
          </a:p>
        </p:txBody>
      </p:sp>
      <p:sp>
        <p:nvSpPr>
          <p:cNvPr id="5" name="Footer Placeholder 4"/>
          <p:cNvSpPr>
            <a:spLocks noGrp="1"/>
          </p:cNvSpPr>
          <p:nvPr>
            <p:ph type="ftr" sz="quarter" idx="11"/>
          </p:nvPr>
        </p:nvSpPr>
        <p:spPr/>
        <p:txBody>
          <a:bodyPr/>
          <a:lstStyle>
            <a:lvl1pPr>
              <a:defRPr/>
            </a:lvl1pPr>
          </a:lstStyle>
          <a:p>
            <a:pPr defTabSz="1219170">
              <a:buClr>
                <a:srgbClr val="000000"/>
              </a:buClr>
              <a:defRPr/>
            </a:pPr>
            <a:endParaRPr lang="en-US" kern="0">
              <a:solidFill>
                <a:prstClr val="black">
                  <a:tint val="75000"/>
                </a:prstClr>
              </a:solidFill>
              <a:sym typeface="Arial"/>
            </a:endParaRPr>
          </a:p>
        </p:txBody>
      </p:sp>
      <p:sp>
        <p:nvSpPr>
          <p:cNvPr id="6" name="Slide Number Placeholder 5"/>
          <p:cNvSpPr>
            <a:spLocks noGrp="1"/>
          </p:cNvSpPr>
          <p:nvPr>
            <p:ph type="sldNum" sz="quarter" idx="12"/>
          </p:nvPr>
        </p:nvSpPr>
        <p:spPr/>
        <p:txBody>
          <a:bodyPr/>
          <a:lstStyle>
            <a:lvl1pPr>
              <a:defRPr/>
            </a:lvl1pPr>
          </a:lstStyle>
          <a:p>
            <a:pPr defTabSz="1219170">
              <a:buClr>
                <a:srgbClr val="000000"/>
              </a:buClr>
            </a:pPr>
            <a:fld id="{615DEE97-6D20-4257-B2EC-F53B6F9F02FF}" type="slidenum">
              <a:rPr lang="en-US" altLang="en-US" kern="0" smtClean="0">
                <a:cs typeface="Arial"/>
                <a:sym typeface="Arial"/>
              </a:rPr>
              <a:pPr defTabSz="1219170">
                <a:buClr>
                  <a:srgbClr val="000000"/>
                </a:buClr>
              </a:pPr>
              <a:t>‹#›</a:t>
            </a:fld>
            <a:endParaRPr lang="en-US" altLang="en-US" kern="0">
              <a:cs typeface="Arial"/>
              <a:sym typeface="Arial"/>
            </a:endParaRPr>
          </a:p>
        </p:txBody>
      </p:sp>
    </p:spTree>
    <p:extLst>
      <p:ext uri="{BB962C8B-B14F-4D97-AF65-F5344CB8AC3E}">
        <p14:creationId xmlns:p14="http://schemas.microsoft.com/office/powerpoint/2010/main" val="419931090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defTabSz="1219170">
              <a:buClr>
                <a:srgbClr val="000000"/>
              </a:buClr>
              <a:defRPr/>
            </a:pPr>
            <a:fld id="{16816F73-A35E-4309-B593-5AA7C2792955}" type="datetimeFigureOut">
              <a:rPr lang="en-US" kern="0" smtClean="0">
                <a:solidFill>
                  <a:prstClr val="black">
                    <a:tint val="75000"/>
                  </a:prstClr>
                </a:solidFill>
                <a:sym typeface="Arial"/>
              </a:rPr>
              <a:pPr defTabSz="1219170">
                <a:buClr>
                  <a:srgbClr val="000000"/>
                </a:buClr>
                <a:defRPr/>
              </a:pPr>
              <a:t>6/28/2025</a:t>
            </a:fld>
            <a:endParaRPr lang="en-US" kern="0">
              <a:solidFill>
                <a:prstClr val="black">
                  <a:tint val="75000"/>
                </a:prstClr>
              </a:solidFill>
              <a:sym typeface="Arial"/>
            </a:endParaRPr>
          </a:p>
        </p:txBody>
      </p:sp>
      <p:sp>
        <p:nvSpPr>
          <p:cNvPr id="5" name="Footer Placeholder 4"/>
          <p:cNvSpPr>
            <a:spLocks noGrp="1"/>
          </p:cNvSpPr>
          <p:nvPr>
            <p:ph type="ftr" sz="quarter" idx="11"/>
          </p:nvPr>
        </p:nvSpPr>
        <p:spPr/>
        <p:txBody>
          <a:bodyPr/>
          <a:lstStyle>
            <a:lvl1pPr>
              <a:defRPr/>
            </a:lvl1pPr>
          </a:lstStyle>
          <a:p>
            <a:pPr defTabSz="1219170">
              <a:buClr>
                <a:srgbClr val="000000"/>
              </a:buClr>
              <a:defRPr/>
            </a:pPr>
            <a:endParaRPr lang="en-US" kern="0">
              <a:solidFill>
                <a:prstClr val="black">
                  <a:tint val="75000"/>
                </a:prstClr>
              </a:solidFill>
              <a:sym typeface="Arial"/>
            </a:endParaRPr>
          </a:p>
        </p:txBody>
      </p:sp>
      <p:sp>
        <p:nvSpPr>
          <p:cNvPr id="6" name="Slide Number Placeholder 5"/>
          <p:cNvSpPr>
            <a:spLocks noGrp="1"/>
          </p:cNvSpPr>
          <p:nvPr>
            <p:ph type="sldNum" sz="quarter" idx="12"/>
          </p:nvPr>
        </p:nvSpPr>
        <p:spPr/>
        <p:txBody>
          <a:bodyPr/>
          <a:lstStyle>
            <a:lvl1pPr>
              <a:defRPr/>
            </a:lvl1pPr>
          </a:lstStyle>
          <a:p>
            <a:pPr defTabSz="1219170">
              <a:buClr>
                <a:srgbClr val="000000"/>
              </a:buClr>
            </a:pPr>
            <a:fld id="{05FE7A1C-99A5-4A1B-9BCD-296372C815B3}" type="slidenum">
              <a:rPr lang="en-US" altLang="en-US" kern="0" smtClean="0">
                <a:cs typeface="Arial"/>
                <a:sym typeface="Arial"/>
              </a:rPr>
              <a:pPr defTabSz="1219170">
                <a:buClr>
                  <a:srgbClr val="000000"/>
                </a:buClr>
              </a:pPr>
              <a:t>‹#›</a:t>
            </a:fld>
            <a:endParaRPr lang="en-US" altLang="en-US" kern="0">
              <a:cs typeface="Arial"/>
              <a:sym typeface="Arial"/>
            </a:endParaRPr>
          </a:p>
        </p:txBody>
      </p:sp>
    </p:spTree>
    <p:extLst>
      <p:ext uri="{BB962C8B-B14F-4D97-AF65-F5344CB8AC3E}">
        <p14:creationId xmlns:p14="http://schemas.microsoft.com/office/powerpoint/2010/main" val="369109301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9"/>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600201"/>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1"/>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09600" y="3938590"/>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3938590"/>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defTabSz="1219170">
              <a:buClr>
                <a:srgbClr val="000000"/>
              </a:buClr>
              <a:defRPr/>
            </a:pPr>
            <a:fld id="{085777E9-1C9A-46EB-80F0-03B236CED7A1}" type="datetimeFigureOut">
              <a:rPr lang="en-US" kern="0" smtClean="0">
                <a:solidFill>
                  <a:prstClr val="black">
                    <a:tint val="75000"/>
                  </a:prstClr>
                </a:solidFill>
                <a:sym typeface="Arial"/>
              </a:rPr>
              <a:pPr defTabSz="1219170">
                <a:buClr>
                  <a:srgbClr val="000000"/>
                </a:buClr>
                <a:defRPr/>
              </a:pPr>
              <a:t>6/28/2025</a:t>
            </a:fld>
            <a:endParaRPr lang="en-US" kern="0">
              <a:solidFill>
                <a:prstClr val="black">
                  <a:tint val="75000"/>
                </a:prstClr>
              </a:solidFill>
              <a:sym typeface="Arial"/>
            </a:endParaRPr>
          </a:p>
        </p:txBody>
      </p:sp>
      <p:sp>
        <p:nvSpPr>
          <p:cNvPr id="8" name="Footer Placeholder 4"/>
          <p:cNvSpPr>
            <a:spLocks noGrp="1"/>
          </p:cNvSpPr>
          <p:nvPr>
            <p:ph type="ftr" sz="quarter" idx="11"/>
          </p:nvPr>
        </p:nvSpPr>
        <p:spPr/>
        <p:txBody>
          <a:bodyPr/>
          <a:lstStyle>
            <a:lvl1pPr>
              <a:defRPr/>
            </a:lvl1pPr>
          </a:lstStyle>
          <a:p>
            <a:pPr defTabSz="1219170">
              <a:buClr>
                <a:srgbClr val="000000"/>
              </a:buClr>
              <a:defRPr/>
            </a:pPr>
            <a:endParaRPr lang="en-US" kern="0">
              <a:solidFill>
                <a:prstClr val="black">
                  <a:tint val="75000"/>
                </a:prstClr>
              </a:solidFill>
              <a:sym typeface="Arial"/>
            </a:endParaRPr>
          </a:p>
        </p:txBody>
      </p:sp>
      <p:sp>
        <p:nvSpPr>
          <p:cNvPr id="9" name="Slide Number Placeholder 5"/>
          <p:cNvSpPr>
            <a:spLocks noGrp="1"/>
          </p:cNvSpPr>
          <p:nvPr>
            <p:ph type="sldNum" sz="quarter" idx="12"/>
          </p:nvPr>
        </p:nvSpPr>
        <p:spPr/>
        <p:txBody>
          <a:bodyPr/>
          <a:lstStyle>
            <a:lvl1pPr>
              <a:defRPr/>
            </a:lvl1pPr>
          </a:lstStyle>
          <a:p>
            <a:pPr defTabSz="1219170">
              <a:buClr>
                <a:srgbClr val="000000"/>
              </a:buClr>
            </a:pPr>
            <a:fld id="{0BB536DD-DDE4-4599-B710-9FA883BECEB5}" type="slidenum">
              <a:rPr lang="en-US" altLang="en-US" kern="0" smtClean="0">
                <a:cs typeface="Arial"/>
                <a:sym typeface="Arial"/>
              </a:rPr>
              <a:pPr defTabSz="1219170">
                <a:buClr>
                  <a:srgbClr val="000000"/>
                </a:buClr>
              </a:pPr>
              <a:t>‹#›</a:t>
            </a:fld>
            <a:endParaRPr lang="en-US" altLang="en-US" kern="0">
              <a:cs typeface="Arial"/>
              <a:sym typeface="Arial"/>
            </a:endParaRPr>
          </a:p>
        </p:txBody>
      </p:sp>
    </p:spTree>
    <p:extLst>
      <p:ext uri="{BB962C8B-B14F-4D97-AF65-F5344CB8AC3E}">
        <p14:creationId xmlns:p14="http://schemas.microsoft.com/office/powerpoint/2010/main" val="194297062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p:cNvSpPr>
            <a:spLocks noGrp="1"/>
          </p:cNvSpPr>
          <p:nvPr>
            <p:ph type="dt" sz="half" idx="10"/>
          </p:nvPr>
        </p:nvSpPr>
        <p:spPr/>
        <p:txBody>
          <a:bodyPr/>
          <a:lstStyle>
            <a:lvl1pPr>
              <a:defRPr/>
            </a:lvl1pPr>
          </a:lstStyle>
          <a:p>
            <a:pPr defTabSz="1219170">
              <a:buClr>
                <a:srgbClr val="000000"/>
              </a:buClr>
              <a:defRPr/>
            </a:pPr>
            <a:fld id="{B0DC6352-DBAD-4BDA-B80B-A75ED922CA5F}" type="datetimeFigureOut">
              <a:rPr lang="en-US" kern="0" smtClean="0">
                <a:solidFill>
                  <a:prstClr val="black">
                    <a:tint val="75000"/>
                  </a:prstClr>
                </a:solidFill>
                <a:sym typeface="Arial"/>
              </a:rPr>
              <a:pPr defTabSz="1219170">
                <a:buClr>
                  <a:srgbClr val="000000"/>
                </a:buClr>
                <a:defRPr/>
              </a:pPr>
              <a:t>6/28/2025</a:t>
            </a:fld>
            <a:endParaRPr lang="en-US" kern="0">
              <a:solidFill>
                <a:prstClr val="black">
                  <a:tint val="75000"/>
                </a:prstClr>
              </a:solidFill>
              <a:sym typeface="Arial"/>
            </a:endParaRPr>
          </a:p>
        </p:txBody>
      </p:sp>
      <p:sp>
        <p:nvSpPr>
          <p:cNvPr id="4" name="Footer Placeholder 4"/>
          <p:cNvSpPr>
            <a:spLocks noGrp="1"/>
          </p:cNvSpPr>
          <p:nvPr>
            <p:ph type="ftr" sz="quarter" idx="11"/>
          </p:nvPr>
        </p:nvSpPr>
        <p:spPr/>
        <p:txBody>
          <a:bodyPr/>
          <a:lstStyle>
            <a:lvl1pPr>
              <a:defRPr/>
            </a:lvl1pPr>
          </a:lstStyle>
          <a:p>
            <a:pPr defTabSz="1219170">
              <a:buClr>
                <a:srgbClr val="000000"/>
              </a:buClr>
              <a:defRPr/>
            </a:pPr>
            <a:endParaRPr lang="en-US" kern="0">
              <a:solidFill>
                <a:prstClr val="black">
                  <a:tint val="75000"/>
                </a:prstClr>
              </a:solidFill>
              <a:sym typeface="Arial"/>
            </a:endParaRPr>
          </a:p>
        </p:txBody>
      </p:sp>
      <p:sp>
        <p:nvSpPr>
          <p:cNvPr id="5" name="Slide Number Placeholder 5"/>
          <p:cNvSpPr>
            <a:spLocks noGrp="1"/>
          </p:cNvSpPr>
          <p:nvPr>
            <p:ph type="sldNum" sz="quarter" idx="12"/>
          </p:nvPr>
        </p:nvSpPr>
        <p:spPr/>
        <p:txBody>
          <a:bodyPr/>
          <a:lstStyle>
            <a:lvl1pPr>
              <a:defRPr/>
            </a:lvl1pPr>
          </a:lstStyle>
          <a:p>
            <a:pPr defTabSz="1219170">
              <a:buClr>
                <a:srgbClr val="000000"/>
              </a:buClr>
            </a:pPr>
            <a:fld id="{4898BBF3-9403-46F8-95E7-AF6D99D4F70A}" type="slidenum">
              <a:rPr lang="en-US" altLang="en-US" kern="0" smtClean="0">
                <a:cs typeface="Arial"/>
                <a:sym typeface="Arial"/>
              </a:rPr>
              <a:pPr defTabSz="1219170">
                <a:buClr>
                  <a:srgbClr val="000000"/>
                </a:buClr>
              </a:pPr>
              <a:t>‹#›</a:t>
            </a:fld>
            <a:endParaRPr lang="en-US" altLang="en-US" kern="0">
              <a:cs typeface="Arial"/>
              <a:sym typeface="Arial"/>
            </a:endParaRPr>
          </a:p>
        </p:txBody>
      </p:sp>
    </p:spTree>
    <p:extLst>
      <p:ext uri="{BB962C8B-B14F-4D97-AF65-F5344CB8AC3E}">
        <p14:creationId xmlns:p14="http://schemas.microsoft.com/office/powerpoint/2010/main" val="334724969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slideLayout" Target="../slideLayouts/slideLayout125.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slideLayout" Target="../slideLayouts/slideLayout124.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5" Type="http://schemas.openxmlformats.org/officeDocument/2006/relationships/theme" Target="../theme/theme10.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 Id="rId14" Type="http://schemas.openxmlformats.org/officeDocument/2006/relationships/slideLayout" Target="../slideLayouts/slideLayout126.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4.xml"/><Relationship Id="rId13" Type="http://schemas.openxmlformats.org/officeDocument/2006/relationships/slideLayout" Target="../slideLayouts/slideLayout139.xml"/><Relationship Id="rId3" Type="http://schemas.openxmlformats.org/officeDocument/2006/relationships/slideLayout" Target="../slideLayouts/slideLayout129.xml"/><Relationship Id="rId7" Type="http://schemas.openxmlformats.org/officeDocument/2006/relationships/slideLayout" Target="../slideLayouts/slideLayout133.xml"/><Relationship Id="rId12" Type="http://schemas.openxmlformats.org/officeDocument/2006/relationships/slideLayout" Target="../slideLayouts/slideLayout138.xml"/><Relationship Id="rId2" Type="http://schemas.openxmlformats.org/officeDocument/2006/relationships/slideLayout" Target="../slideLayouts/slideLayout128.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5" Type="http://schemas.openxmlformats.org/officeDocument/2006/relationships/slideLayout" Target="../slideLayouts/slideLayout131.xml"/><Relationship Id="rId15" Type="http://schemas.openxmlformats.org/officeDocument/2006/relationships/theme" Target="../theme/theme11.xml"/><Relationship Id="rId10" Type="http://schemas.openxmlformats.org/officeDocument/2006/relationships/slideLayout" Target="../slideLayouts/slideLayout136.xml"/><Relationship Id="rId4" Type="http://schemas.openxmlformats.org/officeDocument/2006/relationships/slideLayout" Target="../slideLayouts/slideLayout130.xml"/><Relationship Id="rId9" Type="http://schemas.openxmlformats.org/officeDocument/2006/relationships/slideLayout" Target="../slideLayouts/slideLayout135.xml"/><Relationship Id="rId14" Type="http://schemas.openxmlformats.org/officeDocument/2006/relationships/slideLayout" Target="../slideLayouts/slideLayout14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8.xml"/><Relationship Id="rId13" Type="http://schemas.openxmlformats.org/officeDocument/2006/relationships/slideLayout" Target="../slideLayouts/slideLayout153.xml"/><Relationship Id="rId18" Type="http://schemas.openxmlformats.org/officeDocument/2006/relationships/slideLayout" Target="../slideLayouts/slideLayout158.xml"/><Relationship Id="rId26" Type="http://schemas.openxmlformats.org/officeDocument/2006/relationships/slideLayout" Target="../slideLayouts/slideLayout166.xml"/><Relationship Id="rId3" Type="http://schemas.openxmlformats.org/officeDocument/2006/relationships/slideLayout" Target="../slideLayouts/slideLayout143.xml"/><Relationship Id="rId21" Type="http://schemas.openxmlformats.org/officeDocument/2006/relationships/slideLayout" Target="../slideLayouts/slideLayout161.xml"/><Relationship Id="rId7" Type="http://schemas.openxmlformats.org/officeDocument/2006/relationships/slideLayout" Target="../slideLayouts/slideLayout147.xml"/><Relationship Id="rId12" Type="http://schemas.openxmlformats.org/officeDocument/2006/relationships/slideLayout" Target="../slideLayouts/slideLayout152.xml"/><Relationship Id="rId17" Type="http://schemas.openxmlformats.org/officeDocument/2006/relationships/slideLayout" Target="../slideLayouts/slideLayout157.xml"/><Relationship Id="rId25" Type="http://schemas.openxmlformats.org/officeDocument/2006/relationships/slideLayout" Target="../slideLayouts/slideLayout165.xml"/><Relationship Id="rId2" Type="http://schemas.openxmlformats.org/officeDocument/2006/relationships/slideLayout" Target="../slideLayouts/slideLayout142.xml"/><Relationship Id="rId16" Type="http://schemas.openxmlformats.org/officeDocument/2006/relationships/slideLayout" Target="../slideLayouts/slideLayout156.xml"/><Relationship Id="rId20" Type="http://schemas.openxmlformats.org/officeDocument/2006/relationships/slideLayout" Target="../slideLayouts/slideLayout160.xml"/><Relationship Id="rId29" Type="http://schemas.openxmlformats.org/officeDocument/2006/relationships/slideLayout" Target="../slideLayouts/slideLayout169.xml"/><Relationship Id="rId1" Type="http://schemas.openxmlformats.org/officeDocument/2006/relationships/slideLayout" Target="../slideLayouts/slideLayout141.xml"/><Relationship Id="rId6" Type="http://schemas.openxmlformats.org/officeDocument/2006/relationships/slideLayout" Target="../slideLayouts/slideLayout146.xml"/><Relationship Id="rId11" Type="http://schemas.openxmlformats.org/officeDocument/2006/relationships/slideLayout" Target="../slideLayouts/slideLayout151.xml"/><Relationship Id="rId24" Type="http://schemas.openxmlformats.org/officeDocument/2006/relationships/slideLayout" Target="../slideLayouts/slideLayout164.xml"/><Relationship Id="rId5" Type="http://schemas.openxmlformats.org/officeDocument/2006/relationships/slideLayout" Target="../slideLayouts/slideLayout145.xml"/><Relationship Id="rId15" Type="http://schemas.openxmlformats.org/officeDocument/2006/relationships/slideLayout" Target="../slideLayouts/slideLayout155.xml"/><Relationship Id="rId23" Type="http://schemas.openxmlformats.org/officeDocument/2006/relationships/slideLayout" Target="../slideLayouts/slideLayout163.xml"/><Relationship Id="rId28" Type="http://schemas.openxmlformats.org/officeDocument/2006/relationships/slideLayout" Target="../slideLayouts/slideLayout168.xml"/><Relationship Id="rId10" Type="http://schemas.openxmlformats.org/officeDocument/2006/relationships/slideLayout" Target="../slideLayouts/slideLayout150.xml"/><Relationship Id="rId19" Type="http://schemas.openxmlformats.org/officeDocument/2006/relationships/slideLayout" Target="../slideLayouts/slideLayout159.xml"/><Relationship Id="rId31" Type="http://schemas.openxmlformats.org/officeDocument/2006/relationships/theme" Target="../theme/theme12.xml"/><Relationship Id="rId4" Type="http://schemas.openxmlformats.org/officeDocument/2006/relationships/slideLayout" Target="../slideLayouts/slideLayout144.xml"/><Relationship Id="rId9" Type="http://schemas.openxmlformats.org/officeDocument/2006/relationships/slideLayout" Target="../slideLayouts/slideLayout149.xml"/><Relationship Id="rId14" Type="http://schemas.openxmlformats.org/officeDocument/2006/relationships/slideLayout" Target="../slideLayouts/slideLayout154.xml"/><Relationship Id="rId22" Type="http://schemas.openxmlformats.org/officeDocument/2006/relationships/slideLayout" Target="../slideLayouts/slideLayout162.xml"/><Relationship Id="rId27" Type="http://schemas.openxmlformats.org/officeDocument/2006/relationships/slideLayout" Target="../slideLayouts/slideLayout167.xml"/><Relationship Id="rId30" Type="http://schemas.openxmlformats.org/officeDocument/2006/relationships/slideLayout" Target="../slideLayouts/slideLayout17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slideLayout" Target="../slideLayouts/slideLayout73.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5" Type="http://schemas.openxmlformats.org/officeDocument/2006/relationships/theme" Target="../theme/theme6.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slideLayout" Target="../slideLayouts/slideLayout7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theme" Target="../theme/theme7.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4.xml"/><Relationship Id="rId13" Type="http://schemas.openxmlformats.org/officeDocument/2006/relationships/slideLayout" Target="../slideLayouts/slideLayout99.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slideLayout" Target="../slideLayouts/slideLayout98.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5" Type="http://schemas.openxmlformats.org/officeDocument/2006/relationships/theme" Target="../theme/theme8.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 Id="rId14" Type="http://schemas.openxmlformats.org/officeDocument/2006/relationships/slideLayout" Target="../slideLayouts/slideLayout10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theme" Target="../theme/theme9.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slideLayout" Target="../slideLayouts/slideLayout112.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 Id="rId14" Type="http://schemas.openxmlformats.org/officeDocument/2006/relationships/image" Target="../media/image4.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FF9999"/>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AC74BBE8-1815-4000-8008-945E8B561A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3E314DF-819C-4FF1-9C2E-69194E1550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CA1525E-7C66-46A7-89CD-0A0836A4BF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6BAB08-D03A-4FEF-8092-001CB785BBAB}" type="datetimeFigureOut">
              <a:rPr lang="zh-CN" altLang="en-US" smtClean="0"/>
              <a:t>2025/6/28</a:t>
            </a:fld>
            <a:endParaRPr lang="zh-CN" altLang="en-US"/>
          </a:p>
        </p:txBody>
      </p:sp>
      <p:sp>
        <p:nvSpPr>
          <p:cNvPr id="5" name="页脚占位符 4">
            <a:extLst>
              <a:ext uri="{FF2B5EF4-FFF2-40B4-BE49-F238E27FC236}">
                <a16:creationId xmlns:a16="http://schemas.microsoft.com/office/drawing/2014/main" id="{93269161-46AB-416B-9C71-590B71BBF5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0347D277-5155-4804-A42E-790F5C4F807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0092021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37" r:id="rId12"/>
  </p:sldLayoutIdLst>
  <p:transition spd="slow" advClick="0" advTm="100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9"/>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defTabSz="1219170">
              <a:defRPr/>
            </a:pPr>
            <a:fld id="{DF5D4CB6-6698-41FB-9329-51A9BFE061BE}" type="datetimeFigureOut">
              <a:rPr lang="en-US" smtClean="0">
                <a:solidFill>
                  <a:prstClr val="black">
                    <a:tint val="75000"/>
                  </a:prstClr>
                </a:solidFill>
                <a:sym typeface="Arial"/>
              </a:rPr>
              <a:pPr defTabSz="1219170">
                <a:defRPr/>
              </a:pPr>
              <a:t>6/28/2025</a:t>
            </a:fld>
            <a:endParaRPr lang="en-US">
              <a:solidFill>
                <a:prstClr val="black">
                  <a:tint val="75000"/>
                </a:prstClr>
              </a:solidFill>
              <a:sym typeface="Aria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defTabSz="1219170">
              <a:defRPr/>
            </a:pPr>
            <a:endParaRPr lang="en-US">
              <a:solidFill>
                <a:prstClr val="black">
                  <a:tint val="75000"/>
                </a:prstClr>
              </a:solidFill>
              <a:sym typeface="Aria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defTabSz="1219170" fontAlgn="base">
              <a:spcBef>
                <a:spcPct val="0"/>
              </a:spcBef>
              <a:spcAft>
                <a:spcPct val="0"/>
              </a:spcAft>
            </a:pPr>
            <a:fld id="{F79F2786-F1FB-4866-8C2A-860736E5A6BF}" type="slidenum">
              <a:rPr lang="en-US" altLang="en-US" smtClean="0">
                <a:cs typeface="Arial" panose="020B0604020202020204" pitchFamily="34" charset="0"/>
                <a:sym typeface="Arial"/>
              </a:rPr>
              <a:pPr defTabSz="1219170" fontAlgn="base">
                <a:spcBef>
                  <a:spcPct val="0"/>
                </a:spcBef>
                <a:spcAft>
                  <a:spcPct val="0"/>
                </a:spcAft>
              </a:pPr>
              <a:t>‹#›</a:t>
            </a:fld>
            <a:endParaRPr lang="en-US" altLang="en-US">
              <a:cs typeface="Arial" panose="020B0604020202020204" pitchFamily="34" charset="0"/>
              <a:sym typeface="Arial"/>
            </a:endParaRPr>
          </a:p>
        </p:txBody>
      </p:sp>
    </p:spTree>
    <p:extLst>
      <p:ext uri="{BB962C8B-B14F-4D97-AF65-F5344CB8AC3E}">
        <p14:creationId xmlns:p14="http://schemas.microsoft.com/office/powerpoint/2010/main" val="2677971138"/>
      </p:ext>
    </p:extLst>
  </p:cSld>
  <p:clrMap bg1="lt1" tx1="dk1" bg2="lt2" tx2="dk2" accent1="accent1" accent2="accent2" accent3="accent3" accent4="accent4" accent5="accent5" accent6="accent6" hlink="hlink" folHlink="folHlink"/>
  <p:sldLayoutIdLst>
    <p:sldLayoutId id="2147483864" r:id="rId1"/>
    <p:sldLayoutId id="2147483865" r:id="rId2"/>
    <p:sldLayoutId id="2147483866" r:id="rId3"/>
    <p:sldLayoutId id="2147483867" r:id="rId4"/>
    <p:sldLayoutId id="2147483868" r:id="rId5"/>
    <p:sldLayoutId id="2147483869" r:id="rId6"/>
    <p:sldLayoutId id="2147483870" r:id="rId7"/>
    <p:sldLayoutId id="2147483871" r:id="rId8"/>
    <p:sldLayoutId id="2147483872" r:id="rId9"/>
    <p:sldLayoutId id="2147483873" r:id="rId10"/>
    <p:sldLayoutId id="2147483874" r:id="rId11"/>
    <p:sldLayoutId id="2147483875" r:id="rId12"/>
    <p:sldLayoutId id="2147483876" r:id="rId13"/>
    <p:sldLayoutId id="2147483877" r:id="rId14"/>
  </p:sldLayoutIdLst>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189" algn="ctr" rtl="0" fontAlgn="base">
        <a:spcBef>
          <a:spcPct val="0"/>
        </a:spcBef>
        <a:spcAft>
          <a:spcPct val="0"/>
        </a:spcAft>
        <a:defRPr sz="4400">
          <a:solidFill>
            <a:schemeClr val="tx1"/>
          </a:solidFill>
          <a:latin typeface="Calibri" pitchFamily="34" charset="0"/>
        </a:defRPr>
      </a:lvl6pPr>
      <a:lvl7pPr marL="914377" algn="ctr" rtl="0" fontAlgn="base">
        <a:spcBef>
          <a:spcPct val="0"/>
        </a:spcBef>
        <a:spcAft>
          <a:spcPct val="0"/>
        </a:spcAft>
        <a:defRPr sz="4400">
          <a:solidFill>
            <a:schemeClr val="tx1"/>
          </a:solidFill>
          <a:latin typeface="Calibri" pitchFamily="34" charset="0"/>
        </a:defRPr>
      </a:lvl7pPr>
      <a:lvl8pPr marL="1371566" algn="ctr" rtl="0" fontAlgn="base">
        <a:spcBef>
          <a:spcPct val="0"/>
        </a:spcBef>
        <a:spcAft>
          <a:spcPct val="0"/>
        </a:spcAft>
        <a:defRPr sz="4400">
          <a:solidFill>
            <a:schemeClr val="tx1"/>
          </a:solidFill>
          <a:latin typeface="Calibri" pitchFamily="34" charset="0"/>
        </a:defRPr>
      </a:lvl8pPr>
      <a:lvl9pPr marL="1828754" algn="ctr" rtl="0" fontAlgn="base">
        <a:spcBef>
          <a:spcPct val="0"/>
        </a:spcBef>
        <a:spcAft>
          <a:spcPct val="0"/>
        </a:spcAft>
        <a:defRPr sz="4400">
          <a:solidFill>
            <a:schemeClr val="tx1"/>
          </a:solidFill>
          <a:latin typeface="Calibri" pitchFamily="34" charset="0"/>
        </a:defRPr>
      </a:lvl9pPr>
    </p:titleStyle>
    <p:bodyStyle>
      <a:lvl1pPr marL="342891" indent="-342891"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32" indent="-285744"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2971" indent="-228594"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160" indent="-228594"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349" indent="-228594"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9"/>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defTabSz="1219170">
              <a:defRPr/>
            </a:pPr>
            <a:fld id="{DF5D4CB6-6698-41FB-9329-51A9BFE061BE}" type="datetimeFigureOut">
              <a:rPr lang="en-US" smtClean="0">
                <a:solidFill>
                  <a:prstClr val="black">
                    <a:tint val="75000"/>
                  </a:prstClr>
                </a:solidFill>
                <a:sym typeface="Arial"/>
              </a:rPr>
              <a:pPr defTabSz="1219170">
                <a:defRPr/>
              </a:pPr>
              <a:t>6/28/2025</a:t>
            </a:fld>
            <a:endParaRPr lang="en-US">
              <a:solidFill>
                <a:prstClr val="black">
                  <a:tint val="75000"/>
                </a:prstClr>
              </a:solidFill>
              <a:sym typeface="Aria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defTabSz="1219170">
              <a:defRPr/>
            </a:pPr>
            <a:endParaRPr lang="en-US">
              <a:solidFill>
                <a:prstClr val="black">
                  <a:tint val="75000"/>
                </a:prstClr>
              </a:solidFill>
              <a:sym typeface="Aria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defTabSz="1219170" fontAlgn="base">
              <a:spcBef>
                <a:spcPct val="0"/>
              </a:spcBef>
              <a:spcAft>
                <a:spcPct val="0"/>
              </a:spcAft>
            </a:pPr>
            <a:fld id="{F79F2786-F1FB-4866-8C2A-860736E5A6BF}" type="slidenum">
              <a:rPr lang="en-US" altLang="en-US" smtClean="0">
                <a:cs typeface="Arial" panose="020B0604020202020204" pitchFamily="34" charset="0"/>
                <a:sym typeface="Arial"/>
              </a:rPr>
              <a:pPr defTabSz="1219170" fontAlgn="base">
                <a:spcBef>
                  <a:spcPct val="0"/>
                </a:spcBef>
                <a:spcAft>
                  <a:spcPct val="0"/>
                </a:spcAft>
              </a:pPr>
              <a:t>‹#›</a:t>
            </a:fld>
            <a:endParaRPr lang="en-US" altLang="en-US">
              <a:cs typeface="Arial" panose="020B0604020202020204" pitchFamily="34" charset="0"/>
              <a:sym typeface="Arial"/>
            </a:endParaRPr>
          </a:p>
        </p:txBody>
      </p:sp>
    </p:spTree>
    <p:extLst>
      <p:ext uri="{BB962C8B-B14F-4D97-AF65-F5344CB8AC3E}">
        <p14:creationId xmlns:p14="http://schemas.microsoft.com/office/powerpoint/2010/main" val="2358139474"/>
      </p:ext>
    </p:extLst>
  </p:cSld>
  <p:clrMap bg1="lt1" tx1="dk1" bg2="lt2" tx2="dk2" accent1="accent1" accent2="accent2" accent3="accent3" accent4="accent4" accent5="accent5" accent6="accent6" hlink="hlink" folHlink="folHlink"/>
  <p:sldLayoutIdLst>
    <p:sldLayoutId id="2147483879" r:id="rId1"/>
    <p:sldLayoutId id="2147483880" r:id="rId2"/>
    <p:sldLayoutId id="2147483881" r:id="rId3"/>
    <p:sldLayoutId id="2147483882" r:id="rId4"/>
    <p:sldLayoutId id="2147483883" r:id="rId5"/>
    <p:sldLayoutId id="2147483884" r:id="rId6"/>
    <p:sldLayoutId id="2147483885" r:id="rId7"/>
    <p:sldLayoutId id="2147483886" r:id="rId8"/>
    <p:sldLayoutId id="2147483887" r:id="rId9"/>
    <p:sldLayoutId id="2147483888" r:id="rId10"/>
    <p:sldLayoutId id="2147483889" r:id="rId11"/>
    <p:sldLayoutId id="2147483890" r:id="rId12"/>
    <p:sldLayoutId id="2147483891" r:id="rId13"/>
    <p:sldLayoutId id="2147483892" r:id="rId14"/>
  </p:sldLayoutIdLst>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189" algn="ctr" rtl="0" fontAlgn="base">
        <a:spcBef>
          <a:spcPct val="0"/>
        </a:spcBef>
        <a:spcAft>
          <a:spcPct val="0"/>
        </a:spcAft>
        <a:defRPr sz="4400">
          <a:solidFill>
            <a:schemeClr val="tx1"/>
          </a:solidFill>
          <a:latin typeface="Calibri" pitchFamily="34" charset="0"/>
        </a:defRPr>
      </a:lvl6pPr>
      <a:lvl7pPr marL="914377" algn="ctr" rtl="0" fontAlgn="base">
        <a:spcBef>
          <a:spcPct val="0"/>
        </a:spcBef>
        <a:spcAft>
          <a:spcPct val="0"/>
        </a:spcAft>
        <a:defRPr sz="4400">
          <a:solidFill>
            <a:schemeClr val="tx1"/>
          </a:solidFill>
          <a:latin typeface="Calibri" pitchFamily="34" charset="0"/>
        </a:defRPr>
      </a:lvl7pPr>
      <a:lvl8pPr marL="1371566" algn="ctr" rtl="0" fontAlgn="base">
        <a:spcBef>
          <a:spcPct val="0"/>
        </a:spcBef>
        <a:spcAft>
          <a:spcPct val="0"/>
        </a:spcAft>
        <a:defRPr sz="4400">
          <a:solidFill>
            <a:schemeClr val="tx1"/>
          </a:solidFill>
          <a:latin typeface="Calibri" pitchFamily="34" charset="0"/>
        </a:defRPr>
      </a:lvl8pPr>
      <a:lvl9pPr marL="1828754" algn="ctr" rtl="0" fontAlgn="base">
        <a:spcBef>
          <a:spcPct val="0"/>
        </a:spcBef>
        <a:spcAft>
          <a:spcPct val="0"/>
        </a:spcAft>
        <a:defRPr sz="4400">
          <a:solidFill>
            <a:schemeClr val="tx1"/>
          </a:solidFill>
          <a:latin typeface="Calibri" pitchFamily="34" charset="0"/>
        </a:defRPr>
      </a:lvl9pPr>
    </p:titleStyle>
    <p:bodyStyle>
      <a:lvl1pPr marL="342891" indent="-342891"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32" indent="-285744"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2971" indent="-228594"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160" indent="-228594"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349" indent="-228594"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2"/>
              </a:buClr>
              <a:buSzPts val="2800"/>
              <a:buFont typeface="Advent Pro"/>
              <a:buNone/>
              <a:defRPr sz="2800" b="1">
                <a:solidFill>
                  <a:schemeClr val="lt2"/>
                </a:solidFill>
                <a:latin typeface="Advent Pro"/>
                <a:ea typeface="Advent Pro"/>
                <a:cs typeface="Advent Pro"/>
                <a:sym typeface="Advent Pro"/>
              </a:defRPr>
            </a:lvl1pPr>
            <a:lvl2pPr lvl="1">
              <a:spcBef>
                <a:spcPts val="0"/>
              </a:spcBef>
              <a:spcAft>
                <a:spcPts val="0"/>
              </a:spcAft>
              <a:buClr>
                <a:schemeClr val="lt2"/>
              </a:buClr>
              <a:buSzPts val="2800"/>
              <a:buNone/>
              <a:defRPr sz="2800">
                <a:solidFill>
                  <a:schemeClr val="lt2"/>
                </a:solidFill>
              </a:defRPr>
            </a:lvl2pPr>
            <a:lvl3pPr lvl="2">
              <a:spcBef>
                <a:spcPts val="0"/>
              </a:spcBef>
              <a:spcAft>
                <a:spcPts val="0"/>
              </a:spcAft>
              <a:buClr>
                <a:schemeClr val="lt2"/>
              </a:buClr>
              <a:buSzPts val="2800"/>
              <a:buNone/>
              <a:defRPr sz="2800">
                <a:solidFill>
                  <a:schemeClr val="lt2"/>
                </a:solidFill>
              </a:defRPr>
            </a:lvl3pPr>
            <a:lvl4pPr lvl="3">
              <a:spcBef>
                <a:spcPts val="0"/>
              </a:spcBef>
              <a:spcAft>
                <a:spcPts val="0"/>
              </a:spcAft>
              <a:buClr>
                <a:schemeClr val="lt2"/>
              </a:buClr>
              <a:buSzPts val="2800"/>
              <a:buNone/>
              <a:defRPr sz="2800">
                <a:solidFill>
                  <a:schemeClr val="lt2"/>
                </a:solidFill>
              </a:defRPr>
            </a:lvl4pPr>
            <a:lvl5pPr lvl="4">
              <a:spcBef>
                <a:spcPts val="0"/>
              </a:spcBef>
              <a:spcAft>
                <a:spcPts val="0"/>
              </a:spcAft>
              <a:buClr>
                <a:schemeClr val="lt2"/>
              </a:buClr>
              <a:buSzPts val="2800"/>
              <a:buNone/>
              <a:defRPr sz="2800">
                <a:solidFill>
                  <a:schemeClr val="lt2"/>
                </a:solidFill>
              </a:defRPr>
            </a:lvl5pPr>
            <a:lvl6pPr lvl="5">
              <a:spcBef>
                <a:spcPts val="0"/>
              </a:spcBef>
              <a:spcAft>
                <a:spcPts val="0"/>
              </a:spcAft>
              <a:buClr>
                <a:schemeClr val="lt2"/>
              </a:buClr>
              <a:buSzPts val="2800"/>
              <a:buNone/>
              <a:defRPr sz="2800">
                <a:solidFill>
                  <a:schemeClr val="lt2"/>
                </a:solidFill>
              </a:defRPr>
            </a:lvl6pPr>
            <a:lvl7pPr lvl="6">
              <a:spcBef>
                <a:spcPts val="0"/>
              </a:spcBef>
              <a:spcAft>
                <a:spcPts val="0"/>
              </a:spcAft>
              <a:buClr>
                <a:schemeClr val="lt2"/>
              </a:buClr>
              <a:buSzPts val="2800"/>
              <a:buNone/>
              <a:defRPr sz="2800">
                <a:solidFill>
                  <a:schemeClr val="lt2"/>
                </a:solidFill>
              </a:defRPr>
            </a:lvl7pPr>
            <a:lvl8pPr lvl="7">
              <a:spcBef>
                <a:spcPts val="0"/>
              </a:spcBef>
              <a:spcAft>
                <a:spcPts val="0"/>
              </a:spcAft>
              <a:buClr>
                <a:schemeClr val="lt2"/>
              </a:buClr>
              <a:buSzPts val="2800"/>
              <a:buNone/>
              <a:defRPr sz="2800">
                <a:solidFill>
                  <a:schemeClr val="lt2"/>
                </a:solidFill>
              </a:defRPr>
            </a:lvl8pPr>
            <a:lvl9pPr lvl="8">
              <a:spcBef>
                <a:spcPts val="0"/>
              </a:spcBef>
              <a:spcAft>
                <a:spcPts val="0"/>
              </a:spcAft>
              <a:buClr>
                <a:schemeClr val="lt2"/>
              </a:buClr>
              <a:buSzPts val="2800"/>
              <a:buNone/>
              <a:defRPr sz="2800">
                <a:solidFill>
                  <a:schemeClr val="lt2"/>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lt2"/>
              </a:buClr>
              <a:buSzPts val="1800"/>
              <a:buFont typeface="Advent Pro"/>
              <a:buChar char="●"/>
              <a:defRPr sz="1800">
                <a:solidFill>
                  <a:schemeClr val="lt2"/>
                </a:solidFill>
                <a:latin typeface="Advent Pro"/>
                <a:ea typeface="Advent Pro"/>
                <a:cs typeface="Advent Pro"/>
                <a:sym typeface="Advent Pro"/>
              </a:defRPr>
            </a:lvl1pPr>
            <a:lvl2pPr marL="914400" lvl="1"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2pPr>
            <a:lvl3pPr marL="1371600" lvl="2"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3pPr>
            <a:lvl4pPr marL="1828800" lvl="3"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4pPr>
            <a:lvl5pPr marL="2286000" lvl="4"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5pPr>
            <a:lvl6pPr marL="2743200" lvl="5"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6pPr>
            <a:lvl7pPr marL="3200400" lvl="6"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7pPr>
            <a:lvl8pPr marL="3657600" lvl="7"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8pPr>
            <a:lvl9pPr marL="4114800" lvl="8" indent="-317500">
              <a:lnSpc>
                <a:spcPct val="100000"/>
              </a:lnSpc>
              <a:spcBef>
                <a:spcPts val="1600"/>
              </a:spcBef>
              <a:spcAft>
                <a:spcPts val="1600"/>
              </a:spcAft>
              <a:buClr>
                <a:schemeClr val="lt2"/>
              </a:buClr>
              <a:buSzPts val="1400"/>
              <a:buFont typeface="Advent Pro"/>
              <a:buChar char="■"/>
              <a:defRPr>
                <a:solidFill>
                  <a:schemeClr val="lt2"/>
                </a:solidFill>
                <a:latin typeface="Advent Pro"/>
                <a:ea typeface="Advent Pro"/>
                <a:cs typeface="Advent Pro"/>
                <a:sym typeface="Advent Pro"/>
              </a:defRPr>
            </a:lvl9pPr>
          </a:lstStyle>
          <a:p>
            <a:endParaRPr/>
          </a:p>
        </p:txBody>
      </p:sp>
    </p:spTree>
    <p:extLst>
      <p:ext uri="{BB962C8B-B14F-4D97-AF65-F5344CB8AC3E}">
        <p14:creationId xmlns:p14="http://schemas.microsoft.com/office/powerpoint/2010/main" val="524397399"/>
      </p:ext>
    </p:extLst>
  </p:cSld>
  <p:clrMap bg1="lt1" tx1="dk1" bg2="dk2" tx2="lt2" accent1="accent1" accent2="accent2" accent3="accent3" accent4="accent4" accent5="accent5" accent6="accent6" hlink="hlink" folHlink="folHlink"/>
  <p:sldLayoutIdLst>
    <p:sldLayoutId id="2147483894" r:id="rId1"/>
    <p:sldLayoutId id="2147483895" r:id="rId2"/>
    <p:sldLayoutId id="2147483896" r:id="rId3"/>
    <p:sldLayoutId id="2147483897" r:id="rId4"/>
    <p:sldLayoutId id="2147483898" r:id="rId5"/>
    <p:sldLayoutId id="2147483899" r:id="rId6"/>
    <p:sldLayoutId id="2147483900" r:id="rId7"/>
    <p:sldLayoutId id="2147483901" r:id="rId8"/>
    <p:sldLayoutId id="2147483902" r:id="rId9"/>
    <p:sldLayoutId id="2147483903" r:id="rId10"/>
    <p:sldLayoutId id="2147483904" r:id="rId11"/>
    <p:sldLayoutId id="2147483905" r:id="rId12"/>
    <p:sldLayoutId id="2147483906" r:id="rId13"/>
    <p:sldLayoutId id="2147483907" r:id="rId14"/>
    <p:sldLayoutId id="2147483908" r:id="rId15"/>
    <p:sldLayoutId id="2147483909" r:id="rId16"/>
    <p:sldLayoutId id="2147483910" r:id="rId17"/>
    <p:sldLayoutId id="2147483911" r:id="rId18"/>
    <p:sldLayoutId id="2147483912" r:id="rId19"/>
    <p:sldLayoutId id="2147483913" r:id="rId20"/>
    <p:sldLayoutId id="2147483914" r:id="rId21"/>
    <p:sldLayoutId id="2147483915" r:id="rId22"/>
    <p:sldLayoutId id="2147483916" r:id="rId23"/>
    <p:sldLayoutId id="2147483917" r:id="rId24"/>
    <p:sldLayoutId id="2147483918" r:id="rId25"/>
    <p:sldLayoutId id="2147483919" r:id="rId26"/>
    <p:sldLayoutId id="2147483920" r:id="rId27"/>
    <p:sldLayoutId id="2147483921" r:id="rId28"/>
    <p:sldLayoutId id="2147483922" r:id="rId29"/>
    <p:sldLayoutId id="2147483923" r:id="rId3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body" idx="1"/>
          </p:nvPr>
        </p:nvSpPr>
        <p:spPr>
          <a:xfrm>
            <a:off x="3869167" y="1377867"/>
            <a:ext cx="7056400" cy="4356400"/>
          </a:xfrm>
          <a:prstGeom prst="rect">
            <a:avLst/>
          </a:prstGeom>
          <a:noFill/>
          <a:ln>
            <a:noFill/>
          </a:ln>
        </p:spPr>
        <p:txBody>
          <a:bodyPr spcFirstLastPara="1" wrap="square" lIns="91425" tIns="91425" rIns="91425" bIns="91425" anchor="t" anchorCtr="0">
            <a:noAutofit/>
          </a:bodyPr>
          <a:lstStyle>
            <a:lvl1pPr marL="457200" lvl="0" indent="-355600">
              <a:spcBef>
                <a:spcPts val="600"/>
              </a:spcBef>
              <a:spcAft>
                <a:spcPts val="0"/>
              </a:spcAft>
              <a:buClr>
                <a:schemeClr val="dk2"/>
              </a:buClr>
              <a:buSzPts val="2000"/>
              <a:buFont typeface="Lato Light"/>
              <a:buChar char="○"/>
              <a:defRPr sz="2000">
                <a:solidFill>
                  <a:schemeClr val="dk1"/>
                </a:solidFill>
                <a:latin typeface="Lato Light"/>
                <a:ea typeface="Lato Light"/>
                <a:cs typeface="Lato Light"/>
                <a:sym typeface="Lato Light"/>
              </a:defRPr>
            </a:lvl1pPr>
            <a:lvl2pPr marL="914400" lvl="1" indent="-355600">
              <a:spcBef>
                <a:spcPts val="1000"/>
              </a:spcBef>
              <a:spcAft>
                <a:spcPts val="0"/>
              </a:spcAft>
              <a:buClr>
                <a:schemeClr val="dk2"/>
              </a:buClr>
              <a:buSzPts val="2000"/>
              <a:buFont typeface="Lato Light"/>
              <a:buChar char="◦"/>
              <a:defRPr sz="2000">
                <a:solidFill>
                  <a:schemeClr val="dk1"/>
                </a:solidFill>
                <a:latin typeface="Lato Light"/>
                <a:ea typeface="Lato Light"/>
                <a:cs typeface="Lato Light"/>
                <a:sym typeface="Lato Light"/>
              </a:defRPr>
            </a:lvl2pPr>
            <a:lvl3pPr marL="1371600" lvl="2" indent="-355600">
              <a:spcBef>
                <a:spcPts val="1000"/>
              </a:spcBef>
              <a:spcAft>
                <a:spcPts val="0"/>
              </a:spcAft>
              <a:buClr>
                <a:schemeClr val="dk2"/>
              </a:buClr>
              <a:buSzPts val="2000"/>
              <a:buFont typeface="Lato Light"/>
              <a:buChar char="◦"/>
              <a:defRPr sz="2000">
                <a:solidFill>
                  <a:schemeClr val="dk1"/>
                </a:solidFill>
                <a:latin typeface="Lato Light"/>
                <a:ea typeface="Lato Light"/>
                <a:cs typeface="Lato Light"/>
                <a:sym typeface="Lato Light"/>
              </a:defRPr>
            </a:lvl3pPr>
            <a:lvl4pPr marL="1828800" lvl="3" indent="-355600">
              <a:spcBef>
                <a:spcPts val="1000"/>
              </a:spcBef>
              <a:spcAft>
                <a:spcPts val="0"/>
              </a:spcAft>
              <a:buClr>
                <a:schemeClr val="dk1"/>
              </a:buClr>
              <a:buSzPts val="2000"/>
              <a:buFont typeface="Lato Light"/>
              <a:buChar char="◦"/>
              <a:defRPr sz="2000">
                <a:solidFill>
                  <a:schemeClr val="dk1"/>
                </a:solidFill>
                <a:latin typeface="Lato Light"/>
                <a:ea typeface="Lato Light"/>
                <a:cs typeface="Lato Light"/>
                <a:sym typeface="Lato Light"/>
              </a:defRPr>
            </a:lvl4pPr>
            <a:lvl5pPr marL="2286000" lvl="4" indent="-355600">
              <a:spcBef>
                <a:spcPts val="1000"/>
              </a:spcBef>
              <a:spcAft>
                <a:spcPts val="0"/>
              </a:spcAft>
              <a:buClr>
                <a:schemeClr val="dk1"/>
              </a:buClr>
              <a:buSzPts val="2000"/>
              <a:buFont typeface="Lato Light"/>
              <a:buChar char="◦"/>
              <a:defRPr sz="2000">
                <a:solidFill>
                  <a:schemeClr val="dk1"/>
                </a:solidFill>
                <a:latin typeface="Lato Light"/>
                <a:ea typeface="Lato Light"/>
                <a:cs typeface="Lato Light"/>
                <a:sym typeface="Lato Light"/>
              </a:defRPr>
            </a:lvl5pPr>
            <a:lvl6pPr marL="2743200" lvl="5" indent="-355600">
              <a:spcBef>
                <a:spcPts val="1000"/>
              </a:spcBef>
              <a:spcAft>
                <a:spcPts val="0"/>
              </a:spcAft>
              <a:buClr>
                <a:schemeClr val="dk1"/>
              </a:buClr>
              <a:buSzPts val="2000"/>
              <a:buFont typeface="Lato Light"/>
              <a:buChar char="◦"/>
              <a:defRPr sz="2000">
                <a:solidFill>
                  <a:schemeClr val="dk1"/>
                </a:solidFill>
                <a:latin typeface="Lato Light"/>
                <a:ea typeface="Lato Light"/>
                <a:cs typeface="Lato Light"/>
                <a:sym typeface="Lato Light"/>
              </a:defRPr>
            </a:lvl6pPr>
            <a:lvl7pPr marL="3200400" lvl="6" indent="-355600">
              <a:spcBef>
                <a:spcPts val="1000"/>
              </a:spcBef>
              <a:spcAft>
                <a:spcPts val="0"/>
              </a:spcAft>
              <a:buClr>
                <a:schemeClr val="dk1"/>
              </a:buClr>
              <a:buSzPts val="2000"/>
              <a:buFont typeface="Lato Light"/>
              <a:buChar char="◦"/>
              <a:defRPr sz="2000">
                <a:solidFill>
                  <a:schemeClr val="dk1"/>
                </a:solidFill>
                <a:latin typeface="Lato Light"/>
                <a:ea typeface="Lato Light"/>
                <a:cs typeface="Lato Light"/>
                <a:sym typeface="Lato Light"/>
              </a:defRPr>
            </a:lvl7pPr>
            <a:lvl8pPr marL="3657600" lvl="7" indent="-355600">
              <a:spcBef>
                <a:spcPts val="1000"/>
              </a:spcBef>
              <a:spcAft>
                <a:spcPts val="0"/>
              </a:spcAft>
              <a:buClr>
                <a:schemeClr val="dk1"/>
              </a:buClr>
              <a:buSzPts val="2000"/>
              <a:buFont typeface="Lato Light"/>
              <a:buChar char="◦"/>
              <a:defRPr sz="2000">
                <a:solidFill>
                  <a:schemeClr val="dk1"/>
                </a:solidFill>
                <a:latin typeface="Lato Light"/>
                <a:ea typeface="Lato Light"/>
                <a:cs typeface="Lato Light"/>
                <a:sym typeface="Lato Light"/>
              </a:defRPr>
            </a:lvl8pPr>
            <a:lvl9pPr marL="4114800" lvl="8" indent="-355600">
              <a:spcBef>
                <a:spcPts val="1000"/>
              </a:spcBef>
              <a:spcAft>
                <a:spcPts val="1000"/>
              </a:spcAft>
              <a:buClr>
                <a:schemeClr val="dk1"/>
              </a:buClr>
              <a:buSzPts val="2000"/>
              <a:buFont typeface="Lato Light"/>
              <a:buChar char="◦"/>
              <a:defRPr sz="2000">
                <a:solidFill>
                  <a:schemeClr val="dk1"/>
                </a:solidFill>
                <a:latin typeface="Lato Light"/>
                <a:ea typeface="Lato Light"/>
                <a:cs typeface="Lato Light"/>
                <a:sym typeface="Lato Light"/>
              </a:defRPr>
            </a:lvl9pPr>
          </a:lstStyle>
          <a:p>
            <a:endParaRPr/>
          </a:p>
        </p:txBody>
      </p:sp>
      <p:sp>
        <p:nvSpPr>
          <p:cNvPr id="7" name="Google Shape;7;p1"/>
          <p:cNvSpPr txBox="1">
            <a:spLocks noGrp="1"/>
          </p:cNvSpPr>
          <p:nvPr>
            <p:ph type="title"/>
          </p:nvPr>
        </p:nvSpPr>
        <p:spPr>
          <a:xfrm>
            <a:off x="192100" y="745967"/>
            <a:ext cx="2856000" cy="35072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lt1"/>
              </a:buClr>
              <a:buSzPts val="2000"/>
              <a:buFont typeface="Roboto Slab Regular"/>
              <a:buNone/>
              <a:defRPr sz="2000">
                <a:solidFill>
                  <a:schemeClr val="lt1"/>
                </a:solidFill>
                <a:latin typeface="Roboto Slab Regular"/>
                <a:ea typeface="Roboto Slab Regular"/>
                <a:cs typeface="Roboto Slab Regular"/>
                <a:sym typeface="Roboto Slab Regular"/>
              </a:defRPr>
            </a:lvl1pPr>
            <a:lvl2pPr lvl="1">
              <a:spcBef>
                <a:spcPts val="0"/>
              </a:spcBef>
              <a:spcAft>
                <a:spcPts val="0"/>
              </a:spcAft>
              <a:buClr>
                <a:schemeClr val="lt1"/>
              </a:buClr>
              <a:buSzPts val="2000"/>
              <a:buFont typeface="Roboto Slab Regular"/>
              <a:buNone/>
              <a:defRPr sz="2000">
                <a:solidFill>
                  <a:schemeClr val="lt1"/>
                </a:solidFill>
                <a:latin typeface="Roboto Slab Regular"/>
                <a:ea typeface="Roboto Slab Regular"/>
                <a:cs typeface="Roboto Slab Regular"/>
                <a:sym typeface="Roboto Slab Regular"/>
              </a:defRPr>
            </a:lvl2pPr>
            <a:lvl3pPr lvl="2">
              <a:spcBef>
                <a:spcPts val="0"/>
              </a:spcBef>
              <a:spcAft>
                <a:spcPts val="0"/>
              </a:spcAft>
              <a:buClr>
                <a:schemeClr val="lt1"/>
              </a:buClr>
              <a:buSzPts val="2000"/>
              <a:buFont typeface="Roboto Slab Regular"/>
              <a:buNone/>
              <a:defRPr sz="2000">
                <a:solidFill>
                  <a:schemeClr val="lt1"/>
                </a:solidFill>
                <a:latin typeface="Roboto Slab Regular"/>
                <a:ea typeface="Roboto Slab Regular"/>
                <a:cs typeface="Roboto Slab Regular"/>
                <a:sym typeface="Roboto Slab Regular"/>
              </a:defRPr>
            </a:lvl3pPr>
            <a:lvl4pPr lvl="3">
              <a:spcBef>
                <a:spcPts val="0"/>
              </a:spcBef>
              <a:spcAft>
                <a:spcPts val="0"/>
              </a:spcAft>
              <a:buClr>
                <a:schemeClr val="lt1"/>
              </a:buClr>
              <a:buSzPts val="2000"/>
              <a:buFont typeface="Roboto Slab Regular"/>
              <a:buNone/>
              <a:defRPr sz="2000">
                <a:solidFill>
                  <a:schemeClr val="lt1"/>
                </a:solidFill>
                <a:latin typeface="Roboto Slab Regular"/>
                <a:ea typeface="Roboto Slab Regular"/>
                <a:cs typeface="Roboto Slab Regular"/>
                <a:sym typeface="Roboto Slab Regular"/>
              </a:defRPr>
            </a:lvl4pPr>
            <a:lvl5pPr lvl="4">
              <a:spcBef>
                <a:spcPts val="0"/>
              </a:spcBef>
              <a:spcAft>
                <a:spcPts val="0"/>
              </a:spcAft>
              <a:buClr>
                <a:schemeClr val="lt1"/>
              </a:buClr>
              <a:buSzPts val="2000"/>
              <a:buFont typeface="Roboto Slab Regular"/>
              <a:buNone/>
              <a:defRPr sz="2000">
                <a:solidFill>
                  <a:schemeClr val="lt1"/>
                </a:solidFill>
                <a:latin typeface="Roboto Slab Regular"/>
                <a:ea typeface="Roboto Slab Regular"/>
                <a:cs typeface="Roboto Slab Regular"/>
                <a:sym typeface="Roboto Slab Regular"/>
              </a:defRPr>
            </a:lvl5pPr>
            <a:lvl6pPr lvl="5">
              <a:spcBef>
                <a:spcPts val="0"/>
              </a:spcBef>
              <a:spcAft>
                <a:spcPts val="0"/>
              </a:spcAft>
              <a:buClr>
                <a:schemeClr val="lt1"/>
              </a:buClr>
              <a:buSzPts val="2000"/>
              <a:buFont typeface="Roboto Slab Regular"/>
              <a:buNone/>
              <a:defRPr sz="2000">
                <a:solidFill>
                  <a:schemeClr val="lt1"/>
                </a:solidFill>
                <a:latin typeface="Roboto Slab Regular"/>
                <a:ea typeface="Roboto Slab Regular"/>
                <a:cs typeface="Roboto Slab Regular"/>
                <a:sym typeface="Roboto Slab Regular"/>
              </a:defRPr>
            </a:lvl6pPr>
            <a:lvl7pPr lvl="6">
              <a:spcBef>
                <a:spcPts val="0"/>
              </a:spcBef>
              <a:spcAft>
                <a:spcPts val="0"/>
              </a:spcAft>
              <a:buClr>
                <a:schemeClr val="lt1"/>
              </a:buClr>
              <a:buSzPts val="2000"/>
              <a:buFont typeface="Roboto Slab Regular"/>
              <a:buNone/>
              <a:defRPr sz="2000">
                <a:solidFill>
                  <a:schemeClr val="lt1"/>
                </a:solidFill>
                <a:latin typeface="Roboto Slab Regular"/>
                <a:ea typeface="Roboto Slab Regular"/>
                <a:cs typeface="Roboto Slab Regular"/>
                <a:sym typeface="Roboto Slab Regular"/>
              </a:defRPr>
            </a:lvl7pPr>
            <a:lvl8pPr lvl="7">
              <a:spcBef>
                <a:spcPts val="0"/>
              </a:spcBef>
              <a:spcAft>
                <a:spcPts val="0"/>
              </a:spcAft>
              <a:buClr>
                <a:schemeClr val="lt1"/>
              </a:buClr>
              <a:buSzPts val="2000"/>
              <a:buFont typeface="Roboto Slab Regular"/>
              <a:buNone/>
              <a:defRPr sz="2000">
                <a:solidFill>
                  <a:schemeClr val="lt1"/>
                </a:solidFill>
                <a:latin typeface="Roboto Slab Regular"/>
                <a:ea typeface="Roboto Slab Regular"/>
                <a:cs typeface="Roboto Slab Regular"/>
                <a:sym typeface="Roboto Slab Regular"/>
              </a:defRPr>
            </a:lvl8pPr>
            <a:lvl9pPr lvl="8">
              <a:spcBef>
                <a:spcPts val="0"/>
              </a:spcBef>
              <a:spcAft>
                <a:spcPts val="0"/>
              </a:spcAft>
              <a:buClr>
                <a:schemeClr val="lt1"/>
              </a:buClr>
              <a:buSzPts val="2000"/>
              <a:buFont typeface="Roboto Slab Regular"/>
              <a:buNone/>
              <a:defRPr sz="2000">
                <a:solidFill>
                  <a:schemeClr val="lt1"/>
                </a:solidFill>
                <a:latin typeface="Roboto Slab Regular"/>
                <a:ea typeface="Roboto Slab Regular"/>
                <a:cs typeface="Roboto Slab Regular"/>
                <a:sym typeface="Roboto Slab Regular"/>
              </a:defRPr>
            </a:lvl9pPr>
          </a:lstStyle>
          <a:p>
            <a:endParaRPr/>
          </a:p>
        </p:txBody>
      </p:sp>
      <p:sp>
        <p:nvSpPr>
          <p:cNvPr id="8" name="Google Shape;8;p1"/>
          <p:cNvSpPr txBox="1">
            <a:spLocks noGrp="1"/>
          </p:cNvSpPr>
          <p:nvPr>
            <p:ph type="sldNum" idx="12"/>
          </p:nvPr>
        </p:nvSpPr>
        <p:spPr>
          <a:xfrm>
            <a:off x="10823979" y="557417"/>
            <a:ext cx="731600" cy="524800"/>
          </a:xfrm>
          <a:prstGeom prst="rect">
            <a:avLst/>
          </a:prstGeom>
          <a:noFill/>
          <a:ln>
            <a:noFill/>
          </a:ln>
        </p:spPr>
        <p:txBody>
          <a:bodyPr spcFirstLastPara="1" wrap="square" lIns="91425" tIns="91425" rIns="91425" bIns="91425" anchor="ctr" anchorCtr="0">
            <a:noAutofit/>
          </a:bodyPr>
          <a:lstStyle>
            <a:lvl1pPr lvl="0" algn="r">
              <a:buNone/>
              <a:defRPr sz="1600">
                <a:solidFill>
                  <a:schemeClr val="dk2"/>
                </a:solidFill>
                <a:latin typeface="Lato Light"/>
                <a:ea typeface="Lato Light"/>
                <a:cs typeface="Lato Light"/>
                <a:sym typeface="Lato Light"/>
              </a:defRPr>
            </a:lvl1pPr>
            <a:lvl2pPr lvl="1" algn="r">
              <a:buNone/>
              <a:defRPr sz="1600">
                <a:solidFill>
                  <a:schemeClr val="dk2"/>
                </a:solidFill>
                <a:latin typeface="Lato Light"/>
                <a:ea typeface="Lato Light"/>
                <a:cs typeface="Lato Light"/>
                <a:sym typeface="Lato Light"/>
              </a:defRPr>
            </a:lvl2pPr>
            <a:lvl3pPr lvl="2" algn="r">
              <a:buNone/>
              <a:defRPr sz="1600">
                <a:solidFill>
                  <a:schemeClr val="dk2"/>
                </a:solidFill>
                <a:latin typeface="Lato Light"/>
                <a:ea typeface="Lato Light"/>
                <a:cs typeface="Lato Light"/>
                <a:sym typeface="Lato Light"/>
              </a:defRPr>
            </a:lvl3pPr>
            <a:lvl4pPr lvl="3" algn="r">
              <a:buNone/>
              <a:defRPr sz="1600">
                <a:solidFill>
                  <a:schemeClr val="dk2"/>
                </a:solidFill>
                <a:latin typeface="Lato Light"/>
                <a:ea typeface="Lato Light"/>
                <a:cs typeface="Lato Light"/>
                <a:sym typeface="Lato Light"/>
              </a:defRPr>
            </a:lvl4pPr>
            <a:lvl5pPr lvl="4" algn="r">
              <a:buNone/>
              <a:defRPr sz="1600">
                <a:solidFill>
                  <a:schemeClr val="dk2"/>
                </a:solidFill>
                <a:latin typeface="Lato Light"/>
                <a:ea typeface="Lato Light"/>
                <a:cs typeface="Lato Light"/>
                <a:sym typeface="Lato Light"/>
              </a:defRPr>
            </a:lvl5pPr>
            <a:lvl6pPr lvl="5" algn="r">
              <a:buNone/>
              <a:defRPr sz="1600">
                <a:solidFill>
                  <a:schemeClr val="dk2"/>
                </a:solidFill>
                <a:latin typeface="Lato Light"/>
                <a:ea typeface="Lato Light"/>
                <a:cs typeface="Lato Light"/>
                <a:sym typeface="Lato Light"/>
              </a:defRPr>
            </a:lvl6pPr>
            <a:lvl7pPr lvl="6" algn="r">
              <a:buNone/>
              <a:defRPr sz="1600">
                <a:solidFill>
                  <a:schemeClr val="dk2"/>
                </a:solidFill>
                <a:latin typeface="Lato Light"/>
                <a:ea typeface="Lato Light"/>
                <a:cs typeface="Lato Light"/>
                <a:sym typeface="Lato Light"/>
              </a:defRPr>
            </a:lvl7pPr>
            <a:lvl8pPr lvl="7" algn="r">
              <a:buNone/>
              <a:defRPr sz="1600">
                <a:solidFill>
                  <a:schemeClr val="dk2"/>
                </a:solidFill>
                <a:latin typeface="Lato Light"/>
                <a:ea typeface="Lato Light"/>
                <a:cs typeface="Lato Light"/>
                <a:sym typeface="Lato Light"/>
              </a:defRPr>
            </a:lvl8pPr>
            <a:lvl9pPr lvl="8" algn="r">
              <a:buNone/>
              <a:defRPr sz="1600">
                <a:solidFill>
                  <a:schemeClr val="dk2"/>
                </a:solidFill>
                <a:latin typeface="Lato Light"/>
                <a:ea typeface="Lato Light"/>
                <a:cs typeface="Lato Light"/>
                <a:sym typeface="Lato Light"/>
              </a:defRPr>
            </a:lvl9pPr>
          </a:lstStyle>
          <a:p>
            <a:pPr defTabSz="1219170">
              <a:buClr>
                <a:srgbClr val="000000"/>
              </a:buClr>
            </a:pPr>
            <a:fld id="{00000000-1234-1234-1234-123412341234}" type="slidenum">
              <a:rPr lang="en" kern="0" smtClean="0">
                <a:solidFill>
                  <a:srgbClr val="A6BCC9"/>
                </a:solidFill>
              </a:rPr>
              <a:pPr defTabSz="1219170">
                <a:buClr>
                  <a:srgbClr val="000000"/>
                </a:buClr>
              </a:pPr>
              <a:t>‹#›</a:t>
            </a:fld>
            <a:endParaRPr lang="en" kern="0">
              <a:solidFill>
                <a:srgbClr val="A6BCC9"/>
              </a:solidFill>
            </a:endParaRPr>
          </a:p>
        </p:txBody>
      </p:sp>
    </p:spTree>
    <p:extLst>
      <p:ext uri="{BB962C8B-B14F-4D97-AF65-F5344CB8AC3E}">
        <p14:creationId xmlns:p14="http://schemas.microsoft.com/office/powerpoint/2010/main" val="732615186"/>
      </p:ext>
    </p:extLst>
  </p:cSld>
  <p:clrMap bg1="lt1" tx1="dk1" bg2="dk2" tx2="lt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 id="2147483753" r:id="rId12"/>
  </p:sldLayoutIdLst>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body" idx="1"/>
          </p:nvPr>
        </p:nvSpPr>
        <p:spPr>
          <a:xfrm>
            <a:off x="3869167" y="1377867"/>
            <a:ext cx="7056400" cy="4356400"/>
          </a:xfrm>
          <a:prstGeom prst="rect">
            <a:avLst/>
          </a:prstGeom>
          <a:noFill/>
          <a:ln>
            <a:noFill/>
          </a:ln>
        </p:spPr>
        <p:txBody>
          <a:bodyPr spcFirstLastPara="1" wrap="square" lIns="91425" tIns="91425" rIns="91425" bIns="91425" anchor="t" anchorCtr="0">
            <a:noAutofit/>
          </a:bodyPr>
          <a:lstStyle>
            <a:lvl1pPr marL="457200" lvl="0" indent="-355600">
              <a:spcBef>
                <a:spcPts val="600"/>
              </a:spcBef>
              <a:spcAft>
                <a:spcPts val="0"/>
              </a:spcAft>
              <a:buClr>
                <a:schemeClr val="dk2"/>
              </a:buClr>
              <a:buSzPts val="2000"/>
              <a:buFont typeface="Lato Light"/>
              <a:buChar char="○"/>
              <a:defRPr sz="2000">
                <a:solidFill>
                  <a:schemeClr val="dk1"/>
                </a:solidFill>
                <a:latin typeface="Lato Light"/>
                <a:ea typeface="Lato Light"/>
                <a:cs typeface="Lato Light"/>
                <a:sym typeface="Lato Light"/>
              </a:defRPr>
            </a:lvl1pPr>
            <a:lvl2pPr marL="914400" lvl="1" indent="-355600">
              <a:spcBef>
                <a:spcPts val="1000"/>
              </a:spcBef>
              <a:spcAft>
                <a:spcPts val="0"/>
              </a:spcAft>
              <a:buClr>
                <a:schemeClr val="dk2"/>
              </a:buClr>
              <a:buSzPts val="2000"/>
              <a:buFont typeface="Lato Light"/>
              <a:buChar char="◦"/>
              <a:defRPr sz="2000">
                <a:solidFill>
                  <a:schemeClr val="dk1"/>
                </a:solidFill>
                <a:latin typeface="Lato Light"/>
                <a:ea typeface="Lato Light"/>
                <a:cs typeface="Lato Light"/>
                <a:sym typeface="Lato Light"/>
              </a:defRPr>
            </a:lvl2pPr>
            <a:lvl3pPr marL="1371600" lvl="2" indent="-355600">
              <a:spcBef>
                <a:spcPts val="1000"/>
              </a:spcBef>
              <a:spcAft>
                <a:spcPts val="0"/>
              </a:spcAft>
              <a:buClr>
                <a:schemeClr val="dk2"/>
              </a:buClr>
              <a:buSzPts val="2000"/>
              <a:buFont typeface="Lato Light"/>
              <a:buChar char="◦"/>
              <a:defRPr sz="2000">
                <a:solidFill>
                  <a:schemeClr val="dk1"/>
                </a:solidFill>
                <a:latin typeface="Lato Light"/>
                <a:ea typeface="Lato Light"/>
                <a:cs typeface="Lato Light"/>
                <a:sym typeface="Lato Light"/>
              </a:defRPr>
            </a:lvl3pPr>
            <a:lvl4pPr marL="1828800" lvl="3" indent="-355600">
              <a:spcBef>
                <a:spcPts val="1000"/>
              </a:spcBef>
              <a:spcAft>
                <a:spcPts val="0"/>
              </a:spcAft>
              <a:buClr>
                <a:schemeClr val="dk1"/>
              </a:buClr>
              <a:buSzPts val="2000"/>
              <a:buFont typeface="Lato Light"/>
              <a:buChar char="◦"/>
              <a:defRPr sz="2000">
                <a:solidFill>
                  <a:schemeClr val="dk1"/>
                </a:solidFill>
                <a:latin typeface="Lato Light"/>
                <a:ea typeface="Lato Light"/>
                <a:cs typeface="Lato Light"/>
                <a:sym typeface="Lato Light"/>
              </a:defRPr>
            </a:lvl4pPr>
            <a:lvl5pPr marL="2286000" lvl="4" indent="-355600">
              <a:spcBef>
                <a:spcPts val="1000"/>
              </a:spcBef>
              <a:spcAft>
                <a:spcPts val="0"/>
              </a:spcAft>
              <a:buClr>
                <a:schemeClr val="dk1"/>
              </a:buClr>
              <a:buSzPts val="2000"/>
              <a:buFont typeface="Lato Light"/>
              <a:buChar char="◦"/>
              <a:defRPr sz="2000">
                <a:solidFill>
                  <a:schemeClr val="dk1"/>
                </a:solidFill>
                <a:latin typeface="Lato Light"/>
                <a:ea typeface="Lato Light"/>
                <a:cs typeface="Lato Light"/>
                <a:sym typeface="Lato Light"/>
              </a:defRPr>
            </a:lvl5pPr>
            <a:lvl6pPr marL="2743200" lvl="5" indent="-355600">
              <a:spcBef>
                <a:spcPts val="1000"/>
              </a:spcBef>
              <a:spcAft>
                <a:spcPts val="0"/>
              </a:spcAft>
              <a:buClr>
                <a:schemeClr val="dk1"/>
              </a:buClr>
              <a:buSzPts val="2000"/>
              <a:buFont typeface="Lato Light"/>
              <a:buChar char="◦"/>
              <a:defRPr sz="2000">
                <a:solidFill>
                  <a:schemeClr val="dk1"/>
                </a:solidFill>
                <a:latin typeface="Lato Light"/>
                <a:ea typeface="Lato Light"/>
                <a:cs typeface="Lato Light"/>
                <a:sym typeface="Lato Light"/>
              </a:defRPr>
            </a:lvl6pPr>
            <a:lvl7pPr marL="3200400" lvl="6" indent="-355600">
              <a:spcBef>
                <a:spcPts val="1000"/>
              </a:spcBef>
              <a:spcAft>
                <a:spcPts val="0"/>
              </a:spcAft>
              <a:buClr>
                <a:schemeClr val="dk1"/>
              </a:buClr>
              <a:buSzPts val="2000"/>
              <a:buFont typeface="Lato Light"/>
              <a:buChar char="◦"/>
              <a:defRPr sz="2000">
                <a:solidFill>
                  <a:schemeClr val="dk1"/>
                </a:solidFill>
                <a:latin typeface="Lato Light"/>
                <a:ea typeface="Lato Light"/>
                <a:cs typeface="Lato Light"/>
                <a:sym typeface="Lato Light"/>
              </a:defRPr>
            </a:lvl7pPr>
            <a:lvl8pPr marL="3657600" lvl="7" indent="-355600">
              <a:spcBef>
                <a:spcPts val="1000"/>
              </a:spcBef>
              <a:spcAft>
                <a:spcPts val="0"/>
              </a:spcAft>
              <a:buClr>
                <a:schemeClr val="dk1"/>
              </a:buClr>
              <a:buSzPts val="2000"/>
              <a:buFont typeface="Lato Light"/>
              <a:buChar char="◦"/>
              <a:defRPr sz="2000">
                <a:solidFill>
                  <a:schemeClr val="dk1"/>
                </a:solidFill>
                <a:latin typeface="Lato Light"/>
                <a:ea typeface="Lato Light"/>
                <a:cs typeface="Lato Light"/>
                <a:sym typeface="Lato Light"/>
              </a:defRPr>
            </a:lvl8pPr>
            <a:lvl9pPr marL="4114800" lvl="8" indent="-355600">
              <a:spcBef>
                <a:spcPts val="1000"/>
              </a:spcBef>
              <a:spcAft>
                <a:spcPts val="1000"/>
              </a:spcAft>
              <a:buClr>
                <a:schemeClr val="dk1"/>
              </a:buClr>
              <a:buSzPts val="2000"/>
              <a:buFont typeface="Lato Light"/>
              <a:buChar char="◦"/>
              <a:defRPr sz="2000">
                <a:solidFill>
                  <a:schemeClr val="dk1"/>
                </a:solidFill>
                <a:latin typeface="Lato Light"/>
                <a:ea typeface="Lato Light"/>
                <a:cs typeface="Lato Light"/>
                <a:sym typeface="Lato Light"/>
              </a:defRPr>
            </a:lvl9pPr>
          </a:lstStyle>
          <a:p>
            <a:endParaRPr/>
          </a:p>
        </p:txBody>
      </p:sp>
      <p:sp>
        <p:nvSpPr>
          <p:cNvPr id="7" name="Google Shape;7;p1"/>
          <p:cNvSpPr txBox="1">
            <a:spLocks noGrp="1"/>
          </p:cNvSpPr>
          <p:nvPr>
            <p:ph type="title"/>
          </p:nvPr>
        </p:nvSpPr>
        <p:spPr>
          <a:xfrm>
            <a:off x="192100" y="745967"/>
            <a:ext cx="2856000" cy="35072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lt1"/>
              </a:buClr>
              <a:buSzPts val="2000"/>
              <a:buFont typeface="Roboto Slab Regular"/>
              <a:buNone/>
              <a:defRPr sz="2000">
                <a:solidFill>
                  <a:schemeClr val="lt1"/>
                </a:solidFill>
                <a:latin typeface="Roboto Slab Regular"/>
                <a:ea typeface="Roboto Slab Regular"/>
                <a:cs typeface="Roboto Slab Regular"/>
                <a:sym typeface="Roboto Slab Regular"/>
              </a:defRPr>
            </a:lvl1pPr>
            <a:lvl2pPr lvl="1">
              <a:spcBef>
                <a:spcPts val="0"/>
              </a:spcBef>
              <a:spcAft>
                <a:spcPts val="0"/>
              </a:spcAft>
              <a:buClr>
                <a:schemeClr val="lt1"/>
              </a:buClr>
              <a:buSzPts val="2000"/>
              <a:buFont typeface="Roboto Slab Regular"/>
              <a:buNone/>
              <a:defRPr sz="2000">
                <a:solidFill>
                  <a:schemeClr val="lt1"/>
                </a:solidFill>
                <a:latin typeface="Roboto Slab Regular"/>
                <a:ea typeface="Roboto Slab Regular"/>
                <a:cs typeface="Roboto Slab Regular"/>
                <a:sym typeface="Roboto Slab Regular"/>
              </a:defRPr>
            </a:lvl2pPr>
            <a:lvl3pPr lvl="2">
              <a:spcBef>
                <a:spcPts val="0"/>
              </a:spcBef>
              <a:spcAft>
                <a:spcPts val="0"/>
              </a:spcAft>
              <a:buClr>
                <a:schemeClr val="lt1"/>
              </a:buClr>
              <a:buSzPts val="2000"/>
              <a:buFont typeface="Roboto Slab Regular"/>
              <a:buNone/>
              <a:defRPr sz="2000">
                <a:solidFill>
                  <a:schemeClr val="lt1"/>
                </a:solidFill>
                <a:latin typeface="Roboto Slab Regular"/>
                <a:ea typeface="Roboto Slab Regular"/>
                <a:cs typeface="Roboto Slab Regular"/>
                <a:sym typeface="Roboto Slab Regular"/>
              </a:defRPr>
            </a:lvl3pPr>
            <a:lvl4pPr lvl="3">
              <a:spcBef>
                <a:spcPts val="0"/>
              </a:spcBef>
              <a:spcAft>
                <a:spcPts val="0"/>
              </a:spcAft>
              <a:buClr>
                <a:schemeClr val="lt1"/>
              </a:buClr>
              <a:buSzPts val="2000"/>
              <a:buFont typeface="Roboto Slab Regular"/>
              <a:buNone/>
              <a:defRPr sz="2000">
                <a:solidFill>
                  <a:schemeClr val="lt1"/>
                </a:solidFill>
                <a:latin typeface="Roboto Slab Regular"/>
                <a:ea typeface="Roboto Slab Regular"/>
                <a:cs typeface="Roboto Slab Regular"/>
                <a:sym typeface="Roboto Slab Regular"/>
              </a:defRPr>
            </a:lvl4pPr>
            <a:lvl5pPr lvl="4">
              <a:spcBef>
                <a:spcPts val="0"/>
              </a:spcBef>
              <a:spcAft>
                <a:spcPts val="0"/>
              </a:spcAft>
              <a:buClr>
                <a:schemeClr val="lt1"/>
              </a:buClr>
              <a:buSzPts val="2000"/>
              <a:buFont typeface="Roboto Slab Regular"/>
              <a:buNone/>
              <a:defRPr sz="2000">
                <a:solidFill>
                  <a:schemeClr val="lt1"/>
                </a:solidFill>
                <a:latin typeface="Roboto Slab Regular"/>
                <a:ea typeface="Roboto Slab Regular"/>
                <a:cs typeface="Roboto Slab Regular"/>
                <a:sym typeface="Roboto Slab Regular"/>
              </a:defRPr>
            </a:lvl5pPr>
            <a:lvl6pPr lvl="5">
              <a:spcBef>
                <a:spcPts val="0"/>
              </a:spcBef>
              <a:spcAft>
                <a:spcPts val="0"/>
              </a:spcAft>
              <a:buClr>
                <a:schemeClr val="lt1"/>
              </a:buClr>
              <a:buSzPts val="2000"/>
              <a:buFont typeface="Roboto Slab Regular"/>
              <a:buNone/>
              <a:defRPr sz="2000">
                <a:solidFill>
                  <a:schemeClr val="lt1"/>
                </a:solidFill>
                <a:latin typeface="Roboto Slab Regular"/>
                <a:ea typeface="Roboto Slab Regular"/>
                <a:cs typeface="Roboto Slab Regular"/>
                <a:sym typeface="Roboto Slab Regular"/>
              </a:defRPr>
            </a:lvl6pPr>
            <a:lvl7pPr lvl="6">
              <a:spcBef>
                <a:spcPts val="0"/>
              </a:spcBef>
              <a:spcAft>
                <a:spcPts val="0"/>
              </a:spcAft>
              <a:buClr>
                <a:schemeClr val="lt1"/>
              </a:buClr>
              <a:buSzPts val="2000"/>
              <a:buFont typeface="Roboto Slab Regular"/>
              <a:buNone/>
              <a:defRPr sz="2000">
                <a:solidFill>
                  <a:schemeClr val="lt1"/>
                </a:solidFill>
                <a:latin typeface="Roboto Slab Regular"/>
                <a:ea typeface="Roboto Slab Regular"/>
                <a:cs typeface="Roboto Slab Regular"/>
                <a:sym typeface="Roboto Slab Regular"/>
              </a:defRPr>
            </a:lvl7pPr>
            <a:lvl8pPr lvl="7">
              <a:spcBef>
                <a:spcPts val="0"/>
              </a:spcBef>
              <a:spcAft>
                <a:spcPts val="0"/>
              </a:spcAft>
              <a:buClr>
                <a:schemeClr val="lt1"/>
              </a:buClr>
              <a:buSzPts val="2000"/>
              <a:buFont typeface="Roboto Slab Regular"/>
              <a:buNone/>
              <a:defRPr sz="2000">
                <a:solidFill>
                  <a:schemeClr val="lt1"/>
                </a:solidFill>
                <a:latin typeface="Roboto Slab Regular"/>
                <a:ea typeface="Roboto Slab Regular"/>
                <a:cs typeface="Roboto Slab Regular"/>
                <a:sym typeface="Roboto Slab Regular"/>
              </a:defRPr>
            </a:lvl8pPr>
            <a:lvl9pPr lvl="8">
              <a:spcBef>
                <a:spcPts val="0"/>
              </a:spcBef>
              <a:spcAft>
                <a:spcPts val="0"/>
              </a:spcAft>
              <a:buClr>
                <a:schemeClr val="lt1"/>
              </a:buClr>
              <a:buSzPts val="2000"/>
              <a:buFont typeface="Roboto Slab Regular"/>
              <a:buNone/>
              <a:defRPr sz="2000">
                <a:solidFill>
                  <a:schemeClr val="lt1"/>
                </a:solidFill>
                <a:latin typeface="Roboto Slab Regular"/>
                <a:ea typeface="Roboto Slab Regular"/>
                <a:cs typeface="Roboto Slab Regular"/>
                <a:sym typeface="Roboto Slab Regular"/>
              </a:defRPr>
            </a:lvl9pPr>
          </a:lstStyle>
          <a:p>
            <a:endParaRPr/>
          </a:p>
        </p:txBody>
      </p:sp>
      <p:sp>
        <p:nvSpPr>
          <p:cNvPr id="8" name="Google Shape;8;p1"/>
          <p:cNvSpPr txBox="1">
            <a:spLocks noGrp="1"/>
          </p:cNvSpPr>
          <p:nvPr>
            <p:ph type="sldNum" idx="12"/>
          </p:nvPr>
        </p:nvSpPr>
        <p:spPr>
          <a:xfrm>
            <a:off x="10823979" y="557417"/>
            <a:ext cx="731600" cy="524800"/>
          </a:xfrm>
          <a:prstGeom prst="rect">
            <a:avLst/>
          </a:prstGeom>
          <a:noFill/>
          <a:ln>
            <a:noFill/>
          </a:ln>
        </p:spPr>
        <p:txBody>
          <a:bodyPr spcFirstLastPara="1" wrap="square" lIns="91425" tIns="91425" rIns="91425" bIns="91425" anchor="ctr" anchorCtr="0">
            <a:noAutofit/>
          </a:bodyPr>
          <a:lstStyle>
            <a:lvl1pPr lvl="0" algn="r">
              <a:buNone/>
              <a:defRPr sz="1600">
                <a:solidFill>
                  <a:schemeClr val="dk2"/>
                </a:solidFill>
                <a:latin typeface="Lato Light"/>
                <a:ea typeface="Lato Light"/>
                <a:cs typeface="Lato Light"/>
                <a:sym typeface="Lato Light"/>
              </a:defRPr>
            </a:lvl1pPr>
            <a:lvl2pPr lvl="1" algn="r">
              <a:buNone/>
              <a:defRPr sz="1600">
                <a:solidFill>
                  <a:schemeClr val="dk2"/>
                </a:solidFill>
                <a:latin typeface="Lato Light"/>
                <a:ea typeface="Lato Light"/>
                <a:cs typeface="Lato Light"/>
                <a:sym typeface="Lato Light"/>
              </a:defRPr>
            </a:lvl2pPr>
            <a:lvl3pPr lvl="2" algn="r">
              <a:buNone/>
              <a:defRPr sz="1600">
                <a:solidFill>
                  <a:schemeClr val="dk2"/>
                </a:solidFill>
                <a:latin typeface="Lato Light"/>
                <a:ea typeface="Lato Light"/>
                <a:cs typeface="Lato Light"/>
                <a:sym typeface="Lato Light"/>
              </a:defRPr>
            </a:lvl3pPr>
            <a:lvl4pPr lvl="3" algn="r">
              <a:buNone/>
              <a:defRPr sz="1600">
                <a:solidFill>
                  <a:schemeClr val="dk2"/>
                </a:solidFill>
                <a:latin typeface="Lato Light"/>
                <a:ea typeface="Lato Light"/>
                <a:cs typeface="Lato Light"/>
                <a:sym typeface="Lato Light"/>
              </a:defRPr>
            </a:lvl4pPr>
            <a:lvl5pPr lvl="4" algn="r">
              <a:buNone/>
              <a:defRPr sz="1600">
                <a:solidFill>
                  <a:schemeClr val="dk2"/>
                </a:solidFill>
                <a:latin typeface="Lato Light"/>
                <a:ea typeface="Lato Light"/>
                <a:cs typeface="Lato Light"/>
                <a:sym typeface="Lato Light"/>
              </a:defRPr>
            </a:lvl5pPr>
            <a:lvl6pPr lvl="5" algn="r">
              <a:buNone/>
              <a:defRPr sz="1600">
                <a:solidFill>
                  <a:schemeClr val="dk2"/>
                </a:solidFill>
                <a:latin typeface="Lato Light"/>
                <a:ea typeface="Lato Light"/>
                <a:cs typeface="Lato Light"/>
                <a:sym typeface="Lato Light"/>
              </a:defRPr>
            </a:lvl6pPr>
            <a:lvl7pPr lvl="6" algn="r">
              <a:buNone/>
              <a:defRPr sz="1600">
                <a:solidFill>
                  <a:schemeClr val="dk2"/>
                </a:solidFill>
                <a:latin typeface="Lato Light"/>
                <a:ea typeface="Lato Light"/>
                <a:cs typeface="Lato Light"/>
                <a:sym typeface="Lato Light"/>
              </a:defRPr>
            </a:lvl7pPr>
            <a:lvl8pPr lvl="7" algn="r">
              <a:buNone/>
              <a:defRPr sz="1600">
                <a:solidFill>
                  <a:schemeClr val="dk2"/>
                </a:solidFill>
                <a:latin typeface="Lato Light"/>
                <a:ea typeface="Lato Light"/>
                <a:cs typeface="Lato Light"/>
                <a:sym typeface="Lato Light"/>
              </a:defRPr>
            </a:lvl8pPr>
            <a:lvl9pPr lvl="8" algn="r">
              <a:buNone/>
              <a:defRPr sz="1600">
                <a:solidFill>
                  <a:schemeClr val="dk2"/>
                </a:solidFill>
                <a:latin typeface="Lato Light"/>
                <a:ea typeface="Lato Light"/>
                <a:cs typeface="Lato Light"/>
                <a:sym typeface="Lato Light"/>
              </a:defRPr>
            </a:lvl9pPr>
          </a:lstStyle>
          <a:p>
            <a:pPr defTabSz="1219170">
              <a:buClr>
                <a:srgbClr val="000000"/>
              </a:buClr>
            </a:pPr>
            <a:fld id="{00000000-1234-1234-1234-123412341234}" type="slidenum">
              <a:rPr lang="en" kern="0" smtClean="0">
                <a:solidFill>
                  <a:srgbClr val="A6BCC9"/>
                </a:solidFill>
              </a:rPr>
              <a:pPr defTabSz="1219170">
                <a:buClr>
                  <a:srgbClr val="000000"/>
                </a:buClr>
              </a:pPr>
              <a:t>‹#›</a:t>
            </a:fld>
            <a:endParaRPr lang="en" kern="0">
              <a:solidFill>
                <a:srgbClr val="A6BCC9"/>
              </a:solidFill>
            </a:endParaRPr>
          </a:p>
        </p:txBody>
      </p:sp>
    </p:spTree>
    <p:extLst>
      <p:ext uri="{BB962C8B-B14F-4D97-AF65-F5344CB8AC3E}">
        <p14:creationId xmlns:p14="http://schemas.microsoft.com/office/powerpoint/2010/main" val="3913958030"/>
      </p:ext>
    </p:extLst>
  </p:cSld>
  <p:clrMap bg1="lt1" tx1="dk1" bg2="dk2" tx2="lt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7" r:id="rId9"/>
    <p:sldLayoutId id="2147483778" r:id="rId10"/>
    <p:sldLayoutId id="2147483779" r:id="rId11"/>
  </p:sldLayoutIdLst>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body" idx="1"/>
          </p:nvPr>
        </p:nvSpPr>
        <p:spPr>
          <a:xfrm>
            <a:off x="3869167" y="1377867"/>
            <a:ext cx="7056400" cy="4356400"/>
          </a:xfrm>
          <a:prstGeom prst="rect">
            <a:avLst/>
          </a:prstGeom>
          <a:noFill/>
          <a:ln>
            <a:noFill/>
          </a:ln>
        </p:spPr>
        <p:txBody>
          <a:bodyPr spcFirstLastPara="1" wrap="square" lIns="91425" tIns="91425" rIns="91425" bIns="91425" anchor="t" anchorCtr="0">
            <a:noAutofit/>
          </a:bodyPr>
          <a:lstStyle>
            <a:lvl1pPr marL="457200" lvl="0" indent="-355600">
              <a:spcBef>
                <a:spcPts val="600"/>
              </a:spcBef>
              <a:spcAft>
                <a:spcPts val="0"/>
              </a:spcAft>
              <a:buClr>
                <a:schemeClr val="dk2"/>
              </a:buClr>
              <a:buSzPts val="2000"/>
              <a:buFont typeface="Lato Light"/>
              <a:buChar char="○"/>
              <a:defRPr sz="2000">
                <a:solidFill>
                  <a:schemeClr val="dk1"/>
                </a:solidFill>
                <a:latin typeface="Lato Light"/>
                <a:ea typeface="Lato Light"/>
                <a:cs typeface="Lato Light"/>
                <a:sym typeface="Lato Light"/>
              </a:defRPr>
            </a:lvl1pPr>
            <a:lvl2pPr marL="914400" lvl="1" indent="-355600">
              <a:spcBef>
                <a:spcPts val="1000"/>
              </a:spcBef>
              <a:spcAft>
                <a:spcPts val="0"/>
              </a:spcAft>
              <a:buClr>
                <a:schemeClr val="dk2"/>
              </a:buClr>
              <a:buSzPts val="2000"/>
              <a:buFont typeface="Lato Light"/>
              <a:buChar char="◦"/>
              <a:defRPr sz="2000">
                <a:solidFill>
                  <a:schemeClr val="dk1"/>
                </a:solidFill>
                <a:latin typeface="Lato Light"/>
                <a:ea typeface="Lato Light"/>
                <a:cs typeface="Lato Light"/>
                <a:sym typeface="Lato Light"/>
              </a:defRPr>
            </a:lvl2pPr>
            <a:lvl3pPr marL="1371600" lvl="2" indent="-355600">
              <a:spcBef>
                <a:spcPts val="1000"/>
              </a:spcBef>
              <a:spcAft>
                <a:spcPts val="0"/>
              </a:spcAft>
              <a:buClr>
                <a:schemeClr val="dk2"/>
              </a:buClr>
              <a:buSzPts val="2000"/>
              <a:buFont typeface="Lato Light"/>
              <a:buChar char="◦"/>
              <a:defRPr sz="2000">
                <a:solidFill>
                  <a:schemeClr val="dk1"/>
                </a:solidFill>
                <a:latin typeface="Lato Light"/>
                <a:ea typeface="Lato Light"/>
                <a:cs typeface="Lato Light"/>
                <a:sym typeface="Lato Light"/>
              </a:defRPr>
            </a:lvl3pPr>
            <a:lvl4pPr marL="1828800" lvl="3" indent="-355600">
              <a:spcBef>
                <a:spcPts val="1000"/>
              </a:spcBef>
              <a:spcAft>
                <a:spcPts val="0"/>
              </a:spcAft>
              <a:buClr>
                <a:schemeClr val="dk1"/>
              </a:buClr>
              <a:buSzPts val="2000"/>
              <a:buFont typeface="Lato Light"/>
              <a:buChar char="◦"/>
              <a:defRPr sz="2000">
                <a:solidFill>
                  <a:schemeClr val="dk1"/>
                </a:solidFill>
                <a:latin typeface="Lato Light"/>
                <a:ea typeface="Lato Light"/>
                <a:cs typeface="Lato Light"/>
                <a:sym typeface="Lato Light"/>
              </a:defRPr>
            </a:lvl4pPr>
            <a:lvl5pPr marL="2286000" lvl="4" indent="-355600">
              <a:spcBef>
                <a:spcPts val="1000"/>
              </a:spcBef>
              <a:spcAft>
                <a:spcPts val="0"/>
              </a:spcAft>
              <a:buClr>
                <a:schemeClr val="dk1"/>
              </a:buClr>
              <a:buSzPts val="2000"/>
              <a:buFont typeface="Lato Light"/>
              <a:buChar char="◦"/>
              <a:defRPr sz="2000">
                <a:solidFill>
                  <a:schemeClr val="dk1"/>
                </a:solidFill>
                <a:latin typeface="Lato Light"/>
                <a:ea typeface="Lato Light"/>
                <a:cs typeface="Lato Light"/>
                <a:sym typeface="Lato Light"/>
              </a:defRPr>
            </a:lvl5pPr>
            <a:lvl6pPr marL="2743200" lvl="5" indent="-355600">
              <a:spcBef>
                <a:spcPts val="1000"/>
              </a:spcBef>
              <a:spcAft>
                <a:spcPts val="0"/>
              </a:spcAft>
              <a:buClr>
                <a:schemeClr val="dk1"/>
              </a:buClr>
              <a:buSzPts val="2000"/>
              <a:buFont typeface="Lato Light"/>
              <a:buChar char="◦"/>
              <a:defRPr sz="2000">
                <a:solidFill>
                  <a:schemeClr val="dk1"/>
                </a:solidFill>
                <a:latin typeface="Lato Light"/>
                <a:ea typeface="Lato Light"/>
                <a:cs typeface="Lato Light"/>
                <a:sym typeface="Lato Light"/>
              </a:defRPr>
            </a:lvl6pPr>
            <a:lvl7pPr marL="3200400" lvl="6" indent="-355600">
              <a:spcBef>
                <a:spcPts val="1000"/>
              </a:spcBef>
              <a:spcAft>
                <a:spcPts val="0"/>
              </a:spcAft>
              <a:buClr>
                <a:schemeClr val="dk1"/>
              </a:buClr>
              <a:buSzPts val="2000"/>
              <a:buFont typeface="Lato Light"/>
              <a:buChar char="◦"/>
              <a:defRPr sz="2000">
                <a:solidFill>
                  <a:schemeClr val="dk1"/>
                </a:solidFill>
                <a:latin typeface="Lato Light"/>
                <a:ea typeface="Lato Light"/>
                <a:cs typeface="Lato Light"/>
                <a:sym typeface="Lato Light"/>
              </a:defRPr>
            </a:lvl7pPr>
            <a:lvl8pPr marL="3657600" lvl="7" indent="-355600">
              <a:spcBef>
                <a:spcPts val="1000"/>
              </a:spcBef>
              <a:spcAft>
                <a:spcPts val="0"/>
              </a:spcAft>
              <a:buClr>
                <a:schemeClr val="dk1"/>
              </a:buClr>
              <a:buSzPts val="2000"/>
              <a:buFont typeface="Lato Light"/>
              <a:buChar char="◦"/>
              <a:defRPr sz="2000">
                <a:solidFill>
                  <a:schemeClr val="dk1"/>
                </a:solidFill>
                <a:latin typeface="Lato Light"/>
                <a:ea typeface="Lato Light"/>
                <a:cs typeface="Lato Light"/>
                <a:sym typeface="Lato Light"/>
              </a:defRPr>
            </a:lvl8pPr>
            <a:lvl9pPr marL="4114800" lvl="8" indent="-355600">
              <a:spcBef>
                <a:spcPts val="1000"/>
              </a:spcBef>
              <a:spcAft>
                <a:spcPts val="1000"/>
              </a:spcAft>
              <a:buClr>
                <a:schemeClr val="dk1"/>
              </a:buClr>
              <a:buSzPts val="2000"/>
              <a:buFont typeface="Lato Light"/>
              <a:buChar char="◦"/>
              <a:defRPr sz="2000">
                <a:solidFill>
                  <a:schemeClr val="dk1"/>
                </a:solidFill>
                <a:latin typeface="Lato Light"/>
                <a:ea typeface="Lato Light"/>
                <a:cs typeface="Lato Light"/>
                <a:sym typeface="Lato Light"/>
              </a:defRPr>
            </a:lvl9pPr>
          </a:lstStyle>
          <a:p>
            <a:endParaRPr/>
          </a:p>
        </p:txBody>
      </p:sp>
      <p:sp>
        <p:nvSpPr>
          <p:cNvPr id="7" name="Google Shape;7;p1"/>
          <p:cNvSpPr txBox="1">
            <a:spLocks noGrp="1"/>
          </p:cNvSpPr>
          <p:nvPr>
            <p:ph type="title"/>
          </p:nvPr>
        </p:nvSpPr>
        <p:spPr>
          <a:xfrm>
            <a:off x="192100" y="745967"/>
            <a:ext cx="2856000" cy="35072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lt1"/>
              </a:buClr>
              <a:buSzPts val="2000"/>
              <a:buFont typeface="Roboto Slab Regular"/>
              <a:buNone/>
              <a:defRPr sz="2000">
                <a:solidFill>
                  <a:schemeClr val="lt1"/>
                </a:solidFill>
                <a:latin typeface="Roboto Slab Regular"/>
                <a:ea typeface="Roboto Slab Regular"/>
                <a:cs typeface="Roboto Slab Regular"/>
                <a:sym typeface="Roboto Slab Regular"/>
              </a:defRPr>
            </a:lvl1pPr>
            <a:lvl2pPr lvl="1">
              <a:spcBef>
                <a:spcPts val="0"/>
              </a:spcBef>
              <a:spcAft>
                <a:spcPts val="0"/>
              </a:spcAft>
              <a:buClr>
                <a:schemeClr val="lt1"/>
              </a:buClr>
              <a:buSzPts val="2000"/>
              <a:buFont typeface="Roboto Slab Regular"/>
              <a:buNone/>
              <a:defRPr sz="2000">
                <a:solidFill>
                  <a:schemeClr val="lt1"/>
                </a:solidFill>
                <a:latin typeface="Roboto Slab Regular"/>
                <a:ea typeface="Roboto Slab Regular"/>
                <a:cs typeface="Roboto Slab Regular"/>
                <a:sym typeface="Roboto Slab Regular"/>
              </a:defRPr>
            </a:lvl2pPr>
            <a:lvl3pPr lvl="2">
              <a:spcBef>
                <a:spcPts val="0"/>
              </a:spcBef>
              <a:spcAft>
                <a:spcPts val="0"/>
              </a:spcAft>
              <a:buClr>
                <a:schemeClr val="lt1"/>
              </a:buClr>
              <a:buSzPts val="2000"/>
              <a:buFont typeface="Roboto Slab Regular"/>
              <a:buNone/>
              <a:defRPr sz="2000">
                <a:solidFill>
                  <a:schemeClr val="lt1"/>
                </a:solidFill>
                <a:latin typeface="Roboto Slab Regular"/>
                <a:ea typeface="Roboto Slab Regular"/>
                <a:cs typeface="Roboto Slab Regular"/>
                <a:sym typeface="Roboto Slab Regular"/>
              </a:defRPr>
            </a:lvl3pPr>
            <a:lvl4pPr lvl="3">
              <a:spcBef>
                <a:spcPts val="0"/>
              </a:spcBef>
              <a:spcAft>
                <a:spcPts val="0"/>
              </a:spcAft>
              <a:buClr>
                <a:schemeClr val="lt1"/>
              </a:buClr>
              <a:buSzPts val="2000"/>
              <a:buFont typeface="Roboto Slab Regular"/>
              <a:buNone/>
              <a:defRPr sz="2000">
                <a:solidFill>
                  <a:schemeClr val="lt1"/>
                </a:solidFill>
                <a:latin typeface="Roboto Slab Regular"/>
                <a:ea typeface="Roboto Slab Regular"/>
                <a:cs typeface="Roboto Slab Regular"/>
                <a:sym typeface="Roboto Slab Regular"/>
              </a:defRPr>
            </a:lvl4pPr>
            <a:lvl5pPr lvl="4">
              <a:spcBef>
                <a:spcPts val="0"/>
              </a:spcBef>
              <a:spcAft>
                <a:spcPts val="0"/>
              </a:spcAft>
              <a:buClr>
                <a:schemeClr val="lt1"/>
              </a:buClr>
              <a:buSzPts val="2000"/>
              <a:buFont typeface="Roboto Slab Regular"/>
              <a:buNone/>
              <a:defRPr sz="2000">
                <a:solidFill>
                  <a:schemeClr val="lt1"/>
                </a:solidFill>
                <a:latin typeface="Roboto Slab Regular"/>
                <a:ea typeface="Roboto Slab Regular"/>
                <a:cs typeface="Roboto Slab Regular"/>
                <a:sym typeface="Roboto Slab Regular"/>
              </a:defRPr>
            </a:lvl5pPr>
            <a:lvl6pPr lvl="5">
              <a:spcBef>
                <a:spcPts val="0"/>
              </a:spcBef>
              <a:spcAft>
                <a:spcPts val="0"/>
              </a:spcAft>
              <a:buClr>
                <a:schemeClr val="lt1"/>
              </a:buClr>
              <a:buSzPts val="2000"/>
              <a:buFont typeface="Roboto Slab Regular"/>
              <a:buNone/>
              <a:defRPr sz="2000">
                <a:solidFill>
                  <a:schemeClr val="lt1"/>
                </a:solidFill>
                <a:latin typeface="Roboto Slab Regular"/>
                <a:ea typeface="Roboto Slab Regular"/>
                <a:cs typeface="Roboto Slab Regular"/>
                <a:sym typeface="Roboto Slab Regular"/>
              </a:defRPr>
            </a:lvl6pPr>
            <a:lvl7pPr lvl="6">
              <a:spcBef>
                <a:spcPts val="0"/>
              </a:spcBef>
              <a:spcAft>
                <a:spcPts val="0"/>
              </a:spcAft>
              <a:buClr>
                <a:schemeClr val="lt1"/>
              </a:buClr>
              <a:buSzPts val="2000"/>
              <a:buFont typeface="Roboto Slab Regular"/>
              <a:buNone/>
              <a:defRPr sz="2000">
                <a:solidFill>
                  <a:schemeClr val="lt1"/>
                </a:solidFill>
                <a:latin typeface="Roboto Slab Regular"/>
                <a:ea typeface="Roboto Slab Regular"/>
                <a:cs typeface="Roboto Slab Regular"/>
                <a:sym typeface="Roboto Slab Regular"/>
              </a:defRPr>
            </a:lvl7pPr>
            <a:lvl8pPr lvl="7">
              <a:spcBef>
                <a:spcPts val="0"/>
              </a:spcBef>
              <a:spcAft>
                <a:spcPts val="0"/>
              </a:spcAft>
              <a:buClr>
                <a:schemeClr val="lt1"/>
              </a:buClr>
              <a:buSzPts val="2000"/>
              <a:buFont typeface="Roboto Slab Regular"/>
              <a:buNone/>
              <a:defRPr sz="2000">
                <a:solidFill>
                  <a:schemeClr val="lt1"/>
                </a:solidFill>
                <a:latin typeface="Roboto Slab Regular"/>
                <a:ea typeface="Roboto Slab Regular"/>
                <a:cs typeface="Roboto Slab Regular"/>
                <a:sym typeface="Roboto Slab Regular"/>
              </a:defRPr>
            </a:lvl8pPr>
            <a:lvl9pPr lvl="8">
              <a:spcBef>
                <a:spcPts val="0"/>
              </a:spcBef>
              <a:spcAft>
                <a:spcPts val="0"/>
              </a:spcAft>
              <a:buClr>
                <a:schemeClr val="lt1"/>
              </a:buClr>
              <a:buSzPts val="2000"/>
              <a:buFont typeface="Roboto Slab Regular"/>
              <a:buNone/>
              <a:defRPr sz="2000">
                <a:solidFill>
                  <a:schemeClr val="lt1"/>
                </a:solidFill>
                <a:latin typeface="Roboto Slab Regular"/>
                <a:ea typeface="Roboto Slab Regular"/>
                <a:cs typeface="Roboto Slab Regular"/>
                <a:sym typeface="Roboto Slab Regular"/>
              </a:defRPr>
            </a:lvl9pPr>
          </a:lstStyle>
          <a:p>
            <a:endParaRPr/>
          </a:p>
        </p:txBody>
      </p:sp>
      <p:sp>
        <p:nvSpPr>
          <p:cNvPr id="8" name="Google Shape;8;p1"/>
          <p:cNvSpPr txBox="1">
            <a:spLocks noGrp="1"/>
          </p:cNvSpPr>
          <p:nvPr>
            <p:ph type="sldNum" idx="12"/>
          </p:nvPr>
        </p:nvSpPr>
        <p:spPr>
          <a:xfrm>
            <a:off x="10823979" y="557417"/>
            <a:ext cx="731600" cy="524800"/>
          </a:xfrm>
          <a:prstGeom prst="rect">
            <a:avLst/>
          </a:prstGeom>
          <a:noFill/>
          <a:ln>
            <a:noFill/>
          </a:ln>
        </p:spPr>
        <p:txBody>
          <a:bodyPr spcFirstLastPara="1" wrap="square" lIns="91425" tIns="91425" rIns="91425" bIns="91425" anchor="ctr" anchorCtr="0">
            <a:noAutofit/>
          </a:bodyPr>
          <a:lstStyle>
            <a:lvl1pPr lvl="0" algn="r">
              <a:buNone/>
              <a:defRPr sz="1600">
                <a:solidFill>
                  <a:schemeClr val="dk2"/>
                </a:solidFill>
                <a:latin typeface="Lato Light"/>
                <a:ea typeface="Lato Light"/>
                <a:cs typeface="Lato Light"/>
                <a:sym typeface="Lato Light"/>
              </a:defRPr>
            </a:lvl1pPr>
            <a:lvl2pPr lvl="1" algn="r">
              <a:buNone/>
              <a:defRPr sz="1600">
                <a:solidFill>
                  <a:schemeClr val="dk2"/>
                </a:solidFill>
                <a:latin typeface="Lato Light"/>
                <a:ea typeface="Lato Light"/>
                <a:cs typeface="Lato Light"/>
                <a:sym typeface="Lato Light"/>
              </a:defRPr>
            </a:lvl2pPr>
            <a:lvl3pPr lvl="2" algn="r">
              <a:buNone/>
              <a:defRPr sz="1600">
                <a:solidFill>
                  <a:schemeClr val="dk2"/>
                </a:solidFill>
                <a:latin typeface="Lato Light"/>
                <a:ea typeface="Lato Light"/>
                <a:cs typeface="Lato Light"/>
                <a:sym typeface="Lato Light"/>
              </a:defRPr>
            </a:lvl3pPr>
            <a:lvl4pPr lvl="3" algn="r">
              <a:buNone/>
              <a:defRPr sz="1600">
                <a:solidFill>
                  <a:schemeClr val="dk2"/>
                </a:solidFill>
                <a:latin typeface="Lato Light"/>
                <a:ea typeface="Lato Light"/>
                <a:cs typeface="Lato Light"/>
                <a:sym typeface="Lato Light"/>
              </a:defRPr>
            </a:lvl4pPr>
            <a:lvl5pPr lvl="4" algn="r">
              <a:buNone/>
              <a:defRPr sz="1600">
                <a:solidFill>
                  <a:schemeClr val="dk2"/>
                </a:solidFill>
                <a:latin typeface="Lato Light"/>
                <a:ea typeface="Lato Light"/>
                <a:cs typeface="Lato Light"/>
                <a:sym typeface="Lato Light"/>
              </a:defRPr>
            </a:lvl5pPr>
            <a:lvl6pPr lvl="5" algn="r">
              <a:buNone/>
              <a:defRPr sz="1600">
                <a:solidFill>
                  <a:schemeClr val="dk2"/>
                </a:solidFill>
                <a:latin typeface="Lato Light"/>
                <a:ea typeface="Lato Light"/>
                <a:cs typeface="Lato Light"/>
                <a:sym typeface="Lato Light"/>
              </a:defRPr>
            </a:lvl6pPr>
            <a:lvl7pPr lvl="6" algn="r">
              <a:buNone/>
              <a:defRPr sz="1600">
                <a:solidFill>
                  <a:schemeClr val="dk2"/>
                </a:solidFill>
                <a:latin typeface="Lato Light"/>
                <a:ea typeface="Lato Light"/>
                <a:cs typeface="Lato Light"/>
                <a:sym typeface="Lato Light"/>
              </a:defRPr>
            </a:lvl7pPr>
            <a:lvl8pPr lvl="7" algn="r">
              <a:buNone/>
              <a:defRPr sz="1600">
                <a:solidFill>
                  <a:schemeClr val="dk2"/>
                </a:solidFill>
                <a:latin typeface="Lato Light"/>
                <a:ea typeface="Lato Light"/>
                <a:cs typeface="Lato Light"/>
                <a:sym typeface="Lato Light"/>
              </a:defRPr>
            </a:lvl8pPr>
            <a:lvl9pPr lvl="8" algn="r">
              <a:buNone/>
              <a:defRPr sz="1600">
                <a:solidFill>
                  <a:schemeClr val="dk2"/>
                </a:solidFill>
                <a:latin typeface="Lato Light"/>
                <a:ea typeface="Lato Light"/>
                <a:cs typeface="Lato Light"/>
                <a:sym typeface="Lato Light"/>
              </a:defRPr>
            </a:lvl9pPr>
          </a:lstStyle>
          <a:p>
            <a:pPr defTabSz="1219170">
              <a:buClr>
                <a:srgbClr val="000000"/>
              </a:buClr>
            </a:pPr>
            <a:fld id="{00000000-1234-1234-1234-123412341234}" type="slidenum">
              <a:rPr lang="en" kern="0" smtClean="0">
                <a:solidFill>
                  <a:srgbClr val="A6BCC9"/>
                </a:solidFill>
              </a:rPr>
              <a:pPr defTabSz="1219170">
                <a:buClr>
                  <a:srgbClr val="000000"/>
                </a:buClr>
              </a:pPr>
              <a:t>‹#›</a:t>
            </a:fld>
            <a:endParaRPr lang="en" kern="0">
              <a:solidFill>
                <a:srgbClr val="A6BCC9"/>
              </a:solidFill>
            </a:endParaRPr>
          </a:p>
        </p:txBody>
      </p:sp>
    </p:spTree>
    <p:extLst>
      <p:ext uri="{BB962C8B-B14F-4D97-AF65-F5344CB8AC3E}">
        <p14:creationId xmlns:p14="http://schemas.microsoft.com/office/powerpoint/2010/main" val="3341869649"/>
      </p:ext>
    </p:extLst>
  </p:cSld>
  <p:clrMap bg1="lt1" tx1="dk1" bg2="dk2" tx2="lt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 id="2147483792" r:id="rId12"/>
  </p:sldLayoutIdLst>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body" idx="1"/>
          </p:nvPr>
        </p:nvSpPr>
        <p:spPr>
          <a:xfrm>
            <a:off x="3869167" y="1377867"/>
            <a:ext cx="7056400" cy="4356400"/>
          </a:xfrm>
          <a:prstGeom prst="rect">
            <a:avLst/>
          </a:prstGeom>
          <a:noFill/>
          <a:ln>
            <a:noFill/>
          </a:ln>
        </p:spPr>
        <p:txBody>
          <a:bodyPr spcFirstLastPara="1" wrap="square" lIns="91425" tIns="91425" rIns="91425" bIns="91425" anchor="t" anchorCtr="0">
            <a:noAutofit/>
          </a:bodyPr>
          <a:lstStyle>
            <a:lvl1pPr marL="457200" lvl="0" indent="-355600">
              <a:spcBef>
                <a:spcPts val="600"/>
              </a:spcBef>
              <a:spcAft>
                <a:spcPts val="0"/>
              </a:spcAft>
              <a:buClr>
                <a:schemeClr val="dk2"/>
              </a:buClr>
              <a:buSzPts val="2000"/>
              <a:buFont typeface="Lato Light"/>
              <a:buChar char="○"/>
              <a:defRPr sz="2000">
                <a:solidFill>
                  <a:schemeClr val="dk1"/>
                </a:solidFill>
                <a:latin typeface="Lato Light"/>
                <a:ea typeface="Lato Light"/>
                <a:cs typeface="Lato Light"/>
                <a:sym typeface="Lato Light"/>
              </a:defRPr>
            </a:lvl1pPr>
            <a:lvl2pPr marL="914400" lvl="1" indent="-355600">
              <a:spcBef>
                <a:spcPts val="1000"/>
              </a:spcBef>
              <a:spcAft>
                <a:spcPts val="0"/>
              </a:spcAft>
              <a:buClr>
                <a:schemeClr val="dk2"/>
              </a:buClr>
              <a:buSzPts val="2000"/>
              <a:buFont typeface="Lato Light"/>
              <a:buChar char="◦"/>
              <a:defRPr sz="2000">
                <a:solidFill>
                  <a:schemeClr val="dk1"/>
                </a:solidFill>
                <a:latin typeface="Lato Light"/>
                <a:ea typeface="Lato Light"/>
                <a:cs typeface="Lato Light"/>
                <a:sym typeface="Lato Light"/>
              </a:defRPr>
            </a:lvl2pPr>
            <a:lvl3pPr marL="1371600" lvl="2" indent="-355600">
              <a:spcBef>
                <a:spcPts val="1000"/>
              </a:spcBef>
              <a:spcAft>
                <a:spcPts val="0"/>
              </a:spcAft>
              <a:buClr>
                <a:schemeClr val="dk2"/>
              </a:buClr>
              <a:buSzPts val="2000"/>
              <a:buFont typeface="Lato Light"/>
              <a:buChar char="◦"/>
              <a:defRPr sz="2000">
                <a:solidFill>
                  <a:schemeClr val="dk1"/>
                </a:solidFill>
                <a:latin typeface="Lato Light"/>
                <a:ea typeface="Lato Light"/>
                <a:cs typeface="Lato Light"/>
                <a:sym typeface="Lato Light"/>
              </a:defRPr>
            </a:lvl3pPr>
            <a:lvl4pPr marL="1828800" lvl="3" indent="-355600">
              <a:spcBef>
                <a:spcPts val="1000"/>
              </a:spcBef>
              <a:spcAft>
                <a:spcPts val="0"/>
              </a:spcAft>
              <a:buClr>
                <a:schemeClr val="dk1"/>
              </a:buClr>
              <a:buSzPts val="2000"/>
              <a:buFont typeface="Lato Light"/>
              <a:buChar char="◦"/>
              <a:defRPr sz="2000">
                <a:solidFill>
                  <a:schemeClr val="dk1"/>
                </a:solidFill>
                <a:latin typeface="Lato Light"/>
                <a:ea typeface="Lato Light"/>
                <a:cs typeface="Lato Light"/>
                <a:sym typeface="Lato Light"/>
              </a:defRPr>
            </a:lvl4pPr>
            <a:lvl5pPr marL="2286000" lvl="4" indent="-355600">
              <a:spcBef>
                <a:spcPts val="1000"/>
              </a:spcBef>
              <a:spcAft>
                <a:spcPts val="0"/>
              </a:spcAft>
              <a:buClr>
                <a:schemeClr val="dk1"/>
              </a:buClr>
              <a:buSzPts val="2000"/>
              <a:buFont typeface="Lato Light"/>
              <a:buChar char="◦"/>
              <a:defRPr sz="2000">
                <a:solidFill>
                  <a:schemeClr val="dk1"/>
                </a:solidFill>
                <a:latin typeface="Lato Light"/>
                <a:ea typeface="Lato Light"/>
                <a:cs typeface="Lato Light"/>
                <a:sym typeface="Lato Light"/>
              </a:defRPr>
            </a:lvl5pPr>
            <a:lvl6pPr marL="2743200" lvl="5" indent="-355600">
              <a:spcBef>
                <a:spcPts val="1000"/>
              </a:spcBef>
              <a:spcAft>
                <a:spcPts val="0"/>
              </a:spcAft>
              <a:buClr>
                <a:schemeClr val="dk1"/>
              </a:buClr>
              <a:buSzPts val="2000"/>
              <a:buFont typeface="Lato Light"/>
              <a:buChar char="◦"/>
              <a:defRPr sz="2000">
                <a:solidFill>
                  <a:schemeClr val="dk1"/>
                </a:solidFill>
                <a:latin typeface="Lato Light"/>
                <a:ea typeface="Lato Light"/>
                <a:cs typeface="Lato Light"/>
                <a:sym typeface="Lato Light"/>
              </a:defRPr>
            </a:lvl6pPr>
            <a:lvl7pPr marL="3200400" lvl="6" indent="-355600">
              <a:spcBef>
                <a:spcPts val="1000"/>
              </a:spcBef>
              <a:spcAft>
                <a:spcPts val="0"/>
              </a:spcAft>
              <a:buClr>
                <a:schemeClr val="dk1"/>
              </a:buClr>
              <a:buSzPts val="2000"/>
              <a:buFont typeface="Lato Light"/>
              <a:buChar char="◦"/>
              <a:defRPr sz="2000">
                <a:solidFill>
                  <a:schemeClr val="dk1"/>
                </a:solidFill>
                <a:latin typeface="Lato Light"/>
                <a:ea typeface="Lato Light"/>
                <a:cs typeface="Lato Light"/>
                <a:sym typeface="Lato Light"/>
              </a:defRPr>
            </a:lvl7pPr>
            <a:lvl8pPr marL="3657600" lvl="7" indent="-355600">
              <a:spcBef>
                <a:spcPts val="1000"/>
              </a:spcBef>
              <a:spcAft>
                <a:spcPts val="0"/>
              </a:spcAft>
              <a:buClr>
                <a:schemeClr val="dk1"/>
              </a:buClr>
              <a:buSzPts val="2000"/>
              <a:buFont typeface="Lato Light"/>
              <a:buChar char="◦"/>
              <a:defRPr sz="2000">
                <a:solidFill>
                  <a:schemeClr val="dk1"/>
                </a:solidFill>
                <a:latin typeface="Lato Light"/>
                <a:ea typeface="Lato Light"/>
                <a:cs typeface="Lato Light"/>
                <a:sym typeface="Lato Light"/>
              </a:defRPr>
            </a:lvl8pPr>
            <a:lvl9pPr marL="4114800" lvl="8" indent="-355600">
              <a:spcBef>
                <a:spcPts val="1000"/>
              </a:spcBef>
              <a:spcAft>
                <a:spcPts val="1000"/>
              </a:spcAft>
              <a:buClr>
                <a:schemeClr val="dk1"/>
              </a:buClr>
              <a:buSzPts val="2000"/>
              <a:buFont typeface="Lato Light"/>
              <a:buChar char="◦"/>
              <a:defRPr sz="2000">
                <a:solidFill>
                  <a:schemeClr val="dk1"/>
                </a:solidFill>
                <a:latin typeface="Lato Light"/>
                <a:ea typeface="Lato Light"/>
                <a:cs typeface="Lato Light"/>
                <a:sym typeface="Lato Light"/>
              </a:defRPr>
            </a:lvl9pPr>
          </a:lstStyle>
          <a:p>
            <a:endParaRPr/>
          </a:p>
        </p:txBody>
      </p:sp>
      <p:sp>
        <p:nvSpPr>
          <p:cNvPr id="7" name="Google Shape;7;p1"/>
          <p:cNvSpPr txBox="1">
            <a:spLocks noGrp="1"/>
          </p:cNvSpPr>
          <p:nvPr>
            <p:ph type="title"/>
          </p:nvPr>
        </p:nvSpPr>
        <p:spPr>
          <a:xfrm>
            <a:off x="192100" y="745967"/>
            <a:ext cx="2856000" cy="35072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lt1"/>
              </a:buClr>
              <a:buSzPts val="2000"/>
              <a:buFont typeface="Roboto Slab Regular"/>
              <a:buNone/>
              <a:defRPr sz="2000">
                <a:solidFill>
                  <a:schemeClr val="lt1"/>
                </a:solidFill>
                <a:latin typeface="Roboto Slab Regular"/>
                <a:ea typeface="Roboto Slab Regular"/>
                <a:cs typeface="Roboto Slab Regular"/>
                <a:sym typeface="Roboto Slab Regular"/>
              </a:defRPr>
            </a:lvl1pPr>
            <a:lvl2pPr lvl="1">
              <a:spcBef>
                <a:spcPts val="0"/>
              </a:spcBef>
              <a:spcAft>
                <a:spcPts val="0"/>
              </a:spcAft>
              <a:buClr>
                <a:schemeClr val="lt1"/>
              </a:buClr>
              <a:buSzPts val="2000"/>
              <a:buFont typeface="Roboto Slab Regular"/>
              <a:buNone/>
              <a:defRPr sz="2000">
                <a:solidFill>
                  <a:schemeClr val="lt1"/>
                </a:solidFill>
                <a:latin typeface="Roboto Slab Regular"/>
                <a:ea typeface="Roboto Slab Regular"/>
                <a:cs typeface="Roboto Slab Regular"/>
                <a:sym typeface="Roboto Slab Regular"/>
              </a:defRPr>
            </a:lvl2pPr>
            <a:lvl3pPr lvl="2">
              <a:spcBef>
                <a:spcPts val="0"/>
              </a:spcBef>
              <a:spcAft>
                <a:spcPts val="0"/>
              </a:spcAft>
              <a:buClr>
                <a:schemeClr val="lt1"/>
              </a:buClr>
              <a:buSzPts val="2000"/>
              <a:buFont typeface="Roboto Slab Regular"/>
              <a:buNone/>
              <a:defRPr sz="2000">
                <a:solidFill>
                  <a:schemeClr val="lt1"/>
                </a:solidFill>
                <a:latin typeface="Roboto Slab Regular"/>
                <a:ea typeface="Roboto Slab Regular"/>
                <a:cs typeface="Roboto Slab Regular"/>
                <a:sym typeface="Roboto Slab Regular"/>
              </a:defRPr>
            </a:lvl3pPr>
            <a:lvl4pPr lvl="3">
              <a:spcBef>
                <a:spcPts val="0"/>
              </a:spcBef>
              <a:spcAft>
                <a:spcPts val="0"/>
              </a:spcAft>
              <a:buClr>
                <a:schemeClr val="lt1"/>
              </a:buClr>
              <a:buSzPts val="2000"/>
              <a:buFont typeface="Roboto Slab Regular"/>
              <a:buNone/>
              <a:defRPr sz="2000">
                <a:solidFill>
                  <a:schemeClr val="lt1"/>
                </a:solidFill>
                <a:latin typeface="Roboto Slab Regular"/>
                <a:ea typeface="Roboto Slab Regular"/>
                <a:cs typeface="Roboto Slab Regular"/>
                <a:sym typeface="Roboto Slab Regular"/>
              </a:defRPr>
            </a:lvl4pPr>
            <a:lvl5pPr lvl="4">
              <a:spcBef>
                <a:spcPts val="0"/>
              </a:spcBef>
              <a:spcAft>
                <a:spcPts val="0"/>
              </a:spcAft>
              <a:buClr>
                <a:schemeClr val="lt1"/>
              </a:buClr>
              <a:buSzPts val="2000"/>
              <a:buFont typeface="Roboto Slab Regular"/>
              <a:buNone/>
              <a:defRPr sz="2000">
                <a:solidFill>
                  <a:schemeClr val="lt1"/>
                </a:solidFill>
                <a:latin typeface="Roboto Slab Regular"/>
                <a:ea typeface="Roboto Slab Regular"/>
                <a:cs typeface="Roboto Slab Regular"/>
                <a:sym typeface="Roboto Slab Regular"/>
              </a:defRPr>
            </a:lvl5pPr>
            <a:lvl6pPr lvl="5">
              <a:spcBef>
                <a:spcPts val="0"/>
              </a:spcBef>
              <a:spcAft>
                <a:spcPts val="0"/>
              </a:spcAft>
              <a:buClr>
                <a:schemeClr val="lt1"/>
              </a:buClr>
              <a:buSzPts val="2000"/>
              <a:buFont typeface="Roboto Slab Regular"/>
              <a:buNone/>
              <a:defRPr sz="2000">
                <a:solidFill>
                  <a:schemeClr val="lt1"/>
                </a:solidFill>
                <a:latin typeface="Roboto Slab Regular"/>
                <a:ea typeface="Roboto Slab Regular"/>
                <a:cs typeface="Roboto Slab Regular"/>
                <a:sym typeface="Roboto Slab Regular"/>
              </a:defRPr>
            </a:lvl6pPr>
            <a:lvl7pPr lvl="6">
              <a:spcBef>
                <a:spcPts val="0"/>
              </a:spcBef>
              <a:spcAft>
                <a:spcPts val="0"/>
              </a:spcAft>
              <a:buClr>
                <a:schemeClr val="lt1"/>
              </a:buClr>
              <a:buSzPts val="2000"/>
              <a:buFont typeface="Roboto Slab Regular"/>
              <a:buNone/>
              <a:defRPr sz="2000">
                <a:solidFill>
                  <a:schemeClr val="lt1"/>
                </a:solidFill>
                <a:latin typeface="Roboto Slab Regular"/>
                <a:ea typeface="Roboto Slab Regular"/>
                <a:cs typeface="Roboto Slab Regular"/>
                <a:sym typeface="Roboto Slab Regular"/>
              </a:defRPr>
            </a:lvl7pPr>
            <a:lvl8pPr lvl="7">
              <a:spcBef>
                <a:spcPts val="0"/>
              </a:spcBef>
              <a:spcAft>
                <a:spcPts val="0"/>
              </a:spcAft>
              <a:buClr>
                <a:schemeClr val="lt1"/>
              </a:buClr>
              <a:buSzPts val="2000"/>
              <a:buFont typeface="Roboto Slab Regular"/>
              <a:buNone/>
              <a:defRPr sz="2000">
                <a:solidFill>
                  <a:schemeClr val="lt1"/>
                </a:solidFill>
                <a:latin typeface="Roboto Slab Regular"/>
                <a:ea typeface="Roboto Slab Regular"/>
                <a:cs typeface="Roboto Slab Regular"/>
                <a:sym typeface="Roboto Slab Regular"/>
              </a:defRPr>
            </a:lvl8pPr>
            <a:lvl9pPr lvl="8">
              <a:spcBef>
                <a:spcPts val="0"/>
              </a:spcBef>
              <a:spcAft>
                <a:spcPts val="0"/>
              </a:spcAft>
              <a:buClr>
                <a:schemeClr val="lt1"/>
              </a:buClr>
              <a:buSzPts val="2000"/>
              <a:buFont typeface="Roboto Slab Regular"/>
              <a:buNone/>
              <a:defRPr sz="2000">
                <a:solidFill>
                  <a:schemeClr val="lt1"/>
                </a:solidFill>
                <a:latin typeface="Roboto Slab Regular"/>
                <a:ea typeface="Roboto Slab Regular"/>
                <a:cs typeface="Roboto Slab Regular"/>
                <a:sym typeface="Roboto Slab Regular"/>
              </a:defRPr>
            </a:lvl9pPr>
          </a:lstStyle>
          <a:p>
            <a:endParaRPr/>
          </a:p>
        </p:txBody>
      </p:sp>
      <p:sp>
        <p:nvSpPr>
          <p:cNvPr id="8" name="Google Shape;8;p1"/>
          <p:cNvSpPr txBox="1">
            <a:spLocks noGrp="1"/>
          </p:cNvSpPr>
          <p:nvPr>
            <p:ph type="sldNum" idx="12"/>
          </p:nvPr>
        </p:nvSpPr>
        <p:spPr>
          <a:xfrm>
            <a:off x="10823979" y="557417"/>
            <a:ext cx="731600" cy="524800"/>
          </a:xfrm>
          <a:prstGeom prst="rect">
            <a:avLst/>
          </a:prstGeom>
          <a:noFill/>
          <a:ln>
            <a:noFill/>
          </a:ln>
        </p:spPr>
        <p:txBody>
          <a:bodyPr spcFirstLastPara="1" wrap="square" lIns="91425" tIns="91425" rIns="91425" bIns="91425" anchor="ctr" anchorCtr="0">
            <a:noAutofit/>
          </a:bodyPr>
          <a:lstStyle>
            <a:lvl1pPr lvl="0" algn="r">
              <a:buNone/>
              <a:defRPr sz="1600">
                <a:solidFill>
                  <a:schemeClr val="dk2"/>
                </a:solidFill>
                <a:latin typeface="Lato Light"/>
                <a:ea typeface="Lato Light"/>
                <a:cs typeface="Lato Light"/>
                <a:sym typeface="Lato Light"/>
              </a:defRPr>
            </a:lvl1pPr>
            <a:lvl2pPr lvl="1" algn="r">
              <a:buNone/>
              <a:defRPr sz="1600">
                <a:solidFill>
                  <a:schemeClr val="dk2"/>
                </a:solidFill>
                <a:latin typeface="Lato Light"/>
                <a:ea typeface="Lato Light"/>
                <a:cs typeface="Lato Light"/>
                <a:sym typeface="Lato Light"/>
              </a:defRPr>
            </a:lvl2pPr>
            <a:lvl3pPr lvl="2" algn="r">
              <a:buNone/>
              <a:defRPr sz="1600">
                <a:solidFill>
                  <a:schemeClr val="dk2"/>
                </a:solidFill>
                <a:latin typeface="Lato Light"/>
                <a:ea typeface="Lato Light"/>
                <a:cs typeface="Lato Light"/>
                <a:sym typeface="Lato Light"/>
              </a:defRPr>
            </a:lvl3pPr>
            <a:lvl4pPr lvl="3" algn="r">
              <a:buNone/>
              <a:defRPr sz="1600">
                <a:solidFill>
                  <a:schemeClr val="dk2"/>
                </a:solidFill>
                <a:latin typeface="Lato Light"/>
                <a:ea typeface="Lato Light"/>
                <a:cs typeface="Lato Light"/>
                <a:sym typeface="Lato Light"/>
              </a:defRPr>
            </a:lvl4pPr>
            <a:lvl5pPr lvl="4" algn="r">
              <a:buNone/>
              <a:defRPr sz="1600">
                <a:solidFill>
                  <a:schemeClr val="dk2"/>
                </a:solidFill>
                <a:latin typeface="Lato Light"/>
                <a:ea typeface="Lato Light"/>
                <a:cs typeface="Lato Light"/>
                <a:sym typeface="Lato Light"/>
              </a:defRPr>
            </a:lvl5pPr>
            <a:lvl6pPr lvl="5" algn="r">
              <a:buNone/>
              <a:defRPr sz="1600">
                <a:solidFill>
                  <a:schemeClr val="dk2"/>
                </a:solidFill>
                <a:latin typeface="Lato Light"/>
                <a:ea typeface="Lato Light"/>
                <a:cs typeface="Lato Light"/>
                <a:sym typeface="Lato Light"/>
              </a:defRPr>
            </a:lvl6pPr>
            <a:lvl7pPr lvl="6" algn="r">
              <a:buNone/>
              <a:defRPr sz="1600">
                <a:solidFill>
                  <a:schemeClr val="dk2"/>
                </a:solidFill>
                <a:latin typeface="Lato Light"/>
                <a:ea typeface="Lato Light"/>
                <a:cs typeface="Lato Light"/>
                <a:sym typeface="Lato Light"/>
              </a:defRPr>
            </a:lvl7pPr>
            <a:lvl8pPr lvl="7" algn="r">
              <a:buNone/>
              <a:defRPr sz="1600">
                <a:solidFill>
                  <a:schemeClr val="dk2"/>
                </a:solidFill>
                <a:latin typeface="Lato Light"/>
                <a:ea typeface="Lato Light"/>
                <a:cs typeface="Lato Light"/>
                <a:sym typeface="Lato Light"/>
              </a:defRPr>
            </a:lvl8pPr>
            <a:lvl9pPr lvl="8" algn="r">
              <a:buNone/>
              <a:defRPr sz="1600">
                <a:solidFill>
                  <a:schemeClr val="dk2"/>
                </a:solidFill>
                <a:latin typeface="Lato Light"/>
                <a:ea typeface="Lato Light"/>
                <a:cs typeface="Lato Light"/>
                <a:sym typeface="Lato Light"/>
              </a:defRPr>
            </a:lvl9pPr>
          </a:lstStyle>
          <a:p>
            <a:pPr defTabSz="1219170">
              <a:buClr>
                <a:srgbClr val="000000"/>
              </a:buClr>
            </a:pPr>
            <a:fld id="{00000000-1234-1234-1234-123412341234}" type="slidenum">
              <a:rPr lang="en" kern="0" smtClean="0">
                <a:solidFill>
                  <a:srgbClr val="A6BCC9"/>
                </a:solidFill>
              </a:rPr>
              <a:pPr defTabSz="1219170">
                <a:buClr>
                  <a:srgbClr val="000000"/>
                </a:buClr>
              </a:pPr>
              <a:t>‹#›</a:t>
            </a:fld>
            <a:endParaRPr lang="en" kern="0">
              <a:solidFill>
                <a:srgbClr val="A6BCC9"/>
              </a:solidFill>
            </a:endParaRPr>
          </a:p>
        </p:txBody>
      </p:sp>
    </p:spTree>
    <p:extLst>
      <p:ext uri="{BB962C8B-B14F-4D97-AF65-F5344CB8AC3E}">
        <p14:creationId xmlns:p14="http://schemas.microsoft.com/office/powerpoint/2010/main" val="792905727"/>
      </p:ext>
    </p:extLst>
  </p:cSld>
  <p:clrMap bg1="lt1" tx1="dk1" bg2="dk2" tx2="lt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 id="2147483805" r:id="rId12"/>
    <p:sldLayoutId id="2147483806" r:id="rId13"/>
  </p:sldLayoutIdLst>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7"/>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600">
                <a:solidFill>
                  <a:schemeClr val="tx1">
                    <a:tint val="75000"/>
                  </a:schemeClr>
                </a:solidFill>
                <a:latin typeface="+mn-lt"/>
                <a:cs typeface="+mn-cs"/>
              </a:defRPr>
            </a:lvl1pPr>
          </a:lstStyle>
          <a:p>
            <a:pPr defTabSz="1219170">
              <a:defRPr/>
            </a:pPr>
            <a:fld id="{45ED7051-D9A0-46A4-BB18-073AD62058E2}" type="datetimeFigureOut">
              <a:rPr lang="en-US" smtClean="0">
                <a:solidFill>
                  <a:prstClr val="black">
                    <a:tint val="75000"/>
                  </a:prstClr>
                </a:solidFill>
                <a:sym typeface="Arial"/>
              </a:rPr>
              <a:pPr defTabSz="1219170">
                <a:defRPr/>
              </a:pPr>
              <a:t>6/28/2025</a:t>
            </a:fld>
            <a:endParaRPr lang="en-US">
              <a:solidFill>
                <a:prstClr val="black">
                  <a:tint val="75000"/>
                </a:prstClr>
              </a:solidFill>
              <a:sym typeface="Arial"/>
            </a:endParaRP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600">
                <a:solidFill>
                  <a:schemeClr val="tx1">
                    <a:tint val="75000"/>
                  </a:schemeClr>
                </a:solidFill>
                <a:latin typeface="+mn-lt"/>
                <a:cs typeface="+mn-cs"/>
              </a:defRPr>
            </a:lvl1pPr>
          </a:lstStyle>
          <a:p>
            <a:pPr defTabSz="1219170">
              <a:defRPr/>
            </a:pPr>
            <a:endParaRPr lang="en-US">
              <a:solidFill>
                <a:prstClr val="black">
                  <a:tint val="75000"/>
                </a:prstClr>
              </a:solidFill>
              <a:sym typeface="Arial"/>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600" smtClean="0">
                <a:solidFill>
                  <a:srgbClr val="898989"/>
                </a:solidFill>
                <a:latin typeface="Calibri" pitchFamily="34" charset="0"/>
              </a:defRPr>
            </a:lvl1pPr>
          </a:lstStyle>
          <a:p>
            <a:pPr defTabSz="1219170" fontAlgn="base">
              <a:spcBef>
                <a:spcPct val="0"/>
              </a:spcBef>
              <a:spcAft>
                <a:spcPct val="0"/>
              </a:spcAft>
              <a:defRPr/>
            </a:pPr>
            <a:fld id="{116C9A03-52B6-4A51-8A60-0633C0D8DA60}" type="slidenum">
              <a:rPr lang="en-US" altLang="en-US" smtClean="0">
                <a:cs typeface="Arial" charset="0"/>
                <a:sym typeface="Arial"/>
              </a:rPr>
              <a:pPr defTabSz="1219170" fontAlgn="base">
                <a:spcBef>
                  <a:spcPct val="0"/>
                </a:spcBef>
                <a:spcAft>
                  <a:spcPct val="0"/>
                </a:spcAft>
                <a:defRPr/>
              </a:pPr>
              <a:t>‹#›</a:t>
            </a:fld>
            <a:endParaRPr lang="en-US" altLang="en-US">
              <a:cs typeface="Arial" charset="0"/>
              <a:sym typeface="Arial"/>
            </a:endParaRPr>
          </a:p>
        </p:txBody>
      </p:sp>
    </p:spTree>
    <p:extLst>
      <p:ext uri="{BB962C8B-B14F-4D97-AF65-F5344CB8AC3E}">
        <p14:creationId xmlns:p14="http://schemas.microsoft.com/office/powerpoint/2010/main" val="348266604"/>
      </p:ext>
    </p:extLst>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 id="2147483819" r:id="rId12"/>
    <p:sldLayoutId id="2147483820" r:id="rId13"/>
    <p:sldLayoutId id="2147483821" r:id="rId14"/>
  </p:sldLayoutIdLst>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xStyles>
    <p:titleStyle>
      <a:lvl1pPr algn="ctr" rtl="0" eaLnBrk="0" fontAlgn="base" hangingPunct="0">
        <a:spcBef>
          <a:spcPct val="0"/>
        </a:spcBef>
        <a:spcAft>
          <a:spcPct val="0"/>
        </a:spcAft>
        <a:defRPr sz="5867" kern="1200">
          <a:solidFill>
            <a:schemeClr val="tx1"/>
          </a:solidFill>
          <a:latin typeface="+mj-lt"/>
          <a:ea typeface="+mj-ea"/>
          <a:cs typeface="+mj-cs"/>
        </a:defRPr>
      </a:lvl1pPr>
      <a:lvl2pPr algn="ctr" rtl="0" eaLnBrk="0" fontAlgn="base" hangingPunct="0">
        <a:spcBef>
          <a:spcPct val="0"/>
        </a:spcBef>
        <a:spcAft>
          <a:spcPct val="0"/>
        </a:spcAft>
        <a:defRPr sz="5867">
          <a:solidFill>
            <a:schemeClr val="tx1"/>
          </a:solidFill>
          <a:latin typeface="Calibri" pitchFamily="34" charset="0"/>
        </a:defRPr>
      </a:lvl2pPr>
      <a:lvl3pPr algn="ctr" rtl="0" eaLnBrk="0" fontAlgn="base" hangingPunct="0">
        <a:spcBef>
          <a:spcPct val="0"/>
        </a:spcBef>
        <a:spcAft>
          <a:spcPct val="0"/>
        </a:spcAft>
        <a:defRPr sz="5867">
          <a:solidFill>
            <a:schemeClr val="tx1"/>
          </a:solidFill>
          <a:latin typeface="Calibri" pitchFamily="34" charset="0"/>
        </a:defRPr>
      </a:lvl3pPr>
      <a:lvl4pPr algn="ctr" rtl="0" eaLnBrk="0" fontAlgn="base" hangingPunct="0">
        <a:spcBef>
          <a:spcPct val="0"/>
        </a:spcBef>
        <a:spcAft>
          <a:spcPct val="0"/>
        </a:spcAft>
        <a:defRPr sz="5867">
          <a:solidFill>
            <a:schemeClr val="tx1"/>
          </a:solidFill>
          <a:latin typeface="Calibri" pitchFamily="34" charset="0"/>
        </a:defRPr>
      </a:lvl4pPr>
      <a:lvl5pPr algn="ctr" rtl="0" eaLnBrk="0" fontAlgn="base" hangingPunct="0">
        <a:spcBef>
          <a:spcPct val="0"/>
        </a:spcBef>
        <a:spcAft>
          <a:spcPct val="0"/>
        </a:spcAft>
        <a:defRPr sz="5867">
          <a:solidFill>
            <a:schemeClr val="tx1"/>
          </a:solidFill>
          <a:latin typeface="Calibri" pitchFamily="34" charset="0"/>
        </a:defRPr>
      </a:lvl5pPr>
      <a:lvl6pPr marL="609585" algn="ctr" rtl="0" fontAlgn="base">
        <a:spcBef>
          <a:spcPct val="0"/>
        </a:spcBef>
        <a:spcAft>
          <a:spcPct val="0"/>
        </a:spcAft>
        <a:defRPr sz="5867">
          <a:solidFill>
            <a:schemeClr val="tx1"/>
          </a:solidFill>
          <a:latin typeface="Calibri" pitchFamily="34" charset="0"/>
        </a:defRPr>
      </a:lvl6pPr>
      <a:lvl7pPr marL="1219170" algn="ctr" rtl="0" fontAlgn="base">
        <a:spcBef>
          <a:spcPct val="0"/>
        </a:spcBef>
        <a:spcAft>
          <a:spcPct val="0"/>
        </a:spcAft>
        <a:defRPr sz="5867">
          <a:solidFill>
            <a:schemeClr val="tx1"/>
          </a:solidFill>
          <a:latin typeface="Calibri" pitchFamily="34" charset="0"/>
        </a:defRPr>
      </a:lvl7pPr>
      <a:lvl8pPr marL="1828754" algn="ctr" rtl="0" fontAlgn="base">
        <a:spcBef>
          <a:spcPct val="0"/>
        </a:spcBef>
        <a:spcAft>
          <a:spcPct val="0"/>
        </a:spcAft>
        <a:defRPr sz="5867">
          <a:solidFill>
            <a:schemeClr val="tx1"/>
          </a:solidFill>
          <a:latin typeface="Calibri" pitchFamily="34" charset="0"/>
        </a:defRPr>
      </a:lvl8pPr>
      <a:lvl9pPr marL="2438339" algn="ctr" rtl="0" fontAlgn="base">
        <a:spcBef>
          <a:spcPct val="0"/>
        </a:spcBef>
        <a:spcAft>
          <a:spcPct val="0"/>
        </a:spcAft>
        <a:defRPr sz="5867">
          <a:solidFill>
            <a:schemeClr val="tx1"/>
          </a:solidFill>
          <a:latin typeface="Calibri" pitchFamily="34" charset="0"/>
        </a:defRPr>
      </a:lvl9pPr>
    </p:titleStyle>
    <p:bodyStyle>
      <a:lvl1pPr marL="457189" indent="-457189" algn="l" rtl="0" eaLnBrk="0" fontAlgn="base" hangingPunct="0">
        <a:spcBef>
          <a:spcPct val="20000"/>
        </a:spcBef>
        <a:spcAft>
          <a:spcPct val="0"/>
        </a:spcAft>
        <a:buFont typeface="Arial" charset="0"/>
        <a:buChar char="•"/>
        <a:defRPr sz="4267" kern="1200">
          <a:solidFill>
            <a:schemeClr val="tx1"/>
          </a:solidFill>
          <a:latin typeface="+mn-lt"/>
          <a:ea typeface="+mn-ea"/>
          <a:cs typeface="+mn-cs"/>
        </a:defRPr>
      </a:lvl1pPr>
      <a:lvl2pPr marL="990575" indent="-380990" algn="l" rtl="0" eaLnBrk="0" fontAlgn="base" hangingPunct="0">
        <a:spcBef>
          <a:spcPct val="20000"/>
        </a:spcBef>
        <a:spcAft>
          <a:spcPct val="0"/>
        </a:spcAft>
        <a:buFont typeface="Arial" charset="0"/>
        <a:buChar char="–"/>
        <a:defRPr sz="3733" kern="1200">
          <a:solidFill>
            <a:schemeClr val="tx1"/>
          </a:solidFill>
          <a:latin typeface="+mn-lt"/>
          <a:ea typeface="+mn-ea"/>
          <a:cs typeface="+mn-cs"/>
        </a:defRPr>
      </a:lvl2pPr>
      <a:lvl3pPr marL="1523962" indent="-304792"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3pPr>
      <a:lvl4pPr marL="2133547" indent="-304792" algn="l" rtl="0" eaLnBrk="0" fontAlgn="base" hangingPunct="0">
        <a:spcBef>
          <a:spcPct val="20000"/>
        </a:spcBef>
        <a:spcAft>
          <a:spcPct val="0"/>
        </a:spcAft>
        <a:buFont typeface="Arial" charset="0"/>
        <a:buChar char="–"/>
        <a:defRPr sz="2667" kern="1200">
          <a:solidFill>
            <a:schemeClr val="tx1"/>
          </a:solidFill>
          <a:latin typeface="+mn-lt"/>
          <a:ea typeface="+mn-ea"/>
          <a:cs typeface="+mn-cs"/>
        </a:defRPr>
      </a:lvl4pPr>
      <a:lvl5pPr marL="2743131" indent="-304792" algn="l" rtl="0" eaLnBrk="0" fontAlgn="base" hangingPunct="0">
        <a:spcBef>
          <a:spcPct val="20000"/>
        </a:spcBef>
        <a:spcAft>
          <a:spcPct val="0"/>
        </a:spcAft>
        <a:buFont typeface="Arial"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body" idx="1"/>
          </p:nvPr>
        </p:nvSpPr>
        <p:spPr>
          <a:xfrm>
            <a:off x="3869167" y="1377867"/>
            <a:ext cx="7056400" cy="4356400"/>
          </a:xfrm>
          <a:prstGeom prst="rect">
            <a:avLst/>
          </a:prstGeom>
          <a:noFill/>
          <a:ln>
            <a:noFill/>
          </a:ln>
        </p:spPr>
        <p:txBody>
          <a:bodyPr spcFirstLastPara="1" wrap="square" lIns="91425" tIns="91425" rIns="91425" bIns="91425" anchor="t" anchorCtr="0">
            <a:noAutofit/>
          </a:bodyPr>
          <a:lstStyle>
            <a:lvl1pPr marL="457200" lvl="0" indent="-355600">
              <a:spcBef>
                <a:spcPts val="600"/>
              </a:spcBef>
              <a:spcAft>
                <a:spcPts val="0"/>
              </a:spcAft>
              <a:buClr>
                <a:schemeClr val="dk2"/>
              </a:buClr>
              <a:buSzPts val="2000"/>
              <a:buFont typeface="Lato Light"/>
              <a:buChar char="○"/>
              <a:defRPr sz="2000">
                <a:solidFill>
                  <a:schemeClr val="dk1"/>
                </a:solidFill>
                <a:latin typeface="Lato Light"/>
                <a:ea typeface="Lato Light"/>
                <a:cs typeface="Lato Light"/>
                <a:sym typeface="Lato Light"/>
              </a:defRPr>
            </a:lvl1pPr>
            <a:lvl2pPr marL="914400" lvl="1" indent="-355600">
              <a:spcBef>
                <a:spcPts val="1000"/>
              </a:spcBef>
              <a:spcAft>
                <a:spcPts val="0"/>
              </a:spcAft>
              <a:buClr>
                <a:schemeClr val="dk2"/>
              </a:buClr>
              <a:buSzPts val="2000"/>
              <a:buFont typeface="Lato Light"/>
              <a:buChar char="◦"/>
              <a:defRPr sz="2000">
                <a:solidFill>
                  <a:schemeClr val="dk1"/>
                </a:solidFill>
                <a:latin typeface="Lato Light"/>
                <a:ea typeface="Lato Light"/>
                <a:cs typeface="Lato Light"/>
                <a:sym typeface="Lato Light"/>
              </a:defRPr>
            </a:lvl2pPr>
            <a:lvl3pPr marL="1371600" lvl="2" indent="-355600">
              <a:spcBef>
                <a:spcPts val="1000"/>
              </a:spcBef>
              <a:spcAft>
                <a:spcPts val="0"/>
              </a:spcAft>
              <a:buClr>
                <a:schemeClr val="dk2"/>
              </a:buClr>
              <a:buSzPts val="2000"/>
              <a:buFont typeface="Lato Light"/>
              <a:buChar char="◦"/>
              <a:defRPr sz="2000">
                <a:solidFill>
                  <a:schemeClr val="dk1"/>
                </a:solidFill>
                <a:latin typeface="Lato Light"/>
                <a:ea typeface="Lato Light"/>
                <a:cs typeface="Lato Light"/>
                <a:sym typeface="Lato Light"/>
              </a:defRPr>
            </a:lvl3pPr>
            <a:lvl4pPr marL="1828800" lvl="3" indent="-355600">
              <a:spcBef>
                <a:spcPts val="1000"/>
              </a:spcBef>
              <a:spcAft>
                <a:spcPts val="0"/>
              </a:spcAft>
              <a:buClr>
                <a:schemeClr val="dk1"/>
              </a:buClr>
              <a:buSzPts val="2000"/>
              <a:buFont typeface="Lato Light"/>
              <a:buChar char="◦"/>
              <a:defRPr sz="2000">
                <a:solidFill>
                  <a:schemeClr val="dk1"/>
                </a:solidFill>
                <a:latin typeface="Lato Light"/>
                <a:ea typeface="Lato Light"/>
                <a:cs typeface="Lato Light"/>
                <a:sym typeface="Lato Light"/>
              </a:defRPr>
            </a:lvl4pPr>
            <a:lvl5pPr marL="2286000" lvl="4" indent="-355600">
              <a:spcBef>
                <a:spcPts val="1000"/>
              </a:spcBef>
              <a:spcAft>
                <a:spcPts val="0"/>
              </a:spcAft>
              <a:buClr>
                <a:schemeClr val="dk1"/>
              </a:buClr>
              <a:buSzPts val="2000"/>
              <a:buFont typeface="Lato Light"/>
              <a:buChar char="◦"/>
              <a:defRPr sz="2000">
                <a:solidFill>
                  <a:schemeClr val="dk1"/>
                </a:solidFill>
                <a:latin typeface="Lato Light"/>
                <a:ea typeface="Lato Light"/>
                <a:cs typeface="Lato Light"/>
                <a:sym typeface="Lato Light"/>
              </a:defRPr>
            </a:lvl5pPr>
            <a:lvl6pPr marL="2743200" lvl="5" indent="-355600">
              <a:spcBef>
                <a:spcPts val="1000"/>
              </a:spcBef>
              <a:spcAft>
                <a:spcPts val="0"/>
              </a:spcAft>
              <a:buClr>
                <a:schemeClr val="dk1"/>
              </a:buClr>
              <a:buSzPts val="2000"/>
              <a:buFont typeface="Lato Light"/>
              <a:buChar char="◦"/>
              <a:defRPr sz="2000">
                <a:solidFill>
                  <a:schemeClr val="dk1"/>
                </a:solidFill>
                <a:latin typeface="Lato Light"/>
                <a:ea typeface="Lato Light"/>
                <a:cs typeface="Lato Light"/>
                <a:sym typeface="Lato Light"/>
              </a:defRPr>
            </a:lvl6pPr>
            <a:lvl7pPr marL="3200400" lvl="6" indent="-355600">
              <a:spcBef>
                <a:spcPts val="1000"/>
              </a:spcBef>
              <a:spcAft>
                <a:spcPts val="0"/>
              </a:spcAft>
              <a:buClr>
                <a:schemeClr val="dk1"/>
              </a:buClr>
              <a:buSzPts val="2000"/>
              <a:buFont typeface="Lato Light"/>
              <a:buChar char="◦"/>
              <a:defRPr sz="2000">
                <a:solidFill>
                  <a:schemeClr val="dk1"/>
                </a:solidFill>
                <a:latin typeface="Lato Light"/>
                <a:ea typeface="Lato Light"/>
                <a:cs typeface="Lato Light"/>
                <a:sym typeface="Lato Light"/>
              </a:defRPr>
            </a:lvl7pPr>
            <a:lvl8pPr marL="3657600" lvl="7" indent="-355600">
              <a:spcBef>
                <a:spcPts val="1000"/>
              </a:spcBef>
              <a:spcAft>
                <a:spcPts val="0"/>
              </a:spcAft>
              <a:buClr>
                <a:schemeClr val="dk1"/>
              </a:buClr>
              <a:buSzPts val="2000"/>
              <a:buFont typeface="Lato Light"/>
              <a:buChar char="◦"/>
              <a:defRPr sz="2000">
                <a:solidFill>
                  <a:schemeClr val="dk1"/>
                </a:solidFill>
                <a:latin typeface="Lato Light"/>
                <a:ea typeface="Lato Light"/>
                <a:cs typeface="Lato Light"/>
                <a:sym typeface="Lato Light"/>
              </a:defRPr>
            </a:lvl8pPr>
            <a:lvl9pPr marL="4114800" lvl="8" indent="-355600">
              <a:spcBef>
                <a:spcPts val="1000"/>
              </a:spcBef>
              <a:spcAft>
                <a:spcPts val="1000"/>
              </a:spcAft>
              <a:buClr>
                <a:schemeClr val="dk1"/>
              </a:buClr>
              <a:buSzPts val="2000"/>
              <a:buFont typeface="Lato Light"/>
              <a:buChar char="◦"/>
              <a:defRPr sz="2000">
                <a:solidFill>
                  <a:schemeClr val="dk1"/>
                </a:solidFill>
                <a:latin typeface="Lato Light"/>
                <a:ea typeface="Lato Light"/>
                <a:cs typeface="Lato Light"/>
                <a:sym typeface="Lato Light"/>
              </a:defRPr>
            </a:lvl9pPr>
          </a:lstStyle>
          <a:p>
            <a:endParaRPr/>
          </a:p>
        </p:txBody>
      </p:sp>
      <p:sp>
        <p:nvSpPr>
          <p:cNvPr id="7" name="Google Shape;7;p1"/>
          <p:cNvSpPr txBox="1">
            <a:spLocks noGrp="1"/>
          </p:cNvSpPr>
          <p:nvPr>
            <p:ph type="title"/>
          </p:nvPr>
        </p:nvSpPr>
        <p:spPr>
          <a:xfrm>
            <a:off x="192100" y="745967"/>
            <a:ext cx="2856000" cy="35072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lt1"/>
              </a:buClr>
              <a:buSzPts val="2000"/>
              <a:buFont typeface="Roboto Slab Regular"/>
              <a:buNone/>
              <a:defRPr sz="2000">
                <a:solidFill>
                  <a:schemeClr val="lt1"/>
                </a:solidFill>
                <a:latin typeface="Roboto Slab Regular"/>
                <a:ea typeface="Roboto Slab Regular"/>
                <a:cs typeface="Roboto Slab Regular"/>
                <a:sym typeface="Roboto Slab Regular"/>
              </a:defRPr>
            </a:lvl1pPr>
            <a:lvl2pPr lvl="1">
              <a:spcBef>
                <a:spcPts val="0"/>
              </a:spcBef>
              <a:spcAft>
                <a:spcPts val="0"/>
              </a:spcAft>
              <a:buClr>
                <a:schemeClr val="lt1"/>
              </a:buClr>
              <a:buSzPts val="2000"/>
              <a:buFont typeface="Roboto Slab Regular"/>
              <a:buNone/>
              <a:defRPr sz="2000">
                <a:solidFill>
                  <a:schemeClr val="lt1"/>
                </a:solidFill>
                <a:latin typeface="Roboto Slab Regular"/>
                <a:ea typeface="Roboto Slab Regular"/>
                <a:cs typeface="Roboto Slab Regular"/>
                <a:sym typeface="Roboto Slab Regular"/>
              </a:defRPr>
            </a:lvl2pPr>
            <a:lvl3pPr lvl="2">
              <a:spcBef>
                <a:spcPts val="0"/>
              </a:spcBef>
              <a:spcAft>
                <a:spcPts val="0"/>
              </a:spcAft>
              <a:buClr>
                <a:schemeClr val="lt1"/>
              </a:buClr>
              <a:buSzPts val="2000"/>
              <a:buFont typeface="Roboto Slab Regular"/>
              <a:buNone/>
              <a:defRPr sz="2000">
                <a:solidFill>
                  <a:schemeClr val="lt1"/>
                </a:solidFill>
                <a:latin typeface="Roboto Slab Regular"/>
                <a:ea typeface="Roboto Slab Regular"/>
                <a:cs typeface="Roboto Slab Regular"/>
                <a:sym typeface="Roboto Slab Regular"/>
              </a:defRPr>
            </a:lvl3pPr>
            <a:lvl4pPr lvl="3">
              <a:spcBef>
                <a:spcPts val="0"/>
              </a:spcBef>
              <a:spcAft>
                <a:spcPts val="0"/>
              </a:spcAft>
              <a:buClr>
                <a:schemeClr val="lt1"/>
              </a:buClr>
              <a:buSzPts val="2000"/>
              <a:buFont typeface="Roboto Slab Regular"/>
              <a:buNone/>
              <a:defRPr sz="2000">
                <a:solidFill>
                  <a:schemeClr val="lt1"/>
                </a:solidFill>
                <a:latin typeface="Roboto Slab Regular"/>
                <a:ea typeface="Roboto Slab Regular"/>
                <a:cs typeface="Roboto Slab Regular"/>
                <a:sym typeface="Roboto Slab Regular"/>
              </a:defRPr>
            </a:lvl4pPr>
            <a:lvl5pPr lvl="4">
              <a:spcBef>
                <a:spcPts val="0"/>
              </a:spcBef>
              <a:spcAft>
                <a:spcPts val="0"/>
              </a:spcAft>
              <a:buClr>
                <a:schemeClr val="lt1"/>
              </a:buClr>
              <a:buSzPts val="2000"/>
              <a:buFont typeface="Roboto Slab Regular"/>
              <a:buNone/>
              <a:defRPr sz="2000">
                <a:solidFill>
                  <a:schemeClr val="lt1"/>
                </a:solidFill>
                <a:latin typeface="Roboto Slab Regular"/>
                <a:ea typeface="Roboto Slab Regular"/>
                <a:cs typeface="Roboto Slab Regular"/>
                <a:sym typeface="Roboto Slab Regular"/>
              </a:defRPr>
            </a:lvl5pPr>
            <a:lvl6pPr lvl="5">
              <a:spcBef>
                <a:spcPts val="0"/>
              </a:spcBef>
              <a:spcAft>
                <a:spcPts val="0"/>
              </a:spcAft>
              <a:buClr>
                <a:schemeClr val="lt1"/>
              </a:buClr>
              <a:buSzPts val="2000"/>
              <a:buFont typeface="Roboto Slab Regular"/>
              <a:buNone/>
              <a:defRPr sz="2000">
                <a:solidFill>
                  <a:schemeClr val="lt1"/>
                </a:solidFill>
                <a:latin typeface="Roboto Slab Regular"/>
                <a:ea typeface="Roboto Slab Regular"/>
                <a:cs typeface="Roboto Slab Regular"/>
                <a:sym typeface="Roboto Slab Regular"/>
              </a:defRPr>
            </a:lvl6pPr>
            <a:lvl7pPr lvl="6">
              <a:spcBef>
                <a:spcPts val="0"/>
              </a:spcBef>
              <a:spcAft>
                <a:spcPts val="0"/>
              </a:spcAft>
              <a:buClr>
                <a:schemeClr val="lt1"/>
              </a:buClr>
              <a:buSzPts val="2000"/>
              <a:buFont typeface="Roboto Slab Regular"/>
              <a:buNone/>
              <a:defRPr sz="2000">
                <a:solidFill>
                  <a:schemeClr val="lt1"/>
                </a:solidFill>
                <a:latin typeface="Roboto Slab Regular"/>
                <a:ea typeface="Roboto Slab Regular"/>
                <a:cs typeface="Roboto Slab Regular"/>
                <a:sym typeface="Roboto Slab Regular"/>
              </a:defRPr>
            </a:lvl7pPr>
            <a:lvl8pPr lvl="7">
              <a:spcBef>
                <a:spcPts val="0"/>
              </a:spcBef>
              <a:spcAft>
                <a:spcPts val="0"/>
              </a:spcAft>
              <a:buClr>
                <a:schemeClr val="lt1"/>
              </a:buClr>
              <a:buSzPts val="2000"/>
              <a:buFont typeface="Roboto Slab Regular"/>
              <a:buNone/>
              <a:defRPr sz="2000">
                <a:solidFill>
                  <a:schemeClr val="lt1"/>
                </a:solidFill>
                <a:latin typeface="Roboto Slab Regular"/>
                <a:ea typeface="Roboto Slab Regular"/>
                <a:cs typeface="Roboto Slab Regular"/>
                <a:sym typeface="Roboto Slab Regular"/>
              </a:defRPr>
            </a:lvl8pPr>
            <a:lvl9pPr lvl="8">
              <a:spcBef>
                <a:spcPts val="0"/>
              </a:spcBef>
              <a:spcAft>
                <a:spcPts val="0"/>
              </a:spcAft>
              <a:buClr>
                <a:schemeClr val="lt1"/>
              </a:buClr>
              <a:buSzPts val="2000"/>
              <a:buFont typeface="Roboto Slab Regular"/>
              <a:buNone/>
              <a:defRPr sz="2000">
                <a:solidFill>
                  <a:schemeClr val="lt1"/>
                </a:solidFill>
                <a:latin typeface="Roboto Slab Regular"/>
                <a:ea typeface="Roboto Slab Regular"/>
                <a:cs typeface="Roboto Slab Regular"/>
                <a:sym typeface="Roboto Slab Regular"/>
              </a:defRPr>
            </a:lvl9pPr>
          </a:lstStyle>
          <a:p>
            <a:endParaRPr/>
          </a:p>
        </p:txBody>
      </p:sp>
      <p:sp>
        <p:nvSpPr>
          <p:cNvPr id="8" name="Google Shape;8;p1"/>
          <p:cNvSpPr txBox="1">
            <a:spLocks noGrp="1"/>
          </p:cNvSpPr>
          <p:nvPr>
            <p:ph type="sldNum" idx="12"/>
          </p:nvPr>
        </p:nvSpPr>
        <p:spPr>
          <a:xfrm>
            <a:off x="10823979" y="557417"/>
            <a:ext cx="731600" cy="524800"/>
          </a:xfrm>
          <a:prstGeom prst="rect">
            <a:avLst/>
          </a:prstGeom>
          <a:noFill/>
          <a:ln>
            <a:noFill/>
          </a:ln>
        </p:spPr>
        <p:txBody>
          <a:bodyPr spcFirstLastPara="1" wrap="square" lIns="91425" tIns="91425" rIns="91425" bIns="91425" anchor="ctr" anchorCtr="0">
            <a:noAutofit/>
          </a:bodyPr>
          <a:lstStyle>
            <a:lvl1pPr lvl="0" algn="r">
              <a:buNone/>
              <a:defRPr sz="1600">
                <a:solidFill>
                  <a:schemeClr val="dk2"/>
                </a:solidFill>
                <a:latin typeface="Lato Light"/>
                <a:ea typeface="Lato Light"/>
                <a:cs typeface="Lato Light"/>
                <a:sym typeface="Lato Light"/>
              </a:defRPr>
            </a:lvl1pPr>
            <a:lvl2pPr lvl="1" algn="r">
              <a:buNone/>
              <a:defRPr sz="1600">
                <a:solidFill>
                  <a:schemeClr val="dk2"/>
                </a:solidFill>
                <a:latin typeface="Lato Light"/>
                <a:ea typeface="Lato Light"/>
                <a:cs typeface="Lato Light"/>
                <a:sym typeface="Lato Light"/>
              </a:defRPr>
            </a:lvl2pPr>
            <a:lvl3pPr lvl="2" algn="r">
              <a:buNone/>
              <a:defRPr sz="1600">
                <a:solidFill>
                  <a:schemeClr val="dk2"/>
                </a:solidFill>
                <a:latin typeface="Lato Light"/>
                <a:ea typeface="Lato Light"/>
                <a:cs typeface="Lato Light"/>
                <a:sym typeface="Lato Light"/>
              </a:defRPr>
            </a:lvl3pPr>
            <a:lvl4pPr lvl="3" algn="r">
              <a:buNone/>
              <a:defRPr sz="1600">
                <a:solidFill>
                  <a:schemeClr val="dk2"/>
                </a:solidFill>
                <a:latin typeface="Lato Light"/>
                <a:ea typeface="Lato Light"/>
                <a:cs typeface="Lato Light"/>
                <a:sym typeface="Lato Light"/>
              </a:defRPr>
            </a:lvl4pPr>
            <a:lvl5pPr lvl="4" algn="r">
              <a:buNone/>
              <a:defRPr sz="1600">
                <a:solidFill>
                  <a:schemeClr val="dk2"/>
                </a:solidFill>
                <a:latin typeface="Lato Light"/>
                <a:ea typeface="Lato Light"/>
                <a:cs typeface="Lato Light"/>
                <a:sym typeface="Lato Light"/>
              </a:defRPr>
            </a:lvl5pPr>
            <a:lvl6pPr lvl="5" algn="r">
              <a:buNone/>
              <a:defRPr sz="1600">
                <a:solidFill>
                  <a:schemeClr val="dk2"/>
                </a:solidFill>
                <a:latin typeface="Lato Light"/>
                <a:ea typeface="Lato Light"/>
                <a:cs typeface="Lato Light"/>
                <a:sym typeface="Lato Light"/>
              </a:defRPr>
            </a:lvl6pPr>
            <a:lvl7pPr lvl="6" algn="r">
              <a:buNone/>
              <a:defRPr sz="1600">
                <a:solidFill>
                  <a:schemeClr val="dk2"/>
                </a:solidFill>
                <a:latin typeface="Lato Light"/>
                <a:ea typeface="Lato Light"/>
                <a:cs typeface="Lato Light"/>
                <a:sym typeface="Lato Light"/>
              </a:defRPr>
            </a:lvl7pPr>
            <a:lvl8pPr lvl="7" algn="r">
              <a:buNone/>
              <a:defRPr sz="1600">
                <a:solidFill>
                  <a:schemeClr val="dk2"/>
                </a:solidFill>
                <a:latin typeface="Lato Light"/>
                <a:ea typeface="Lato Light"/>
                <a:cs typeface="Lato Light"/>
                <a:sym typeface="Lato Light"/>
              </a:defRPr>
            </a:lvl8pPr>
            <a:lvl9pPr lvl="8" algn="r">
              <a:buNone/>
              <a:defRPr sz="1600">
                <a:solidFill>
                  <a:schemeClr val="dk2"/>
                </a:solidFill>
                <a:latin typeface="Lato Light"/>
                <a:ea typeface="Lato Light"/>
                <a:cs typeface="Lato Light"/>
                <a:sym typeface="Lato Light"/>
              </a:defRPr>
            </a:lvl9pPr>
          </a:lstStyle>
          <a:p>
            <a:pPr defTabSz="1219170">
              <a:buClr>
                <a:srgbClr val="000000"/>
              </a:buClr>
            </a:pPr>
            <a:fld id="{00000000-1234-1234-1234-123412341234}" type="slidenum">
              <a:rPr lang="en" kern="0" smtClean="0">
                <a:solidFill>
                  <a:srgbClr val="A6BCC9"/>
                </a:solidFill>
              </a:rPr>
              <a:pPr defTabSz="1219170">
                <a:buClr>
                  <a:srgbClr val="000000"/>
                </a:buClr>
              </a:pPr>
              <a:t>‹#›</a:t>
            </a:fld>
            <a:endParaRPr lang="en" kern="0">
              <a:solidFill>
                <a:srgbClr val="A6BCC9"/>
              </a:solidFill>
            </a:endParaRPr>
          </a:p>
        </p:txBody>
      </p:sp>
    </p:spTree>
    <p:extLst>
      <p:ext uri="{BB962C8B-B14F-4D97-AF65-F5344CB8AC3E}">
        <p14:creationId xmlns:p14="http://schemas.microsoft.com/office/powerpoint/2010/main" val="2567666346"/>
      </p:ext>
    </p:extLst>
  </p:cSld>
  <p:clrMap bg1="lt1" tx1="dk1" bg2="dk2" tx2="lt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 id="2147483829" r:id="rId7"/>
    <p:sldLayoutId id="2147483830" r:id="rId8"/>
    <p:sldLayoutId id="2147483831" r:id="rId9"/>
    <p:sldLayoutId id="2147483832" r:id="rId10"/>
    <p:sldLayoutId id="2147483833" r:id="rId11"/>
    <p:sldLayoutId id="2147483834" r:id="rId12"/>
  </p:sldLayoutIdLst>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9"/>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defTabSz="1219170">
              <a:defRPr/>
            </a:pPr>
            <a:fld id="{DF5D4CB6-6698-41FB-9329-51A9BFE061BE}" type="datetimeFigureOut">
              <a:rPr lang="en-US" smtClean="0">
                <a:solidFill>
                  <a:prstClr val="black">
                    <a:tint val="75000"/>
                  </a:prstClr>
                </a:solidFill>
                <a:sym typeface="Arial"/>
              </a:rPr>
              <a:pPr defTabSz="1219170">
                <a:defRPr/>
              </a:pPr>
              <a:t>6/28/2025</a:t>
            </a:fld>
            <a:endParaRPr lang="en-US">
              <a:solidFill>
                <a:prstClr val="black">
                  <a:tint val="75000"/>
                </a:prstClr>
              </a:solidFill>
              <a:sym typeface="Aria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defTabSz="1219170">
              <a:defRPr/>
            </a:pPr>
            <a:endParaRPr lang="en-US">
              <a:solidFill>
                <a:prstClr val="black">
                  <a:tint val="75000"/>
                </a:prstClr>
              </a:solidFill>
              <a:sym typeface="Aria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defTabSz="1219170" fontAlgn="base">
              <a:spcBef>
                <a:spcPct val="0"/>
              </a:spcBef>
              <a:spcAft>
                <a:spcPct val="0"/>
              </a:spcAft>
            </a:pPr>
            <a:fld id="{F79F2786-F1FB-4866-8C2A-860736E5A6BF}" type="slidenum">
              <a:rPr lang="en-US" altLang="en-US" smtClean="0">
                <a:cs typeface="Arial" panose="020B0604020202020204" pitchFamily="34" charset="0"/>
                <a:sym typeface="Arial"/>
              </a:rPr>
              <a:pPr defTabSz="1219170" fontAlgn="base">
                <a:spcBef>
                  <a:spcPct val="0"/>
                </a:spcBef>
                <a:spcAft>
                  <a:spcPct val="0"/>
                </a:spcAft>
              </a:pPr>
              <a:t>‹#›</a:t>
            </a:fld>
            <a:endParaRPr lang="en-US" altLang="en-US">
              <a:cs typeface="Arial" panose="020B0604020202020204" pitchFamily="34" charset="0"/>
              <a:sym typeface="Arial"/>
            </a:endParaRPr>
          </a:p>
        </p:txBody>
      </p:sp>
    </p:spTree>
    <p:extLst>
      <p:ext uri="{BB962C8B-B14F-4D97-AF65-F5344CB8AC3E}">
        <p14:creationId xmlns:p14="http://schemas.microsoft.com/office/powerpoint/2010/main" val="35897713"/>
      </p:ext>
    </p:extLst>
  </p:cSld>
  <p:clrMap bg1="lt1" tx1="dk1" bg2="lt2" tx2="dk2" accent1="accent1" accent2="accent2" accent3="accent3" accent4="accent4" accent5="accent5" accent6="accent6" hlink="hlink" folHlink="folHlink"/>
  <p:sldLayoutIdLst>
    <p:sldLayoutId id="2147483836" r:id="rId1"/>
    <p:sldLayoutId id="2147483837" r:id="rId2"/>
    <p:sldLayoutId id="2147483838" r:id="rId3"/>
    <p:sldLayoutId id="2147483839" r:id="rId4"/>
    <p:sldLayoutId id="2147483840" r:id="rId5"/>
    <p:sldLayoutId id="2147483841" r:id="rId6"/>
    <p:sldLayoutId id="2147483842" r:id="rId7"/>
    <p:sldLayoutId id="2147483843" r:id="rId8"/>
    <p:sldLayoutId id="2147483844" r:id="rId9"/>
    <p:sldLayoutId id="2147483845" r:id="rId10"/>
    <p:sldLayoutId id="2147483846" r:id="rId11"/>
    <p:sldLayoutId id="2147483847" r:id="rId12"/>
    <p:sldLayoutId id="2147483848" r:id="rId13"/>
    <p:sldLayoutId id="2147483849" r:id="rId14"/>
  </p:sldLayoutIdLst>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189" algn="ctr" rtl="0" fontAlgn="base">
        <a:spcBef>
          <a:spcPct val="0"/>
        </a:spcBef>
        <a:spcAft>
          <a:spcPct val="0"/>
        </a:spcAft>
        <a:defRPr sz="4400">
          <a:solidFill>
            <a:schemeClr val="tx1"/>
          </a:solidFill>
          <a:latin typeface="Calibri" pitchFamily="34" charset="0"/>
        </a:defRPr>
      </a:lvl6pPr>
      <a:lvl7pPr marL="914377" algn="ctr" rtl="0" fontAlgn="base">
        <a:spcBef>
          <a:spcPct val="0"/>
        </a:spcBef>
        <a:spcAft>
          <a:spcPct val="0"/>
        </a:spcAft>
        <a:defRPr sz="4400">
          <a:solidFill>
            <a:schemeClr val="tx1"/>
          </a:solidFill>
          <a:latin typeface="Calibri" pitchFamily="34" charset="0"/>
        </a:defRPr>
      </a:lvl7pPr>
      <a:lvl8pPr marL="1371566" algn="ctr" rtl="0" fontAlgn="base">
        <a:spcBef>
          <a:spcPct val="0"/>
        </a:spcBef>
        <a:spcAft>
          <a:spcPct val="0"/>
        </a:spcAft>
        <a:defRPr sz="4400">
          <a:solidFill>
            <a:schemeClr val="tx1"/>
          </a:solidFill>
          <a:latin typeface="Calibri" pitchFamily="34" charset="0"/>
        </a:defRPr>
      </a:lvl8pPr>
      <a:lvl9pPr marL="1828754" algn="ctr" rtl="0" fontAlgn="base">
        <a:spcBef>
          <a:spcPct val="0"/>
        </a:spcBef>
        <a:spcAft>
          <a:spcPct val="0"/>
        </a:spcAft>
        <a:defRPr sz="4400">
          <a:solidFill>
            <a:schemeClr val="tx1"/>
          </a:solidFill>
          <a:latin typeface="Calibri" pitchFamily="34" charset="0"/>
        </a:defRPr>
      </a:lvl9pPr>
    </p:titleStyle>
    <p:bodyStyle>
      <a:lvl1pPr marL="342891" indent="-342891"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32" indent="-285744"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2971" indent="-228594"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160" indent="-228594"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349" indent="-228594"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b="0" u="none"/>
            </a:lvl1pPr>
          </a:lstStyle>
          <a:p>
            <a:pPr fontAlgn="base">
              <a:spcBef>
                <a:spcPct val="0"/>
              </a:spcBef>
              <a:spcAft>
                <a:spcPct val="0"/>
              </a:spcAft>
              <a:defRPr/>
            </a:pPr>
            <a:endParaRPr lang="en-US" alt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b="0" u="none"/>
            </a:lvl1pPr>
          </a:lstStyle>
          <a:p>
            <a:pPr fontAlgn="base">
              <a:spcBef>
                <a:spcPct val="0"/>
              </a:spcBef>
              <a:spcAft>
                <a:spcPct val="0"/>
              </a:spcAft>
              <a:defRPr/>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b="0" u="none" smtClean="0"/>
            </a:lvl1pPr>
          </a:lstStyle>
          <a:p>
            <a:pPr fontAlgn="base">
              <a:spcBef>
                <a:spcPct val="0"/>
              </a:spcBef>
              <a:spcAft>
                <a:spcPct val="0"/>
              </a:spcAft>
              <a:defRPr/>
            </a:pPr>
            <a:fld id="{21017CBE-7DBF-4FF0-AD4B-6BB3CE9738F7}"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573445"/>
      </p:ext>
    </p:extLst>
  </p:cSld>
  <p:clrMap bg1="lt1" tx1="dk1" bg2="lt2" tx2="dk2" accent1="accent1" accent2="accent2" accent3="accent3" accent4="accent4" accent5="accent5" accent6="accent6" hlink="hlink" folHlink="folHlink"/>
  <p:sldLayoutIdLst>
    <p:sldLayoutId id="2147483851" r:id="rId1"/>
    <p:sldLayoutId id="2147483852" r:id="rId2"/>
    <p:sldLayoutId id="2147483853" r:id="rId3"/>
    <p:sldLayoutId id="2147483854" r:id="rId4"/>
    <p:sldLayoutId id="2147483855" r:id="rId5"/>
    <p:sldLayoutId id="2147483856" r:id="rId6"/>
    <p:sldLayoutId id="2147483857" r:id="rId7"/>
    <p:sldLayoutId id="2147483858" r:id="rId8"/>
    <p:sldLayoutId id="2147483859" r:id="rId9"/>
    <p:sldLayoutId id="2147483860" r:id="rId10"/>
    <p:sldLayoutId id="2147483861" r:id="rId11"/>
    <p:sldLayoutId id="2147483862" r:id="rId12"/>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59.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2.jpeg"/><Relationship Id="rId5" Type="http://schemas.openxmlformats.org/officeDocument/2006/relationships/image" Target="../media/image10.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0.png"/><Relationship Id="rId2" Type="http://schemas.openxmlformats.org/officeDocument/2006/relationships/slide" Target="slide1.xml"/><Relationship Id="rId1" Type="http://schemas.openxmlformats.org/officeDocument/2006/relationships/slideLayout" Target="../slideLayouts/slideLayout55.xml"/><Relationship Id="rId6" Type="http://schemas.openxmlformats.org/officeDocument/2006/relationships/image" Target="../media/image16.emf"/><Relationship Id="rId5" Type="http://schemas.openxmlformats.org/officeDocument/2006/relationships/image" Target="../media/image15.jpeg"/><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55.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0.png"/><Relationship Id="rId5" Type="http://schemas.openxmlformats.org/officeDocument/2006/relationships/image" Target="../media/image17.emf"/><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55.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0.png"/><Relationship Id="rId5" Type="http://schemas.openxmlformats.org/officeDocument/2006/relationships/image" Target="../media/image18.pn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55.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0.png"/><Relationship Id="rId5" Type="http://schemas.openxmlformats.org/officeDocument/2006/relationships/image" Target="../media/image19.png"/><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55.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0.png"/><Relationship Id="rId5" Type="http://schemas.openxmlformats.org/officeDocument/2006/relationships/image" Target="../media/image20.png"/><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1.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5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7.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5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1.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60.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1.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00.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27.png"/></Relationships>
</file>

<file path=ppt/slides/_rels/slide3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93.xml"/></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101.xml"/><Relationship Id="rId1" Type="http://schemas.openxmlformats.org/officeDocument/2006/relationships/audio" Target="file:///D:\Me\CMThang10Nga\Katioucha.WAV" TargetMode="External"/><Relationship Id="rId4" Type="http://schemas.openxmlformats.org/officeDocument/2006/relationships/image" Target="../media/image31.jpeg"/></Relationships>
</file>

<file path=ppt/slides/_rels/slide3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5.jpeg"/></Relationships>
</file>

<file path=ppt/slides/_rels/slide3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26.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40.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33.png"/></Relationships>
</file>

<file path=ppt/slides/_rels/slide3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tags" Target="../tags/tag3.xml"/><Relationship Id="rId4" Type="http://schemas.openxmlformats.org/officeDocument/2006/relationships/image" Target="../media/image5.jpeg"/></Relationships>
</file>

<file path=ppt/slides/_rels/slide3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4.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59.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4.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1.png"/><Relationship Id="rId4" Type="http://schemas.openxmlformats.org/officeDocument/2006/relationships/notesSlide" Target="../notesSlides/notesSlid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Màu xanh lá cây tự nhiên Mùa xuân hoặc mùa hè Nền thiên nhiên trừu tượng - 19911835">
            <a:extLst>
              <a:ext uri="{FF2B5EF4-FFF2-40B4-BE49-F238E27FC236}">
                <a16:creationId xmlns:a16="http://schemas.microsoft.com/office/drawing/2014/main" id="{684C4295-17B7-09AC-1D2C-5BFD8970A3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225BF2AB-F94B-903A-01C1-23A7AFEE4E86}"/>
              </a:ext>
            </a:extLst>
          </p:cNvPr>
          <p:cNvSpPr/>
          <p:nvPr/>
        </p:nvSpPr>
        <p:spPr>
          <a:xfrm>
            <a:off x="2437198" y="1159340"/>
            <a:ext cx="6988452" cy="1477328"/>
          </a:xfrm>
          <a:prstGeom prst="rect">
            <a:avLst/>
          </a:prstGeom>
          <a:noFill/>
        </p:spPr>
        <p:txBody>
          <a:bodyPr wrap="none" lIns="121920" tIns="60960" rIns="121920" bIns="60960">
            <a:spAutoFit/>
          </a:bodyPr>
          <a:lstStyle/>
          <a:p>
            <a:pPr algn="ctr" defTabSz="914411"/>
            <a:r>
              <a:rPr lang="en-US" sz="88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sym typeface="Arial"/>
              </a:rPr>
              <a:t>KHỞI ĐỘNG</a:t>
            </a:r>
          </a:p>
        </p:txBody>
      </p:sp>
    </p:spTree>
    <p:extLst>
      <p:ext uri="{BB962C8B-B14F-4D97-AF65-F5344CB8AC3E}">
        <p14:creationId xmlns:p14="http://schemas.microsoft.com/office/powerpoint/2010/main" val="18381724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nodeType="withEffect">
                                  <p:stCondLst>
                                    <p:cond delay="0"/>
                                  </p:stCondLst>
                                  <p:childTnLst>
                                    <p:animScale>
                                      <p:cBhvr>
                                        <p:cTn id="6" dur="1000" fill="hold"/>
                                        <p:tgtEl>
                                          <p:spTgt spid="3"/>
                                        </p:tgtEl>
                                      </p:cBhvr>
                                      <p:by x="150000" y="150000"/>
                                    </p:animScale>
                                  </p:childTnLst>
                                  <p:subTnLst>
                                    <p:audio>
                                      <p:cMediaNode>
                                        <p:cTn display="0" masterRel="sameClick">
                                          <p:stCondLst>
                                            <p:cond evt="begin" delay="0">
                                              <p:tn val="5"/>
                                            </p:cond>
                                          </p:stCondLst>
                                          <p:endCondLst>
                                            <p:cond evt="onStopAudio" delay="0">
                                              <p:tgtEl>
                                                <p:sldTgt/>
                                              </p:tgtEl>
                                            </p:cond>
                                          </p:endCondLst>
                                        </p:cTn>
                                        <p:tgtEl>
                                          <p:sndTgt r:embed="rId2" name="yt1s (mp3cut.ne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news chroma globe">
            <a:hlinkClick r:id="" action="ppaction://media"/>
            <a:extLst>
              <a:ext uri="{FF2B5EF4-FFF2-40B4-BE49-F238E27FC236}">
                <a16:creationId xmlns:a16="http://schemas.microsoft.com/office/drawing/2014/main" id="{334A762A-9B2E-4D26-8EEA-BE211C2127A2}"/>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6501" y="0"/>
            <a:ext cx="12258502" cy="6858000"/>
          </a:xfrm>
        </p:spPr>
      </p:pic>
      <p:pic>
        <p:nvPicPr>
          <p:cNvPr id="5" name="Picture 2" descr="Kết quả hình ảnh cho VTV1">
            <a:extLst>
              <a:ext uri="{FF2B5EF4-FFF2-40B4-BE49-F238E27FC236}">
                <a16:creationId xmlns:a16="http://schemas.microsoft.com/office/drawing/2014/main" id="{A0BFF07C-FAA5-42A8-B8C4-872A098C7BB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40845" y="615276"/>
            <a:ext cx="1256184" cy="461723"/>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Kết quả hình ảnh cho ông nikolai 2">
            <a:extLst>
              <a:ext uri="{FF2B5EF4-FFF2-40B4-BE49-F238E27FC236}">
                <a16:creationId xmlns:a16="http://schemas.microsoft.com/office/drawing/2014/main" id="{EEFA3E26-40E6-4879-9993-7D50894812C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440" y="412113"/>
            <a:ext cx="4801733" cy="4482763"/>
          </a:xfrm>
          <a:prstGeom prst="rect">
            <a:avLst/>
          </a:prstGeom>
          <a:ln w="228600" cap="sq" cmpd="thickThin">
            <a:solidFill>
              <a:srgbClr val="FFFF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6" name="Mũi tên: Trái 5">
            <a:extLst>
              <a:ext uri="{FF2B5EF4-FFF2-40B4-BE49-F238E27FC236}">
                <a16:creationId xmlns:a16="http://schemas.microsoft.com/office/drawing/2014/main" id="{B545D2EE-5C16-41F3-8A42-AE11012B49C2}"/>
              </a:ext>
            </a:extLst>
          </p:cNvPr>
          <p:cNvSpPr/>
          <p:nvPr/>
        </p:nvSpPr>
        <p:spPr>
          <a:xfrm>
            <a:off x="358372" y="5337432"/>
            <a:ext cx="4267868" cy="539006"/>
          </a:xfrm>
          <a:prstGeom prst="leftArrow">
            <a:avLst>
              <a:gd name="adj1" fmla="val 100000"/>
              <a:gd name="adj2" fmla="val 28783"/>
            </a:avLst>
          </a:prstGeom>
          <a:solidFill>
            <a:schemeClr val="accent2">
              <a:lumMod val="60000"/>
              <a:lumOff val="40000"/>
            </a:scheme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Times" panose="02020603050405020304" pitchFamily="18" charset="0"/>
                <a:cs typeface="Times" panose="02020603050405020304" pitchFamily="18" charset="0"/>
              </a:rPr>
              <a:t>Nga </a:t>
            </a:r>
            <a:r>
              <a:rPr lang="en-US" sz="3200" b="1" dirty="0" err="1">
                <a:solidFill>
                  <a:schemeClr val="tx1"/>
                </a:solidFill>
                <a:latin typeface="Times" panose="02020603050405020304" pitchFamily="18" charset="0"/>
                <a:cs typeface="Times" panose="02020603050405020304" pitchFamily="18" charset="0"/>
              </a:rPr>
              <a:t>Hoàng</a:t>
            </a:r>
            <a:r>
              <a:rPr lang="en-US" sz="3200" b="1" dirty="0">
                <a:solidFill>
                  <a:schemeClr val="tx1"/>
                </a:solidFill>
                <a:latin typeface="Times" panose="02020603050405020304" pitchFamily="18" charset="0"/>
                <a:cs typeface="Times" panose="02020603050405020304" pitchFamily="18" charset="0"/>
              </a:rPr>
              <a:t> Nikolai II</a:t>
            </a:r>
            <a:endParaRPr lang="vi-VN" sz="3200" b="1" dirty="0">
              <a:solidFill>
                <a:schemeClr val="tx1"/>
              </a:solidFill>
              <a:latin typeface="Times" panose="02020603050405020304" pitchFamily="18" charset="0"/>
              <a:cs typeface="Times" panose="02020603050405020304" pitchFamily="18" charset="0"/>
            </a:endParaRPr>
          </a:p>
        </p:txBody>
      </p:sp>
      <p:sp>
        <p:nvSpPr>
          <p:cNvPr id="7" name="TextBox 6"/>
          <p:cNvSpPr txBox="1"/>
          <p:nvPr/>
        </p:nvSpPr>
        <p:spPr>
          <a:xfrm>
            <a:off x="5499463" y="369083"/>
            <a:ext cx="6692537" cy="523220"/>
          </a:xfrm>
          <a:prstGeom prst="rect">
            <a:avLst/>
          </a:prstGeom>
          <a:noFill/>
        </p:spPr>
        <p:txBody>
          <a:bodyPr wrap="square" rtlCol="0">
            <a:spAutoFit/>
          </a:bodyPr>
          <a:lstStyle/>
          <a:p>
            <a:pPr defTabSz="1218956"/>
            <a:r>
              <a:rPr lang="en-US" sz="2800" b="1" kern="0" dirty="0" err="1" smtClean="0">
                <a:solidFill>
                  <a:srgbClr val="140F00"/>
                </a:solidFill>
                <a:latin typeface="Times New Roman" panose="02020603050405020304" pitchFamily="18" charset="0"/>
                <a:cs typeface="Times New Roman" panose="02020603050405020304" pitchFamily="18" charset="0"/>
                <a:sym typeface="Arial"/>
              </a:rPr>
              <a:t>Nga</a:t>
            </a:r>
            <a:r>
              <a:rPr lang="en-US" sz="2800" b="1" kern="0" dirty="0" smtClean="0">
                <a:solidFill>
                  <a:srgbClr val="140F00"/>
                </a:solidFill>
                <a:latin typeface="Times New Roman" panose="02020603050405020304" pitchFamily="18" charset="0"/>
                <a:cs typeface="Times New Roman" panose="02020603050405020304" pitchFamily="18" charset="0"/>
                <a:sym typeface="Arial"/>
              </a:rPr>
              <a:t> </a:t>
            </a:r>
            <a:r>
              <a:rPr lang="en-US" sz="2800" b="1" kern="0" dirty="0" err="1" smtClean="0">
                <a:solidFill>
                  <a:srgbClr val="140F00"/>
                </a:solidFill>
                <a:latin typeface="Times New Roman" panose="02020603050405020304" pitchFamily="18" charset="0"/>
                <a:cs typeface="Times New Roman" panose="02020603050405020304" pitchFamily="18" charset="0"/>
                <a:sym typeface="Arial"/>
              </a:rPr>
              <a:t>là</a:t>
            </a:r>
            <a:r>
              <a:rPr lang="en-US" sz="2800" b="1" kern="0" dirty="0" smtClean="0">
                <a:solidFill>
                  <a:srgbClr val="140F00"/>
                </a:solidFill>
                <a:latin typeface="Times New Roman" panose="02020603050405020304" pitchFamily="18" charset="0"/>
                <a:cs typeface="Times New Roman" panose="02020603050405020304" pitchFamily="18" charset="0"/>
                <a:sym typeface="Arial"/>
              </a:rPr>
              <a:t> </a:t>
            </a:r>
            <a:r>
              <a:rPr lang="en-US" sz="2800" b="1" kern="0" dirty="0" err="1" smtClean="0">
                <a:solidFill>
                  <a:srgbClr val="140F00"/>
                </a:solidFill>
                <a:latin typeface="Times New Roman" panose="02020603050405020304" pitchFamily="18" charset="0"/>
                <a:cs typeface="Times New Roman" panose="02020603050405020304" pitchFamily="18" charset="0"/>
                <a:sym typeface="Arial"/>
              </a:rPr>
              <a:t>nước</a:t>
            </a:r>
            <a:r>
              <a:rPr lang="en-US" sz="2800" b="1" kern="0" dirty="0" smtClean="0">
                <a:solidFill>
                  <a:srgbClr val="140F00"/>
                </a:solidFill>
                <a:latin typeface="Times New Roman" panose="02020603050405020304" pitchFamily="18" charset="0"/>
                <a:cs typeface="Times New Roman" panose="02020603050405020304" pitchFamily="18" charset="0"/>
                <a:sym typeface="Arial"/>
              </a:rPr>
              <a:t> </a:t>
            </a:r>
            <a:r>
              <a:rPr lang="en-US" sz="2800" b="1" kern="0" dirty="0" err="1" smtClean="0">
                <a:solidFill>
                  <a:srgbClr val="140F00"/>
                </a:solidFill>
                <a:latin typeface="Times New Roman" panose="02020603050405020304" pitchFamily="18" charset="0"/>
                <a:cs typeface="Times New Roman" panose="02020603050405020304" pitchFamily="18" charset="0"/>
                <a:sym typeface="Arial"/>
              </a:rPr>
              <a:t>đế</a:t>
            </a:r>
            <a:r>
              <a:rPr lang="en-US" sz="2800" b="1" kern="0" dirty="0" smtClean="0">
                <a:solidFill>
                  <a:srgbClr val="140F00"/>
                </a:solidFill>
                <a:latin typeface="Times New Roman" panose="02020603050405020304" pitchFamily="18" charset="0"/>
                <a:cs typeface="Times New Roman" panose="02020603050405020304" pitchFamily="18" charset="0"/>
                <a:sym typeface="Arial"/>
              </a:rPr>
              <a:t> </a:t>
            </a:r>
            <a:r>
              <a:rPr lang="en-US" sz="2800" b="1" kern="0" dirty="0" err="1" smtClean="0">
                <a:solidFill>
                  <a:srgbClr val="140F00"/>
                </a:solidFill>
                <a:latin typeface="Times New Roman" panose="02020603050405020304" pitchFamily="18" charset="0"/>
                <a:cs typeface="Times New Roman" panose="02020603050405020304" pitchFamily="18" charset="0"/>
                <a:sym typeface="Arial"/>
              </a:rPr>
              <a:t>quốc</a:t>
            </a:r>
            <a:r>
              <a:rPr lang="en-US" sz="2800" b="1" kern="0" dirty="0" smtClean="0">
                <a:solidFill>
                  <a:srgbClr val="140F00"/>
                </a:solidFill>
                <a:latin typeface="Times New Roman" panose="02020603050405020304" pitchFamily="18" charset="0"/>
                <a:cs typeface="Times New Roman" panose="02020603050405020304" pitchFamily="18" charset="0"/>
                <a:sym typeface="Arial"/>
              </a:rPr>
              <a:t> </a:t>
            </a:r>
            <a:r>
              <a:rPr lang="en-US" sz="2800" b="1" kern="0" dirty="0" err="1" smtClean="0">
                <a:solidFill>
                  <a:srgbClr val="140F00"/>
                </a:solidFill>
                <a:latin typeface="Times New Roman" panose="02020603050405020304" pitchFamily="18" charset="0"/>
                <a:cs typeface="Times New Roman" panose="02020603050405020304" pitchFamily="18" charset="0"/>
                <a:sym typeface="Arial"/>
              </a:rPr>
              <a:t>quân</a:t>
            </a:r>
            <a:r>
              <a:rPr lang="en-US" sz="2800" b="1" kern="0" dirty="0" smtClean="0">
                <a:solidFill>
                  <a:srgbClr val="140F00"/>
                </a:solidFill>
                <a:latin typeface="Times New Roman" panose="02020603050405020304" pitchFamily="18" charset="0"/>
                <a:cs typeface="Times New Roman" panose="02020603050405020304" pitchFamily="18" charset="0"/>
                <a:sym typeface="Arial"/>
              </a:rPr>
              <a:t> </a:t>
            </a:r>
            <a:r>
              <a:rPr lang="en-US" sz="2800" b="1" kern="0" dirty="0" err="1" smtClean="0">
                <a:solidFill>
                  <a:srgbClr val="140F00"/>
                </a:solidFill>
                <a:latin typeface="Times New Roman" panose="02020603050405020304" pitchFamily="18" charset="0"/>
                <a:cs typeface="Times New Roman" panose="02020603050405020304" pitchFamily="18" charset="0"/>
                <a:sym typeface="Arial"/>
              </a:rPr>
              <a:t>chủ</a:t>
            </a:r>
            <a:r>
              <a:rPr lang="en-US" sz="2800" b="1" kern="0" dirty="0" smtClean="0">
                <a:solidFill>
                  <a:srgbClr val="140F00"/>
                </a:solidFill>
                <a:latin typeface="Times New Roman" panose="02020603050405020304" pitchFamily="18" charset="0"/>
                <a:cs typeface="Times New Roman" panose="02020603050405020304" pitchFamily="18" charset="0"/>
                <a:sym typeface="Arial"/>
              </a:rPr>
              <a:t> </a:t>
            </a:r>
            <a:r>
              <a:rPr lang="en-US" sz="2800" b="1" kern="0" dirty="0" err="1" smtClean="0">
                <a:solidFill>
                  <a:srgbClr val="140F00"/>
                </a:solidFill>
                <a:latin typeface="Times New Roman" panose="02020603050405020304" pitchFamily="18" charset="0"/>
                <a:cs typeface="Times New Roman" panose="02020603050405020304" pitchFamily="18" charset="0"/>
                <a:sym typeface="Arial"/>
              </a:rPr>
              <a:t>chuyên</a:t>
            </a:r>
            <a:r>
              <a:rPr lang="en-US" sz="2800" b="1" kern="0" dirty="0" smtClean="0">
                <a:solidFill>
                  <a:srgbClr val="140F00"/>
                </a:solidFill>
                <a:latin typeface="Times New Roman" panose="02020603050405020304" pitchFamily="18" charset="0"/>
                <a:cs typeface="Times New Roman" panose="02020603050405020304" pitchFamily="18" charset="0"/>
                <a:sym typeface="Arial"/>
              </a:rPr>
              <a:t> </a:t>
            </a:r>
            <a:r>
              <a:rPr lang="en-US" sz="2800" b="1" kern="0" dirty="0" err="1" smtClean="0">
                <a:solidFill>
                  <a:srgbClr val="140F00"/>
                </a:solidFill>
                <a:latin typeface="Times New Roman" panose="02020603050405020304" pitchFamily="18" charset="0"/>
                <a:cs typeface="Times New Roman" panose="02020603050405020304" pitchFamily="18" charset="0"/>
                <a:sym typeface="Arial"/>
              </a:rPr>
              <a:t>chế</a:t>
            </a:r>
            <a:r>
              <a:rPr lang="en-US" sz="2800" b="1" kern="0" dirty="0" smtClean="0">
                <a:solidFill>
                  <a:srgbClr val="140F00"/>
                </a:solidFill>
                <a:latin typeface="Times New Roman" panose="02020603050405020304" pitchFamily="18" charset="0"/>
                <a:cs typeface="Times New Roman" panose="02020603050405020304" pitchFamily="18" charset="0"/>
                <a:sym typeface="Arial"/>
              </a:rPr>
              <a:t>.</a:t>
            </a:r>
            <a:endParaRPr lang="en-US" sz="2800" b="1" dirty="0">
              <a:solidFill>
                <a:srgbClr val="140F00"/>
              </a:solidFill>
              <a:latin typeface="Times New Roman" panose="02020603050405020304" pitchFamily="18" charset="0"/>
              <a:cs typeface="Times New Roman" panose="02020603050405020304" pitchFamily="18" charset="0"/>
              <a:sym typeface="Arial"/>
            </a:endParaRPr>
          </a:p>
        </p:txBody>
      </p:sp>
      <p:sp>
        <p:nvSpPr>
          <p:cNvPr id="2" name="Down Arrow 1"/>
          <p:cNvSpPr/>
          <p:nvPr/>
        </p:nvSpPr>
        <p:spPr>
          <a:xfrm>
            <a:off x="8059783" y="892303"/>
            <a:ext cx="802844" cy="82477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5516358" y="1717079"/>
            <a:ext cx="6692537" cy="523220"/>
          </a:xfrm>
          <a:prstGeom prst="rect">
            <a:avLst/>
          </a:prstGeom>
          <a:noFill/>
        </p:spPr>
        <p:txBody>
          <a:bodyPr wrap="square" rtlCol="0">
            <a:spAutoFit/>
          </a:bodyPr>
          <a:lstStyle/>
          <a:p>
            <a:pPr defTabSz="1218956"/>
            <a:r>
              <a:rPr lang="en-US" sz="2800" b="1" kern="0" dirty="0" err="1" smtClean="0">
                <a:solidFill>
                  <a:srgbClr val="140F00"/>
                </a:solidFill>
                <a:latin typeface="Times New Roman" panose="02020603050405020304" pitchFamily="18" charset="0"/>
                <a:cs typeface="Times New Roman" panose="02020603050405020304" pitchFamily="18" charset="0"/>
                <a:sym typeface="Arial"/>
              </a:rPr>
              <a:t>Đứng</a:t>
            </a:r>
            <a:r>
              <a:rPr lang="en-US" sz="2800" b="1" kern="0" dirty="0" smtClean="0">
                <a:solidFill>
                  <a:srgbClr val="140F00"/>
                </a:solidFill>
                <a:latin typeface="Times New Roman" panose="02020603050405020304" pitchFamily="18" charset="0"/>
                <a:cs typeface="Times New Roman" panose="02020603050405020304" pitchFamily="18" charset="0"/>
                <a:sym typeface="Arial"/>
              </a:rPr>
              <a:t> </a:t>
            </a:r>
            <a:r>
              <a:rPr lang="en-US" sz="2800" b="1" kern="0" dirty="0" err="1" smtClean="0">
                <a:solidFill>
                  <a:srgbClr val="140F00"/>
                </a:solidFill>
                <a:latin typeface="Times New Roman" panose="02020603050405020304" pitchFamily="18" charset="0"/>
                <a:cs typeface="Times New Roman" panose="02020603050405020304" pitchFamily="18" charset="0"/>
                <a:sym typeface="Arial"/>
              </a:rPr>
              <a:t>đầu</a:t>
            </a:r>
            <a:r>
              <a:rPr lang="en-US" sz="2800" b="1" kern="0" dirty="0" smtClean="0">
                <a:solidFill>
                  <a:srgbClr val="140F00"/>
                </a:solidFill>
                <a:latin typeface="Times New Roman" panose="02020603050405020304" pitchFamily="18" charset="0"/>
                <a:cs typeface="Times New Roman" panose="02020603050405020304" pitchFamily="18" charset="0"/>
                <a:sym typeface="Arial"/>
              </a:rPr>
              <a:t> </a:t>
            </a:r>
            <a:r>
              <a:rPr lang="en-US" sz="2800" b="1" kern="0" dirty="0" err="1" smtClean="0">
                <a:solidFill>
                  <a:srgbClr val="140F00"/>
                </a:solidFill>
                <a:latin typeface="Times New Roman" panose="02020603050405020304" pitchFamily="18" charset="0"/>
                <a:cs typeface="Times New Roman" panose="02020603050405020304" pitchFamily="18" charset="0"/>
                <a:sym typeface="Arial"/>
              </a:rPr>
              <a:t>là</a:t>
            </a:r>
            <a:r>
              <a:rPr lang="en-US" sz="2800" b="1" kern="0" dirty="0" smtClean="0">
                <a:solidFill>
                  <a:srgbClr val="140F00"/>
                </a:solidFill>
                <a:latin typeface="Times New Roman" panose="02020603050405020304" pitchFamily="18" charset="0"/>
                <a:cs typeface="Times New Roman" panose="02020603050405020304" pitchFamily="18" charset="0"/>
                <a:sym typeface="Arial"/>
              </a:rPr>
              <a:t> </a:t>
            </a:r>
            <a:r>
              <a:rPr lang="en-US" sz="2800" b="1" kern="0" dirty="0" err="1" smtClean="0">
                <a:solidFill>
                  <a:srgbClr val="140F00"/>
                </a:solidFill>
                <a:latin typeface="Times New Roman" panose="02020603050405020304" pitchFamily="18" charset="0"/>
                <a:cs typeface="Times New Roman" panose="02020603050405020304" pitchFamily="18" charset="0"/>
                <a:sym typeface="Arial"/>
              </a:rPr>
              <a:t>Nga</a:t>
            </a:r>
            <a:r>
              <a:rPr lang="en-US" sz="2800" b="1" kern="0" dirty="0" smtClean="0">
                <a:solidFill>
                  <a:srgbClr val="140F00"/>
                </a:solidFill>
                <a:latin typeface="Times New Roman" panose="02020603050405020304" pitchFamily="18" charset="0"/>
                <a:cs typeface="Times New Roman" panose="02020603050405020304" pitchFamily="18" charset="0"/>
                <a:sym typeface="Arial"/>
              </a:rPr>
              <a:t> </a:t>
            </a:r>
            <a:r>
              <a:rPr lang="en-US" sz="2800" b="1" kern="0" dirty="0" err="1" smtClean="0">
                <a:solidFill>
                  <a:srgbClr val="140F00"/>
                </a:solidFill>
                <a:latin typeface="Times New Roman" panose="02020603050405020304" pitchFamily="18" charset="0"/>
                <a:cs typeface="Times New Roman" panose="02020603050405020304" pitchFamily="18" charset="0"/>
                <a:sym typeface="Arial"/>
              </a:rPr>
              <a:t>hoàng</a:t>
            </a:r>
            <a:r>
              <a:rPr lang="en-US" sz="2800" b="1" kern="0" dirty="0" smtClean="0">
                <a:solidFill>
                  <a:srgbClr val="140F00"/>
                </a:solidFill>
                <a:latin typeface="Times New Roman" panose="02020603050405020304" pitchFamily="18" charset="0"/>
                <a:cs typeface="Times New Roman" panose="02020603050405020304" pitchFamily="18" charset="0"/>
                <a:sym typeface="Arial"/>
              </a:rPr>
              <a:t> Nikolai II.</a:t>
            </a:r>
            <a:endParaRPr lang="en-US" sz="2800" b="1" dirty="0">
              <a:solidFill>
                <a:srgbClr val="140F00"/>
              </a:solidFill>
              <a:latin typeface="Times New Roman" panose="02020603050405020304" pitchFamily="18" charset="0"/>
              <a:cs typeface="Times New Roman" panose="02020603050405020304" pitchFamily="18" charset="0"/>
              <a:sym typeface="Arial"/>
            </a:endParaRPr>
          </a:p>
        </p:txBody>
      </p:sp>
      <p:sp>
        <p:nvSpPr>
          <p:cNvPr id="9" name="Down Arrow 8"/>
          <p:cNvSpPr/>
          <p:nvPr/>
        </p:nvSpPr>
        <p:spPr>
          <a:xfrm>
            <a:off x="8059783" y="2241106"/>
            <a:ext cx="802844" cy="82477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499462" y="3065075"/>
            <a:ext cx="6692537" cy="954107"/>
          </a:xfrm>
          <a:prstGeom prst="rect">
            <a:avLst/>
          </a:prstGeom>
          <a:noFill/>
        </p:spPr>
        <p:txBody>
          <a:bodyPr wrap="square" rtlCol="0">
            <a:spAutoFit/>
          </a:bodyPr>
          <a:lstStyle/>
          <a:p>
            <a:pPr defTabSz="1218956"/>
            <a:r>
              <a:rPr lang="en-US" sz="2800" b="1" kern="0" dirty="0" err="1" smtClean="0">
                <a:solidFill>
                  <a:srgbClr val="140F00"/>
                </a:solidFill>
                <a:latin typeface="Times New Roman" panose="02020603050405020304" pitchFamily="18" charset="0"/>
                <a:cs typeface="Times New Roman" panose="02020603050405020304" pitchFamily="18" charset="0"/>
                <a:sym typeface="Arial"/>
              </a:rPr>
              <a:t>Năm</a:t>
            </a:r>
            <a:r>
              <a:rPr lang="en-US" sz="2800" b="1" kern="0" dirty="0" smtClean="0">
                <a:solidFill>
                  <a:srgbClr val="140F00"/>
                </a:solidFill>
                <a:latin typeface="Times New Roman" panose="02020603050405020304" pitchFamily="18" charset="0"/>
                <a:cs typeface="Times New Roman" panose="02020603050405020304" pitchFamily="18" charset="0"/>
                <a:sym typeface="Arial"/>
              </a:rPr>
              <a:t> 1914 </a:t>
            </a:r>
            <a:r>
              <a:rPr lang="en-US" sz="2800" b="1" kern="0" dirty="0" err="1" smtClean="0">
                <a:solidFill>
                  <a:srgbClr val="140F00"/>
                </a:solidFill>
                <a:latin typeface="Times New Roman" panose="02020603050405020304" pitchFamily="18" charset="0"/>
                <a:cs typeface="Times New Roman" panose="02020603050405020304" pitchFamily="18" charset="0"/>
                <a:sym typeface="Arial"/>
              </a:rPr>
              <a:t>Nga</a:t>
            </a:r>
            <a:r>
              <a:rPr lang="en-US" sz="2800" b="1" kern="0" dirty="0" smtClean="0">
                <a:solidFill>
                  <a:srgbClr val="140F00"/>
                </a:solidFill>
                <a:latin typeface="Times New Roman" panose="02020603050405020304" pitchFamily="18" charset="0"/>
                <a:cs typeface="Times New Roman" panose="02020603050405020304" pitchFamily="18" charset="0"/>
                <a:sym typeface="Arial"/>
              </a:rPr>
              <a:t> </a:t>
            </a:r>
            <a:r>
              <a:rPr lang="en-US" sz="2800" b="1" kern="0" dirty="0" err="1" smtClean="0">
                <a:solidFill>
                  <a:srgbClr val="140F00"/>
                </a:solidFill>
                <a:latin typeface="Times New Roman" panose="02020603050405020304" pitchFamily="18" charset="0"/>
                <a:cs typeface="Times New Roman" panose="02020603050405020304" pitchFamily="18" charset="0"/>
                <a:sym typeface="Arial"/>
              </a:rPr>
              <a:t>hoàng</a:t>
            </a:r>
            <a:r>
              <a:rPr lang="en-US" sz="2800" b="1" kern="0" dirty="0" smtClean="0">
                <a:solidFill>
                  <a:srgbClr val="140F00"/>
                </a:solidFill>
                <a:latin typeface="Times New Roman" panose="02020603050405020304" pitchFamily="18" charset="0"/>
                <a:cs typeface="Times New Roman" panose="02020603050405020304" pitchFamily="18" charset="0"/>
                <a:sym typeface="Arial"/>
              </a:rPr>
              <a:t> </a:t>
            </a:r>
            <a:r>
              <a:rPr lang="en-US" sz="2800" b="1" kern="0" dirty="0" err="1" smtClean="0">
                <a:solidFill>
                  <a:srgbClr val="140F00"/>
                </a:solidFill>
                <a:latin typeface="Times New Roman" panose="02020603050405020304" pitchFamily="18" charset="0"/>
                <a:cs typeface="Times New Roman" panose="02020603050405020304" pitchFamily="18" charset="0"/>
                <a:sym typeface="Arial"/>
              </a:rPr>
              <a:t>đẩy</a:t>
            </a:r>
            <a:r>
              <a:rPr lang="en-US" sz="2800" b="1" kern="0" dirty="0" smtClean="0">
                <a:solidFill>
                  <a:srgbClr val="140F00"/>
                </a:solidFill>
                <a:latin typeface="Times New Roman" panose="02020603050405020304" pitchFamily="18" charset="0"/>
                <a:cs typeface="Times New Roman" panose="02020603050405020304" pitchFamily="18" charset="0"/>
                <a:sym typeface="Arial"/>
              </a:rPr>
              <a:t> </a:t>
            </a:r>
            <a:r>
              <a:rPr lang="en-US" sz="2800" b="1" kern="0" dirty="0" err="1" smtClean="0">
                <a:solidFill>
                  <a:srgbClr val="140F00"/>
                </a:solidFill>
                <a:latin typeface="Times New Roman" panose="02020603050405020304" pitchFamily="18" charset="0"/>
                <a:cs typeface="Times New Roman" panose="02020603050405020304" pitchFamily="18" charset="0"/>
                <a:sym typeface="Arial"/>
              </a:rPr>
              <a:t>nhân</a:t>
            </a:r>
            <a:r>
              <a:rPr lang="en-US" sz="2800" b="1" kern="0" dirty="0" smtClean="0">
                <a:solidFill>
                  <a:srgbClr val="140F00"/>
                </a:solidFill>
                <a:latin typeface="Times New Roman" panose="02020603050405020304" pitchFamily="18" charset="0"/>
                <a:cs typeface="Times New Roman" panose="02020603050405020304" pitchFamily="18" charset="0"/>
                <a:sym typeface="Arial"/>
              </a:rPr>
              <a:t> </a:t>
            </a:r>
            <a:r>
              <a:rPr lang="en-US" sz="2800" b="1" kern="0" dirty="0" err="1" smtClean="0">
                <a:solidFill>
                  <a:srgbClr val="140F00"/>
                </a:solidFill>
                <a:latin typeface="Times New Roman" panose="02020603050405020304" pitchFamily="18" charset="0"/>
                <a:cs typeface="Times New Roman" panose="02020603050405020304" pitchFamily="18" charset="0"/>
                <a:sym typeface="Arial"/>
              </a:rPr>
              <a:t>dân</a:t>
            </a:r>
            <a:r>
              <a:rPr lang="en-US" sz="2800" b="1" kern="0" dirty="0" smtClean="0">
                <a:solidFill>
                  <a:srgbClr val="140F00"/>
                </a:solidFill>
                <a:latin typeface="Times New Roman" panose="02020603050405020304" pitchFamily="18" charset="0"/>
                <a:cs typeface="Times New Roman" panose="02020603050405020304" pitchFamily="18" charset="0"/>
                <a:sym typeface="Arial"/>
              </a:rPr>
              <a:t> </a:t>
            </a:r>
            <a:r>
              <a:rPr lang="en-US" sz="2800" b="1" kern="0" dirty="0" err="1" smtClean="0">
                <a:solidFill>
                  <a:srgbClr val="140F00"/>
                </a:solidFill>
                <a:latin typeface="Times New Roman" panose="02020603050405020304" pitchFamily="18" charset="0"/>
                <a:cs typeface="Times New Roman" panose="02020603050405020304" pitchFamily="18" charset="0"/>
                <a:sym typeface="Arial"/>
              </a:rPr>
              <a:t>Nga</a:t>
            </a:r>
            <a:r>
              <a:rPr lang="en-US" sz="2800" b="1" kern="0" dirty="0" smtClean="0">
                <a:solidFill>
                  <a:srgbClr val="140F00"/>
                </a:solidFill>
                <a:latin typeface="Times New Roman" panose="02020603050405020304" pitchFamily="18" charset="0"/>
                <a:cs typeface="Times New Roman" panose="02020603050405020304" pitchFamily="18" charset="0"/>
                <a:sym typeface="Arial"/>
              </a:rPr>
              <a:t> </a:t>
            </a:r>
            <a:r>
              <a:rPr lang="en-US" sz="2800" b="1" kern="0" dirty="0" err="1" smtClean="0">
                <a:solidFill>
                  <a:srgbClr val="140F00"/>
                </a:solidFill>
                <a:latin typeface="Times New Roman" panose="02020603050405020304" pitchFamily="18" charset="0"/>
                <a:cs typeface="Times New Roman" panose="02020603050405020304" pitchFamily="18" charset="0"/>
                <a:sym typeface="Arial"/>
              </a:rPr>
              <a:t>vào</a:t>
            </a:r>
            <a:r>
              <a:rPr lang="en-US" sz="2800" b="1" kern="0" dirty="0" smtClean="0">
                <a:solidFill>
                  <a:srgbClr val="140F00"/>
                </a:solidFill>
                <a:latin typeface="Times New Roman" panose="02020603050405020304" pitchFamily="18" charset="0"/>
                <a:cs typeface="Times New Roman" panose="02020603050405020304" pitchFamily="18" charset="0"/>
                <a:sym typeface="Arial"/>
              </a:rPr>
              <a:t> </a:t>
            </a:r>
            <a:r>
              <a:rPr lang="en-US" sz="2800" b="1" kern="0" dirty="0" err="1" smtClean="0">
                <a:solidFill>
                  <a:srgbClr val="140F00"/>
                </a:solidFill>
                <a:latin typeface="Times New Roman" panose="02020603050405020304" pitchFamily="18" charset="0"/>
                <a:cs typeface="Times New Roman" panose="02020603050405020304" pitchFamily="18" charset="0"/>
                <a:sym typeface="Arial"/>
              </a:rPr>
              <a:t>chiến</a:t>
            </a:r>
            <a:r>
              <a:rPr lang="en-US" sz="2800" b="1" kern="0" dirty="0" smtClean="0">
                <a:solidFill>
                  <a:srgbClr val="140F00"/>
                </a:solidFill>
                <a:latin typeface="Times New Roman" panose="02020603050405020304" pitchFamily="18" charset="0"/>
                <a:cs typeface="Times New Roman" panose="02020603050405020304" pitchFamily="18" charset="0"/>
                <a:sym typeface="Arial"/>
              </a:rPr>
              <a:t> </a:t>
            </a:r>
            <a:r>
              <a:rPr lang="en-US" sz="2800" b="1" kern="0" dirty="0" err="1" smtClean="0">
                <a:solidFill>
                  <a:srgbClr val="140F00"/>
                </a:solidFill>
                <a:latin typeface="Times New Roman" panose="02020603050405020304" pitchFamily="18" charset="0"/>
                <a:cs typeface="Times New Roman" panose="02020603050405020304" pitchFamily="18" charset="0"/>
                <a:sym typeface="Arial"/>
              </a:rPr>
              <a:t>tranh</a:t>
            </a:r>
            <a:r>
              <a:rPr lang="en-US" sz="2800" b="1" kern="0" dirty="0" smtClean="0">
                <a:solidFill>
                  <a:srgbClr val="140F00"/>
                </a:solidFill>
                <a:latin typeface="Times New Roman" panose="02020603050405020304" pitchFamily="18" charset="0"/>
                <a:cs typeface="Times New Roman" panose="02020603050405020304" pitchFamily="18" charset="0"/>
                <a:sym typeface="Arial"/>
              </a:rPr>
              <a:t> </a:t>
            </a:r>
            <a:r>
              <a:rPr lang="en-US" sz="2800" b="1" kern="0" dirty="0" err="1" smtClean="0">
                <a:solidFill>
                  <a:srgbClr val="140F00"/>
                </a:solidFill>
                <a:latin typeface="Times New Roman" panose="02020603050405020304" pitchFamily="18" charset="0"/>
                <a:cs typeface="Times New Roman" panose="02020603050405020304" pitchFamily="18" charset="0"/>
                <a:sym typeface="Arial"/>
              </a:rPr>
              <a:t>thế</a:t>
            </a:r>
            <a:r>
              <a:rPr lang="en-US" sz="2800" b="1" kern="0" dirty="0" smtClean="0">
                <a:solidFill>
                  <a:srgbClr val="140F00"/>
                </a:solidFill>
                <a:latin typeface="Times New Roman" panose="02020603050405020304" pitchFamily="18" charset="0"/>
                <a:cs typeface="Times New Roman" panose="02020603050405020304" pitchFamily="18" charset="0"/>
                <a:sym typeface="Arial"/>
              </a:rPr>
              <a:t> </a:t>
            </a:r>
            <a:r>
              <a:rPr lang="en-US" sz="2800" b="1" kern="0" dirty="0" err="1" smtClean="0">
                <a:solidFill>
                  <a:srgbClr val="140F00"/>
                </a:solidFill>
                <a:latin typeface="Times New Roman" panose="02020603050405020304" pitchFamily="18" charset="0"/>
                <a:cs typeface="Times New Roman" panose="02020603050405020304" pitchFamily="18" charset="0"/>
                <a:sym typeface="Arial"/>
              </a:rPr>
              <a:t>giới</a:t>
            </a:r>
            <a:r>
              <a:rPr lang="en-US" sz="2800" b="1" kern="0" dirty="0" smtClean="0">
                <a:solidFill>
                  <a:srgbClr val="140F00"/>
                </a:solidFill>
                <a:latin typeface="Times New Roman" panose="02020603050405020304" pitchFamily="18" charset="0"/>
                <a:cs typeface="Times New Roman" panose="02020603050405020304" pitchFamily="18" charset="0"/>
                <a:sym typeface="Arial"/>
              </a:rPr>
              <a:t> </a:t>
            </a:r>
            <a:r>
              <a:rPr lang="en-US" sz="2800" b="1" kern="0" dirty="0" err="1" smtClean="0">
                <a:solidFill>
                  <a:srgbClr val="140F00"/>
                </a:solidFill>
                <a:latin typeface="Times New Roman" panose="02020603050405020304" pitchFamily="18" charset="0"/>
                <a:cs typeface="Times New Roman" panose="02020603050405020304" pitchFamily="18" charset="0"/>
                <a:sym typeface="Arial"/>
              </a:rPr>
              <a:t>thứ</a:t>
            </a:r>
            <a:r>
              <a:rPr lang="en-US" sz="2800" b="1" kern="0" dirty="0" smtClean="0">
                <a:solidFill>
                  <a:srgbClr val="140F00"/>
                </a:solidFill>
                <a:latin typeface="Times New Roman" panose="02020603050405020304" pitchFamily="18" charset="0"/>
                <a:cs typeface="Times New Roman" panose="02020603050405020304" pitchFamily="18" charset="0"/>
                <a:sym typeface="Arial"/>
              </a:rPr>
              <a:t> </a:t>
            </a:r>
            <a:r>
              <a:rPr lang="en-US" sz="2800" b="1" kern="0" dirty="0" err="1" smtClean="0">
                <a:solidFill>
                  <a:srgbClr val="140F00"/>
                </a:solidFill>
                <a:latin typeface="Times New Roman" panose="02020603050405020304" pitchFamily="18" charset="0"/>
                <a:cs typeface="Times New Roman" panose="02020603050405020304" pitchFamily="18" charset="0"/>
                <a:sym typeface="Arial"/>
              </a:rPr>
              <a:t>nhất</a:t>
            </a:r>
            <a:r>
              <a:rPr lang="en-US" sz="2800" b="1" kern="0" dirty="0" smtClean="0">
                <a:solidFill>
                  <a:srgbClr val="140F00"/>
                </a:solidFill>
                <a:latin typeface="Times New Roman" panose="02020603050405020304" pitchFamily="18" charset="0"/>
                <a:cs typeface="Times New Roman" panose="02020603050405020304" pitchFamily="18" charset="0"/>
                <a:sym typeface="Arial"/>
              </a:rPr>
              <a:t>.</a:t>
            </a:r>
            <a:endParaRPr lang="en-US" sz="2800" b="1" dirty="0">
              <a:solidFill>
                <a:srgbClr val="140F00"/>
              </a:solidFill>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293269983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1000"/>
                                        <p:tgtEl>
                                          <p:spTgt spid="10"/>
                                        </p:tgtEl>
                                      </p:cBhvr>
                                    </p:animEffect>
                                    <p:anim calcmode="lin" valueType="num">
                                      <p:cBhvr>
                                        <p:cTn id="30" dur="1000" fill="hold"/>
                                        <p:tgtEl>
                                          <p:spTgt spid="10"/>
                                        </p:tgtEl>
                                        <p:attrNameLst>
                                          <p:attrName>ppt_x</p:attrName>
                                        </p:attrNameLst>
                                      </p:cBhvr>
                                      <p:tavLst>
                                        <p:tav tm="0">
                                          <p:val>
                                            <p:strVal val="#ppt_x"/>
                                          </p:val>
                                        </p:tav>
                                        <p:tav tm="100000">
                                          <p:val>
                                            <p:strVal val="#ppt_x"/>
                                          </p:val>
                                        </p:tav>
                                      </p:tavLst>
                                    </p:anim>
                                    <p:anim calcmode="lin" valueType="num">
                                      <p:cBhvr>
                                        <p:cTn id="3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32" repeatCount="indefinite" fill="remove" display="0">
                  <p:stCondLst>
                    <p:cond delay="indefinite"/>
                  </p:stCondLst>
                </p:cTn>
                <p:tgtEl>
                  <p:spTgt spid="4"/>
                </p:tgtEl>
              </p:cMediaNode>
            </p:video>
          </p:childTnLst>
        </p:cTn>
      </p:par>
    </p:tnLst>
    <p:bldLst>
      <p:bldP spid="7" grpId="0"/>
      <p:bldP spid="2" grpId="0" animBg="1"/>
      <p:bldP spid="8" grpId="0"/>
      <p:bldP spid="9" grpId="0" animBg="1"/>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101CF6D1-7BE6-4B8B-01D6-20FB9A7404D2}"/>
              </a:ext>
            </a:extLst>
          </p:cNvPr>
          <p:cNvGrpSpPr/>
          <p:nvPr/>
        </p:nvGrpSpPr>
        <p:grpSpPr>
          <a:xfrm>
            <a:off x="6258863" y="129417"/>
            <a:ext cx="5802904" cy="3387369"/>
            <a:chOff x="4694147" y="97062"/>
            <a:chExt cx="3133562" cy="2540527"/>
          </a:xfrm>
        </p:grpSpPr>
        <p:pic>
          <p:nvPicPr>
            <p:cNvPr id="3" name="Picture 5" descr="131">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4147" y="97062"/>
              <a:ext cx="3133562" cy="21933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Rectangle 8"/>
            <p:cNvSpPr>
              <a:spLocks noChangeArrowheads="1"/>
            </p:cNvSpPr>
            <p:nvPr/>
          </p:nvSpPr>
          <p:spPr bwMode="auto">
            <a:xfrm>
              <a:off x="4754019" y="2399014"/>
              <a:ext cx="2979831" cy="238575"/>
            </a:xfrm>
            <a:prstGeom prst="rect">
              <a:avLst/>
            </a:prstGeom>
            <a:solidFill>
              <a:srgbClr val="FFFF00"/>
            </a:solidFill>
            <a:ln>
              <a:noFill/>
            </a:ln>
            <a:effectLst/>
          </p:spPr>
          <p:txBody>
            <a:bodyPr wrap="square" anchor="ctr">
              <a:spAutoFit/>
            </a:bodyPr>
            <a:lstStyle/>
            <a:p>
              <a:pPr eaLnBrk="1" hangingPunct="1"/>
              <a:r>
                <a:rPr lang="da-DK" altLang="vi-VN" sz="1467" b="1" dirty="0">
                  <a:latin typeface="Times New Roman" pitchFamily="18" charset="0"/>
                  <a:cs typeface="Times New Roman" pitchFamily="18" charset="0"/>
                </a:rPr>
                <a:t>Những người nông dân Nga trước Cách mạng.</a:t>
              </a:r>
              <a:r>
                <a:rPr lang="da-DK" altLang="vi-VN" sz="1467" dirty="0">
                  <a:latin typeface="Times New Roman" pitchFamily="18" charset="0"/>
                  <a:cs typeface="Times New Roman" pitchFamily="18" charset="0"/>
                </a:rPr>
                <a:t> </a:t>
              </a:r>
            </a:p>
          </p:txBody>
        </p:sp>
      </p:grpSp>
      <p:grpSp>
        <p:nvGrpSpPr>
          <p:cNvPr id="11" name="Group 10">
            <a:extLst>
              <a:ext uri="{FF2B5EF4-FFF2-40B4-BE49-F238E27FC236}">
                <a16:creationId xmlns:a16="http://schemas.microsoft.com/office/drawing/2014/main" id="{43B4F89F-B181-047F-B1E6-4949A8F1F87B}"/>
              </a:ext>
            </a:extLst>
          </p:cNvPr>
          <p:cNvGrpSpPr/>
          <p:nvPr/>
        </p:nvGrpSpPr>
        <p:grpSpPr>
          <a:xfrm>
            <a:off x="241069" y="3644267"/>
            <a:ext cx="5708383" cy="3171970"/>
            <a:chOff x="1316291" y="2733200"/>
            <a:chExt cx="3145798" cy="2378977"/>
          </a:xfrm>
        </p:grpSpPr>
        <p:pic>
          <p:nvPicPr>
            <p:cNvPr id="5" name="Picture 7" descr="cung điện mùa đô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16291" y="2733200"/>
              <a:ext cx="3145798" cy="213465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Rectangle 12"/>
            <p:cNvSpPr/>
            <p:nvPr/>
          </p:nvSpPr>
          <p:spPr>
            <a:xfrm>
              <a:off x="1926703" y="4892657"/>
              <a:ext cx="1535516" cy="219520"/>
            </a:xfrm>
            <a:prstGeom prst="rect">
              <a:avLst/>
            </a:prstGeom>
            <a:solidFill>
              <a:srgbClr val="FFFF00"/>
            </a:solidFill>
            <a:ln>
              <a:noFill/>
            </a:ln>
            <a:effectLst/>
          </p:spPr>
          <p:txBody>
            <a:bodyPr wrap="none" tIns="46023" bIns="0" anchor="ctr">
              <a:spAutoFit/>
            </a:bodyPr>
            <a:lstStyle/>
            <a:p>
              <a:r>
                <a:rPr lang="en-US" altLang="vi-VN" sz="1600" b="1" dirty="0" err="1">
                  <a:latin typeface="Times New Roman" pitchFamily="18" charset="0"/>
                  <a:cs typeface="Times New Roman" pitchFamily="18" charset="0"/>
                </a:rPr>
                <a:t>Cung</a:t>
              </a:r>
              <a:r>
                <a:rPr lang="en-US" altLang="vi-VN" sz="1600" b="1" dirty="0">
                  <a:latin typeface="Times New Roman" pitchFamily="18" charset="0"/>
                  <a:cs typeface="Times New Roman" pitchFamily="18" charset="0"/>
                </a:rPr>
                <a:t> </a:t>
              </a:r>
              <a:r>
                <a:rPr lang="en-US" altLang="vi-VN" sz="1600" b="1" dirty="0" err="1">
                  <a:latin typeface="Times New Roman" pitchFamily="18" charset="0"/>
                  <a:cs typeface="Times New Roman" pitchFamily="18" charset="0"/>
                </a:rPr>
                <a:t>điện</a:t>
              </a:r>
              <a:r>
                <a:rPr lang="en-US" altLang="vi-VN" sz="1600" b="1" dirty="0">
                  <a:latin typeface="Times New Roman" pitchFamily="18" charset="0"/>
                  <a:cs typeface="Times New Roman" pitchFamily="18" charset="0"/>
                </a:rPr>
                <a:t> </a:t>
              </a:r>
              <a:r>
                <a:rPr lang="en-US" altLang="vi-VN" sz="1600" b="1" dirty="0" err="1">
                  <a:latin typeface="Times New Roman" pitchFamily="18" charset="0"/>
                  <a:cs typeface="Times New Roman" pitchFamily="18" charset="0"/>
                </a:rPr>
                <a:t>mùa</a:t>
              </a:r>
              <a:r>
                <a:rPr lang="en-US" altLang="vi-VN" sz="1600" b="1" dirty="0">
                  <a:latin typeface="Times New Roman" pitchFamily="18" charset="0"/>
                  <a:cs typeface="Times New Roman" pitchFamily="18" charset="0"/>
                </a:rPr>
                <a:t> </a:t>
              </a:r>
              <a:r>
                <a:rPr lang="en-US" altLang="vi-VN" sz="1600" b="1" dirty="0" err="1">
                  <a:latin typeface="Times New Roman" pitchFamily="18" charset="0"/>
                  <a:cs typeface="Times New Roman" pitchFamily="18" charset="0"/>
                </a:rPr>
                <a:t>Đông</a:t>
              </a:r>
              <a:endParaRPr lang="en-US" altLang="vi-VN" sz="1600" b="1" dirty="0">
                <a:latin typeface="Times New Roman" pitchFamily="18" charset="0"/>
                <a:cs typeface="Times New Roman" pitchFamily="18" charset="0"/>
              </a:endParaRPr>
            </a:p>
          </p:txBody>
        </p:sp>
      </p:grpSp>
      <p:grpSp>
        <p:nvGrpSpPr>
          <p:cNvPr id="12" name="Group 11">
            <a:extLst>
              <a:ext uri="{FF2B5EF4-FFF2-40B4-BE49-F238E27FC236}">
                <a16:creationId xmlns:a16="http://schemas.microsoft.com/office/drawing/2014/main" id="{B815A248-4333-63FF-D893-DF040D881714}"/>
              </a:ext>
            </a:extLst>
          </p:cNvPr>
          <p:cNvGrpSpPr/>
          <p:nvPr/>
        </p:nvGrpSpPr>
        <p:grpSpPr>
          <a:xfrm>
            <a:off x="6242551" y="3661558"/>
            <a:ext cx="5819216" cy="3175561"/>
            <a:chOff x="4681913" y="2746168"/>
            <a:chExt cx="3145796" cy="2381671"/>
          </a:xfrm>
        </p:grpSpPr>
        <p:pic>
          <p:nvPicPr>
            <p:cNvPr id="4" name="Picture 2" descr="Russiafa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81913" y="2746168"/>
              <a:ext cx="3145796" cy="214648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Rectangle 13"/>
            <p:cNvSpPr/>
            <p:nvPr/>
          </p:nvSpPr>
          <p:spPr>
            <a:xfrm>
              <a:off x="5638021" y="4908318"/>
              <a:ext cx="1494640" cy="219521"/>
            </a:xfrm>
            <a:prstGeom prst="rect">
              <a:avLst/>
            </a:prstGeom>
            <a:solidFill>
              <a:srgbClr val="FFFF00"/>
            </a:solidFill>
            <a:ln>
              <a:noFill/>
            </a:ln>
            <a:effectLst/>
          </p:spPr>
          <p:txBody>
            <a:bodyPr wrap="none" tIns="46023" bIns="0" anchor="ctr">
              <a:spAutoFit/>
            </a:bodyPr>
            <a:lstStyle/>
            <a:p>
              <a:r>
                <a:rPr lang="en-US" altLang="vi-VN" sz="1600" b="1" dirty="0">
                  <a:latin typeface="Times New Roman" pitchFamily="18" charset="0"/>
                  <a:cs typeface="Times New Roman" pitchFamily="18" charset="0"/>
                </a:rPr>
                <a:t>Gia </a:t>
              </a:r>
              <a:r>
                <a:rPr lang="en-US" altLang="vi-VN" sz="1600" b="1" dirty="0" err="1">
                  <a:latin typeface="Times New Roman" pitchFamily="18" charset="0"/>
                  <a:cs typeface="Times New Roman" pitchFamily="18" charset="0"/>
                </a:rPr>
                <a:t>đình</a:t>
              </a:r>
              <a:r>
                <a:rPr lang="en-US" altLang="vi-VN" sz="1600" b="1" dirty="0">
                  <a:latin typeface="Times New Roman" pitchFamily="18" charset="0"/>
                  <a:cs typeface="Times New Roman" pitchFamily="18" charset="0"/>
                </a:rPr>
                <a:t> Nga </a:t>
              </a:r>
              <a:r>
                <a:rPr lang="en-US" altLang="vi-VN" sz="1600" b="1" dirty="0" err="1">
                  <a:latin typeface="Times New Roman" pitchFamily="18" charset="0"/>
                  <a:cs typeface="Times New Roman" pitchFamily="18" charset="0"/>
                </a:rPr>
                <a:t>Hoàng</a:t>
              </a:r>
              <a:endParaRPr lang="en-US" altLang="vi-VN" sz="1600" b="1" dirty="0">
                <a:latin typeface="Times New Roman" pitchFamily="18" charset="0"/>
                <a:cs typeface="Times New Roman" pitchFamily="18" charset="0"/>
              </a:endParaRPr>
            </a:p>
          </p:txBody>
        </p:sp>
      </p:grpSp>
      <p:grpSp>
        <p:nvGrpSpPr>
          <p:cNvPr id="10" name="Group 9">
            <a:extLst>
              <a:ext uri="{FF2B5EF4-FFF2-40B4-BE49-F238E27FC236}">
                <a16:creationId xmlns:a16="http://schemas.microsoft.com/office/drawing/2014/main" id="{91524877-C68B-687C-D357-2E24DEBF2066}"/>
              </a:ext>
            </a:extLst>
          </p:cNvPr>
          <p:cNvGrpSpPr/>
          <p:nvPr/>
        </p:nvGrpSpPr>
        <p:grpSpPr>
          <a:xfrm>
            <a:off x="241069" y="129415"/>
            <a:ext cx="5708383" cy="3381287"/>
            <a:chOff x="1300919" y="97061"/>
            <a:chExt cx="3161170" cy="2535965"/>
          </a:xfrm>
        </p:grpSpPr>
        <p:grpSp>
          <p:nvGrpSpPr>
            <p:cNvPr id="8" name="Group 7">
              <a:extLst>
                <a:ext uri="{FF2B5EF4-FFF2-40B4-BE49-F238E27FC236}">
                  <a16:creationId xmlns:a16="http://schemas.microsoft.com/office/drawing/2014/main" id="{296491A1-3EA6-85FB-3A89-01D1B39A3A37}"/>
                </a:ext>
              </a:extLst>
            </p:cNvPr>
            <p:cNvGrpSpPr/>
            <p:nvPr/>
          </p:nvGrpSpPr>
          <p:grpSpPr>
            <a:xfrm>
              <a:off x="1300919" y="97061"/>
              <a:ext cx="3161170" cy="2535965"/>
              <a:chOff x="1300919" y="97061"/>
              <a:chExt cx="3042481" cy="2535965"/>
            </a:xfrm>
          </p:grpSpPr>
          <p:pic>
            <p:nvPicPr>
              <p:cNvPr id="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a:xfrm>
                <a:off x="1300919" y="97061"/>
                <a:ext cx="3042481" cy="223803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Rectangle 9"/>
              <p:cNvSpPr>
                <a:spLocks noChangeArrowheads="1"/>
              </p:cNvSpPr>
              <p:nvPr/>
            </p:nvSpPr>
            <p:spPr bwMode="auto">
              <a:xfrm>
                <a:off x="1432774" y="2436589"/>
                <a:ext cx="2498437" cy="196437"/>
              </a:xfrm>
              <a:prstGeom prst="rect">
                <a:avLst/>
              </a:prstGeom>
              <a:solidFill>
                <a:srgbClr val="FFFF00"/>
              </a:solidFill>
              <a:ln>
                <a:noFill/>
              </a:ln>
              <a:effectLst/>
            </p:spPr>
            <p:txBody>
              <a:bodyPr wrap="none" tIns="46023" bIns="0" anchor="ctr">
                <a:spAutoFit/>
              </a:bodyPr>
              <a:lstStyle/>
              <a:p>
                <a:pPr eaLnBrk="1" hangingPunct="1"/>
                <a:r>
                  <a:rPr lang="da-DK" altLang="vi-VN" sz="1400" b="1" dirty="0">
                    <a:latin typeface="Times New Roman" pitchFamily="18" charset="0"/>
                    <a:cs typeface="Times New Roman" pitchFamily="18" charset="0"/>
                  </a:rPr>
                  <a:t>Nhà ở của nông dân Nga trước Cách mạng</a:t>
                </a:r>
                <a:endParaRPr lang="da-DK" altLang="vi-VN" sz="1400" dirty="0">
                  <a:latin typeface="Times New Roman" pitchFamily="18" charset="0"/>
                  <a:cs typeface="Times New Roman" pitchFamily="18" charset="0"/>
                </a:endParaRPr>
              </a:p>
            </p:txBody>
          </p:sp>
        </p:grpSp>
        <p:pic>
          <p:nvPicPr>
            <p:cNvPr id="16" name="Picture 2" descr="Kết quả hình ảnh cho VTV1">
              <a:extLst>
                <a:ext uri="{FF2B5EF4-FFF2-40B4-BE49-F238E27FC236}">
                  <a16:creationId xmlns:a16="http://schemas.microsoft.com/office/drawing/2014/main" id="{4EF29CEE-6AB1-4D0C-A14D-A74AA80D47C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455634" y="461457"/>
              <a:ext cx="942138" cy="34629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01299512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1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heel(1)">
                                      <p:cBhvr>
                                        <p:cTn id="12" dur="1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10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randombar(horizontal)">
                                      <p:cBhvr>
                                        <p:cTn id="22"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par>
              <p:cTn id="23"/>
            </p:par>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news chroma globe">
            <a:hlinkClick r:id="" action="ppaction://media"/>
            <a:extLst>
              <a:ext uri="{FF2B5EF4-FFF2-40B4-BE49-F238E27FC236}">
                <a16:creationId xmlns:a16="http://schemas.microsoft.com/office/drawing/2014/main" id="{3A8931AE-3F92-4C70-AF15-E1CDADACDDB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pic>
        <p:nvPicPr>
          <p:cNvPr id="2"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b="13854"/>
          <a:stretch/>
        </p:blipFill>
        <p:spPr>
          <a:xfrm>
            <a:off x="1750819" y="482600"/>
            <a:ext cx="8713980" cy="49420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Rectangle 5"/>
          <p:cNvSpPr>
            <a:spLocks noChangeArrowheads="1"/>
          </p:cNvSpPr>
          <p:nvPr/>
        </p:nvSpPr>
        <p:spPr bwMode="auto">
          <a:xfrm>
            <a:off x="2967643" y="5637761"/>
            <a:ext cx="6526232" cy="538915"/>
          </a:xfrm>
          <a:prstGeom prst="rect">
            <a:avLst/>
          </a:prstGeom>
          <a:solidFill>
            <a:srgbClr val="FFFF00"/>
          </a:solidFill>
          <a:ln>
            <a:noFill/>
          </a:ln>
          <a:effectLst/>
        </p:spPr>
        <p:txBody>
          <a:bodyPr wrap="square" tIns="46023" bIns="0" anchor="ctr">
            <a:spAutoFit/>
          </a:bodyPr>
          <a:lstStyle/>
          <a:p>
            <a:pPr algn="ctr" eaLnBrk="1" hangingPunct="1"/>
            <a:r>
              <a:rPr lang="da-DK" altLang="vi-VN" sz="3200" b="1" dirty="0">
                <a:latin typeface="Times" panose="02020603050405020304" pitchFamily="18" charset="0"/>
                <a:cs typeface="Times" panose="02020603050405020304" pitchFamily="18" charset="0"/>
              </a:rPr>
              <a:t>Người nông dân Nga đầu thế kỷ XX</a:t>
            </a:r>
          </a:p>
        </p:txBody>
      </p:sp>
      <p:pic>
        <p:nvPicPr>
          <p:cNvPr id="6" name="Picture 2" descr="Kết quả hình ảnh cho VTV1">
            <a:extLst>
              <a:ext uri="{FF2B5EF4-FFF2-40B4-BE49-F238E27FC236}">
                <a16:creationId xmlns:a16="http://schemas.microsoft.com/office/drawing/2014/main" id="{5D2DE5C3-32A9-429D-A12C-EA9D7B445D7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40845" y="615276"/>
            <a:ext cx="1256184" cy="4617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414702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05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with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repeatCount="indefinite" fill="remove" display="0">
                  <p:stCondLst>
                    <p:cond delay="indefinite"/>
                  </p:stCondLst>
                </p:cTn>
                <p:tgtEl>
                  <p:spTgt spid="5"/>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news chroma globe">
            <a:hlinkClick r:id="" action="ppaction://media"/>
            <a:extLst>
              <a:ext uri="{FF2B5EF4-FFF2-40B4-BE49-F238E27FC236}">
                <a16:creationId xmlns:a16="http://schemas.microsoft.com/office/drawing/2014/main" id="{F4B7672B-531D-4B6E-B306-4ACE97FCF4D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pic>
        <p:nvPicPr>
          <p:cNvPr id="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a:xfrm>
            <a:off x="1851465" y="473269"/>
            <a:ext cx="8399689" cy="5333211"/>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Rectangle 6"/>
          <p:cNvSpPr/>
          <p:nvPr/>
        </p:nvSpPr>
        <p:spPr>
          <a:xfrm>
            <a:off x="4189869" y="6018139"/>
            <a:ext cx="3812261" cy="523220"/>
          </a:xfrm>
          <a:prstGeom prst="rect">
            <a:avLst/>
          </a:prstGeom>
          <a:solidFill>
            <a:srgbClr val="FFFF00"/>
          </a:solidFill>
        </p:spPr>
        <p:txBody>
          <a:bodyPr wrap="none">
            <a:spAutoFit/>
          </a:bodyPr>
          <a:lstStyle/>
          <a:p>
            <a:pPr algn="ctr"/>
            <a:r>
              <a:rPr lang="en-US" altLang="vi-VN" sz="2800" b="1" dirty="0" err="1">
                <a:latin typeface="Times New Roman" pitchFamily="18" charset="0"/>
                <a:cs typeface="Times New Roman" pitchFamily="18" charset="0"/>
              </a:rPr>
              <a:t>Người</a:t>
            </a:r>
            <a:r>
              <a:rPr lang="en-US" altLang="vi-VN" sz="2800" b="1" dirty="0">
                <a:latin typeface="Times New Roman" pitchFamily="18" charset="0"/>
                <a:cs typeface="Times New Roman" pitchFamily="18" charset="0"/>
              </a:rPr>
              <a:t> </a:t>
            </a:r>
            <a:r>
              <a:rPr lang="en-US" altLang="vi-VN" sz="2800" b="1" dirty="0" err="1">
                <a:latin typeface="Times New Roman" pitchFamily="18" charset="0"/>
                <a:cs typeface="Times New Roman" pitchFamily="18" charset="0"/>
              </a:rPr>
              <a:t>dân</a:t>
            </a:r>
            <a:r>
              <a:rPr lang="en-US" altLang="vi-VN" sz="2800" b="1" dirty="0">
                <a:latin typeface="Times New Roman" pitchFamily="18" charset="0"/>
                <a:cs typeface="Times New Roman" pitchFamily="18" charset="0"/>
              </a:rPr>
              <a:t> </a:t>
            </a:r>
            <a:r>
              <a:rPr lang="en-US" altLang="vi-VN" sz="2800" b="1" dirty="0" err="1">
                <a:latin typeface="Times New Roman" pitchFamily="18" charset="0"/>
                <a:cs typeface="Times New Roman" pitchFamily="18" charset="0"/>
              </a:rPr>
              <a:t>Nga</a:t>
            </a:r>
            <a:r>
              <a:rPr lang="en-US" altLang="vi-VN" sz="2800" b="1" dirty="0">
                <a:latin typeface="Times New Roman" pitchFamily="18" charset="0"/>
                <a:cs typeface="Times New Roman" pitchFamily="18" charset="0"/>
              </a:rPr>
              <a:t> </a:t>
            </a:r>
            <a:r>
              <a:rPr lang="en-US" altLang="vi-VN" sz="2800" b="1" dirty="0" err="1">
                <a:latin typeface="Times New Roman" pitchFamily="18" charset="0"/>
                <a:cs typeface="Times New Roman" pitchFamily="18" charset="0"/>
              </a:rPr>
              <a:t>chết</a:t>
            </a:r>
            <a:r>
              <a:rPr lang="en-US" altLang="vi-VN" sz="2800" b="1" dirty="0">
                <a:latin typeface="Times New Roman" pitchFamily="18" charset="0"/>
                <a:cs typeface="Times New Roman" pitchFamily="18" charset="0"/>
              </a:rPr>
              <a:t> </a:t>
            </a:r>
            <a:r>
              <a:rPr lang="en-US" altLang="vi-VN" sz="2800" b="1" dirty="0" err="1">
                <a:latin typeface="Times New Roman" pitchFamily="18" charset="0"/>
                <a:cs typeface="Times New Roman" pitchFamily="18" charset="0"/>
              </a:rPr>
              <a:t>đói</a:t>
            </a:r>
            <a:endParaRPr lang="en-US" altLang="vi-VN" sz="2800" b="1" dirty="0">
              <a:latin typeface="Times New Roman" pitchFamily="18" charset="0"/>
              <a:cs typeface="Times New Roman" pitchFamily="18" charset="0"/>
            </a:endParaRPr>
          </a:p>
        </p:txBody>
      </p:sp>
      <p:pic>
        <p:nvPicPr>
          <p:cNvPr id="8" name="Picture 2" descr="Kết quả hình ảnh cho VTV1">
            <a:extLst>
              <a:ext uri="{FF2B5EF4-FFF2-40B4-BE49-F238E27FC236}">
                <a16:creationId xmlns:a16="http://schemas.microsoft.com/office/drawing/2014/main" id="{5E741DBB-96DE-4B90-80E4-CEE219358C6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40845" y="615276"/>
            <a:ext cx="1256184" cy="4617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833425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05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remove" display="0">
                  <p:stCondLst>
                    <p:cond delay="indefinite"/>
                  </p:stCondLst>
                </p:cTn>
                <p:tgtEl>
                  <p:spTgt spid="5"/>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news chroma globe">
            <a:hlinkClick r:id="" action="ppaction://media"/>
            <a:extLst>
              <a:ext uri="{FF2B5EF4-FFF2-40B4-BE49-F238E27FC236}">
                <a16:creationId xmlns:a16="http://schemas.microsoft.com/office/drawing/2014/main" id="{C8A0FA4E-1486-4C2D-B0F7-384B571B8E7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pic>
        <p:nvPicPr>
          <p:cNvPr id="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a:xfrm>
            <a:off x="1827497" y="482601"/>
            <a:ext cx="8423657" cy="564797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2" descr="Kết quả hình ảnh cho VTV1">
            <a:extLst>
              <a:ext uri="{FF2B5EF4-FFF2-40B4-BE49-F238E27FC236}">
                <a16:creationId xmlns:a16="http://schemas.microsoft.com/office/drawing/2014/main" id="{E9A64AD6-2402-451F-A736-D032FB066BF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40845" y="615276"/>
            <a:ext cx="1256184" cy="4617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407674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05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remove" display="0">
                  <p:stCondLst>
                    <p:cond delay="indefinite"/>
                  </p:stCondLst>
                </p:cTn>
                <p:tgtEl>
                  <p:spTgt spid="4"/>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news chroma globe">
            <a:hlinkClick r:id="" action="ppaction://media"/>
            <a:extLst>
              <a:ext uri="{FF2B5EF4-FFF2-40B4-BE49-F238E27FC236}">
                <a16:creationId xmlns:a16="http://schemas.microsoft.com/office/drawing/2014/main" id="{41E81211-2CA7-46AE-BC48-D807A858574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pic>
        <p:nvPicPr>
          <p:cNvPr id="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a:xfrm>
            <a:off x="1858395" y="381000"/>
            <a:ext cx="8531447" cy="5856312"/>
          </a:xfrm>
          <a:prstGeom prst="rect">
            <a:avLst/>
          </a:prstGeom>
          <a:noFill/>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2" descr="Kết quả hình ảnh cho VTV1">
            <a:extLst>
              <a:ext uri="{FF2B5EF4-FFF2-40B4-BE49-F238E27FC236}">
                <a16:creationId xmlns:a16="http://schemas.microsoft.com/office/drawing/2014/main" id="{0275744D-296D-4F9B-9E09-A83D2F57603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40845" y="615276"/>
            <a:ext cx="1256184" cy="4617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531699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05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with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repeatCount="indefinite" fill="remove" display="0">
                  <p:stCondLst>
                    <p:cond delay="indefinite"/>
                  </p:stCondLst>
                </p:cTn>
                <p:tgtEl>
                  <p:spTgt spid="4"/>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312126" y="195836"/>
            <a:ext cx="6692537" cy="523220"/>
          </a:xfrm>
          <a:prstGeom prst="rect">
            <a:avLst/>
          </a:prstGeom>
          <a:noFill/>
        </p:spPr>
        <p:txBody>
          <a:bodyPr wrap="square" rtlCol="0">
            <a:spAutoFit/>
          </a:bodyPr>
          <a:lstStyle/>
          <a:p>
            <a:pPr marL="0" marR="0" lvl="0" indent="0" algn="l" defTabSz="1218956"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smtClean="0">
                <a:ln>
                  <a:noFill/>
                </a:ln>
                <a:solidFill>
                  <a:srgbClr val="140F00"/>
                </a:solidFill>
                <a:effectLst/>
                <a:uLnTx/>
                <a:uFillTx/>
                <a:latin typeface="Times New Roman" panose="02020603050405020304" pitchFamily="18" charset="0"/>
                <a:ea typeface="+mn-ea"/>
                <a:cs typeface="Times New Roman" panose="02020603050405020304" pitchFamily="18" charset="0"/>
                <a:sym typeface="Arial"/>
              </a:rPr>
              <a:t>Nga</a:t>
            </a:r>
            <a:r>
              <a:rPr kumimoji="0" lang="en-US" sz="2800" b="1" i="0" u="none" strike="noStrike" kern="0" cap="none" spc="0" normalizeH="0" baseline="0" noProof="0" dirty="0" smtClean="0">
                <a:ln>
                  <a:noFill/>
                </a:ln>
                <a:solidFill>
                  <a:srgbClr val="140F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smtClean="0">
                <a:ln>
                  <a:noFill/>
                </a:ln>
                <a:solidFill>
                  <a:srgbClr val="140F00"/>
                </a:solidFill>
                <a:effectLst/>
                <a:uLnTx/>
                <a:uFillTx/>
                <a:latin typeface="Times New Roman" panose="02020603050405020304" pitchFamily="18" charset="0"/>
                <a:ea typeface="+mn-ea"/>
                <a:cs typeface="Times New Roman" panose="02020603050405020304" pitchFamily="18" charset="0"/>
                <a:sym typeface="Arial"/>
              </a:rPr>
              <a:t>là</a:t>
            </a:r>
            <a:r>
              <a:rPr kumimoji="0" lang="en-US" sz="2800" b="1" i="0" u="none" strike="noStrike" kern="0" cap="none" spc="0" normalizeH="0" baseline="0" noProof="0" dirty="0" smtClean="0">
                <a:ln>
                  <a:noFill/>
                </a:ln>
                <a:solidFill>
                  <a:srgbClr val="140F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smtClean="0">
                <a:ln>
                  <a:noFill/>
                </a:ln>
                <a:solidFill>
                  <a:srgbClr val="140F00"/>
                </a:solidFill>
                <a:effectLst/>
                <a:uLnTx/>
                <a:uFillTx/>
                <a:latin typeface="Times New Roman" panose="02020603050405020304" pitchFamily="18" charset="0"/>
                <a:ea typeface="+mn-ea"/>
                <a:cs typeface="Times New Roman" panose="02020603050405020304" pitchFamily="18" charset="0"/>
                <a:sym typeface="Arial"/>
              </a:rPr>
              <a:t>nước</a:t>
            </a:r>
            <a:r>
              <a:rPr kumimoji="0" lang="en-US" sz="2800" b="1" i="0" u="none" strike="noStrike" kern="0" cap="none" spc="0" normalizeH="0" baseline="0" noProof="0" dirty="0" smtClean="0">
                <a:ln>
                  <a:noFill/>
                </a:ln>
                <a:solidFill>
                  <a:srgbClr val="140F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smtClean="0">
                <a:ln>
                  <a:noFill/>
                </a:ln>
                <a:solidFill>
                  <a:srgbClr val="140F00"/>
                </a:solidFill>
                <a:effectLst/>
                <a:uLnTx/>
                <a:uFillTx/>
                <a:latin typeface="Times New Roman" panose="02020603050405020304" pitchFamily="18" charset="0"/>
                <a:ea typeface="+mn-ea"/>
                <a:cs typeface="Times New Roman" panose="02020603050405020304" pitchFamily="18" charset="0"/>
                <a:sym typeface="Arial"/>
              </a:rPr>
              <a:t>đế</a:t>
            </a:r>
            <a:r>
              <a:rPr kumimoji="0" lang="en-US" sz="2800" b="1" i="0" u="none" strike="noStrike" kern="0" cap="none" spc="0" normalizeH="0" baseline="0" noProof="0" dirty="0" smtClean="0">
                <a:ln>
                  <a:noFill/>
                </a:ln>
                <a:solidFill>
                  <a:srgbClr val="140F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smtClean="0">
                <a:ln>
                  <a:noFill/>
                </a:ln>
                <a:solidFill>
                  <a:srgbClr val="140F00"/>
                </a:solidFill>
                <a:effectLst/>
                <a:uLnTx/>
                <a:uFillTx/>
                <a:latin typeface="Times New Roman" panose="02020603050405020304" pitchFamily="18" charset="0"/>
                <a:ea typeface="+mn-ea"/>
                <a:cs typeface="Times New Roman" panose="02020603050405020304" pitchFamily="18" charset="0"/>
                <a:sym typeface="Arial"/>
              </a:rPr>
              <a:t>quốc</a:t>
            </a:r>
            <a:r>
              <a:rPr kumimoji="0" lang="en-US" sz="2800" b="1" i="0" u="none" strike="noStrike" kern="0" cap="none" spc="0" normalizeH="0" baseline="0" noProof="0" dirty="0" smtClean="0">
                <a:ln>
                  <a:noFill/>
                </a:ln>
                <a:solidFill>
                  <a:srgbClr val="140F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smtClean="0">
                <a:ln>
                  <a:noFill/>
                </a:ln>
                <a:solidFill>
                  <a:srgbClr val="140F00"/>
                </a:solidFill>
                <a:effectLst/>
                <a:uLnTx/>
                <a:uFillTx/>
                <a:latin typeface="Times New Roman" panose="02020603050405020304" pitchFamily="18" charset="0"/>
                <a:ea typeface="+mn-ea"/>
                <a:cs typeface="Times New Roman" panose="02020603050405020304" pitchFamily="18" charset="0"/>
                <a:sym typeface="Arial"/>
              </a:rPr>
              <a:t>quân</a:t>
            </a:r>
            <a:r>
              <a:rPr kumimoji="0" lang="en-US" sz="2800" b="1" i="0" u="none" strike="noStrike" kern="0" cap="none" spc="0" normalizeH="0" baseline="0" noProof="0" dirty="0" smtClean="0">
                <a:ln>
                  <a:noFill/>
                </a:ln>
                <a:solidFill>
                  <a:srgbClr val="140F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smtClean="0">
                <a:ln>
                  <a:noFill/>
                </a:ln>
                <a:solidFill>
                  <a:srgbClr val="140F00"/>
                </a:solidFill>
                <a:effectLst/>
                <a:uLnTx/>
                <a:uFillTx/>
                <a:latin typeface="Times New Roman" panose="02020603050405020304" pitchFamily="18" charset="0"/>
                <a:ea typeface="+mn-ea"/>
                <a:cs typeface="Times New Roman" panose="02020603050405020304" pitchFamily="18" charset="0"/>
                <a:sym typeface="Arial"/>
              </a:rPr>
              <a:t>chủ</a:t>
            </a:r>
            <a:r>
              <a:rPr kumimoji="0" lang="en-US" sz="2800" b="1" i="0" u="none" strike="noStrike" kern="0" cap="none" spc="0" normalizeH="0" baseline="0" noProof="0" dirty="0" smtClean="0">
                <a:ln>
                  <a:noFill/>
                </a:ln>
                <a:solidFill>
                  <a:srgbClr val="140F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smtClean="0">
                <a:ln>
                  <a:noFill/>
                </a:ln>
                <a:solidFill>
                  <a:srgbClr val="140F00"/>
                </a:solidFill>
                <a:effectLst/>
                <a:uLnTx/>
                <a:uFillTx/>
                <a:latin typeface="Times New Roman" panose="02020603050405020304" pitchFamily="18" charset="0"/>
                <a:ea typeface="+mn-ea"/>
                <a:cs typeface="Times New Roman" panose="02020603050405020304" pitchFamily="18" charset="0"/>
                <a:sym typeface="Arial"/>
              </a:rPr>
              <a:t>chuyên</a:t>
            </a:r>
            <a:r>
              <a:rPr kumimoji="0" lang="en-US" sz="2800" b="1" i="0" u="none" strike="noStrike" kern="0" cap="none" spc="0" normalizeH="0" baseline="0" noProof="0" dirty="0" smtClean="0">
                <a:ln>
                  <a:noFill/>
                </a:ln>
                <a:solidFill>
                  <a:srgbClr val="140F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smtClean="0">
                <a:ln>
                  <a:noFill/>
                </a:ln>
                <a:solidFill>
                  <a:srgbClr val="140F00"/>
                </a:solidFill>
                <a:effectLst/>
                <a:uLnTx/>
                <a:uFillTx/>
                <a:latin typeface="Times New Roman" panose="02020603050405020304" pitchFamily="18" charset="0"/>
                <a:ea typeface="+mn-ea"/>
                <a:cs typeface="Times New Roman" panose="02020603050405020304" pitchFamily="18" charset="0"/>
                <a:sym typeface="Arial"/>
              </a:rPr>
              <a:t>chế</a:t>
            </a:r>
            <a:r>
              <a:rPr kumimoji="0" lang="en-US" sz="2800" b="1" i="0" u="none" strike="noStrike" kern="0" cap="none" spc="0" normalizeH="0" baseline="0" noProof="0" dirty="0" smtClean="0">
                <a:ln>
                  <a:noFill/>
                </a:ln>
                <a:solidFill>
                  <a:srgbClr val="140F00"/>
                </a:solidFill>
                <a:effectLst/>
                <a:uLnTx/>
                <a:uFillTx/>
                <a:latin typeface="Times New Roman" panose="02020603050405020304" pitchFamily="18" charset="0"/>
                <a:ea typeface="+mn-ea"/>
                <a:cs typeface="Times New Roman" panose="02020603050405020304" pitchFamily="18" charset="0"/>
                <a:sym typeface="Arial"/>
              </a:rPr>
              <a:t>.</a:t>
            </a:r>
            <a:endParaRPr kumimoji="0" lang="en-US" sz="2800" b="1" i="0" u="none" strike="noStrike" kern="1200" cap="none" spc="0" normalizeH="0" baseline="0" noProof="0" dirty="0">
              <a:ln>
                <a:noFill/>
              </a:ln>
              <a:solidFill>
                <a:srgbClr val="140F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 name="Down Arrow 1"/>
          <p:cNvSpPr/>
          <p:nvPr/>
        </p:nvSpPr>
        <p:spPr>
          <a:xfrm>
            <a:off x="5098039" y="719056"/>
            <a:ext cx="802844" cy="52322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8" name="TextBox 7"/>
          <p:cNvSpPr txBox="1"/>
          <p:nvPr/>
        </p:nvSpPr>
        <p:spPr>
          <a:xfrm>
            <a:off x="2554614" y="1180877"/>
            <a:ext cx="6692537" cy="523220"/>
          </a:xfrm>
          <a:prstGeom prst="rect">
            <a:avLst/>
          </a:prstGeom>
          <a:noFill/>
        </p:spPr>
        <p:txBody>
          <a:bodyPr wrap="square" rtlCol="0">
            <a:spAutoFit/>
          </a:bodyPr>
          <a:lstStyle/>
          <a:p>
            <a:pPr marL="0" marR="0" lvl="0" indent="0" algn="l" defTabSz="1218956"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smtClean="0">
                <a:ln>
                  <a:noFill/>
                </a:ln>
                <a:solidFill>
                  <a:srgbClr val="140F00"/>
                </a:solidFill>
                <a:effectLst/>
                <a:uLnTx/>
                <a:uFillTx/>
                <a:latin typeface="Times New Roman" panose="02020603050405020304" pitchFamily="18" charset="0"/>
                <a:ea typeface="+mn-ea"/>
                <a:cs typeface="Times New Roman" panose="02020603050405020304" pitchFamily="18" charset="0"/>
                <a:sym typeface="Arial"/>
              </a:rPr>
              <a:t>Đứng</a:t>
            </a:r>
            <a:r>
              <a:rPr kumimoji="0" lang="en-US" sz="2800" b="1" i="0" u="none" strike="noStrike" kern="0" cap="none" spc="0" normalizeH="0" baseline="0" noProof="0" dirty="0" smtClean="0">
                <a:ln>
                  <a:noFill/>
                </a:ln>
                <a:solidFill>
                  <a:srgbClr val="140F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smtClean="0">
                <a:ln>
                  <a:noFill/>
                </a:ln>
                <a:solidFill>
                  <a:srgbClr val="140F00"/>
                </a:solidFill>
                <a:effectLst/>
                <a:uLnTx/>
                <a:uFillTx/>
                <a:latin typeface="Times New Roman" panose="02020603050405020304" pitchFamily="18" charset="0"/>
                <a:ea typeface="+mn-ea"/>
                <a:cs typeface="Times New Roman" panose="02020603050405020304" pitchFamily="18" charset="0"/>
                <a:sym typeface="Arial"/>
              </a:rPr>
              <a:t>đầu</a:t>
            </a:r>
            <a:r>
              <a:rPr kumimoji="0" lang="en-US" sz="2800" b="1" i="0" u="none" strike="noStrike" kern="0" cap="none" spc="0" normalizeH="0" baseline="0" noProof="0" dirty="0" smtClean="0">
                <a:ln>
                  <a:noFill/>
                </a:ln>
                <a:solidFill>
                  <a:srgbClr val="140F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smtClean="0">
                <a:ln>
                  <a:noFill/>
                </a:ln>
                <a:solidFill>
                  <a:srgbClr val="140F00"/>
                </a:solidFill>
                <a:effectLst/>
                <a:uLnTx/>
                <a:uFillTx/>
                <a:latin typeface="Times New Roman" panose="02020603050405020304" pitchFamily="18" charset="0"/>
                <a:ea typeface="+mn-ea"/>
                <a:cs typeface="Times New Roman" panose="02020603050405020304" pitchFamily="18" charset="0"/>
                <a:sym typeface="Arial"/>
              </a:rPr>
              <a:t>là</a:t>
            </a:r>
            <a:r>
              <a:rPr kumimoji="0" lang="en-US" sz="2800" b="1" i="0" u="none" strike="noStrike" kern="0" cap="none" spc="0" normalizeH="0" baseline="0" noProof="0" dirty="0" smtClean="0">
                <a:ln>
                  <a:noFill/>
                </a:ln>
                <a:solidFill>
                  <a:srgbClr val="140F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smtClean="0">
                <a:ln>
                  <a:noFill/>
                </a:ln>
                <a:solidFill>
                  <a:srgbClr val="140F00"/>
                </a:solidFill>
                <a:effectLst/>
                <a:uLnTx/>
                <a:uFillTx/>
                <a:latin typeface="Times New Roman" panose="02020603050405020304" pitchFamily="18" charset="0"/>
                <a:ea typeface="+mn-ea"/>
                <a:cs typeface="Times New Roman" panose="02020603050405020304" pitchFamily="18" charset="0"/>
                <a:sym typeface="Arial"/>
              </a:rPr>
              <a:t>Nga</a:t>
            </a:r>
            <a:r>
              <a:rPr kumimoji="0" lang="en-US" sz="2800" b="1" i="0" u="none" strike="noStrike" kern="0" cap="none" spc="0" normalizeH="0" baseline="0" noProof="0" dirty="0" smtClean="0">
                <a:ln>
                  <a:noFill/>
                </a:ln>
                <a:solidFill>
                  <a:srgbClr val="140F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smtClean="0">
                <a:ln>
                  <a:noFill/>
                </a:ln>
                <a:solidFill>
                  <a:srgbClr val="140F00"/>
                </a:solidFill>
                <a:effectLst/>
                <a:uLnTx/>
                <a:uFillTx/>
                <a:latin typeface="Times New Roman" panose="02020603050405020304" pitchFamily="18" charset="0"/>
                <a:ea typeface="+mn-ea"/>
                <a:cs typeface="Times New Roman" panose="02020603050405020304" pitchFamily="18" charset="0"/>
                <a:sym typeface="Arial"/>
              </a:rPr>
              <a:t>hoàng</a:t>
            </a:r>
            <a:r>
              <a:rPr kumimoji="0" lang="en-US" sz="2800" b="1" i="0" u="none" strike="noStrike" kern="0" cap="none" spc="0" normalizeH="0" baseline="0" noProof="0" dirty="0" smtClean="0">
                <a:ln>
                  <a:noFill/>
                </a:ln>
                <a:solidFill>
                  <a:srgbClr val="140F00"/>
                </a:solidFill>
                <a:effectLst/>
                <a:uLnTx/>
                <a:uFillTx/>
                <a:latin typeface="Times New Roman" panose="02020603050405020304" pitchFamily="18" charset="0"/>
                <a:ea typeface="+mn-ea"/>
                <a:cs typeface="Times New Roman" panose="02020603050405020304" pitchFamily="18" charset="0"/>
                <a:sym typeface="Arial"/>
              </a:rPr>
              <a:t> Nikolai II.</a:t>
            </a:r>
            <a:endParaRPr kumimoji="0" lang="en-US" sz="2800" b="1" i="0" u="none" strike="noStrike" kern="1200" cap="none" spc="0" normalizeH="0" baseline="0" noProof="0" dirty="0">
              <a:ln>
                <a:noFill/>
              </a:ln>
              <a:solidFill>
                <a:srgbClr val="140F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9" name="Down Arrow 8"/>
          <p:cNvSpPr/>
          <p:nvPr/>
        </p:nvSpPr>
        <p:spPr>
          <a:xfrm>
            <a:off x="5100216" y="1662562"/>
            <a:ext cx="802844" cy="50335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0" name="TextBox 9"/>
          <p:cNvSpPr txBox="1"/>
          <p:nvPr/>
        </p:nvSpPr>
        <p:spPr>
          <a:xfrm>
            <a:off x="631371" y="2107449"/>
            <a:ext cx="11560629" cy="523220"/>
          </a:xfrm>
          <a:prstGeom prst="rect">
            <a:avLst/>
          </a:prstGeom>
          <a:noFill/>
        </p:spPr>
        <p:txBody>
          <a:bodyPr wrap="square" rtlCol="0">
            <a:spAutoFit/>
          </a:bodyPr>
          <a:lstStyle/>
          <a:p>
            <a:pPr marL="0" marR="0" lvl="0" indent="0" algn="l" defTabSz="1218956"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smtClean="0">
                <a:ln>
                  <a:noFill/>
                </a:ln>
                <a:solidFill>
                  <a:srgbClr val="140F00"/>
                </a:solidFill>
                <a:effectLst/>
                <a:uLnTx/>
                <a:uFillTx/>
                <a:latin typeface="Times New Roman" panose="02020603050405020304" pitchFamily="18" charset="0"/>
                <a:ea typeface="+mn-ea"/>
                <a:cs typeface="Times New Roman" panose="02020603050405020304" pitchFamily="18" charset="0"/>
                <a:sym typeface="Arial"/>
              </a:rPr>
              <a:t>Năm</a:t>
            </a:r>
            <a:r>
              <a:rPr kumimoji="0" lang="en-US" sz="2800" b="1" i="0" u="none" strike="noStrike" kern="0" cap="none" spc="0" normalizeH="0" baseline="0" noProof="0" dirty="0" smtClean="0">
                <a:ln>
                  <a:noFill/>
                </a:ln>
                <a:solidFill>
                  <a:srgbClr val="140F00"/>
                </a:solidFill>
                <a:effectLst/>
                <a:uLnTx/>
                <a:uFillTx/>
                <a:latin typeface="Times New Roman" panose="02020603050405020304" pitchFamily="18" charset="0"/>
                <a:ea typeface="+mn-ea"/>
                <a:cs typeface="Times New Roman" panose="02020603050405020304" pitchFamily="18" charset="0"/>
                <a:sym typeface="Arial"/>
              </a:rPr>
              <a:t> 1914 </a:t>
            </a:r>
            <a:r>
              <a:rPr kumimoji="0" lang="en-US" sz="2800" b="1" i="0" u="none" strike="noStrike" kern="0" cap="none" spc="0" normalizeH="0" baseline="0" noProof="0" dirty="0" err="1" smtClean="0">
                <a:ln>
                  <a:noFill/>
                </a:ln>
                <a:solidFill>
                  <a:srgbClr val="140F00"/>
                </a:solidFill>
                <a:effectLst/>
                <a:uLnTx/>
                <a:uFillTx/>
                <a:latin typeface="Times New Roman" panose="02020603050405020304" pitchFamily="18" charset="0"/>
                <a:ea typeface="+mn-ea"/>
                <a:cs typeface="Times New Roman" panose="02020603050405020304" pitchFamily="18" charset="0"/>
                <a:sym typeface="Arial"/>
              </a:rPr>
              <a:t>Nga</a:t>
            </a:r>
            <a:r>
              <a:rPr kumimoji="0" lang="en-US" sz="2800" b="1" i="0" u="none" strike="noStrike" kern="0" cap="none" spc="0" normalizeH="0" baseline="0" noProof="0" dirty="0" smtClean="0">
                <a:ln>
                  <a:noFill/>
                </a:ln>
                <a:solidFill>
                  <a:srgbClr val="140F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smtClean="0">
                <a:ln>
                  <a:noFill/>
                </a:ln>
                <a:solidFill>
                  <a:srgbClr val="140F00"/>
                </a:solidFill>
                <a:effectLst/>
                <a:uLnTx/>
                <a:uFillTx/>
                <a:latin typeface="Times New Roman" panose="02020603050405020304" pitchFamily="18" charset="0"/>
                <a:ea typeface="+mn-ea"/>
                <a:cs typeface="Times New Roman" panose="02020603050405020304" pitchFamily="18" charset="0"/>
                <a:sym typeface="Arial"/>
              </a:rPr>
              <a:t>hoàng</a:t>
            </a:r>
            <a:r>
              <a:rPr kumimoji="0" lang="en-US" sz="2800" b="1" i="0" u="none" strike="noStrike" kern="0" cap="none" spc="0" normalizeH="0" baseline="0" noProof="0" dirty="0" smtClean="0">
                <a:ln>
                  <a:noFill/>
                </a:ln>
                <a:solidFill>
                  <a:srgbClr val="140F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smtClean="0">
                <a:ln>
                  <a:noFill/>
                </a:ln>
                <a:solidFill>
                  <a:srgbClr val="140F00"/>
                </a:solidFill>
                <a:effectLst/>
                <a:uLnTx/>
                <a:uFillTx/>
                <a:latin typeface="Times New Roman" panose="02020603050405020304" pitchFamily="18" charset="0"/>
                <a:ea typeface="+mn-ea"/>
                <a:cs typeface="Times New Roman" panose="02020603050405020304" pitchFamily="18" charset="0"/>
                <a:sym typeface="Arial"/>
              </a:rPr>
              <a:t>đẩy</a:t>
            </a:r>
            <a:r>
              <a:rPr kumimoji="0" lang="en-US" sz="2800" b="1" i="0" u="none" strike="noStrike" kern="0" cap="none" spc="0" normalizeH="0" baseline="0" noProof="0" dirty="0" smtClean="0">
                <a:ln>
                  <a:noFill/>
                </a:ln>
                <a:solidFill>
                  <a:srgbClr val="140F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smtClean="0">
                <a:ln>
                  <a:noFill/>
                </a:ln>
                <a:solidFill>
                  <a:srgbClr val="140F00"/>
                </a:solidFill>
                <a:effectLst/>
                <a:uLnTx/>
                <a:uFillTx/>
                <a:latin typeface="Times New Roman" panose="02020603050405020304" pitchFamily="18" charset="0"/>
                <a:ea typeface="+mn-ea"/>
                <a:cs typeface="Times New Roman" panose="02020603050405020304" pitchFamily="18" charset="0"/>
                <a:sym typeface="Arial"/>
              </a:rPr>
              <a:t>nhân</a:t>
            </a:r>
            <a:r>
              <a:rPr kumimoji="0" lang="en-US" sz="2800" b="1" i="0" u="none" strike="noStrike" kern="0" cap="none" spc="0" normalizeH="0" baseline="0" noProof="0" dirty="0" smtClean="0">
                <a:ln>
                  <a:noFill/>
                </a:ln>
                <a:solidFill>
                  <a:srgbClr val="140F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smtClean="0">
                <a:ln>
                  <a:noFill/>
                </a:ln>
                <a:solidFill>
                  <a:srgbClr val="140F00"/>
                </a:solidFill>
                <a:effectLst/>
                <a:uLnTx/>
                <a:uFillTx/>
                <a:latin typeface="Times New Roman" panose="02020603050405020304" pitchFamily="18" charset="0"/>
                <a:ea typeface="+mn-ea"/>
                <a:cs typeface="Times New Roman" panose="02020603050405020304" pitchFamily="18" charset="0"/>
                <a:sym typeface="Arial"/>
              </a:rPr>
              <a:t>dân</a:t>
            </a:r>
            <a:r>
              <a:rPr kumimoji="0" lang="en-US" sz="2800" b="1" i="0" u="none" strike="noStrike" kern="0" cap="none" spc="0" normalizeH="0" baseline="0" noProof="0" dirty="0" smtClean="0">
                <a:ln>
                  <a:noFill/>
                </a:ln>
                <a:solidFill>
                  <a:srgbClr val="140F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smtClean="0">
                <a:ln>
                  <a:noFill/>
                </a:ln>
                <a:solidFill>
                  <a:srgbClr val="140F00"/>
                </a:solidFill>
                <a:effectLst/>
                <a:uLnTx/>
                <a:uFillTx/>
                <a:latin typeface="Times New Roman" panose="02020603050405020304" pitchFamily="18" charset="0"/>
                <a:ea typeface="+mn-ea"/>
                <a:cs typeface="Times New Roman" panose="02020603050405020304" pitchFamily="18" charset="0"/>
                <a:sym typeface="Arial"/>
              </a:rPr>
              <a:t>Nga</a:t>
            </a:r>
            <a:r>
              <a:rPr kumimoji="0" lang="en-US" sz="2800" b="1" i="0" u="none" strike="noStrike" kern="0" cap="none" spc="0" normalizeH="0" baseline="0" noProof="0" dirty="0" smtClean="0">
                <a:ln>
                  <a:noFill/>
                </a:ln>
                <a:solidFill>
                  <a:srgbClr val="140F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smtClean="0">
                <a:ln>
                  <a:noFill/>
                </a:ln>
                <a:solidFill>
                  <a:srgbClr val="140F00"/>
                </a:solidFill>
                <a:effectLst/>
                <a:uLnTx/>
                <a:uFillTx/>
                <a:latin typeface="Times New Roman" panose="02020603050405020304" pitchFamily="18" charset="0"/>
                <a:ea typeface="+mn-ea"/>
                <a:cs typeface="Times New Roman" panose="02020603050405020304" pitchFamily="18" charset="0"/>
                <a:sym typeface="Arial"/>
              </a:rPr>
              <a:t>vào</a:t>
            </a:r>
            <a:r>
              <a:rPr kumimoji="0" lang="en-US" sz="2800" b="1" i="0" u="none" strike="noStrike" kern="0" cap="none" spc="0" normalizeH="0" baseline="0" noProof="0" dirty="0" smtClean="0">
                <a:ln>
                  <a:noFill/>
                </a:ln>
                <a:solidFill>
                  <a:srgbClr val="140F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smtClean="0">
                <a:ln>
                  <a:noFill/>
                </a:ln>
                <a:solidFill>
                  <a:srgbClr val="140F00"/>
                </a:solidFill>
                <a:effectLst/>
                <a:uLnTx/>
                <a:uFillTx/>
                <a:latin typeface="Times New Roman" panose="02020603050405020304" pitchFamily="18" charset="0"/>
                <a:ea typeface="+mn-ea"/>
                <a:cs typeface="Times New Roman" panose="02020603050405020304" pitchFamily="18" charset="0"/>
                <a:sym typeface="Arial"/>
              </a:rPr>
              <a:t>chiến</a:t>
            </a:r>
            <a:r>
              <a:rPr kumimoji="0" lang="en-US" sz="2800" b="1" i="0" u="none" strike="noStrike" kern="0" cap="none" spc="0" normalizeH="0" baseline="0" noProof="0" dirty="0" smtClean="0">
                <a:ln>
                  <a:noFill/>
                </a:ln>
                <a:solidFill>
                  <a:srgbClr val="140F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smtClean="0">
                <a:ln>
                  <a:noFill/>
                </a:ln>
                <a:solidFill>
                  <a:srgbClr val="140F00"/>
                </a:solidFill>
                <a:effectLst/>
                <a:uLnTx/>
                <a:uFillTx/>
                <a:latin typeface="Times New Roman" panose="02020603050405020304" pitchFamily="18" charset="0"/>
                <a:ea typeface="+mn-ea"/>
                <a:cs typeface="Times New Roman" panose="02020603050405020304" pitchFamily="18" charset="0"/>
                <a:sym typeface="Arial"/>
              </a:rPr>
              <a:t>tranh</a:t>
            </a:r>
            <a:r>
              <a:rPr kumimoji="0" lang="en-US" sz="2800" b="1" i="0" u="none" strike="noStrike" kern="0" cap="none" spc="0" normalizeH="0" baseline="0" noProof="0" dirty="0" smtClean="0">
                <a:ln>
                  <a:noFill/>
                </a:ln>
                <a:solidFill>
                  <a:srgbClr val="140F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smtClean="0">
                <a:ln>
                  <a:noFill/>
                </a:ln>
                <a:solidFill>
                  <a:srgbClr val="140F00"/>
                </a:solidFill>
                <a:effectLst/>
                <a:uLnTx/>
                <a:uFillTx/>
                <a:latin typeface="Times New Roman" panose="02020603050405020304" pitchFamily="18" charset="0"/>
                <a:ea typeface="+mn-ea"/>
                <a:cs typeface="Times New Roman" panose="02020603050405020304" pitchFamily="18" charset="0"/>
                <a:sym typeface="Arial"/>
              </a:rPr>
              <a:t>thế</a:t>
            </a:r>
            <a:r>
              <a:rPr kumimoji="0" lang="en-US" sz="2800" b="1" i="0" u="none" strike="noStrike" kern="0" cap="none" spc="0" normalizeH="0" baseline="0" noProof="0" dirty="0" smtClean="0">
                <a:ln>
                  <a:noFill/>
                </a:ln>
                <a:solidFill>
                  <a:srgbClr val="140F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smtClean="0">
                <a:ln>
                  <a:noFill/>
                </a:ln>
                <a:solidFill>
                  <a:srgbClr val="140F00"/>
                </a:solidFill>
                <a:effectLst/>
                <a:uLnTx/>
                <a:uFillTx/>
                <a:latin typeface="Times New Roman" panose="02020603050405020304" pitchFamily="18" charset="0"/>
                <a:ea typeface="+mn-ea"/>
                <a:cs typeface="Times New Roman" panose="02020603050405020304" pitchFamily="18" charset="0"/>
                <a:sym typeface="Arial"/>
              </a:rPr>
              <a:t>giới</a:t>
            </a:r>
            <a:r>
              <a:rPr kumimoji="0" lang="en-US" sz="2800" b="1" i="0" u="none" strike="noStrike" kern="0" cap="none" spc="0" normalizeH="0" baseline="0" noProof="0" dirty="0" smtClean="0">
                <a:ln>
                  <a:noFill/>
                </a:ln>
                <a:solidFill>
                  <a:srgbClr val="140F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smtClean="0">
                <a:ln>
                  <a:noFill/>
                </a:ln>
                <a:solidFill>
                  <a:srgbClr val="140F00"/>
                </a:solidFill>
                <a:effectLst/>
                <a:uLnTx/>
                <a:uFillTx/>
                <a:latin typeface="Times New Roman" panose="02020603050405020304" pitchFamily="18" charset="0"/>
                <a:ea typeface="+mn-ea"/>
                <a:cs typeface="Times New Roman" panose="02020603050405020304" pitchFamily="18" charset="0"/>
                <a:sym typeface="Arial"/>
              </a:rPr>
              <a:t>thứ</a:t>
            </a:r>
            <a:r>
              <a:rPr kumimoji="0" lang="en-US" sz="2800" b="1" i="0" u="none" strike="noStrike" kern="0" cap="none" spc="0" normalizeH="0" baseline="0" noProof="0" dirty="0" smtClean="0">
                <a:ln>
                  <a:noFill/>
                </a:ln>
                <a:solidFill>
                  <a:srgbClr val="140F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smtClean="0">
                <a:ln>
                  <a:noFill/>
                </a:ln>
                <a:solidFill>
                  <a:srgbClr val="140F00"/>
                </a:solidFill>
                <a:effectLst/>
                <a:uLnTx/>
                <a:uFillTx/>
                <a:latin typeface="Times New Roman" panose="02020603050405020304" pitchFamily="18" charset="0"/>
                <a:ea typeface="+mn-ea"/>
                <a:cs typeface="Times New Roman" panose="02020603050405020304" pitchFamily="18" charset="0"/>
                <a:sym typeface="Arial"/>
              </a:rPr>
              <a:t>nhất</a:t>
            </a:r>
            <a:r>
              <a:rPr kumimoji="0" lang="en-US" sz="2800" b="1" i="0" u="none" strike="noStrike" kern="0" cap="none" spc="0" normalizeH="0" baseline="0" noProof="0" dirty="0" smtClean="0">
                <a:ln>
                  <a:noFill/>
                </a:ln>
                <a:solidFill>
                  <a:srgbClr val="140F00"/>
                </a:solidFill>
                <a:effectLst/>
                <a:uLnTx/>
                <a:uFillTx/>
                <a:latin typeface="Times New Roman" panose="02020603050405020304" pitchFamily="18" charset="0"/>
                <a:ea typeface="+mn-ea"/>
                <a:cs typeface="Times New Roman" panose="02020603050405020304" pitchFamily="18" charset="0"/>
                <a:sym typeface="Arial"/>
              </a:rPr>
              <a:t>.</a:t>
            </a:r>
            <a:endParaRPr kumimoji="0" lang="en-US" sz="2800" b="1" i="0" u="none" strike="noStrike" kern="1200" cap="none" spc="0" normalizeH="0" baseline="0" noProof="0" dirty="0">
              <a:ln>
                <a:noFill/>
              </a:ln>
              <a:solidFill>
                <a:srgbClr val="140F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2" name="TextBox 11"/>
          <p:cNvSpPr txBox="1"/>
          <p:nvPr/>
        </p:nvSpPr>
        <p:spPr>
          <a:xfrm>
            <a:off x="483325" y="3156704"/>
            <a:ext cx="11560629" cy="954107"/>
          </a:xfrm>
          <a:prstGeom prst="rect">
            <a:avLst/>
          </a:prstGeom>
          <a:noFill/>
        </p:spPr>
        <p:txBody>
          <a:bodyPr wrap="square" rtlCol="0">
            <a:spAutoFit/>
          </a:bodyPr>
          <a:lstStyle/>
          <a:p>
            <a:pPr marL="0" marR="0" lvl="0" indent="0" algn="ctr" defTabSz="1218956"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smtClean="0">
                <a:ln>
                  <a:noFill/>
                </a:ln>
                <a:solidFill>
                  <a:srgbClr val="140F00"/>
                </a:solidFill>
                <a:effectLst/>
                <a:uLnTx/>
                <a:uFillTx/>
                <a:latin typeface="Times New Roman" panose="02020603050405020304" pitchFamily="18" charset="0"/>
                <a:ea typeface="+mn-ea"/>
                <a:cs typeface="Times New Roman" panose="02020603050405020304" pitchFamily="18" charset="0"/>
                <a:sym typeface="Arial"/>
              </a:rPr>
              <a:t>Hậu</a:t>
            </a:r>
            <a:r>
              <a:rPr kumimoji="0" lang="en-US" sz="2800" b="1" i="0" u="none" strike="noStrike" kern="0" cap="none" spc="0" normalizeH="0" noProof="0" dirty="0" smtClean="0">
                <a:ln>
                  <a:noFill/>
                </a:ln>
                <a:solidFill>
                  <a:srgbClr val="140F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smtClean="0">
                <a:ln>
                  <a:noFill/>
                </a:ln>
                <a:solidFill>
                  <a:srgbClr val="140F00"/>
                </a:solidFill>
                <a:effectLst/>
                <a:uLnTx/>
                <a:uFillTx/>
                <a:latin typeface="Times New Roman" panose="02020603050405020304" pitchFamily="18" charset="0"/>
                <a:ea typeface="+mn-ea"/>
                <a:cs typeface="Times New Roman" panose="02020603050405020304" pitchFamily="18" charset="0"/>
                <a:sym typeface="Arial"/>
              </a:rPr>
              <a:t>quả</a:t>
            </a:r>
            <a:r>
              <a:rPr lang="en-US" sz="2800" b="1" kern="0" dirty="0" smtClean="0">
                <a:solidFill>
                  <a:srgbClr val="140F00"/>
                </a:solidFill>
                <a:latin typeface="Times New Roman" panose="02020603050405020304" pitchFamily="18" charset="0"/>
                <a:cs typeface="Times New Roman" panose="02020603050405020304" pitchFamily="18" charset="0"/>
                <a:sym typeface="Arial"/>
              </a:rPr>
              <a:t>: </a:t>
            </a:r>
            <a:r>
              <a:rPr lang="en-US" sz="2800" b="1" kern="0" dirty="0" err="1" smtClean="0">
                <a:solidFill>
                  <a:srgbClr val="140F00"/>
                </a:solidFill>
                <a:latin typeface="Times New Roman" panose="02020603050405020304" pitchFamily="18" charset="0"/>
                <a:cs typeface="Times New Roman" panose="02020603050405020304" pitchFamily="18" charset="0"/>
                <a:sym typeface="Arial"/>
              </a:rPr>
              <a:t>Kinh</a:t>
            </a:r>
            <a:r>
              <a:rPr lang="en-US" sz="2800" b="1" kern="0" dirty="0" smtClean="0">
                <a:solidFill>
                  <a:srgbClr val="140F00"/>
                </a:solidFill>
                <a:latin typeface="Times New Roman" panose="02020603050405020304" pitchFamily="18" charset="0"/>
                <a:cs typeface="Times New Roman" panose="02020603050405020304" pitchFamily="18" charset="0"/>
                <a:sym typeface="Arial"/>
              </a:rPr>
              <a:t> </a:t>
            </a:r>
            <a:r>
              <a:rPr lang="en-US" sz="2800" b="1" kern="0" dirty="0" err="1" smtClean="0">
                <a:solidFill>
                  <a:srgbClr val="140F00"/>
                </a:solidFill>
                <a:latin typeface="Times New Roman" panose="02020603050405020304" pitchFamily="18" charset="0"/>
                <a:cs typeface="Times New Roman" panose="02020603050405020304" pitchFamily="18" charset="0"/>
                <a:sym typeface="Arial"/>
              </a:rPr>
              <a:t>tế</a:t>
            </a:r>
            <a:r>
              <a:rPr lang="en-US" sz="2800" b="1" kern="0" dirty="0" smtClean="0">
                <a:solidFill>
                  <a:srgbClr val="140F00"/>
                </a:solidFill>
                <a:latin typeface="Times New Roman" panose="02020603050405020304" pitchFamily="18" charset="0"/>
                <a:cs typeface="Times New Roman" panose="02020603050405020304" pitchFamily="18" charset="0"/>
                <a:sym typeface="Arial"/>
              </a:rPr>
              <a:t>: </a:t>
            </a:r>
            <a:r>
              <a:rPr lang="en-US" sz="2800" b="1" kern="0" dirty="0" err="1" smtClean="0">
                <a:solidFill>
                  <a:srgbClr val="140F00"/>
                </a:solidFill>
                <a:latin typeface="Times New Roman" panose="02020603050405020304" pitchFamily="18" charset="0"/>
                <a:cs typeface="Times New Roman" panose="02020603050405020304" pitchFamily="18" charset="0"/>
                <a:sym typeface="Arial"/>
              </a:rPr>
              <a:t>Suy</a:t>
            </a:r>
            <a:r>
              <a:rPr lang="en-US" sz="2800" b="1" kern="0" dirty="0" smtClean="0">
                <a:solidFill>
                  <a:srgbClr val="140F00"/>
                </a:solidFill>
                <a:latin typeface="Times New Roman" panose="02020603050405020304" pitchFamily="18" charset="0"/>
                <a:cs typeface="Times New Roman" panose="02020603050405020304" pitchFamily="18" charset="0"/>
                <a:sym typeface="Arial"/>
              </a:rPr>
              <a:t> </a:t>
            </a:r>
            <a:r>
              <a:rPr lang="en-US" sz="2800" b="1" kern="0" dirty="0" err="1" smtClean="0">
                <a:solidFill>
                  <a:srgbClr val="140F00"/>
                </a:solidFill>
                <a:latin typeface="Times New Roman" panose="02020603050405020304" pitchFamily="18" charset="0"/>
                <a:cs typeface="Times New Roman" panose="02020603050405020304" pitchFamily="18" charset="0"/>
                <a:sym typeface="Arial"/>
              </a:rPr>
              <a:t>sụp</a:t>
            </a:r>
            <a:r>
              <a:rPr lang="en-US" sz="2800" b="1" kern="0" dirty="0" smtClean="0">
                <a:solidFill>
                  <a:srgbClr val="140F00"/>
                </a:solidFill>
                <a:latin typeface="Times New Roman" panose="02020603050405020304" pitchFamily="18" charset="0"/>
                <a:cs typeface="Times New Roman" panose="02020603050405020304" pitchFamily="18" charset="0"/>
                <a:sym typeface="Arial"/>
              </a:rPr>
              <a:t>. </a:t>
            </a:r>
            <a:r>
              <a:rPr kumimoji="0" lang="en-US" sz="2800" b="1" i="0" u="none" strike="noStrike" kern="0" cap="none" spc="0" normalizeH="0" baseline="0" noProof="0" dirty="0" err="1" smtClean="0">
                <a:ln>
                  <a:noFill/>
                </a:ln>
                <a:solidFill>
                  <a:srgbClr val="140F00"/>
                </a:solidFill>
                <a:effectLst/>
                <a:uLnTx/>
                <a:uFillTx/>
                <a:latin typeface="Times New Roman" panose="02020603050405020304" pitchFamily="18" charset="0"/>
                <a:ea typeface="+mn-ea"/>
                <a:cs typeface="Times New Roman" panose="02020603050405020304" pitchFamily="18" charset="0"/>
                <a:sym typeface="Arial"/>
              </a:rPr>
              <a:t>Quân</a:t>
            </a:r>
            <a:r>
              <a:rPr kumimoji="0" lang="en-US" sz="2800" b="1" i="0" u="none" strike="noStrike" kern="0" cap="none" spc="0" normalizeH="0" noProof="0" dirty="0" smtClean="0">
                <a:ln>
                  <a:noFill/>
                </a:ln>
                <a:solidFill>
                  <a:srgbClr val="140F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noProof="0" dirty="0" err="1" smtClean="0">
                <a:ln>
                  <a:noFill/>
                </a:ln>
                <a:solidFill>
                  <a:srgbClr val="140F00"/>
                </a:solidFill>
                <a:effectLst/>
                <a:uLnTx/>
                <a:uFillTx/>
                <a:latin typeface="Times New Roman" panose="02020603050405020304" pitchFamily="18" charset="0"/>
                <a:ea typeface="+mn-ea"/>
                <a:cs typeface="Times New Roman" panose="02020603050405020304" pitchFamily="18" charset="0"/>
                <a:sym typeface="Arial"/>
              </a:rPr>
              <a:t>đội</a:t>
            </a:r>
            <a:r>
              <a:rPr lang="en-US" sz="2800" b="1" kern="0" dirty="0" smtClean="0">
                <a:solidFill>
                  <a:srgbClr val="140F00"/>
                </a:solidFill>
                <a:latin typeface="Times New Roman" panose="02020603050405020304" pitchFamily="18" charset="0"/>
                <a:cs typeface="Times New Roman" panose="02020603050405020304" pitchFamily="18" charset="0"/>
                <a:sym typeface="Arial"/>
              </a:rPr>
              <a:t>: </a:t>
            </a:r>
            <a:r>
              <a:rPr lang="en-US" sz="2800" b="1" kern="0" dirty="0" err="1" smtClean="0">
                <a:solidFill>
                  <a:srgbClr val="140F00"/>
                </a:solidFill>
                <a:latin typeface="Times New Roman" panose="02020603050405020304" pitchFamily="18" charset="0"/>
                <a:cs typeface="Times New Roman" panose="02020603050405020304" pitchFamily="18" charset="0"/>
                <a:sym typeface="Arial"/>
              </a:rPr>
              <a:t>Thiếu</a:t>
            </a:r>
            <a:r>
              <a:rPr lang="en-US" sz="2800" b="1" kern="0" dirty="0" smtClean="0">
                <a:solidFill>
                  <a:srgbClr val="140F00"/>
                </a:solidFill>
                <a:latin typeface="Times New Roman" panose="02020603050405020304" pitchFamily="18" charset="0"/>
                <a:cs typeface="Times New Roman" panose="02020603050405020304" pitchFamily="18" charset="0"/>
                <a:sym typeface="Arial"/>
              </a:rPr>
              <a:t> </a:t>
            </a:r>
            <a:r>
              <a:rPr lang="en-US" sz="2800" b="1" kern="0" dirty="0" err="1" smtClean="0">
                <a:solidFill>
                  <a:srgbClr val="140F00"/>
                </a:solidFill>
                <a:latin typeface="Times New Roman" panose="02020603050405020304" pitchFamily="18" charset="0"/>
                <a:cs typeface="Times New Roman" panose="02020603050405020304" pitchFamily="18" charset="0"/>
                <a:sym typeface="Arial"/>
              </a:rPr>
              <a:t>vũ</a:t>
            </a:r>
            <a:r>
              <a:rPr lang="en-US" sz="2800" b="1" kern="0" dirty="0" smtClean="0">
                <a:solidFill>
                  <a:srgbClr val="140F00"/>
                </a:solidFill>
                <a:latin typeface="Times New Roman" panose="02020603050405020304" pitchFamily="18" charset="0"/>
                <a:cs typeface="Times New Roman" panose="02020603050405020304" pitchFamily="18" charset="0"/>
                <a:sym typeface="Arial"/>
              </a:rPr>
              <a:t> </a:t>
            </a:r>
            <a:r>
              <a:rPr lang="en-US" sz="2800" b="1" kern="0" dirty="0" err="1" smtClean="0">
                <a:solidFill>
                  <a:srgbClr val="140F00"/>
                </a:solidFill>
                <a:latin typeface="Times New Roman" panose="02020603050405020304" pitchFamily="18" charset="0"/>
                <a:cs typeface="Times New Roman" panose="02020603050405020304" pitchFamily="18" charset="0"/>
                <a:sym typeface="Arial"/>
              </a:rPr>
              <a:t>khí</a:t>
            </a:r>
            <a:r>
              <a:rPr lang="en-US" sz="2800" b="1" kern="0" dirty="0" smtClean="0">
                <a:solidFill>
                  <a:srgbClr val="140F00"/>
                </a:solidFill>
                <a:latin typeface="Times New Roman" panose="02020603050405020304" pitchFamily="18" charset="0"/>
                <a:cs typeface="Times New Roman" panose="02020603050405020304" pitchFamily="18" charset="0"/>
                <a:sym typeface="Arial"/>
              </a:rPr>
              <a:t>, </a:t>
            </a:r>
            <a:r>
              <a:rPr lang="en-US" sz="2800" b="1" kern="0" dirty="0" err="1" smtClean="0">
                <a:solidFill>
                  <a:srgbClr val="140F00"/>
                </a:solidFill>
                <a:latin typeface="Times New Roman" panose="02020603050405020304" pitchFamily="18" charset="0"/>
                <a:cs typeface="Times New Roman" panose="02020603050405020304" pitchFamily="18" charset="0"/>
                <a:sym typeface="Arial"/>
              </a:rPr>
              <a:t>thiếu</a:t>
            </a:r>
            <a:r>
              <a:rPr lang="en-US" sz="2800" b="1" kern="0" dirty="0" smtClean="0">
                <a:solidFill>
                  <a:srgbClr val="140F00"/>
                </a:solidFill>
                <a:latin typeface="Times New Roman" panose="02020603050405020304" pitchFamily="18" charset="0"/>
                <a:cs typeface="Times New Roman" panose="02020603050405020304" pitchFamily="18" charset="0"/>
                <a:sym typeface="Arial"/>
              </a:rPr>
              <a:t> </a:t>
            </a:r>
            <a:r>
              <a:rPr lang="en-US" sz="2800" b="1" kern="0" dirty="0" err="1" smtClean="0">
                <a:solidFill>
                  <a:srgbClr val="140F00"/>
                </a:solidFill>
                <a:latin typeface="Times New Roman" panose="02020603050405020304" pitchFamily="18" charset="0"/>
                <a:cs typeface="Times New Roman" panose="02020603050405020304" pitchFamily="18" charset="0"/>
                <a:sym typeface="Arial"/>
              </a:rPr>
              <a:t>lương</a:t>
            </a:r>
            <a:r>
              <a:rPr lang="en-US" sz="2800" b="1" kern="0" dirty="0" smtClean="0">
                <a:solidFill>
                  <a:srgbClr val="140F00"/>
                </a:solidFill>
                <a:latin typeface="Times New Roman" panose="02020603050405020304" pitchFamily="18" charset="0"/>
                <a:cs typeface="Times New Roman" panose="02020603050405020304" pitchFamily="18" charset="0"/>
                <a:sym typeface="Arial"/>
              </a:rPr>
              <a:t> </a:t>
            </a:r>
            <a:r>
              <a:rPr lang="en-US" sz="2800" b="1" kern="0" dirty="0" err="1" smtClean="0">
                <a:solidFill>
                  <a:srgbClr val="140F00"/>
                </a:solidFill>
                <a:latin typeface="Times New Roman" panose="02020603050405020304" pitchFamily="18" charset="0"/>
                <a:cs typeface="Times New Roman" panose="02020603050405020304" pitchFamily="18" charset="0"/>
                <a:sym typeface="Arial"/>
              </a:rPr>
              <a:t>thực</a:t>
            </a:r>
            <a:r>
              <a:rPr lang="en-US" sz="2800" b="1" kern="0" dirty="0" smtClean="0">
                <a:solidFill>
                  <a:srgbClr val="140F00"/>
                </a:solidFill>
                <a:latin typeface="Times New Roman" panose="02020603050405020304" pitchFamily="18" charset="0"/>
                <a:cs typeface="Times New Roman" panose="02020603050405020304" pitchFamily="18" charset="0"/>
                <a:sym typeface="Arial"/>
              </a:rPr>
              <a:t>, </a:t>
            </a:r>
            <a:r>
              <a:rPr lang="en-US" sz="2800" b="1" kern="0" dirty="0" err="1" smtClean="0">
                <a:solidFill>
                  <a:srgbClr val="140F00"/>
                </a:solidFill>
                <a:latin typeface="Times New Roman" panose="02020603050405020304" pitchFamily="18" charset="0"/>
                <a:cs typeface="Times New Roman" panose="02020603050405020304" pitchFamily="18" charset="0"/>
                <a:sym typeface="Arial"/>
              </a:rPr>
              <a:t>liên</a:t>
            </a:r>
            <a:r>
              <a:rPr lang="en-US" sz="2800" b="1" kern="0" dirty="0" smtClean="0">
                <a:solidFill>
                  <a:srgbClr val="140F00"/>
                </a:solidFill>
                <a:latin typeface="Times New Roman" panose="02020603050405020304" pitchFamily="18" charset="0"/>
                <a:cs typeface="Times New Roman" panose="02020603050405020304" pitchFamily="18" charset="0"/>
                <a:sym typeface="Arial"/>
              </a:rPr>
              <a:t> </a:t>
            </a:r>
            <a:r>
              <a:rPr lang="en-US" sz="2800" b="1" kern="0" dirty="0" err="1" smtClean="0">
                <a:solidFill>
                  <a:srgbClr val="140F00"/>
                </a:solidFill>
                <a:latin typeface="Times New Roman" panose="02020603050405020304" pitchFamily="18" charset="0"/>
                <a:cs typeface="Times New Roman" panose="02020603050405020304" pitchFamily="18" charset="0"/>
                <a:sym typeface="Arial"/>
              </a:rPr>
              <a:t>tiếp</a:t>
            </a:r>
            <a:r>
              <a:rPr lang="en-US" sz="2800" b="1" kern="0" dirty="0" smtClean="0">
                <a:solidFill>
                  <a:srgbClr val="140F00"/>
                </a:solidFill>
                <a:latin typeface="Times New Roman" panose="02020603050405020304" pitchFamily="18" charset="0"/>
                <a:cs typeface="Times New Roman" panose="02020603050405020304" pitchFamily="18" charset="0"/>
                <a:sym typeface="Arial"/>
              </a:rPr>
              <a:t> </a:t>
            </a:r>
            <a:r>
              <a:rPr lang="en-US" sz="2800" b="1" kern="0" dirty="0" err="1" smtClean="0">
                <a:solidFill>
                  <a:srgbClr val="140F00"/>
                </a:solidFill>
                <a:latin typeface="Times New Roman" panose="02020603050405020304" pitchFamily="18" charset="0"/>
                <a:cs typeface="Times New Roman" panose="02020603050405020304" pitchFamily="18" charset="0"/>
                <a:sym typeface="Arial"/>
              </a:rPr>
              <a:t>thua</a:t>
            </a:r>
            <a:r>
              <a:rPr lang="en-US" sz="2800" b="1" kern="0" dirty="0" smtClean="0">
                <a:solidFill>
                  <a:srgbClr val="140F00"/>
                </a:solidFill>
                <a:latin typeface="Times New Roman" panose="02020603050405020304" pitchFamily="18" charset="0"/>
                <a:cs typeface="Times New Roman" panose="02020603050405020304" pitchFamily="18" charset="0"/>
                <a:sym typeface="Arial"/>
              </a:rPr>
              <a:t> </a:t>
            </a:r>
            <a:r>
              <a:rPr lang="en-US" sz="2800" b="1" kern="0" dirty="0" err="1" smtClean="0">
                <a:solidFill>
                  <a:srgbClr val="140F00"/>
                </a:solidFill>
                <a:latin typeface="Times New Roman" panose="02020603050405020304" pitchFamily="18" charset="0"/>
                <a:cs typeface="Times New Roman" panose="02020603050405020304" pitchFamily="18" charset="0"/>
                <a:sym typeface="Arial"/>
              </a:rPr>
              <a:t>trận</a:t>
            </a:r>
            <a:r>
              <a:rPr lang="en-US" sz="2800" b="1" kern="0" dirty="0" smtClean="0">
                <a:solidFill>
                  <a:srgbClr val="140F00"/>
                </a:solidFill>
                <a:latin typeface="Times New Roman" panose="02020603050405020304" pitchFamily="18" charset="0"/>
                <a:cs typeface="Times New Roman" panose="02020603050405020304" pitchFamily="18" charset="0"/>
                <a:sym typeface="Arial"/>
              </a:rPr>
              <a:t>.</a:t>
            </a:r>
            <a:endParaRPr kumimoji="0" lang="en-US" sz="2800" b="1" i="0" u="none" strike="noStrike" kern="1200" cap="none" spc="0" normalizeH="0" baseline="0" noProof="0" dirty="0">
              <a:ln>
                <a:noFill/>
              </a:ln>
              <a:solidFill>
                <a:srgbClr val="140F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3" name="Down Arrow 12"/>
          <p:cNvSpPr/>
          <p:nvPr/>
        </p:nvSpPr>
        <p:spPr>
          <a:xfrm>
            <a:off x="5098039" y="2638567"/>
            <a:ext cx="802844" cy="56316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4" name="Down Arrow 13"/>
          <p:cNvSpPr/>
          <p:nvPr/>
        </p:nvSpPr>
        <p:spPr>
          <a:xfrm>
            <a:off x="5098038" y="4110811"/>
            <a:ext cx="802844" cy="5923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5" name="TextBox 14"/>
          <p:cNvSpPr txBox="1"/>
          <p:nvPr/>
        </p:nvSpPr>
        <p:spPr>
          <a:xfrm>
            <a:off x="1258388" y="4637855"/>
            <a:ext cx="8800012" cy="523220"/>
          </a:xfrm>
          <a:prstGeom prst="rect">
            <a:avLst/>
          </a:prstGeom>
          <a:noFill/>
        </p:spPr>
        <p:txBody>
          <a:bodyPr wrap="square" rtlCol="0">
            <a:spAutoFit/>
          </a:bodyPr>
          <a:lstStyle/>
          <a:p>
            <a:pPr marL="0" marR="0" lvl="0" indent="0" algn="l" defTabSz="1218956" rtl="0" eaLnBrk="1" fontAlgn="auto" latinLnBrk="0" hangingPunct="1">
              <a:lnSpc>
                <a:spcPct val="100000"/>
              </a:lnSpc>
              <a:spcBef>
                <a:spcPts val="0"/>
              </a:spcBef>
              <a:spcAft>
                <a:spcPts val="0"/>
              </a:spcAft>
              <a:buClrTx/>
              <a:buSzTx/>
              <a:buFontTx/>
              <a:buNone/>
              <a:tabLst/>
              <a:defRPr/>
            </a:pPr>
            <a:r>
              <a:rPr lang="en-US" sz="2800" b="1" kern="0" dirty="0" err="1" smtClean="0">
                <a:solidFill>
                  <a:srgbClr val="140F00"/>
                </a:solidFill>
                <a:latin typeface="Times New Roman" panose="02020603050405020304" pitchFamily="18" charset="0"/>
                <a:cs typeface="Times New Roman" panose="02020603050405020304" pitchFamily="18" charset="0"/>
                <a:sym typeface="Arial"/>
              </a:rPr>
              <a:t>Đè</a:t>
            </a:r>
            <a:r>
              <a:rPr lang="en-US" sz="2800" b="1" kern="0" dirty="0" smtClean="0">
                <a:solidFill>
                  <a:srgbClr val="140F00"/>
                </a:solidFill>
                <a:latin typeface="Times New Roman" panose="02020603050405020304" pitchFamily="18" charset="0"/>
                <a:cs typeface="Times New Roman" panose="02020603050405020304" pitchFamily="18" charset="0"/>
                <a:sym typeface="Arial"/>
              </a:rPr>
              <a:t> </a:t>
            </a:r>
            <a:r>
              <a:rPr lang="en-US" sz="2800" b="1" kern="0" dirty="0" err="1" smtClean="0">
                <a:solidFill>
                  <a:srgbClr val="140F00"/>
                </a:solidFill>
                <a:latin typeface="Times New Roman" panose="02020603050405020304" pitchFamily="18" charset="0"/>
                <a:cs typeface="Times New Roman" panose="02020603050405020304" pitchFamily="18" charset="0"/>
                <a:sym typeface="Arial"/>
              </a:rPr>
              <a:t>nặng</a:t>
            </a:r>
            <a:r>
              <a:rPr lang="en-US" sz="2800" b="1" kern="0" dirty="0" smtClean="0">
                <a:solidFill>
                  <a:srgbClr val="140F00"/>
                </a:solidFill>
                <a:latin typeface="Times New Roman" panose="02020603050405020304" pitchFamily="18" charset="0"/>
                <a:cs typeface="Times New Roman" panose="02020603050405020304" pitchFamily="18" charset="0"/>
                <a:sym typeface="Arial"/>
              </a:rPr>
              <a:t> </a:t>
            </a:r>
            <a:r>
              <a:rPr lang="en-US" sz="2800" b="1" kern="0" dirty="0" err="1" smtClean="0">
                <a:solidFill>
                  <a:srgbClr val="140F00"/>
                </a:solidFill>
                <a:latin typeface="Times New Roman" panose="02020603050405020304" pitchFamily="18" charset="0"/>
                <a:cs typeface="Times New Roman" panose="02020603050405020304" pitchFamily="18" charset="0"/>
                <a:sym typeface="Arial"/>
              </a:rPr>
              <a:t>lên</a:t>
            </a:r>
            <a:r>
              <a:rPr lang="en-US" sz="2800" b="1" kern="0" dirty="0" smtClean="0">
                <a:solidFill>
                  <a:srgbClr val="140F00"/>
                </a:solidFill>
                <a:latin typeface="Times New Roman" panose="02020603050405020304" pitchFamily="18" charset="0"/>
                <a:cs typeface="Times New Roman" panose="02020603050405020304" pitchFamily="18" charset="0"/>
                <a:sym typeface="Arial"/>
              </a:rPr>
              <a:t> </a:t>
            </a:r>
            <a:r>
              <a:rPr lang="en-US" sz="2800" b="1" kern="0" dirty="0" err="1" smtClean="0">
                <a:solidFill>
                  <a:srgbClr val="140F00"/>
                </a:solidFill>
                <a:latin typeface="Times New Roman" panose="02020603050405020304" pitchFamily="18" charset="0"/>
                <a:cs typeface="Times New Roman" panose="02020603050405020304" pitchFamily="18" charset="0"/>
                <a:sym typeface="Arial"/>
              </a:rPr>
              <a:t>nhân</a:t>
            </a:r>
            <a:r>
              <a:rPr lang="en-US" sz="2800" b="1" kern="0" dirty="0" smtClean="0">
                <a:solidFill>
                  <a:srgbClr val="140F00"/>
                </a:solidFill>
                <a:latin typeface="Times New Roman" panose="02020603050405020304" pitchFamily="18" charset="0"/>
                <a:cs typeface="Times New Roman" panose="02020603050405020304" pitchFamily="18" charset="0"/>
                <a:sym typeface="Arial"/>
              </a:rPr>
              <a:t> </a:t>
            </a:r>
            <a:r>
              <a:rPr lang="en-US" sz="2800" b="1" kern="0" dirty="0" err="1" smtClean="0">
                <a:solidFill>
                  <a:srgbClr val="140F00"/>
                </a:solidFill>
                <a:latin typeface="Times New Roman" panose="02020603050405020304" pitchFamily="18" charset="0"/>
                <a:cs typeface="Times New Roman" panose="02020603050405020304" pitchFamily="18" charset="0"/>
                <a:sym typeface="Arial"/>
              </a:rPr>
              <a:t>dân</a:t>
            </a:r>
            <a:r>
              <a:rPr lang="en-US" sz="2800" b="1" kern="0" dirty="0" smtClean="0">
                <a:solidFill>
                  <a:srgbClr val="140F00"/>
                </a:solidFill>
                <a:latin typeface="Times New Roman" panose="02020603050405020304" pitchFamily="18" charset="0"/>
                <a:cs typeface="Times New Roman" panose="02020603050405020304" pitchFamily="18" charset="0"/>
                <a:sym typeface="Arial"/>
              </a:rPr>
              <a:t>: </a:t>
            </a:r>
            <a:r>
              <a:rPr lang="en-US" sz="2800" b="1" kern="0" dirty="0" err="1" smtClean="0">
                <a:solidFill>
                  <a:srgbClr val="140F00"/>
                </a:solidFill>
                <a:latin typeface="Times New Roman" panose="02020603050405020304" pitchFamily="18" charset="0"/>
                <a:cs typeface="Times New Roman" panose="02020603050405020304" pitchFamily="18" charset="0"/>
                <a:sym typeface="Arial"/>
              </a:rPr>
              <a:t>đặc</a:t>
            </a:r>
            <a:r>
              <a:rPr lang="en-US" sz="2800" b="1" kern="0" dirty="0" smtClean="0">
                <a:solidFill>
                  <a:srgbClr val="140F00"/>
                </a:solidFill>
                <a:latin typeface="Times New Roman" panose="02020603050405020304" pitchFamily="18" charset="0"/>
                <a:cs typeface="Times New Roman" panose="02020603050405020304" pitchFamily="18" charset="0"/>
                <a:sym typeface="Arial"/>
              </a:rPr>
              <a:t> </a:t>
            </a:r>
            <a:r>
              <a:rPr lang="en-US" sz="2800" b="1" kern="0" dirty="0" err="1" smtClean="0">
                <a:solidFill>
                  <a:srgbClr val="140F00"/>
                </a:solidFill>
                <a:latin typeface="Times New Roman" panose="02020603050405020304" pitchFamily="18" charset="0"/>
                <a:cs typeface="Times New Roman" panose="02020603050405020304" pitchFamily="18" charset="0"/>
                <a:sym typeface="Arial"/>
              </a:rPr>
              <a:t>biệt</a:t>
            </a:r>
            <a:r>
              <a:rPr lang="en-US" sz="2800" b="1" kern="0" dirty="0" smtClean="0">
                <a:solidFill>
                  <a:srgbClr val="140F00"/>
                </a:solidFill>
                <a:latin typeface="Times New Roman" panose="02020603050405020304" pitchFamily="18" charset="0"/>
                <a:cs typeface="Times New Roman" panose="02020603050405020304" pitchFamily="18" charset="0"/>
                <a:sym typeface="Arial"/>
              </a:rPr>
              <a:t> </a:t>
            </a:r>
            <a:r>
              <a:rPr lang="en-US" sz="2800" b="1" kern="0" dirty="0" err="1" smtClean="0">
                <a:solidFill>
                  <a:srgbClr val="140F00"/>
                </a:solidFill>
                <a:latin typeface="Times New Roman" panose="02020603050405020304" pitchFamily="18" charset="0"/>
                <a:cs typeface="Times New Roman" panose="02020603050405020304" pitchFamily="18" charset="0"/>
                <a:sym typeface="Arial"/>
              </a:rPr>
              <a:t>là</a:t>
            </a:r>
            <a:r>
              <a:rPr lang="en-US" sz="2800" b="1" kern="0" dirty="0" smtClean="0">
                <a:solidFill>
                  <a:srgbClr val="140F00"/>
                </a:solidFill>
                <a:latin typeface="Times New Roman" panose="02020603050405020304" pitchFamily="18" charset="0"/>
                <a:cs typeface="Times New Roman" panose="02020603050405020304" pitchFamily="18" charset="0"/>
                <a:sym typeface="Arial"/>
              </a:rPr>
              <a:t> </a:t>
            </a:r>
            <a:r>
              <a:rPr lang="en-US" sz="2800" b="1" kern="0" dirty="0" err="1" smtClean="0">
                <a:solidFill>
                  <a:srgbClr val="140F00"/>
                </a:solidFill>
                <a:latin typeface="Times New Roman" panose="02020603050405020304" pitchFamily="18" charset="0"/>
                <a:cs typeface="Times New Roman" panose="02020603050405020304" pitchFamily="18" charset="0"/>
                <a:sym typeface="Arial"/>
              </a:rPr>
              <a:t>nông</a:t>
            </a:r>
            <a:r>
              <a:rPr lang="en-US" sz="2800" b="1" kern="0" dirty="0" smtClean="0">
                <a:solidFill>
                  <a:srgbClr val="140F00"/>
                </a:solidFill>
                <a:latin typeface="Times New Roman" panose="02020603050405020304" pitchFamily="18" charset="0"/>
                <a:cs typeface="Times New Roman" panose="02020603050405020304" pitchFamily="18" charset="0"/>
                <a:sym typeface="Arial"/>
              </a:rPr>
              <a:t> </a:t>
            </a:r>
            <a:r>
              <a:rPr lang="en-US" sz="2800" b="1" kern="0" dirty="0" err="1" smtClean="0">
                <a:solidFill>
                  <a:srgbClr val="140F00"/>
                </a:solidFill>
                <a:latin typeface="Times New Roman" panose="02020603050405020304" pitchFamily="18" charset="0"/>
                <a:cs typeface="Times New Roman" panose="02020603050405020304" pitchFamily="18" charset="0"/>
                <a:sym typeface="Arial"/>
              </a:rPr>
              <a:t>dân</a:t>
            </a:r>
            <a:r>
              <a:rPr lang="en-US" sz="2800" b="1" kern="0" dirty="0" smtClean="0">
                <a:solidFill>
                  <a:srgbClr val="140F00"/>
                </a:solidFill>
                <a:latin typeface="Times New Roman" panose="02020603050405020304" pitchFamily="18" charset="0"/>
                <a:cs typeface="Times New Roman" panose="02020603050405020304" pitchFamily="18" charset="0"/>
                <a:sym typeface="Arial"/>
              </a:rPr>
              <a:t>, </a:t>
            </a:r>
            <a:r>
              <a:rPr lang="en-US" sz="2800" b="1" kern="0" dirty="0" err="1" smtClean="0">
                <a:solidFill>
                  <a:srgbClr val="140F00"/>
                </a:solidFill>
                <a:latin typeface="Times New Roman" panose="02020603050405020304" pitchFamily="18" charset="0"/>
                <a:cs typeface="Times New Roman" panose="02020603050405020304" pitchFamily="18" charset="0"/>
                <a:sym typeface="Arial"/>
              </a:rPr>
              <a:t>công</a:t>
            </a:r>
            <a:r>
              <a:rPr lang="en-US" sz="2800" b="1" kern="0" dirty="0" smtClean="0">
                <a:solidFill>
                  <a:srgbClr val="140F00"/>
                </a:solidFill>
                <a:latin typeface="Times New Roman" panose="02020603050405020304" pitchFamily="18" charset="0"/>
                <a:cs typeface="Times New Roman" panose="02020603050405020304" pitchFamily="18" charset="0"/>
                <a:sym typeface="Arial"/>
              </a:rPr>
              <a:t> </a:t>
            </a:r>
            <a:r>
              <a:rPr lang="en-US" sz="2800" b="1" kern="0" dirty="0" err="1" smtClean="0">
                <a:solidFill>
                  <a:srgbClr val="140F00"/>
                </a:solidFill>
                <a:latin typeface="Times New Roman" panose="02020603050405020304" pitchFamily="18" charset="0"/>
                <a:cs typeface="Times New Roman" panose="02020603050405020304" pitchFamily="18" charset="0"/>
                <a:sym typeface="Arial"/>
              </a:rPr>
              <a:t>nhân</a:t>
            </a:r>
            <a:r>
              <a:rPr kumimoji="0" lang="en-US" sz="2800" b="1" i="0" u="none" strike="noStrike" kern="0" cap="none" spc="0" normalizeH="0" baseline="0" noProof="0" dirty="0" smtClean="0">
                <a:ln>
                  <a:noFill/>
                </a:ln>
                <a:solidFill>
                  <a:srgbClr val="140F00"/>
                </a:solidFill>
                <a:effectLst/>
                <a:uLnTx/>
                <a:uFillTx/>
                <a:latin typeface="Times New Roman" panose="02020603050405020304" pitchFamily="18" charset="0"/>
                <a:ea typeface="+mn-ea"/>
                <a:cs typeface="Times New Roman" panose="02020603050405020304" pitchFamily="18" charset="0"/>
                <a:sym typeface="Arial"/>
              </a:rPr>
              <a:t>.</a:t>
            </a:r>
            <a:endParaRPr kumimoji="0" lang="en-US" sz="2800" b="1" i="0" u="none" strike="noStrike" kern="1200" cap="none" spc="0" normalizeH="0" baseline="0" noProof="0" dirty="0">
              <a:ln>
                <a:noFill/>
              </a:ln>
              <a:solidFill>
                <a:srgbClr val="140F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6" name="Down Arrow 15"/>
          <p:cNvSpPr/>
          <p:nvPr/>
        </p:nvSpPr>
        <p:spPr>
          <a:xfrm>
            <a:off x="5094509" y="5244119"/>
            <a:ext cx="802844" cy="5923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8" name="TextBox 17"/>
          <p:cNvSpPr txBox="1"/>
          <p:nvPr/>
        </p:nvSpPr>
        <p:spPr>
          <a:xfrm>
            <a:off x="2216331" y="5919471"/>
            <a:ext cx="6884126" cy="523220"/>
          </a:xfrm>
          <a:prstGeom prst="rect">
            <a:avLst/>
          </a:prstGeom>
          <a:noFill/>
        </p:spPr>
        <p:txBody>
          <a:bodyPr wrap="square" rtlCol="0">
            <a:spAutoFit/>
          </a:bodyPr>
          <a:lstStyle/>
          <a:p>
            <a:pPr marL="0" marR="0" lvl="0" indent="0" algn="l" defTabSz="1218956"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smtClean="0">
                <a:ln>
                  <a:noFill/>
                </a:ln>
                <a:solidFill>
                  <a:srgbClr val="140F00"/>
                </a:solidFill>
                <a:effectLst/>
                <a:uLnTx/>
                <a:uFillTx/>
                <a:latin typeface="Times New Roman" panose="02020603050405020304" pitchFamily="18" charset="0"/>
                <a:ea typeface="+mn-ea"/>
                <a:cs typeface="Times New Roman" panose="02020603050405020304" pitchFamily="18" charset="0"/>
                <a:sym typeface="Arial"/>
              </a:rPr>
              <a:t>Mong</a:t>
            </a:r>
            <a:r>
              <a:rPr kumimoji="0" lang="en-US" sz="2800" b="1" i="0" u="none" strike="noStrike" kern="1200" cap="none" spc="0" normalizeH="0" noProof="0" dirty="0" smtClean="0">
                <a:ln>
                  <a:noFill/>
                </a:ln>
                <a:solidFill>
                  <a:srgbClr val="140F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1200" cap="none" spc="0" normalizeH="0" noProof="0" dirty="0" err="1" smtClean="0">
                <a:ln>
                  <a:noFill/>
                </a:ln>
                <a:solidFill>
                  <a:srgbClr val="140F00"/>
                </a:solidFill>
                <a:effectLst/>
                <a:uLnTx/>
                <a:uFillTx/>
                <a:latin typeface="Times New Roman" panose="02020603050405020304" pitchFamily="18" charset="0"/>
                <a:ea typeface="+mn-ea"/>
                <a:cs typeface="Times New Roman" panose="02020603050405020304" pitchFamily="18" charset="0"/>
                <a:sym typeface="Arial"/>
              </a:rPr>
              <a:t>muốn</a:t>
            </a:r>
            <a:r>
              <a:rPr kumimoji="0" lang="en-US" sz="2800" b="1" i="0" u="none" strike="noStrike" kern="1200" cap="none" spc="0" normalizeH="0" noProof="0" dirty="0" smtClean="0">
                <a:ln>
                  <a:noFill/>
                </a:ln>
                <a:solidFill>
                  <a:srgbClr val="140F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1200" cap="none" spc="0" normalizeH="0" noProof="0" dirty="0" err="1" smtClean="0">
                <a:ln>
                  <a:noFill/>
                </a:ln>
                <a:solidFill>
                  <a:srgbClr val="140F00"/>
                </a:solidFill>
                <a:effectLst/>
                <a:uLnTx/>
                <a:uFillTx/>
                <a:latin typeface="Times New Roman" panose="02020603050405020304" pitchFamily="18" charset="0"/>
                <a:ea typeface="+mn-ea"/>
                <a:cs typeface="Times New Roman" panose="02020603050405020304" pitchFamily="18" charset="0"/>
                <a:sym typeface="Arial"/>
              </a:rPr>
              <a:t>chiến</a:t>
            </a:r>
            <a:r>
              <a:rPr kumimoji="0" lang="en-US" sz="2800" b="1" i="0" u="none" strike="noStrike" kern="1200" cap="none" spc="0" normalizeH="0" noProof="0" dirty="0" smtClean="0">
                <a:ln>
                  <a:noFill/>
                </a:ln>
                <a:solidFill>
                  <a:srgbClr val="140F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1200" cap="none" spc="0" normalizeH="0" noProof="0" dirty="0" err="1" smtClean="0">
                <a:ln>
                  <a:noFill/>
                </a:ln>
                <a:solidFill>
                  <a:srgbClr val="140F00"/>
                </a:solidFill>
                <a:effectLst/>
                <a:uLnTx/>
                <a:uFillTx/>
                <a:latin typeface="Times New Roman" panose="02020603050405020304" pitchFamily="18" charset="0"/>
                <a:ea typeface="+mn-ea"/>
                <a:cs typeface="Times New Roman" panose="02020603050405020304" pitchFamily="18" charset="0"/>
                <a:sym typeface="Arial"/>
              </a:rPr>
              <a:t>tranh</a:t>
            </a:r>
            <a:r>
              <a:rPr kumimoji="0" lang="en-US" sz="2800" b="1" i="0" u="none" strike="noStrike" kern="1200" cap="none" spc="0" normalizeH="0" noProof="0" dirty="0" smtClean="0">
                <a:ln>
                  <a:noFill/>
                </a:ln>
                <a:solidFill>
                  <a:srgbClr val="140F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1200" cap="none" spc="0" normalizeH="0" noProof="0" dirty="0" err="1" smtClean="0">
                <a:ln>
                  <a:noFill/>
                </a:ln>
                <a:solidFill>
                  <a:srgbClr val="140F00"/>
                </a:solidFill>
                <a:effectLst/>
                <a:uLnTx/>
                <a:uFillTx/>
                <a:latin typeface="Times New Roman" panose="02020603050405020304" pitchFamily="18" charset="0"/>
                <a:ea typeface="+mn-ea"/>
                <a:cs typeface="Times New Roman" panose="02020603050405020304" pitchFamily="18" charset="0"/>
                <a:sym typeface="Arial"/>
              </a:rPr>
              <a:t>chấm</a:t>
            </a:r>
            <a:r>
              <a:rPr kumimoji="0" lang="en-US" sz="2800" b="1" i="0" u="none" strike="noStrike" kern="1200" cap="none" spc="0" normalizeH="0" noProof="0" dirty="0" smtClean="0">
                <a:ln>
                  <a:noFill/>
                </a:ln>
                <a:solidFill>
                  <a:srgbClr val="140F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1200" cap="none" spc="0" normalizeH="0" noProof="0" dirty="0" err="1" smtClean="0">
                <a:ln>
                  <a:noFill/>
                </a:ln>
                <a:solidFill>
                  <a:srgbClr val="140F00"/>
                </a:solidFill>
                <a:effectLst/>
                <a:uLnTx/>
                <a:uFillTx/>
                <a:latin typeface="Times New Roman" panose="02020603050405020304" pitchFamily="18" charset="0"/>
                <a:ea typeface="+mn-ea"/>
                <a:cs typeface="Times New Roman" panose="02020603050405020304" pitchFamily="18" charset="0"/>
                <a:sym typeface="Arial"/>
              </a:rPr>
              <a:t>dứt</a:t>
            </a:r>
            <a:r>
              <a:rPr kumimoji="0" lang="en-US" sz="2800" b="1" i="0" u="none" strike="noStrike" kern="1200" cap="none" spc="0" normalizeH="0" noProof="0" dirty="0" smtClean="0">
                <a:ln>
                  <a:noFill/>
                </a:ln>
                <a:solidFill>
                  <a:srgbClr val="140F00"/>
                </a:solidFill>
                <a:effectLst/>
                <a:uLnTx/>
                <a:uFillTx/>
                <a:latin typeface="Times New Roman" panose="02020603050405020304" pitchFamily="18" charset="0"/>
                <a:ea typeface="+mn-ea"/>
                <a:cs typeface="Times New Roman" panose="02020603050405020304" pitchFamily="18" charset="0"/>
                <a:sym typeface="Arial"/>
              </a:rPr>
              <a:t>.</a:t>
            </a:r>
            <a:endParaRPr kumimoji="0" lang="en-US" sz="2800" b="1" i="0" u="none" strike="noStrike" kern="1200" cap="none" spc="0" normalizeH="0" baseline="0" noProof="0" dirty="0">
              <a:ln>
                <a:noFill/>
              </a:ln>
              <a:solidFill>
                <a:srgbClr val="140F00"/>
              </a:solidFill>
              <a:effectLst/>
              <a:uLnTx/>
              <a:uFillTx/>
              <a:latin typeface="Times New Roman" panose="02020603050405020304" pitchFamily="18" charset="0"/>
              <a:ea typeface="+mn-ea"/>
              <a:cs typeface="Times New Roman" panose="02020603050405020304" pitchFamily="18" charset="0"/>
              <a:sym typeface="Arial"/>
            </a:endParaRPr>
          </a:p>
        </p:txBody>
      </p:sp>
    </p:spTree>
    <p:extLst>
      <p:ext uri="{BB962C8B-B14F-4D97-AF65-F5344CB8AC3E}">
        <p14:creationId xmlns:p14="http://schemas.microsoft.com/office/powerpoint/2010/main" val="57948811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1000"/>
                                        <p:tgtEl>
                                          <p:spTgt spid="15"/>
                                        </p:tgtEl>
                                      </p:cBhvr>
                                    </p:animEffect>
                                    <p:anim calcmode="lin" valueType="num">
                                      <p:cBhvr>
                                        <p:cTn id="25" dur="1000" fill="hold"/>
                                        <p:tgtEl>
                                          <p:spTgt spid="15"/>
                                        </p:tgtEl>
                                        <p:attrNameLst>
                                          <p:attrName>ppt_x</p:attrName>
                                        </p:attrNameLst>
                                      </p:cBhvr>
                                      <p:tavLst>
                                        <p:tav tm="0">
                                          <p:val>
                                            <p:strVal val="#ppt_x"/>
                                          </p:val>
                                        </p:tav>
                                        <p:tav tm="100000">
                                          <p:val>
                                            <p:strVal val="#ppt_x"/>
                                          </p:val>
                                        </p:tav>
                                      </p:tavLst>
                                    </p:anim>
                                    <p:anim calcmode="lin" valueType="num">
                                      <p:cBhvr>
                                        <p:cTn id="2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1000"/>
                                        <p:tgtEl>
                                          <p:spTgt spid="16"/>
                                        </p:tgtEl>
                                      </p:cBhvr>
                                    </p:animEffect>
                                    <p:anim calcmode="lin" valueType="num">
                                      <p:cBhvr>
                                        <p:cTn id="32" dur="1000" fill="hold"/>
                                        <p:tgtEl>
                                          <p:spTgt spid="16"/>
                                        </p:tgtEl>
                                        <p:attrNameLst>
                                          <p:attrName>ppt_x</p:attrName>
                                        </p:attrNameLst>
                                      </p:cBhvr>
                                      <p:tavLst>
                                        <p:tav tm="0">
                                          <p:val>
                                            <p:strVal val="#ppt_x"/>
                                          </p:val>
                                        </p:tav>
                                        <p:tav tm="100000">
                                          <p:val>
                                            <p:strVal val="#ppt_x"/>
                                          </p:val>
                                        </p:tav>
                                      </p:tavLst>
                                    </p:anim>
                                    <p:anim calcmode="lin" valueType="num">
                                      <p:cBhvr>
                                        <p:cTn id="33" dur="1000" fill="hold"/>
                                        <p:tgtEl>
                                          <p:spTgt spid="16"/>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1000"/>
                                        <p:tgtEl>
                                          <p:spTgt spid="18"/>
                                        </p:tgtEl>
                                      </p:cBhvr>
                                    </p:animEffect>
                                    <p:anim calcmode="lin" valueType="num">
                                      <p:cBhvr>
                                        <p:cTn id="37" dur="1000" fill="hold"/>
                                        <p:tgtEl>
                                          <p:spTgt spid="18"/>
                                        </p:tgtEl>
                                        <p:attrNameLst>
                                          <p:attrName>ppt_x</p:attrName>
                                        </p:attrNameLst>
                                      </p:cBhvr>
                                      <p:tavLst>
                                        <p:tav tm="0">
                                          <p:val>
                                            <p:strVal val="#ppt_x"/>
                                          </p:val>
                                        </p:tav>
                                        <p:tav tm="100000">
                                          <p:val>
                                            <p:strVal val="#ppt_x"/>
                                          </p:val>
                                        </p:tav>
                                      </p:tavLst>
                                    </p:anim>
                                    <p:anim calcmode="lin" valueType="num">
                                      <p:cBhvr>
                                        <p:cTn id="38"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14" grpId="0" animBg="1"/>
      <p:bldP spid="15" grpId="0"/>
      <p:bldP spid="16" grpId="0" animBg="1"/>
      <p:bldP spid="1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320618979"/>
              </p:ext>
            </p:extLst>
          </p:nvPr>
        </p:nvGraphicFramePr>
        <p:xfrm>
          <a:off x="286461" y="1043397"/>
          <a:ext cx="11176000" cy="4877760"/>
        </p:xfrm>
        <a:graphic>
          <a:graphicData uri="http://schemas.openxmlformats.org/drawingml/2006/table">
            <a:tbl>
              <a:tblPr firstRow="1" bandRow="1"/>
              <a:tblGrid>
                <a:gridCol w="4064000">
                  <a:extLst>
                    <a:ext uri="{9D8B030D-6E8A-4147-A177-3AD203B41FA5}">
                      <a16:colId xmlns:a16="http://schemas.microsoft.com/office/drawing/2014/main" val="20000"/>
                    </a:ext>
                  </a:extLst>
                </a:gridCol>
                <a:gridCol w="3386667">
                  <a:extLst>
                    <a:ext uri="{9D8B030D-6E8A-4147-A177-3AD203B41FA5}">
                      <a16:colId xmlns:a16="http://schemas.microsoft.com/office/drawing/2014/main" val="20001"/>
                    </a:ext>
                  </a:extLst>
                </a:gridCol>
                <a:gridCol w="3725333">
                  <a:extLst>
                    <a:ext uri="{9D8B030D-6E8A-4147-A177-3AD203B41FA5}">
                      <a16:colId xmlns:a16="http://schemas.microsoft.com/office/drawing/2014/main" val="20002"/>
                    </a:ext>
                  </a:extLst>
                </a:gridCol>
              </a:tblGrid>
              <a:tr h="689957">
                <a:tc>
                  <a:txBody>
                    <a:bodyPr/>
                    <a:lstStyle/>
                    <a:p>
                      <a:pPr algn="ctr"/>
                      <a:r>
                        <a:rPr lang="en-US" sz="2700" b="1" dirty="0" err="1">
                          <a:solidFill>
                            <a:srgbClr val="140F00"/>
                          </a:solidFill>
                          <a:latin typeface="Times New Roman" panose="02020603050405020304" pitchFamily="18" charset="0"/>
                          <a:cs typeface="Times New Roman" panose="02020603050405020304" pitchFamily="18" charset="0"/>
                        </a:rPr>
                        <a:t>Chính</a:t>
                      </a:r>
                      <a:r>
                        <a:rPr lang="en-US" sz="2700" b="1" baseline="0" dirty="0">
                          <a:solidFill>
                            <a:srgbClr val="140F00"/>
                          </a:solidFill>
                          <a:latin typeface="Times New Roman" panose="02020603050405020304" pitchFamily="18" charset="0"/>
                          <a:cs typeface="Times New Roman" panose="02020603050405020304" pitchFamily="18" charset="0"/>
                        </a:rPr>
                        <a:t> </a:t>
                      </a:r>
                      <a:r>
                        <a:rPr lang="en-US" sz="2700" b="1" baseline="0" dirty="0" err="1">
                          <a:solidFill>
                            <a:srgbClr val="140F00"/>
                          </a:solidFill>
                          <a:latin typeface="Times New Roman" panose="02020603050405020304" pitchFamily="18" charset="0"/>
                          <a:cs typeface="Times New Roman" panose="02020603050405020304" pitchFamily="18" charset="0"/>
                        </a:rPr>
                        <a:t>trị</a:t>
                      </a:r>
                      <a:endParaRPr lang="en-US" sz="2700" b="1" dirty="0">
                        <a:solidFill>
                          <a:srgbClr val="140F00"/>
                        </a:solidFill>
                        <a:latin typeface="Times New Roman" panose="02020603050405020304" pitchFamily="18" charset="0"/>
                        <a:cs typeface="Times New Roman" panose="02020603050405020304" pitchFamily="18" charset="0"/>
                      </a:endParaRPr>
                    </a:p>
                  </a:txBody>
                  <a:tcPr marL="121920" marR="121920" marT="60960" marB="60960" anchor="ct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900" b="1" i="1" u="none" strike="noStrike" cap="none" normalizeH="0" baseline="0" dirty="0">
                        <a:ln>
                          <a:noFill/>
                        </a:ln>
                        <a:solidFill>
                          <a:schemeClr val="tx1"/>
                        </a:solidFill>
                        <a:effectLst/>
                        <a:latin typeface="Times New Roman" pitchFamily="18" charset="0"/>
                        <a:cs typeface="Times New Roman" pitchFamily="18" charset="0"/>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700" b="1" i="0" u="none" strike="noStrike" cap="none" normalizeH="0" baseline="0" dirty="0">
                          <a:ln>
                            <a:noFill/>
                          </a:ln>
                          <a:solidFill>
                            <a:schemeClr val="tx2">
                              <a:lumMod val="10000"/>
                            </a:schemeClr>
                          </a:solidFill>
                          <a:effectLst/>
                          <a:latin typeface="Times New Roman" pitchFamily="18" charset="0"/>
                          <a:cs typeface="Times New Roman" pitchFamily="18" charset="0"/>
                        </a:rPr>
                        <a:t>Kinh </a:t>
                      </a:r>
                      <a:r>
                        <a:rPr kumimoji="0" lang="en-US" sz="2700" b="1" i="0" u="none" strike="noStrike" cap="none" normalizeH="0" baseline="0" dirty="0" err="1">
                          <a:ln>
                            <a:noFill/>
                          </a:ln>
                          <a:solidFill>
                            <a:schemeClr val="tx2">
                              <a:lumMod val="10000"/>
                            </a:schemeClr>
                          </a:solidFill>
                          <a:effectLst/>
                          <a:latin typeface="Times New Roman" pitchFamily="18" charset="0"/>
                          <a:cs typeface="Times New Roman" pitchFamily="18" charset="0"/>
                        </a:rPr>
                        <a:t>tế</a:t>
                      </a:r>
                      <a:endParaRPr kumimoji="0" lang="en-US" sz="2700" b="1" i="0" u="none" strike="noStrike" cap="none" normalizeH="0" baseline="0" dirty="0">
                        <a:ln>
                          <a:noFill/>
                        </a:ln>
                        <a:solidFill>
                          <a:schemeClr val="tx2">
                            <a:lumMod val="10000"/>
                          </a:schemeClr>
                        </a:solidFill>
                        <a:effectLst/>
                        <a:latin typeface="Times New Roman" pitchFamily="18" charset="0"/>
                        <a:cs typeface="Times New Roman" pitchFamily="18" charset="0"/>
                      </a:endParaRPr>
                    </a:p>
                  </a:txBody>
                  <a:tcPr marL="121920" marR="121920" marT="60960" marB="60960"/>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900" b="1" i="1" u="none" strike="noStrike" cap="none" normalizeH="0" baseline="0">
                        <a:ln>
                          <a:noFill/>
                        </a:ln>
                        <a:solidFill>
                          <a:schemeClr val="tx1"/>
                        </a:solidFill>
                        <a:effectLst/>
                        <a:latin typeface="Times New Roman" pitchFamily="18" charset="0"/>
                        <a:cs typeface="Times New Roman" pitchFamily="18" charset="0"/>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700" b="1" i="0" u="none" strike="noStrike" cap="none" normalizeH="0" baseline="0">
                          <a:ln>
                            <a:noFill/>
                          </a:ln>
                          <a:solidFill>
                            <a:schemeClr val="tx2">
                              <a:lumMod val="10000"/>
                            </a:schemeClr>
                          </a:solidFill>
                          <a:effectLst/>
                          <a:latin typeface="Times New Roman" pitchFamily="18" charset="0"/>
                          <a:cs typeface="Times New Roman" pitchFamily="18" charset="0"/>
                        </a:rPr>
                        <a:t>Xã hội</a:t>
                      </a:r>
                    </a:p>
                    <a:p>
                      <a:endParaRPr lang="en-US" sz="1900"/>
                    </a:p>
                  </a:txBody>
                  <a:tcPr marL="121920" marR="121920" marT="60960" marB="60960"/>
                </a:tc>
                <a:extLst>
                  <a:ext uri="{0D108BD9-81ED-4DB2-BD59-A6C34878D82A}">
                    <a16:rowId xmlns:a16="http://schemas.microsoft.com/office/drawing/2014/main" val="10000"/>
                  </a:ext>
                </a:extLst>
              </a:tr>
              <a:tr h="3765240">
                <a:tc>
                  <a:txBody>
                    <a:bodyPr/>
                    <a:lstStyle/>
                    <a:p>
                      <a:pPr marL="0" marR="0" lvl="0" indent="0" algn="just" defTabSz="914400" rtl="0" eaLnBrk="1" fontAlgn="base" latinLnBrk="0" hangingPunct="1">
                        <a:lnSpc>
                          <a:spcPct val="100000"/>
                        </a:lnSpc>
                        <a:spcBef>
                          <a:spcPct val="20000"/>
                        </a:spcBef>
                        <a:spcAft>
                          <a:spcPct val="0"/>
                        </a:spcAft>
                        <a:buClrTx/>
                        <a:buSzTx/>
                        <a:buFontTx/>
                        <a:buChar char="-"/>
                        <a:tabLst/>
                      </a:pPr>
                      <a:r>
                        <a:rPr kumimoji="0" lang="en-US" sz="2900" b="1" i="0" u="none" strike="noStrike" cap="none" normalizeH="0" baseline="0" dirty="0">
                          <a:ln>
                            <a:noFill/>
                          </a:ln>
                          <a:solidFill>
                            <a:schemeClr val="tx2">
                              <a:lumMod val="10000"/>
                            </a:schemeClr>
                          </a:solidFill>
                          <a:effectLst/>
                          <a:latin typeface="Times New Roman" pitchFamily="18" charset="0"/>
                          <a:cs typeface="Times New Roman" pitchFamily="18" charset="0"/>
                        </a:rPr>
                        <a:t> Chế </a:t>
                      </a:r>
                      <a:r>
                        <a:rPr kumimoji="0" lang="en-US" sz="2900" b="1" i="0" u="none" strike="noStrike" cap="none" normalizeH="0" baseline="0" dirty="0" err="1">
                          <a:ln>
                            <a:noFill/>
                          </a:ln>
                          <a:solidFill>
                            <a:schemeClr val="tx2">
                              <a:lumMod val="10000"/>
                            </a:schemeClr>
                          </a:solidFill>
                          <a:effectLst/>
                          <a:latin typeface="Times New Roman" pitchFamily="18" charset="0"/>
                          <a:cs typeface="Times New Roman" pitchFamily="18" charset="0"/>
                        </a:rPr>
                        <a:t>độ</a:t>
                      </a:r>
                      <a:r>
                        <a:rPr kumimoji="0" lang="en-US" sz="2900" b="1" i="0" u="none" strike="noStrike" cap="none" normalizeH="0" baseline="0" dirty="0">
                          <a:ln>
                            <a:noFill/>
                          </a:ln>
                          <a:solidFill>
                            <a:schemeClr val="tx2">
                              <a:lumMod val="10000"/>
                            </a:schemeClr>
                          </a:solidFill>
                          <a:effectLst/>
                          <a:latin typeface="Times New Roman" pitchFamily="18" charset="0"/>
                          <a:cs typeface="Times New Roman" pitchFamily="18" charset="0"/>
                        </a:rPr>
                        <a:t> </a:t>
                      </a:r>
                      <a:r>
                        <a:rPr kumimoji="0" lang="en-US" sz="2900" b="1" i="0" u="none" strike="noStrike" cap="none" normalizeH="0" baseline="0" dirty="0" err="1">
                          <a:ln>
                            <a:noFill/>
                          </a:ln>
                          <a:solidFill>
                            <a:schemeClr val="tx2">
                              <a:lumMod val="10000"/>
                            </a:schemeClr>
                          </a:solidFill>
                          <a:effectLst/>
                          <a:latin typeface="Times New Roman" pitchFamily="18" charset="0"/>
                          <a:cs typeface="Times New Roman" pitchFamily="18" charset="0"/>
                        </a:rPr>
                        <a:t>quân</a:t>
                      </a:r>
                      <a:r>
                        <a:rPr kumimoji="0" lang="en-US" sz="2900" b="1" i="0" u="none" strike="noStrike" cap="none" normalizeH="0" baseline="0" dirty="0">
                          <a:ln>
                            <a:noFill/>
                          </a:ln>
                          <a:solidFill>
                            <a:schemeClr val="tx2">
                              <a:lumMod val="10000"/>
                            </a:schemeClr>
                          </a:solidFill>
                          <a:effectLst/>
                          <a:latin typeface="Times New Roman" pitchFamily="18" charset="0"/>
                          <a:cs typeface="Times New Roman" pitchFamily="18" charset="0"/>
                        </a:rPr>
                        <a:t> chủ </a:t>
                      </a:r>
                      <a:r>
                        <a:rPr kumimoji="0" lang="en-US" sz="2900" b="1" i="0" u="none" strike="noStrike" cap="none" normalizeH="0" baseline="0" dirty="0" err="1">
                          <a:ln>
                            <a:noFill/>
                          </a:ln>
                          <a:solidFill>
                            <a:schemeClr val="tx2">
                              <a:lumMod val="10000"/>
                            </a:schemeClr>
                          </a:solidFill>
                          <a:effectLst/>
                          <a:latin typeface="Times New Roman" pitchFamily="18" charset="0"/>
                          <a:cs typeface="Times New Roman" pitchFamily="18" charset="0"/>
                        </a:rPr>
                        <a:t>chuyên</a:t>
                      </a:r>
                      <a:r>
                        <a:rPr kumimoji="0" lang="en-US" sz="2900" b="1" i="0" u="none" strike="noStrike" cap="none" normalizeH="0" baseline="0" dirty="0">
                          <a:ln>
                            <a:noFill/>
                          </a:ln>
                          <a:solidFill>
                            <a:schemeClr val="tx2">
                              <a:lumMod val="10000"/>
                            </a:schemeClr>
                          </a:solidFill>
                          <a:effectLst/>
                          <a:latin typeface="Times New Roman" pitchFamily="18" charset="0"/>
                          <a:cs typeface="Times New Roman" pitchFamily="18" charset="0"/>
                        </a:rPr>
                        <a:t> </a:t>
                      </a:r>
                      <a:r>
                        <a:rPr kumimoji="0" lang="en-US" sz="2900" b="1" i="0" u="none" strike="noStrike" cap="none" normalizeH="0" baseline="0" dirty="0" err="1">
                          <a:ln>
                            <a:noFill/>
                          </a:ln>
                          <a:solidFill>
                            <a:schemeClr val="tx2">
                              <a:lumMod val="10000"/>
                            </a:schemeClr>
                          </a:solidFill>
                          <a:effectLst/>
                          <a:latin typeface="Times New Roman" pitchFamily="18" charset="0"/>
                          <a:cs typeface="Times New Roman" pitchFamily="18" charset="0"/>
                        </a:rPr>
                        <a:t>chế</a:t>
                      </a:r>
                      <a:r>
                        <a:rPr kumimoji="0" lang="en-US" sz="2900" b="1" i="0" u="none" strike="noStrike" cap="none" normalizeH="0" baseline="0" dirty="0">
                          <a:ln>
                            <a:noFill/>
                          </a:ln>
                          <a:solidFill>
                            <a:schemeClr val="tx2">
                              <a:lumMod val="10000"/>
                            </a:schemeClr>
                          </a:solidFill>
                          <a:effectLst/>
                          <a:latin typeface="Times New Roman" pitchFamily="18" charset="0"/>
                          <a:cs typeface="Times New Roman" pitchFamily="18" charset="0"/>
                        </a:rPr>
                        <a:t> </a:t>
                      </a:r>
                      <a:r>
                        <a:rPr kumimoji="0" lang="en-US" sz="2900" b="1" i="0" u="none" strike="noStrike" cap="none" normalizeH="0" baseline="0" dirty="0" err="1">
                          <a:ln>
                            <a:noFill/>
                          </a:ln>
                          <a:solidFill>
                            <a:schemeClr val="tx2">
                              <a:lumMod val="10000"/>
                            </a:schemeClr>
                          </a:solidFill>
                          <a:effectLst/>
                          <a:latin typeface="Times New Roman" pitchFamily="18" charset="0"/>
                          <a:cs typeface="Times New Roman" pitchFamily="18" charset="0"/>
                        </a:rPr>
                        <a:t>Nga</a:t>
                      </a:r>
                      <a:r>
                        <a:rPr kumimoji="0" lang="en-US" sz="2900" b="1" i="0" u="none" strike="noStrike" cap="none" normalizeH="0" baseline="0" dirty="0">
                          <a:ln>
                            <a:noFill/>
                          </a:ln>
                          <a:solidFill>
                            <a:schemeClr val="tx2">
                              <a:lumMod val="10000"/>
                            </a:schemeClr>
                          </a:solidFill>
                          <a:effectLst/>
                          <a:latin typeface="Times New Roman" pitchFamily="18" charset="0"/>
                          <a:cs typeface="Times New Roman" pitchFamily="18" charset="0"/>
                        </a:rPr>
                        <a:t> Hoàng </a:t>
                      </a:r>
                      <a:r>
                        <a:rPr kumimoji="0" lang="en-US" sz="2900" b="1" i="0" u="none" strike="noStrike" cap="none" normalizeH="0" baseline="0" dirty="0" err="1">
                          <a:ln>
                            <a:noFill/>
                          </a:ln>
                          <a:solidFill>
                            <a:schemeClr val="tx2">
                              <a:lumMod val="10000"/>
                            </a:schemeClr>
                          </a:solidFill>
                          <a:effectLst/>
                          <a:latin typeface="Times New Roman" pitchFamily="18" charset="0"/>
                          <a:cs typeface="Times New Roman" pitchFamily="18" charset="0"/>
                        </a:rPr>
                        <a:t>bị</a:t>
                      </a:r>
                      <a:r>
                        <a:rPr kumimoji="0" lang="en-US" sz="2900" b="1" i="0" u="none" strike="noStrike" cap="none" normalizeH="0" baseline="0" dirty="0">
                          <a:ln>
                            <a:noFill/>
                          </a:ln>
                          <a:solidFill>
                            <a:schemeClr val="tx2">
                              <a:lumMod val="10000"/>
                            </a:schemeClr>
                          </a:solidFill>
                          <a:effectLst/>
                          <a:latin typeface="Times New Roman" pitchFamily="18" charset="0"/>
                          <a:cs typeface="Times New Roman" pitchFamily="18" charset="0"/>
                        </a:rPr>
                        <a:t> </a:t>
                      </a:r>
                      <a:r>
                        <a:rPr kumimoji="0" lang="en-US" sz="2900" b="1" i="0" u="none" strike="noStrike" cap="none" normalizeH="0" baseline="0" dirty="0" err="1">
                          <a:ln>
                            <a:noFill/>
                          </a:ln>
                          <a:solidFill>
                            <a:schemeClr val="tx2">
                              <a:lumMod val="10000"/>
                            </a:schemeClr>
                          </a:solidFill>
                          <a:effectLst/>
                          <a:latin typeface="Times New Roman" pitchFamily="18" charset="0"/>
                          <a:cs typeface="Times New Roman" pitchFamily="18" charset="0"/>
                        </a:rPr>
                        <a:t>lật</a:t>
                      </a:r>
                      <a:r>
                        <a:rPr kumimoji="0" lang="en-US" sz="2900" b="1" i="0" u="none" strike="noStrike" cap="none" normalizeH="0" baseline="0" dirty="0">
                          <a:ln>
                            <a:noFill/>
                          </a:ln>
                          <a:solidFill>
                            <a:schemeClr val="tx2">
                              <a:lumMod val="10000"/>
                            </a:schemeClr>
                          </a:solidFill>
                          <a:effectLst/>
                          <a:latin typeface="Times New Roman" pitchFamily="18" charset="0"/>
                          <a:cs typeface="Times New Roman" pitchFamily="18" charset="0"/>
                        </a:rPr>
                        <a:t> </a:t>
                      </a:r>
                      <a:r>
                        <a:rPr kumimoji="0" lang="en-US" sz="2900" b="1" i="0" u="none" strike="noStrike" cap="none" normalizeH="0" baseline="0" dirty="0" err="1">
                          <a:ln>
                            <a:noFill/>
                          </a:ln>
                          <a:solidFill>
                            <a:schemeClr val="tx2">
                              <a:lumMod val="10000"/>
                            </a:schemeClr>
                          </a:solidFill>
                          <a:effectLst/>
                          <a:latin typeface="Times New Roman" pitchFamily="18" charset="0"/>
                          <a:cs typeface="Times New Roman" pitchFamily="18" charset="0"/>
                        </a:rPr>
                        <a:t>đổ</a:t>
                      </a:r>
                      <a:r>
                        <a:rPr kumimoji="0" lang="en-US" sz="2900" b="1" i="0" u="none" strike="noStrike" cap="none" normalizeH="0" baseline="0" dirty="0">
                          <a:ln>
                            <a:noFill/>
                          </a:ln>
                          <a:solidFill>
                            <a:schemeClr val="tx2">
                              <a:lumMod val="10000"/>
                            </a:schemeClr>
                          </a:solidFill>
                          <a:effectLst/>
                          <a:latin typeface="Times New Roman" pitchFamily="18" charset="0"/>
                          <a:cs typeface="Times New Roman" pitchFamily="18" charset="0"/>
                        </a:rPr>
                        <a:t>.</a:t>
                      </a:r>
                    </a:p>
                    <a:p>
                      <a:pPr marL="0" marR="0" lvl="0" indent="0" algn="just" defTabSz="914400" rtl="0" eaLnBrk="1" fontAlgn="base" latinLnBrk="0" hangingPunct="1">
                        <a:lnSpc>
                          <a:spcPct val="100000"/>
                        </a:lnSpc>
                        <a:spcBef>
                          <a:spcPct val="20000"/>
                        </a:spcBef>
                        <a:spcAft>
                          <a:spcPct val="0"/>
                        </a:spcAft>
                        <a:buClrTx/>
                        <a:buSzTx/>
                        <a:buFontTx/>
                        <a:buChar char="-"/>
                        <a:tabLst/>
                      </a:pPr>
                      <a:r>
                        <a:rPr kumimoji="0" lang="en-US" sz="2900" b="1" i="0" u="none" strike="noStrike" cap="none" normalizeH="0" baseline="0" dirty="0" err="1">
                          <a:ln>
                            <a:noFill/>
                          </a:ln>
                          <a:solidFill>
                            <a:schemeClr val="tx2">
                              <a:lumMod val="10000"/>
                            </a:schemeClr>
                          </a:solidFill>
                          <a:effectLst/>
                          <a:latin typeface="Times New Roman" pitchFamily="18" charset="0"/>
                          <a:cs typeface="Times New Roman" pitchFamily="18" charset="0"/>
                        </a:rPr>
                        <a:t>Tồn</a:t>
                      </a:r>
                      <a:r>
                        <a:rPr kumimoji="0" lang="en-US" sz="2900" b="1" i="0" u="none" strike="noStrike" cap="none" normalizeH="0" baseline="0" dirty="0">
                          <a:ln>
                            <a:noFill/>
                          </a:ln>
                          <a:solidFill>
                            <a:schemeClr val="tx2">
                              <a:lumMod val="10000"/>
                            </a:schemeClr>
                          </a:solidFill>
                          <a:effectLst/>
                          <a:latin typeface="Times New Roman" pitchFamily="18" charset="0"/>
                          <a:cs typeface="Times New Roman" pitchFamily="18" charset="0"/>
                        </a:rPr>
                        <a:t> </a:t>
                      </a:r>
                      <a:r>
                        <a:rPr kumimoji="0" lang="en-US" sz="2900" b="1" i="0" u="none" strike="noStrike" cap="none" normalizeH="0" baseline="0" dirty="0" err="1">
                          <a:ln>
                            <a:noFill/>
                          </a:ln>
                          <a:solidFill>
                            <a:schemeClr val="tx2">
                              <a:lumMod val="10000"/>
                            </a:schemeClr>
                          </a:solidFill>
                          <a:effectLst/>
                          <a:latin typeface="Times New Roman" pitchFamily="18" charset="0"/>
                          <a:cs typeface="Times New Roman" pitchFamily="18" charset="0"/>
                        </a:rPr>
                        <a:t>tại</a:t>
                      </a:r>
                      <a:r>
                        <a:rPr kumimoji="0" lang="en-US" sz="2900" b="1" i="0" u="none" strike="noStrike" cap="none" normalizeH="0" baseline="0" dirty="0">
                          <a:ln>
                            <a:noFill/>
                          </a:ln>
                          <a:solidFill>
                            <a:schemeClr val="tx2">
                              <a:lumMod val="10000"/>
                            </a:schemeClr>
                          </a:solidFill>
                          <a:effectLst/>
                          <a:latin typeface="Times New Roman" pitchFamily="18" charset="0"/>
                          <a:cs typeface="Times New Roman" pitchFamily="18" charset="0"/>
                        </a:rPr>
                        <a:t> 2 </a:t>
                      </a:r>
                      <a:r>
                        <a:rPr kumimoji="0" lang="en-US" sz="2900" b="1" i="0" u="none" strike="noStrike" cap="none" normalizeH="0" baseline="0" dirty="0" err="1">
                          <a:ln>
                            <a:noFill/>
                          </a:ln>
                          <a:solidFill>
                            <a:schemeClr val="tx2">
                              <a:lumMod val="10000"/>
                            </a:schemeClr>
                          </a:solidFill>
                          <a:effectLst/>
                          <a:latin typeface="Times New Roman" pitchFamily="18" charset="0"/>
                          <a:cs typeface="Times New Roman" pitchFamily="18" charset="0"/>
                        </a:rPr>
                        <a:t>chính</a:t>
                      </a:r>
                      <a:r>
                        <a:rPr kumimoji="0" lang="en-US" sz="2900" b="1" i="0" u="none" strike="noStrike" cap="none" normalizeH="0" baseline="0" dirty="0">
                          <a:ln>
                            <a:noFill/>
                          </a:ln>
                          <a:solidFill>
                            <a:schemeClr val="tx2">
                              <a:lumMod val="10000"/>
                            </a:schemeClr>
                          </a:solidFill>
                          <a:effectLst/>
                          <a:latin typeface="Times New Roman" pitchFamily="18" charset="0"/>
                          <a:cs typeface="Times New Roman" pitchFamily="18" charset="0"/>
                        </a:rPr>
                        <a:t> </a:t>
                      </a:r>
                      <a:r>
                        <a:rPr kumimoji="0" lang="en-US" sz="2900" b="1" i="0" u="none" strike="noStrike" cap="none" normalizeH="0" baseline="0" dirty="0" err="1">
                          <a:ln>
                            <a:noFill/>
                          </a:ln>
                          <a:solidFill>
                            <a:schemeClr val="tx2">
                              <a:lumMod val="10000"/>
                            </a:schemeClr>
                          </a:solidFill>
                          <a:effectLst/>
                          <a:latin typeface="Times New Roman" pitchFamily="18" charset="0"/>
                          <a:cs typeface="Times New Roman" pitchFamily="18" charset="0"/>
                        </a:rPr>
                        <a:t>quyền</a:t>
                      </a:r>
                      <a:r>
                        <a:rPr kumimoji="0" lang="en-US" sz="2900" b="1" i="0" u="none" strike="noStrike" cap="none" normalizeH="0" baseline="0" dirty="0">
                          <a:ln>
                            <a:noFill/>
                          </a:ln>
                          <a:solidFill>
                            <a:schemeClr val="tx2">
                              <a:lumMod val="10000"/>
                            </a:schemeClr>
                          </a:solidFill>
                          <a:effectLst/>
                          <a:latin typeface="Times New Roman" pitchFamily="18" charset="0"/>
                          <a:cs typeface="Times New Roman" pitchFamily="18" charset="0"/>
                        </a:rPr>
                        <a:t>: Chính </a:t>
                      </a:r>
                      <a:r>
                        <a:rPr kumimoji="0" lang="en-US" sz="2900" b="1" i="0" u="none" strike="noStrike" cap="none" normalizeH="0" baseline="0" dirty="0" err="1">
                          <a:ln>
                            <a:noFill/>
                          </a:ln>
                          <a:solidFill>
                            <a:schemeClr val="tx2">
                              <a:lumMod val="10000"/>
                            </a:schemeClr>
                          </a:solidFill>
                          <a:effectLst/>
                          <a:latin typeface="Times New Roman" pitchFamily="18" charset="0"/>
                          <a:cs typeface="Times New Roman" pitchFamily="18" charset="0"/>
                        </a:rPr>
                        <a:t>phủ</a:t>
                      </a:r>
                      <a:r>
                        <a:rPr kumimoji="0" lang="en-US" sz="2900" b="1" i="0" u="none" strike="noStrike" cap="none" normalizeH="0" baseline="0" dirty="0">
                          <a:ln>
                            <a:noFill/>
                          </a:ln>
                          <a:solidFill>
                            <a:schemeClr val="tx2">
                              <a:lumMod val="10000"/>
                            </a:schemeClr>
                          </a:solidFill>
                          <a:effectLst/>
                          <a:latin typeface="Times New Roman" pitchFamily="18" charset="0"/>
                          <a:cs typeface="Times New Roman" pitchFamily="18" charset="0"/>
                        </a:rPr>
                        <a:t> </a:t>
                      </a:r>
                      <a:r>
                        <a:rPr kumimoji="0" lang="en-US" sz="2900" b="1" i="0" u="none" strike="noStrike" cap="none" normalizeH="0" baseline="0" dirty="0" err="1">
                          <a:ln>
                            <a:noFill/>
                          </a:ln>
                          <a:solidFill>
                            <a:schemeClr val="tx2">
                              <a:lumMod val="10000"/>
                            </a:schemeClr>
                          </a:solidFill>
                          <a:effectLst/>
                          <a:latin typeface="Times New Roman" pitchFamily="18" charset="0"/>
                          <a:cs typeface="Times New Roman" pitchFamily="18" charset="0"/>
                        </a:rPr>
                        <a:t>lâm</a:t>
                      </a:r>
                      <a:r>
                        <a:rPr kumimoji="0" lang="en-US" sz="2900" b="1" i="0" u="none" strike="noStrike" cap="none" normalizeH="0" baseline="0" dirty="0">
                          <a:ln>
                            <a:noFill/>
                          </a:ln>
                          <a:solidFill>
                            <a:schemeClr val="tx2">
                              <a:lumMod val="10000"/>
                            </a:schemeClr>
                          </a:solidFill>
                          <a:effectLst/>
                          <a:latin typeface="Times New Roman" pitchFamily="18" charset="0"/>
                          <a:cs typeface="Times New Roman" pitchFamily="18" charset="0"/>
                        </a:rPr>
                        <a:t> </a:t>
                      </a:r>
                      <a:r>
                        <a:rPr kumimoji="0" lang="en-US" sz="2900" b="1" i="0" u="none" strike="noStrike" cap="none" normalizeH="0" baseline="0" dirty="0" err="1">
                          <a:ln>
                            <a:noFill/>
                          </a:ln>
                          <a:solidFill>
                            <a:schemeClr val="tx2">
                              <a:lumMod val="10000"/>
                            </a:schemeClr>
                          </a:solidFill>
                          <a:effectLst/>
                          <a:latin typeface="Times New Roman" pitchFamily="18" charset="0"/>
                          <a:cs typeface="Times New Roman" pitchFamily="18" charset="0"/>
                        </a:rPr>
                        <a:t>thời</a:t>
                      </a:r>
                      <a:r>
                        <a:rPr kumimoji="0" lang="en-US" sz="2900" b="1" i="0" u="none" strike="noStrike" cap="none" normalizeH="0" baseline="0" dirty="0">
                          <a:ln>
                            <a:noFill/>
                          </a:ln>
                          <a:solidFill>
                            <a:schemeClr val="tx2">
                              <a:lumMod val="10000"/>
                            </a:schemeClr>
                          </a:solidFill>
                          <a:effectLst/>
                          <a:latin typeface="Times New Roman" pitchFamily="18" charset="0"/>
                          <a:cs typeface="Times New Roman" pitchFamily="18" charset="0"/>
                        </a:rPr>
                        <a:t> </a:t>
                      </a:r>
                      <a:r>
                        <a:rPr kumimoji="0" lang="en-US" sz="2900" b="1" i="0" u="none" strike="noStrike" cap="none" normalizeH="0" baseline="0" dirty="0" err="1" smtClean="0">
                          <a:ln>
                            <a:noFill/>
                          </a:ln>
                          <a:solidFill>
                            <a:schemeClr val="tx2">
                              <a:lumMod val="10000"/>
                            </a:schemeClr>
                          </a:solidFill>
                          <a:effectLst/>
                          <a:latin typeface="Times New Roman" pitchFamily="18" charset="0"/>
                          <a:cs typeface="Times New Roman" pitchFamily="18" charset="0"/>
                        </a:rPr>
                        <a:t>của</a:t>
                      </a:r>
                      <a:r>
                        <a:rPr kumimoji="0" lang="en-US" sz="2900" b="1" i="0" u="none" strike="noStrike" cap="none" normalizeH="0" baseline="0" dirty="0" smtClean="0">
                          <a:ln>
                            <a:noFill/>
                          </a:ln>
                          <a:solidFill>
                            <a:schemeClr val="tx2">
                              <a:lumMod val="10000"/>
                            </a:schemeClr>
                          </a:solidFill>
                          <a:effectLst/>
                          <a:latin typeface="Times New Roman" pitchFamily="18" charset="0"/>
                          <a:cs typeface="Times New Roman" pitchFamily="18" charset="0"/>
                        </a:rPr>
                        <a:t> </a:t>
                      </a:r>
                      <a:r>
                        <a:rPr kumimoji="0" lang="en-US" sz="2900" b="1" i="0" u="none" strike="noStrike" cap="none" normalizeH="0" baseline="0" dirty="0" err="1" smtClean="0">
                          <a:ln>
                            <a:noFill/>
                          </a:ln>
                          <a:solidFill>
                            <a:schemeClr val="tx2">
                              <a:lumMod val="10000"/>
                            </a:schemeClr>
                          </a:solidFill>
                          <a:effectLst/>
                          <a:latin typeface="Times New Roman" pitchFamily="18" charset="0"/>
                          <a:cs typeface="Times New Roman" pitchFamily="18" charset="0"/>
                        </a:rPr>
                        <a:t>giai</a:t>
                      </a:r>
                      <a:r>
                        <a:rPr kumimoji="0" lang="en-US" sz="2900" b="1" i="0" u="none" strike="noStrike" cap="none" normalizeH="0" baseline="0" dirty="0" smtClean="0">
                          <a:ln>
                            <a:noFill/>
                          </a:ln>
                          <a:solidFill>
                            <a:schemeClr val="tx2">
                              <a:lumMod val="10000"/>
                            </a:schemeClr>
                          </a:solidFill>
                          <a:effectLst/>
                          <a:latin typeface="Times New Roman" pitchFamily="18" charset="0"/>
                          <a:cs typeface="Times New Roman" pitchFamily="18" charset="0"/>
                        </a:rPr>
                        <a:t> </a:t>
                      </a:r>
                      <a:r>
                        <a:rPr kumimoji="0" lang="en-US" sz="2900" b="1" i="0" u="none" strike="noStrike" cap="none" normalizeH="0" baseline="0" dirty="0" err="1" smtClean="0">
                          <a:ln>
                            <a:noFill/>
                          </a:ln>
                          <a:solidFill>
                            <a:schemeClr val="tx2">
                              <a:lumMod val="10000"/>
                            </a:schemeClr>
                          </a:solidFill>
                          <a:effectLst/>
                          <a:latin typeface="Times New Roman" pitchFamily="18" charset="0"/>
                          <a:cs typeface="Times New Roman" pitchFamily="18" charset="0"/>
                        </a:rPr>
                        <a:t>cấp</a:t>
                      </a:r>
                      <a:r>
                        <a:rPr kumimoji="0" lang="en-US" sz="2900" b="1" i="0" u="none" strike="noStrike" cap="none" normalizeH="0" baseline="0" dirty="0" smtClean="0">
                          <a:ln>
                            <a:noFill/>
                          </a:ln>
                          <a:solidFill>
                            <a:schemeClr val="tx2">
                              <a:lumMod val="10000"/>
                            </a:schemeClr>
                          </a:solidFill>
                          <a:effectLst/>
                          <a:latin typeface="Times New Roman" pitchFamily="18" charset="0"/>
                          <a:cs typeface="Times New Roman" pitchFamily="18" charset="0"/>
                        </a:rPr>
                        <a:t> </a:t>
                      </a:r>
                      <a:r>
                        <a:rPr kumimoji="0" lang="en-US" sz="2900" b="1" i="0" u="none" strike="noStrike" cap="none" normalizeH="0" baseline="0" dirty="0" err="1" smtClean="0">
                          <a:ln>
                            <a:noFill/>
                          </a:ln>
                          <a:solidFill>
                            <a:schemeClr val="tx2">
                              <a:lumMod val="10000"/>
                            </a:schemeClr>
                          </a:solidFill>
                          <a:effectLst/>
                          <a:latin typeface="Times New Roman" pitchFamily="18" charset="0"/>
                          <a:cs typeface="Times New Roman" pitchFamily="18" charset="0"/>
                        </a:rPr>
                        <a:t>tư</a:t>
                      </a:r>
                      <a:r>
                        <a:rPr kumimoji="0" lang="en-US" sz="2900" b="1" i="0" u="none" strike="noStrike" cap="none" normalizeH="0" baseline="0" dirty="0" smtClean="0">
                          <a:ln>
                            <a:noFill/>
                          </a:ln>
                          <a:solidFill>
                            <a:schemeClr val="tx2">
                              <a:lumMod val="10000"/>
                            </a:schemeClr>
                          </a:solidFill>
                          <a:effectLst/>
                          <a:latin typeface="Times New Roman" pitchFamily="18" charset="0"/>
                          <a:cs typeface="Times New Roman" pitchFamily="18" charset="0"/>
                        </a:rPr>
                        <a:t> </a:t>
                      </a:r>
                      <a:r>
                        <a:rPr kumimoji="0" lang="en-US" sz="2900" b="1" i="0" u="none" strike="noStrike" cap="none" normalizeH="0" baseline="0" dirty="0" err="1" smtClean="0">
                          <a:ln>
                            <a:noFill/>
                          </a:ln>
                          <a:solidFill>
                            <a:schemeClr val="tx2">
                              <a:lumMod val="10000"/>
                            </a:schemeClr>
                          </a:solidFill>
                          <a:effectLst/>
                          <a:latin typeface="Times New Roman" pitchFamily="18" charset="0"/>
                          <a:cs typeface="Times New Roman" pitchFamily="18" charset="0"/>
                        </a:rPr>
                        <a:t>sản</a:t>
                      </a:r>
                      <a:r>
                        <a:rPr kumimoji="0" lang="en-US" sz="2900" b="1" i="0" u="none" strike="noStrike" cap="none" normalizeH="0" baseline="0" dirty="0" smtClean="0">
                          <a:ln>
                            <a:noFill/>
                          </a:ln>
                          <a:solidFill>
                            <a:schemeClr val="tx2">
                              <a:lumMod val="10000"/>
                            </a:schemeClr>
                          </a:solidFill>
                          <a:effectLst/>
                          <a:latin typeface="Times New Roman" pitchFamily="18" charset="0"/>
                          <a:cs typeface="Times New Roman" pitchFamily="18" charset="0"/>
                        </a:rPr>
                        <a:t> </a:t>
                      </a:r>
                      <a:r>
                        <a:rPr kumimoji="0" lang="en-US" sz="2900" b="1" i="0" u="none" strike="noStrike" cap="none" normalizeH="0" baseline="0" dirty="0">
                          <a:ln>
                            <a:noFill/>
                          </a:ln>
                          <a:solidFill>
                            <a:schemeClr val="tx2">
                              <a:lumMod val="10000"/>
                            </a:schemeClr>
                          </a:solidFill>
                          <a:effectLst/>
                          <a:latin typeface="Times New Roman" pitchFamily="18" charset="0"/>
                          <a:cs typeface="Times New Roman" pitchFamily="18" charset="0"/>
                        </a:rPr>
                        <a:t>và các </a:t>
                      </a:r>
                      <a:r>
                        <a:rPr kumimoji="0" lang="en-US" sz="2900" b="1" i="0" u="none" strike="noStrike" cap="none" normalizeH="0" baseline="0" dirty="0" err="1">
                          <a:ln>
                            <a:noFill/>
                          </a:ln>
                          <a:solidFill>
                            <a:schemeClr val="tx2">
                              <a:lumMod val="10000"/>
                            </a:schemeClr>
                          </a:solidFill>
                          <a:effectLst/>
                          <a:latin typeface="Times New Roman" pitchFamily="18" charset="0"/>
                          <a:cs typeface="Times New Roman" pitchFamily="18" charset="0"/>
                        </a:rPr>
                        <a:t>Xô</a:t>
                      </a:r>
                      <a:r>
                        <a:rPr kumimoji="0" lang="en-US" sz="2900" b="1" i="0" u="none" strike="noStrike" cap="none" normalizeH="0" baseline="0" dirty="0">
                          <a:ln>
                            <a:noFill/>
                          </a:ln>
                          <a:solidFill>
                            <a:schemeClr val="tx2">
                              <a:lumMod val="10000"/>
                            </a:schemeClr>
                          </a:solidFill>
                          <a:effectLst/>
                          <a:latin typeface="Times New Roman" pitchFamily="18" charset="0"/>
                          <a:cs typeface="Times New Roman" pitchFamily="18" charset="0"/>
                        </a:rPr>
                        <a:t> </a:t>
                      </a:r>
                      <a:r>
                        <a:rPr kumimoji="0" lang="en-US" sz="2900" b="1" i="0" u="none" strike="noStrike" cap="none" normalizeH="0" baseline="0" dirty="0" err="1">
                          <a:ln>
                            <a:noFill/>
                          </a:ln>
                          <a:solidFill>
                            <a:schemeClr val="tx2">
                              <a:lumMod val="10000"/>
                            </a:schemeClr>
                          </a:solidFill>
                          <a:effectLst/>
                          <a:latin typeface="Times New Roman" pitchFamily="18" charset="0"/>
                          <a:cs typeface="Times New Roman" pitchFamily="18" charset="0"/>
                        </a:rPr>
                        <a:t>viết</a:t>
                      </a:r>
                      <a:r>
                        <a:rPr kumimoji="0" lang="en-US" sz="2900" b="1" i="0" u="none" strike="noStrike" cap="none" normalizeH="0" baseline="0" dirty="0">
                          <a:ln>
                            <a:noFill/>
                          </a:ln>
                          <a:solidFill>
                            <a:schemeClr val="tx2">
                              <a:lumMod val="10000"/>
                            </a:schemeClr>
                          </a:solidFill>
                          <a:effectLst/>
                          <a:latin typeface="Times New Roman" pitchFamily="18" charset="0"/>
                          <a:cs typeface="Times New Roman" pitchFamily="18" charset="0"/>
                        </a:rPr>
                        <a:t>.</a:t>
                      </a:r>
                    </a:p>
                  </a:txBody>
                  <a:tcPr marL="121920" marR="121920" marT="60960" marB="60960"/>
                </a:tc>
                <a:tc>
                  <a:txBody>
                    <a:bodyPr/>
                    <a:lstStyle/>
                    <a:p>
                      <a:pPr marL="0" marR="0" lvl="0" indent="0" algn="just" defTabSz="914400" rtl="0" eaLnBrk="1" fontAlgn="base" latinLnBrk="0" hangingPunct="1">
                        <a:lnSpc>
                          <a:spcPct val="100000"/>
                        </a:lnSpc>
                        <a:spcBef>
                          <a:spcPct val="20000"/>
                        </a:spcBef>
                        <a:spcAft>
                          <a:spcPct val="0"/>
                        </a:spcAft>
                        <a:buClrTx/>
                        <a:buSzTx/>
                        <a:buFontTx/>
                        <a:buChar char="-"/>
                        <a:tabLst/>
                      </a:pPr>
                      <a:r>
                        <a:rPr kumimoji="0" lang="en-US" sz="2700" b="1" i="0" u="none" strike="noStrike" cap="none" normalizeH="0" baseline="0" dirty="0">
                          <a:ln>
                            <a:noFill/>
                          </a:ln>
                          <a:solidFill>
                            <a:schemeClr val="tx2">
                              <a:lumMod val="10000"/>
                            </a:schemeClr>
                          </a:solidFill>
                          <a:effectLst/>
                          <a:latin typeface="Times New Roman" pitchFamily="18" charset="0"/>
                          <a:cs typeface="Times New Roman" pitchFamily="18" charset="0"/>
                        </a:rPr>
                        <a:t> </a:t>
                      </a:r>
                      <a:r>
                        <a:rPr kumimoji="0" lang="en-US" sz="2700" b="1" i="0" u="none" strike="noStrike" cap="none" normalizeH="0" baseline="0" dirty="0" err="1">
                          <a:ln>
                            <a:noFill/>
                          </a:ln>
                          <a:solidFill>
                            <a:schemeClr val="tx2">
                              <a:lumMod val="10000"/>
                            </a:schemeClr>
                          </a:solidFill>
                          <a:effectLst/>
                          <a:latin typeface="Times New Roman" pitchFamily="18" charset="0"/>
                          <a:cs typeface="Times New Roman" pitchFamily="18" charset="0"/>
                        </a:rPr>
                        <a:t>Lạc</a:t>
                      </a:r>
                      <a:r>
                        <a:rPr kumimoji="0" lang="en-US" sz="2700" b="1" i="0" u="none" strike="noStrike" cap="none" normalizeH="0" baseline="0" dirty="0">
                          <a:ln>
                            <a:noFill/>
                          </a:ln>
                          <a:solidFill>
                            <a:schemeClr val="tx2">
                              <a:lumMod val="10000"/>
                            </a:schemeClr>
                          </a:solidFill>
                          <a:effectLst/>
                          <a:latin typeface="Times New Roman" pitchFamily="18" charset="0"/>
                          <a:cs typeface="Times New Roman" pitchFamily="18" charset="0"/>
                        </a:rPr>
                        <a:t> </a:t>
                      </a:r>
                      <a:r>
                        <a:rPr kumimoji="0" lang="en-US" sz="2700" b="1" i="0" u="none" strike="noStrike" cap="none" normalizeH="0" baseline="0" dirty="0" err="1">
                          <a:ln>
                            <a:noFill/>
                          </a:ln>
                          <a:solidFill>
                            <a:schemeClr val="tx2">
                              <a:lumMod val="10000"/>
                            </a:schemeClr>
                          </a:solidFill>
                          <a:effectLst/>
                          <a:latin typeface="Times New Roman" pitchFamily="18" charset="0"/>
                          <a:cs typeface="Times New Roman" pitchFamily="18" charset="0"/>
                        </a:rPr>
                        <a:t>hậu</a:t>
                      </a:r>
                      <a:r>
                        <a:rPr kumimoji="0" lang="en-US" sz="2700" b="1" i="0" u="none" strike="noStrike" cap="none" normalizeH="0" baseline="0" dirty="0">
                          <a:ln>
                            <a:noFill/>
                          </a:ln>
                          <a:solidFill>
                            <a:schemeClr val="tx2">
                              <a:lumMod val="10000"/>
                            </a:schemeClr>
                          </a:solidFill>
                          <a:effectLst/>
                          <a:latin typeface="Times New Roman" pitchFamily="18" charset="0"/>
                          <a:cs typeface="Times New Roman" pitchFamily="18" charset="0"/>
                        </a:rPr>
                        <a:t>, </a:t>
                      </a:r>
                      <a:r>
                        <a:rPr kumimoji="0" lang="en-US" sz="2700" b="1" i="0" u="none" strike="noStrike" cap="none" normalizeH="0" baseline="0" dirty="0" err="1">
                          <a:ln>
                            <a:noFill/>
                          </a:ln>
                          <a:solidFill>
                            <a:schemeClr val="tx2">
                              <a:lumMod val="10000"/>
                            </a:schemeClr>
                          </a:solidFill>
                          <a:effectLst/>
                          <a:latin typeface="Times New Roman" pitchFamily="18" charset="0"/>
                          <a:cs typeface="Times New Roman" pitchFamily="18" charset="0"/>
                        </a:rPr>
                        <a:t>kiệt</a:t>
                      </a:r>
                      <a:r>
                        <a:rPr kumimoji="0" lang="en-US" sz="2700" b="1" i="0" u="none" strike="noStrike" cap="none" normalizeH="0" baseline="0" dirty="0">
                          <a:ln>
                            <a:noFill/>
                          </a:ln>
                          <a:solidFill>
                            <a:schemeClr val="tx2">
                              <a:lumMod val="10000"/>
                            </a:schemeClr>
                          </a:solidFill>
                          <a:effectLst/>
                          <a:latin typeface="Times New Roman" pitchFamily="18" charset="0"/>
                          <a:cs typeface="Times New Roman" pitchFamily="18" charset="0"/>
                        </a:rPr>
                        <a:t> </a:t>
                      </a:r>
                      <a:r>
                        <a:rPr kumimoji="0" lang="en-US" sz="2700" b="1" i="0" u="none" strike="noStrike" cap="none" normalizeH="0" baseline="0" dirty="0" err="1">
                          <a:ln>
                            <a:noFill/>
                          </a:ln>
                          <a:solidFill>
                            <a:schemeClr val="tx2">
                              <a:lumMod val="10000"/>
                            </a:schemeClr>
                          </a:solidFill>
                          <a:effectLst/>
                          <a:latin typeface="Times New Roman" pitchFamily="18" charset="0"/>
                          <a:cs typeface="Times New Roman" pitchFamily="18" charset="0"/>
                        </a:rPr>
                        <a:t>quệ</a:t>
                      </a:r>
                      <a:r>
                        <a:rPr kumimoji="0" lang="en-US" sz="2700" b="1" i="0" u="none" strike="noStrike" cap="none" normalizeH="0" baseline="0" dirty="0">
                          <a:ln>
                            <a:noFill/>
                          </a:ln>
                          <a:solidFill>
                            <a:schemeClr val="tx2">
                              <a:lumMod val="10000"/>
                            </a:schemeClr>
                          </a:solidFill>
                          <a:effectLst/>
                          <a:latin typeface="Times New Roman" pitchFamily="18" charset="0"/>
                          <a:cs typeface="Times New Roman" pitchFamily="18" charset="0"/>
                        </a:rPr>
                        <a:t> </a:t>
                      </a:r>
                      <a:r>
                        <a:rPr kumimoji="0" lang="en-US" sz="2700" b="1" i="0" u="none" strike="noStrike" cap="none" normalizeH="0" baseline="0" dirty="0" err="1">
                          <a:ln>
                            <a:noFill/>
                          </a:ln>
                          <a:solidFill>
                            <a:schemeClr val="tx2">
                              <a:lumMod val="10000"/>
                            </a:schemeClr>
                          </a:solidFill>
                          <a:effectLst/>
                          <a:latin typeface="Times New Roman" pitchFamily="18" charset="0"/>
                          <a:cs typeface="Times New Roman" pitchFamily="18" charset="0"/>
                        </a:rPr>
                        <a:t>vì</a:t>
                      </a:r>
                      <a:r>
                        <a:rPr kumimoji="0" lang="en-US" sz="2700" b="1" i="0" u="none" strike="noStrike" cap="none" normalizeH="0" baseline="0" dirty="0">
                          <a:ln>
                            <a:noFill/>
                          </a:ln>
                          <a:solidFill>
                            <a:schemeClr val="tx2">
                              <a:lumMod val="10000"/>
                            </a:schemeClr>
                          </a:solidFill>
                          <a:effectLst/>
                          <a:latin typeface="Times New Roman" pitchFamily="18" charset="0"/>
                          <a:cs typeface="Times New Roman" pitchFamily="18" charset="0"/>
                        </a:rPr>
                        <a:t> </a:t>
                      </a:r>
                      <a:r>
                        <a:rPr kumimoji="0" lang="en-US" sz="2700" b="1" i="0" u="none" strike="noStrike" cap="none" normalizeH="0" baseline="0" dirty="0" err="1">
                          <a:ln>
                            <a:noFill/>
                          </a:ln>
                          <a:solidFill>
                            <a:schemeClr val="tx2">
                              <a:lumMod val="10000"/>
                            </a:schemeClr>
                          </a:solidFill>
                          <a:effectLst/>
                          <a:latin typeface="Times New Roman" pitchFamily="18" charset="0"/>
                          <a:cs typeface="Times New Roman" pitchFamily="18" charset="0"/>
                        </a:rPr>
                        <a:t>chiến</a:t>
                      </a:r>
                      <a:r>
                        <a:rPr kumimoji="0" lang="en-US" sz="2700" b="1" i="0" u="none" strike="noStrike" cap="none" normalizeH="0" baseline="0" dirty="0">
                          <a:ln>
                            <a:noFill/>
                          </a:ln>
                          <a:solidFill>
                            <a:schemeClr val="tx2">
                              <a:lumMod val="10000"/>
                            </a:schemeClr>
                          </a:solidFill>
                          <a:effectLst/>
                          <a:latin typeface="Times New Roman" pitchFamily="18" charset="0"/>
                          <a:cs typeface="Times New Roman" pitchFamily="18" charset="0"/>
                        </a:rPr>
                        <a:t> </a:t>
                      </a:r>
                      <a:r>
                        <a:rPr kumimoji="0" lang="en-US" sz="2700" b="1" i="0" u="none" strike="noStrike" cap="none" normalizeH="0" baseline="0" dirty="0" err="1">
                          <a:ln>
                            <a:noFill/>
                          </a:ln>
                          <a:solidFill>
                            <a:schemeClr val="tx2">
                              <a:lumMod val="10000"/>
                            </a:schemeClr>
                          </a:solidFill>
                          <a:effectLst/>
                          <a:latin typeface="Times New Roman" pitchFamily="18" charset="0"/>
                          <a:cs typeface="Times New Roman" pitchFamily="18" charset="0"/>
                        </a:rPr>
                        <a:t>tranh</a:t>
                      </a:r>
                      <a:endParaRPr kumimoji="0" lang="en-US" sz="2700" b="1" i="0" u="none" strike="noStrike" cap="none" normalizeH="0" baseline="0" dirty="0">
                        <a:ln>
                          <a:noFill/>
                        </a:ln>
                        <a:solidFill>
                          <a:schemeClr val="tx2">
                            <a:lumMod val="10000"/>
                          </a:schemeClr>
                        </a:solidFill>
                        <a:effectLst/>
                        <a:latin typeface="Times New Roman" pitchFamily="18" charset="0"/>
                        <a:cs typeface="Times New Roman" pitchFamily="18" charset="0"/>
                      </a:endParaRPr>
                    </a:p>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700" b="1" i="0" u="none" strike="noStrike" cap="none" normalizeH="0" baseline="0" dirty="0">
                          <a:ln>
                            <a:noFill/>
                          </a:ln>
                          <a:solidFill>
                            <a:schemeClr val="tx2">
                              <a:lumMod val="10000"/>
                            </a:schemeClr>
                          </a:solidFill>
                          <a:effectLst/>
                          <a:latin typeface="Times New Roman" pitchFamily="18" charset="0"/>
                          <a:cs typeface="Times New Roman" pitchFamily="18" charset="0"/>
                        </a:rPr>
                        <a:t>→ </a:t>
                      </a:r>
                      <a:r>
                        <a:rPr kumimoji="0" lang="en-US" sz="2700" b="1" i="0" u="none" strike="noStrike" cap="none" normalizeH="0" baseline="0" dirty="0" err="1">
                          <a:ln>
                            <a:noFill/>
                          </a:ln>
                          <a:solidFill>
                            <a:schemeClr val="tx2">
                              <a:lumMod val="10000"/>
                            </a:schemeClr>
                          </a:solidFill>
                          <a:effectLst/>
                          <a:latin typeface="Times New Roman" pitchFamily="18" charset="0"/>
                          <a:cs typeface="Times New Roman" pitchFamily="18" charset="0"/>
                        </a:rPr>
                        <a:t>Nạn</a:t>
                      </a:r>
                      <a:r>
                        <a:rPr kumimoji="0" lang="en-US" sz="2700" b="1" i="0" u="none" strike="noStrike" cap="none" normalizeH="0" baseline="0" dirty="0">
                          <a:ln>
                            <a:noFill/>
                          </a:ln>
                          <a:solidFill>
                            <a:schemeClr val="tx2">
                              <a:lumMod val="10000"/>
                            </a:schemeClr>
                          </a:solidFill>
                          <a:effectLst/>
                          <a:latin typeface="Times New Roman" pitchFamily="18" charset="0"/>
                          <a:cs typeface="Times New Roman" pitchFamily="18" charset="0"/>
                        </a:rPr>
                        <a:t> </a:t>
                      </a:r>
                      <a:r>
                        <a:rPr kumimoji="0" lang="en-US" sz="2700" b="1" i="0" u="none" strike="noStrike" cap="none" normalizeH="0" baseline="0" dirty="0" err="1">
                          <a:ln>
                            <a:noFill/>
                          </a:ln>
                          <a:solidFill>
                            <a:schemeClr val="tx2">
                              <a:lumMod val="10000"/>
                            </a:schemeClr>
                          </a:solidFill>
                          <a:effectLst/>
                          <a:latin typeface="Times New Roman" pitchFamily="18" charset="0"/>
                          <a:cs typeface="Times New Roman" pitchFamily="18" charset="0"/>
                        </a:rPr>
                        <a:t>đói</a:t>
                      </a:r>
                      <a:r>
                        <a:rPr kumimoji="0" lang="en-US" sz="2700" b="1" i="0" u="none" strike="noStrike" cap="none" normalizeH="0" baseline="0" dirty="0">
                          <a:ln>
                            <a:noFill/>
                          </a:ln>
                          <a:solidFill>
                            <a:schemeClr val="tx2">
                              <a:lumMod val="10000"/>
                            </a:schemeClr>
                          </a:solidFill>
                          <a:effectLst/>
                          <a:latin typeface="Times New Roman" pitchFamily="18" charset="0"/>
                          <a:cs typeface="Times New Roman" pitchFamily="18" charset="0"/>
                        </a:rPr>
                        <a:t> </a:t>
                      </a:r>
                      <a:r>
                        <a:rPr kumimoji="0" lang="en-US" sz="2700" b="1" i="0" u="none" strike="noStrike" cap="none" normalizeH="0" baseline="0" dirty="0" err="1">
                          <a:ln>
                            <a:noFill/>
                          </a:ln>
                          <a:solidFill>
                            <a:schemeClr val="tx2">
                              <a:lumMod val="10000"/>
                            </a:schemeClr>
                          </a:solidFill>
                          <a:effectLst/>
                          <a:latin typeface="Times New Roman" pitchFamily="18" charset="0"/>
                          <a:cs typeface="Times New Roman" pitchFamily="18" charset="0"/>
                        </a:rPr>
                        <a:t>xảy</a:t>
                      </a:r>
                      <a:r>
                        <a:rPr kumimoji="0" lang="en-US" sz="2700" b="1" i="0" u="none" strike="noStrike" cap="none" normalizeH="0" baseline="0" dirty="0">
                          <a:ln>
                            <a:noFill/>
                          </a:ln>
                          <a:solidFill>
                            <a:schemeClr val="tx2">
                              <a:lumMod val="10000"/>
                            </a:schemeClr>
                          </a:solidFill>
                          <a:effectLst/>
                          <a:latin typeface="Times New Roman" pitchFamily="18" charset="0"/>
                          <a:cs typeface="Times New Roman" pitchFamily="18" charset="0"/>
                        </a:rPr>
                        <a:t> </a:t>
                      </a:r>
                      <a:r>
                        <a:rPr kumimoji="0" lang="en-US" sz="2700" b="1" i="0" u="none" strike="noStrike" cap="none" normalizeH="0" baseline="0" dirty="0" err="1">
                          <a:ln>
                            <a:noFill/>
                          </a:ln>
                          <a:solidFill>
                            <a:schemeClr val="tx2">
                              <a:lumMod val="10000"/>
                            </a:schemeClr>
                          </a:solidFill>
                          <a:effectLst/>
                          <a:latin typeface="Times New Roman" pitchFamily="18" charset="0"/>
                          <a:cs typeface="Times New Roman" pitchFamily="18" charset="0"/>
                        </a:rPr>
                        <a:t>ra</a:t>
                      </a:r>
                      <a:r>
                        <a:rPr kumimoji="0" lang="en-US" sz="2700" b="1" i="0" u="none" strike="noStrike" cap="none" normalizeH="0" baseline="0" dirty="0">
                          <a:ln>
                            <a:noFill/>
                          </a:ln>
                          <a:solidFill>
                            <a:schemeClr val="tx2">
                              <a:lumMod val="10000"/>
                            </a:schemeClr>
                          </a:solidFill>
                          <a:effectLst/>
                          <a:latin typeface="Times New Roman" pitchFamily="18" charset="0"/>
                          <a:cs typeface="Times New Roman" pitchFamily="18" charset="0"/>
                        </a:rPr>
                        <a:t> </a:t>
                      </a:r>
                      <a:r>
                        <a:rPr kumimoji="0" lang="en-US" sz="2700" b="1" i="0" u="none" strike="noStrike" cap="none" normalizeH="0" baseline="0" dirty="0" err="1">
                          <a:ln>
                            <a:noFill/>
                          </a:ln>
                          <a:solidFill>
                            <a:schemeClr val="tx2">
                              <a:lumMod val="10000"/>
                            </a:schemeClr>
                          </a:solidFill>
                          <a:effectLst/>
                          <a:latin typeface="Times New Roman" pitchFamily="18" charset="0"/>
                          <a:cs typeface="Times New Roman" pitchFamily="18" charset="0"/>
                        </a:rPr>
                        <a:t>khắp</a:t>
                      </a:r>
                      <a:r>
                        <a:rPr kumimoji="0" lang="en-US" sz="2700" b="1" i="0" u="none" strike="noStrike" cap="none" normalizeH="0" baseline="0" dirty="0">
                          <a:ln>
                            <a:noFill/>
                          </a:ln>
                          <a:solidFill>
                            <a:schemeClr val="tx2">
                              <a:lumMod val="10000"/>
                            </a:schemeClr>
                          </a:solidFill>
                          <a:effectLst/>
                          <a:latin typeface="Times New Roman" pitchFamily="18" charset="0"/>
                          <a:cs typeface="Times New Roman" pitchFamily="18" charset="0"/>
                        </a:rPr>
                        <a:t> </a:t>
                      </a:r>
                      <a:r>
                        <a:rPr kumimoji="0" lang="en-US" sz="2700" b="1" i="0" u="none" strike="noStrike" cap="none" normalizeH="0" baseline="0" dirty="0" err="1">
                          <a:ln>
                            <a:noFill/>
                          </a:ln>
                          <a:solidFill>
                            <a:schemeClr val="tx2">
                              <a:lumMod val="10000"/>
                            </a:schemeClr>
                          </a:solidFill>
                          <a:effectLst/>
                          <a:latin typeface="Times New Roman" pitchFamily="18" charset="0"/>
                          <a:cs typeface="Times New Roman" pitchFamily="18" charset="0"/>
                        </a:rPr>
                        <a:t>nơi</a:t>
                      </a:r>
                      <a:r>
                        <a:rPr kumimoji="0" lang="en-US" sz="2700" b="1" i="0" u="none" strike="noStrike" cap="none" normalizeH="0" baseline="0" dirty="0">
                          <a:ln>
                            <a:noFill/>
                          </a:ln>
                          <a:solidFill>
                            <a:schemeClr val="tx2">
                              <a:lumMod val="10000"/>
                            </a:schemeClr>
                          </a:solidFill>
                          <a:effectLst/>
                          <a:latin typeface="Times New Roman" pitchFamily="18" charset="0"/>
                          <a:cs typeface="Times New Roman" pitchFamily="18" charset="0"/>
                        </a:rPr>
                        <a:t>.</a:t>
                      </a:r>
                      <a:endParaRPr lang="en-US" sz="2700" b="1" dirty="0">
                        <a:solidFill>
                          <a:schemeClr val="tx2">
                            <a:lumMod val="10000"/>
                          </a:schemeClr>
                        </a:solidFill>
                      </a:endParaRPr>
                    </a:p>
                  </a:txBody>
                  <a:tcPr marL="121920" marR="121920" marT="60960" marB="60960"/>
                </a:tc>
                <a:tc>
                  <a:txBody>
                    <a:bodyPr/>
                    <a:lstStyle/>
                    <a:p>
                      <a:pPr marL="0" marR="0" lvl="0" indent="0" algn="just" defTabSz="914400" rtl="0" eaLnBrk="1" fontAlgn="base" latinLnBrk="0" hangingPunct="1">
                        <a:lnSpc>
                          <a:spcPct val="100000"/>
                        </a:lnSpc>
                        <a:spcBef>
                          <a:spcPct val="20000"/>
                        </a:spcBef>
                        <a:spcAft>
                          <a:spcPct val="0"/>
                        </a:spcAft>
                        <a:buClrTx/>
                        <a:buSzTx/>
                        <a:buFontTx/>
                        <a:buChar char="-"/>
                        <a:tabLst/>
                      </a:pPr>
                      <a:r>
                        <a:rPr kumimoji="0" lang="en-US" sz="2800" b="1" i="0" u="none" strike="noStrike" cap="none" normalizeH="0" baseline="0" dirty="0">
                          <a:ln>
                            <a:noFill/>
                          </a:ln>
                          <a:solidFill>
                            <a:schemeClr val="tx2">
                              <a:lumMod val="10000"/>
                            </a:schemeClr>
                          </a:solidFill>
                          <a:effectLst/>
                          <a:latin typeface="Times New Roman" pitchFamily="18" charset="0"/>
                          <a:cs typeface="Times New Roman" pitchFamily="18" charset="0"/>
                        </a:rPr>
                        <a:t> Nỗi </a:t>
                      </a:r>
                      <a:r>
                        <a:rPr kumimoji="0" lang="en-US" sz="2800" b="1" i="0" u="none" strike="noStrike" cap="none" normalizeH="0" baseline="0" dirty="0" err="1">
                          <a:ln>
                            <a:noFill/>
                          </a:ln>
                          <a:solidFill>
                            <a:schemeClr val="tx2">
                              <a:lumMod val="10000"/>
                            </a:schemeClr>
                          </a:solidFill>
                          <a:effectLst/>
                          <a:latin typeface="Times New Roman" pitchFamily="18" charset="0"/>
                          <a:cs typeface="Times New Roman" pitchFamily="18" charset="0"/>
                        </a:rPr>
                        <a:t>khổ</a:t>
                      </a:r>
                      <a:r>
                        <a:rPr kumimoji="0" lang="en-US" sz="2800" b="1" i="0" u="none" strike="noStrike" cap="none" normalizeH="0" baseline="0" dirty="0">
                          <a:ln>
                            <a:noFill/>
                          </a:ln>
                          <a:solidFill>
                            <a:schemeClr val="tx2">
                              <a:lumMod val="10000"/>
                            </a:schemeClr>
                          </a:solidFill>
                          <a:effectLst/>
                          <a:latin typeface="Times New Roman" pitchFamily="18" charset="0"/>
                          <a:cs typeface="Times New Roman" pitchFamily="18" charset="0"/>
                        </a:rPr>
                        <a:t> </a:t>
                      </a:r>
                      <a:r>
                        <a:rPr kumimoji="0" lang="en-US" sz="2800" b="1" i="0" u="none" strike="noStrike" cap="none" normalizeH="0" baseline="0" dirty="0" err="1">
                          <a:ln>
                            <a:noFill/>
                          </a:ln>
                          <a:solidFill>
                            <a:schemeClr val="tx2">
                              <a:lumMod val="10000"/>
                            </a:schemeClr>
                          </a:solidFill>
                          <a:effectLst/>
                          <a:latin typeface="Times New Roman" pitchFamily="18" charset="0"/>
                          <a:cs typeface="Times New Roman" pitchFamily="18" charset="0"/>
                        </a:rPr>
                        <a:t>đè</a:t>
                      </a:r>
                      <a:r>
                        <a:rPr kumimoji="0" lang="en-US" sz="2800" b="1" i="0" u="none" strike="noStrike" cap="none" normalizeH="0" baseline="0" dirty="0">
                          <a:ln>
                            <a:noFill/>
                          </a:ln>
                          <a:solidFill>
                            <a:schemeClr val="tx2">
                              <a:lumMod val="10000"/>
                            </a:schemeClr>
                          </a:solidFill>
                          <a:effectLst/>
                          <a:latin typeface="Times New Roman" pitchFamily="18" charset="0"/>
                          <a:cs typeface="Times New Roman" pitchFamily="18" charset="0"/>
                        </a:rPr>
                        <a:t> </a:t>
                      </a:r>
                      <a:r>
                        <a:rPr kumimoji="0" lang="en-US" sz="2800" b="1" i="0" u="none" strike="noStrike" cap="none" normalizeH="0" baseline="0" dirty="0" err="1">
                          <a:ln>
                            <a:noFill/>
                          </a:ln>
                          <a:solidFill>
                            <a:schemeClr val="tx2">
                              <a:lumMod val="10000"/>
                            </a:schemeClr>
                          </a:solidFill>
                          <a:effectLst/>
                          <a:latin typeface="Times New Roman" pitchFamily="18" charset="0"/>
                          <a:cs typeface="Times New Roman" pitchFamily="18" charset="0"/>
                        </a:rPr>
                        <a:t>nặng</a:t>
                      </a:r>
                      <a:r>
                        <a:rPr kumimoji="0" lang="en-US" sz="2800" b="1" i="0" u="none" strike="noStrike" cap="none" normalizeH="0" baseline="0" dirty="0">
                          <a:ln>
                            <a:noFill/>
                          </a:ln>
                          <a:solidFill>
                            <a:schemeClr val="tx2">
                              <a:lumMod val="10000"/>
                            </a:schemeClr>
                          </a:solidFill>
                          <a:effectLst/>
                          <a:latin typeface="Times New Roman" pitchFamily="18" charset="0"/>
                          <a:cs typeface="Times New Roman" pitchFamily="18" charset="0"/>
                        </a:rPr>
                        <a:t> </a:t>
                      </a:r>
                      <a:r>
                        <a:rPr kumimoji="0" lang="en-US" sz="2800" b="1" i="0" u="none" strike="noStrike" cap="none" normalizeH="0" baseline="0" dirty="0" err="1">
                          <a:ln>
                            <a:noFill/>
                          </a:ln>
                          <a:solidFill>
                            <a:schemeClr val="tx2">
                              <a:lumMod val="10000"/>
                            </a:schemeClr>
                          </a:solidFill>
                          <a:effectLst/>
                          <a:latin typeface="Times New Roman" pitchFamily="18" charset="0"/>
                          <a:cs typeface="Times New Roman" pitchFamily="18" charset="0"/>
                        </a:rPr>
                        <a:t>lên</a:t>
                      </a:r>
                      <a:r>
                        <a:rPr kumimoji="0" lang="en-US" sz="2800" b="1" i="0" u="none" strike="noStrike" cap="none" normalizeH="0" baseline="0" dirty="0">
                          <a:ln>
                            <a:noFill/>
                          </a:ln>
                          <a:solidFill>
                            <a:schemeClr val="tx2">
                              <a:lumMod val="10000"/>
                            </a:schemeClr>
                          </a:solidFill>
                          <a:effectLst/>
                          <a:latin typeface="Times New Roman" pitchFamily="18" charset="0"/>
                          <a:cs typeface="Times New Roman" pitchFamily="18" charset="0"/>
                        </a:rPr>
                        <a:t> nhân </a:t>
                      </a:r>
                      <a:r>
                        <a:rPr kumimoji="0" lang="en-US" sz="2800" b="1" i="0" u="none" strike="noStrike" cap="none" normalizeH="0" baseline="0" dirty="0" err="1">
                          <a:ln>
                            <a:noFill/>
                          </a:ln>
                          <a:solidFill>
                            <a:schemeClr val="tx2">
                              <a:lumMod val="10000"/>
                            </a:schemeClr>
                          </a:solidFill>
                          <a:effectLst/>
                          <a:latin typeface="Times New Roman" pitchFamily="18" charset="0"/>
                          <a:cs typeface="Times New Roman" pitchFamily="18" charset="0"/>
                        </a:rPr>
                        <a:t>dân</a:t>
                      </a:r>
                      <a:r>
                        <a:rPr kumimoji="0" lang="en-US" sz="2800" b="1" i="0" u="none" strike="noStrike" cap="none" normalizeH="0" baseline="0" dirty="0">
                          <a:ln>
                            <a:noFill/>
                          </a:ln>
                          <a:solidFill>
                            <a:schemeClr val="tx2">
                              <a:lumMod val="10000"/>
                            </a:schemeClr>
                          </a:solidFill>
                          <a:effectLst/>
                          <a:latin typeface="Times New Roman" pitchFamily="18" charset="0"/>
                          <a:cs typeface="Times New Roman" pitchFamily="18" charset="0"/>
                        </a:rPr>
                        <a:t>.</a:t>
                      </a:r>
                    </a:p>
                    <a:p>
                      <a:pPr algn="just"/>
                      <a:endParaRPr lang="en-US" sz="1900" dirty="0">
                        <a:solidFill>
                          <a:schemeClr val="tx2">
                            <a:lumMod val="10000"/>
                          </a:schemeClr>
                        </a:solidFill>
                      </a:endParaRPr>
                    </a:p>
                  </a:txBody>
                  <a:tcPr marL="121920" marR="121920" marT="60960" marB="60960"/>
                </a:tc>
                <a:extLst>
                  <a:ext uri="{0D108BD9-81ED-4DB2-BD59-A6C34878D82A}">
                    <a16:rowId xmlns:a16="http://schemas.microsoft.com/office/drawing/2014/main" val="10001"/>
                  </a:ext>
                </a:extLst>
              </a:tr>
            </a:tbl>
          </a:graphicData>
        </a:graphic>
      </p:graphicFrame>
      <p:sp>
        <p:nvSpPr>
          <p:cNvPr id="462" name="Google Shape;462;p23"/>
          <p:cNvSpPr txBox="1">
            <a:spLocks noGrp="1"/>
          </p:cNvSpPr>
          <p:nvPr>
            <p:ph type="sldNum" idx="12"/>
          </p:nvPr>
        </p:nvSpPr>
        <p:spPr>
          <a:xfrm>
            <a:off x="10823979" y="279400"/>
            <a:ext cx="731600" cy="524800"/>
          </a:xfrm>
          <a:prstGeom prst="rect">
            <a:avLst/>
          </a:prstGeom>
        </p:spPr>
        <p:txBody>
          <a:bodyPr spcFirstLastPara="1" wrap="square" lIns="121900" tIns="121900" rIns="121900" bIns="121900" anchor="ctr" anchorCtr="0">
            <a:noAutofit/>
          </a:bodyPr>
          <a:lstStyle/>
          <a:p>
            <a:fld id="{00000000-1234-1234-1234-123412341234}" type="slidenum">
              <a:rPr lang="en"/>
              <a:pPr/>
              <a:t>17</a:t>
            </a:fld>
            <a:endParaRPr/>
          </a:p>
        </p:txBody>
      </p:sp>
      <p:sp>
        <p:nvSpPr>
          <p:cNvPr id="7" name="Rectangle 6">
            <a:extLst>
              <a:ext uri="{FF2B5EF4-FFF2-40B4-BE49-F238E27FC236}">
                <a16:creationId xmlns:a16="http://schemas.microsoft.com/office/drawing/2014/main" id="{670ECDAC-8E33-6143-B5A4-836D72C0E97F}"/>
              </a:ext>
            </a:extLst>
          </p:cNvPr>
          <p:cNvSpPr/>
          <p:nvPr/>
        </p:nvSpPr>
        <p:spPr>
          <a:xfrm>
            <a:off x="158577" y="122726"/>
            <a:ext cx="8930339" cy="646331"/>
          </a:xfrm>
          <a:prstGeom prst="rect">
            <a:avLst/>
          </a:prstGeom>
        </p:spPr>
        <p:txBody>
          <a:bodyPr wrap="square">
            <a:spAutoFit/>
          </a:bodyPr>
          <a:lstStyle/>
          <a:p>
            <a:pPr algn="ctr" defTabSz="1219139">
              <a:buClr>
                <a:srgbClr val="000000"/>
              </a:buClr>
              <a:defRPr/>
            </a:pPr>
            <a:r>
              <a:rPr lang="en-US" sz="3600" b="1" kern="0" dirty="0">
                <a:solidFill>
                  <a:srgbClr val="000099"/>
                </a:solidFill>
                <a:latin typeface="Times New Roman" pitchFamily="18" charset="0"/>
                <a:cs typeface="Times New Roman" pitchFamily="18" charset="0"/>
                <a:sym typeface="Arial"/>
              </a:rPr>
              <a:t>1. Nguyên nhân và </a:t>
            </a:r>
            <a:r>
              <a:rPr lang="en-US" sz="3600" b="1" kern="0" dirty="0" err="1">
                <a:solidFill>
                  <a:srgbClr val="000099"/>
                </a:solidFill>
                <a:latin typeface="Times New Roman" pitchFamily="18" charset="0"/>
                <a:cs typeface="Times New Roman" pitchFamily="18" charset="0"/>
                <a:sym typeface="Arial"/>
              </a:rPr>
              <a:t>diễn</a:t>
            </a:r>
            <a:r>
              <a:rPr lang="en-US" sz="3600" b="1" kern="0" dirty="0">
                <a:solidFill>
                  <a:srgbClr val="000099"/>
                </a:solidFill>
                <a:latin typeface="Times New Roman" pitchFamily="18" charset="0"/>
                <a:cs typeface="Times New Roman" pitchFamily="18" charset="0"/>
                <a:sym typeface="Arial"/>
              </a:rPr>
              <a:t> </a:t>
            </a:r>
            <a:r>
              <a:rPr lang="en-US" sz="3600" b="1" kern="0" dirty="0" err="1">
                <a:solidFill>
                  <a:srgbClr val="000099"/>
                </a:solidFill>
                <a:latin typeface="Times New Roman" pitchFamily="18" charset="0"/>
                <a:cs typeface="Times New Roman" pitchFamily="18" charset="0"/>
                <a:sym typeface="Arial"/>
              </a:rPr>
              <a:t>biến</a:t>
            </a:r>
            <a:r>
              <a:rPr lang="en-US" sz="3600" b="1" kern="0" dirty="0">
                <a:solidFill>
                  <a:srgbClr val="000099"/>
                </a:solidFill>
                <a:latin typeface="Times New Roman" pitchFamily="18" charset="0"/>
                <a:cs typeface="Times New Roman" pitchFamily="18" charset="0"/>
                <a:sym typeface="Arial"/>
              </a:rPr>
              <a:t> </a:t>
            </a:r>
            <a:r>
              <a:rPr lang="en-US" sz="3600" b="1" kern="0" dirty="0" err="1">
                <a:solidFill>
                  <a:srgbClr val="000099"/>
                </a:solidFill>
                <a:latin typeface="Times New Roman" pitchFamily="18" charset="0"/>
                <a:cs typeface="Times New Roman" pitchFamily="18" charset="0"/>
                <a:sym typeface="Arial"/>
              </a:rPr>
              <a:t>chính</a:t>
            </a:r>
            <a:endParaRPr lang="en-US" sz="3600" b="1" kern="0" dirty="0">
              <a:solidFill>
                <a:srgbClr val="000099"/>
              </a:solidFill>
              <a:latin typeface="Times New Roman" pitchFamily="18" charset="0"/>
              <a:cs typeface="Times New Roman" pitchFamily="18" charset="0"/>
              <a:sym typeface="Arial"/>
            </a:endParaRPr>
          </a:p>
        </p:txBody>
      </p:sp>
    </p:spTree>
    <p:extLst>
      <p:ext uri="{BB962C8B-B14F-4D97-AF65-F5344CB8AC3E}">
        <p14:creationId xmlns:p14="http://schemas.microsoft.com/office/powerpoint/2010/main" val="112958886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16" presetClass="entr" presetSubtype="21" fill="hold" grpId="0" nodeType="withEffect">
                                  <p:stCondLst>
                                    <p:cond delay="0"/>
                                  </p:stCondLst>
                                  <p:childTnLst>
                                    <p:set>
                                      <p:cBhvr>
                                        <p:cTn id="11" dur="1" fill="hold">
                                          <p:stCondLst>
                                            <p:cond delay="0"/>
                                          </p:stCondLst>
                                        </p:cTn>
                                        <p:tgtEl>
                                          <p:spTgt spid="462"/>
                                        </p:tgtEl>
                                        <p:attrNameLst>
                                          <p:attrName>style.visibility</p:attrName>
                                        </p:attrNameLst>
                                      </p:cBhvr>
                                      <p:to>
                                        <p:strVal val="visible"/>
                                      </p:to>
                                    </p:set>
                                    <p:animEffect transition="in" filter="barn(inVertical)">
                                      <p:cBhvr>
                                        <p:cTn id="12" dur="500"/>
                                        <p:tgtEl>
                                          <p:spTgt spid="4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p:cNvSpPr/>
          <p:nvPr/>
        </p:nvSpPr>
        <p:spPr>
          <a:xfrm>
            <a:off x="2999656" y="1077000"/>
            <a:ext cx="1815181" cy="827417"/>
          </a:xfrm>
          <a:prstGeom prst="ellipse">
            <a:avLst/>
          </a:prstGeom>
          <a:ln/>
        </p:spPr>
        <p:style>
          <a:lnRef idx="1">
            <a:schemeClr val="accent6"/>
          </a:lnRef>
          <a:fillRef idx="2">
            <a:schemeClr val="accent6"/>
          </a:fillRef>
          <a:effectRef idx="1">
            <a:schemeClr val="accent6"/>
          </a:effectRef>
          <a:fontRef idx="minor">
            <a:schemeClr val="dk1"/>
          </a:fontRef>
        </p:style>
        <p:txBody>
          <a:bodyPr anchor="ctr"/>
          <a:lstStyle/>
          <a:p>
            <a:pPr algn="ctr" eaLnBrk="1" hangingPunct="1">
              <a:defRPr/>
            </a:pPr>
            <a:r>
              <a:rPr lang="en-US" sz="1400" b="1" dirty="0" err="1">
                <a:solidFill>
                  <a:schemeClr val="tx1"/>
                </a:solidFill>
                <a:latin typeface="Times New Roman" pitchFamily="18" charset="0"/>
                <a:cs typeface="Times New Roman" pitchFamily="18" charset="0"/>
              </a:rPr>
              <a:t>Tư</a:t>
            </a:r>
            <a:r>
              <a:rPr lang="en-US" sz="1400" b="1" dirty="0">
                <a:solidFill>
                  <a:schemeClr val="tx1"/>
                </a:solidFill>
                <a:latin typeface="Times New Roman" pitchFamily="18" charset="0"/>
                <a:cs typeface="Times New Roman" pitchFamily="18" charset="0"/>
              </a:rPr>
              <a:t> </a:t>
            </a:r>
            <a:r>
              <a:rPr lang="en-US" sz="1400" b="1" dirty="0" err="1">
                <a:solidFill>
                  <a:schemeClr val="tx1"/>
                </a:solidFill>
                <a:latin typeface="Times New Roman" pitchFamily="18" charset="0"/>
                <a:cs typeface="Times New Roman" pitchFamily="18" charset="0"/>
              </a:rPr>
              <a:t>sản</a:t>
            </a:r>
            <a:endParaRPr lang="en-US" sz="1400" b="1" dirty="0">
              <a:solidFill>
                <a:schemeClr val="tx1"/>
              </a:solidFill>
              <a:latin typeface="Times New Roman" pitchFamily="18" charset="0"/>
              <a:cs typeface="Times New Roman" pitchFamily="18" charset="0"/>
            </a:endParaRPr>
          </a:p>
        </p:txBody>
      </p:sp>
      <p:sp>
        <p:nvSpPr>
          <p:cNvPr id="7" name="Oval 6"/>
          <p:cNvSpPr/>
          <p:nvPr/>
        </p:nvSpPr>
        <p:spPr>
          <a:xfrm>
            <a:off x="2987608" y="2059541"/>
            <a:ext cx="1827229" cy="929464"/>
          </a:xfrm>
          <a:prstGeom prst="ellipse">
            <a:avLst/>
          </a:prstGeom>
          <a:ln/>
        </p:spPr>
        <p:style>
          <a:lnRef idx="1">
            <a:schemeClr val="accent5"/>
          </a:lnRef>
          <a:fillRef idx="2">
            <a:schemeClr val="accent5"/>
          </a:fillRef>
          <a:effectRef idx="1">
            <a:schemeClr val="accent5"/>
          </a:effectRef>
          <a:fontRef idx="minor">
            <a:schemeClr val="dk1"/>
          </a:fontRef>
        </p:style>
        <p:txBody>
          <a:bodyPr anchor="ctr"/>
          <a:lstStyle/>
          <a:p>
            <a:pPr algn="ctr" eaLnBrk="1" hangingPunct="1">
              <a:defRPr/>
            </a:pPr>
            <a:r>
              <a:rPr lang="en-US" sz="1400" b="1" dirty="0" err="1">
                <a:solidFill>
                  <a:schemeClr val="tx1"/>
                </a:solidFill>
                <a:latin typeface="Times New Roman" pitchFamily="18" charset="0"/>
                <a:cs typeface="Times New Roman" pitchFamily="18" charset="0"/>
              </a:rPr>
              <a:t>Nông</a:t>
            </a:r>
            <a:r>
              <a:rPr lang="en-US" sz="1400" b="1" dirty="0">
                <a:solidFill>
                  <a:schemeClr val="tx1"/>
                </a:solidFill>
                <a:latin typeface="Times New Roman" pitchFamily="18" charset="0"/>
                <a:cs typeface="Times New Roman" pitchFamily="18" charset="0"/>
              </a:rPr>
              <a:t> </a:t>
            </a:r>
            <a:r>
              <a:rPr lang="en-US" sz="1400" b="1" dirty="0" err="1">
                <a:solidFill>
                  <a:schemeClr val="tx1"/>
                </a:solidFill>
                <a:latin typeface="Times New Roman" pitchFamily="18" charset="0"/>
                <a:cs typeface="Times New Roman" pitchFamily="18" charset="0"/>
              </a:rPr>
              <a:t>dân</a:t>
            </a:r>
            <a:endParaRPr lang="en-US" sz="1400" b="1" dirty="0">
              <a:solidFill>
                <a:schemeClr val="tx1"/>
              </a:solidFill>
              <a:latin typeface="Times New Roman" pitchFamily="18" charset="0"/>
              <a:cs typeface="Times New Roman" pitchFamily="18" charset="0"/>
            </a:endParaRPr>
          </a:p>
        </p:txBody>
      </p:sp>
      <p:sp>
        <p:nvSpPr>
          <p:cNvPr id="8" name="Oval 7"/>
          <p:cNvSpPr/>
          <p:nvPr/>
        </p:nvSpPr>
        <p:spPr>
          <a:xfrm>
            <a:off x="2969349" y="3256585"/>
            <a:ext cx="1845489" cy="929464"/>
          </a:xfrm>
          <a:prstGeom prst="ellipse">
            <a:avLst/>
          </a:prstGeom>
          <a:solidFill>
            <a:schemeClr val="accent1">
              <a:lumMod val="40000"/>
              <a:lumOff val="60000"/>
            </a:schemeClr>
          </a:solidFill>
          <a:ln/>
        </p:spPr>
        <p:style>
          <a:lnRef idx="0">
            <a:schemeClr val="accent5"/>
          </a:lnRef>
          <a:fillRef idx="3">
            <a:schemeClr val="accent5"/>
          </a:fillRef>
          <a:effectRef idx="3">
            <a:schemeClr val="accent5"/>
          </a:effectRef>
          <a:fontRef idx="minor">
            <a:schemeClr val="lt1"/>
          </a:fontRef>
        </p:style>
        <p:txBody>
          <a:bodyPr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eaLnBrk="1" hangingPunct="1">
              <a:defRPr/>
            </a:pPr>
            <a:r>
              <a:rPr lang="en-US" sz="1400" b="1" dirty="0" err="1">
                <a:latin typeface="Times New Roman" pitchFamily="18" charset="0"/>
                <a:cs typeface="Times New Roman" pitchFamily="18" charset="0"/>
              </a:rPr>
              <a:t>Các</a:t>
            </a:r>
            <a:r>
              <a:rPr lang="en-US" sz="1400" b="1" dirty="0">
                <a:latin typeface="Times New Roman" pitchFamily="18" charset="0"/>
                <a:cs typeface="Times New Roman" pitchFamily="18" charset="0"/>
              </a:rPr>
              <a:t> </a:t>
            </a:r>
            <a:r>
              <a:rPr lang="en-US" sz="1400" b="1" dirty="0" err="1">
                <a:latin typeface="Times New Roman" pitchFamily="18" charset="0"/>
                <a:cs typeface="Times New Roman" pitchFamily="18" charset="0"/>
              </a:rPr>
              <a:t>dântộc</a:t>
            </a:r>
            <a:r>
              <a:rPr lang="en-US" sz="1400" b="1" dirty="0">
                <a:latin typeface="Times New Roman" pitchFamily="18" charset="0"/>
                <a:cs typeface="Times New Roman" pitchFamily="18" charset="0"/>
              </a:rPr>
              <a:t> </a:t>
            </a:r>
            <a:r>
              <a:rPr lang="en-US" sz="1400" b="1" dirty="0" err="1">
                <a:latin typeface="Times New Roman" pitchFamily="18" charset="0"/>
                <a:cs typeface="Times New Roman" pitchFamily="18" charset="0"/>
              </a:rPr>
              <a:t>bị</a:t>
            </a:r>
            <a:r>
              <a:rPr lang="en-US" sz="1400" b="1" dirty="0">
                <a:latin typeface="Times New Roman" pitchFamily="18" charset="0"/>
                <a:cs typeface="Times New Roman" pitchFamily="18" charset="0"/>
              </a:rPr>
              <a:t> </a:t>
            </a:r>
            <a:r>
              <a:rPr lang="en-US" sz="1400" b="1" dirty="0" err="1">
                <a:latin typeface="Times New Roman" pitchFamily="18" charset="0"/>
                <a:cs typeface="Times New Roman" pitchFamily="18" charset="0"/>
              </a:rPr>
              <a:t>áp</a:t>
            </a:r>
            <a:r>
              <a:rPr lang="en-US" sz="1400" b="1" dirty="0">
                <a:latin typeface="Times New Roman" pitchFamily="18" charset="0"/>
                <a:cs typeface="Times New Roman" pitchFamily="18" charset="0"/>
              </a:rPr>
              <a:t> </a:t>
            </a:r>
            <a:r>
              <a:rPr lang="en-US" sz="1400" b="1" dirty="0" err="1">
                <a:latin typeface="Times New Roman" pitchFamily="18" charset="0"/>
                <a:cs typeface="Times New Roman" pitchFamily="18" charset="0"/>
              </a:rPr>
              <a:t>bức</a:t>
            </a:r>
            <a:endParaRPr lang="en-US" sz="1400" b="1" dirty="0">
              <a:latin typeface="Times New Roman" pitchFamily="18" charset="0"/>
              <a:cs typeface="Times New Roman" pitchFamily="18" charset="0"/>
            </a:endParaRPr>
          </a:p>
        </p:txBody>
      </p:sp>
      <p:sp>
        <p:nvSpPr>
          <p:cNvPr id="9" name="Oval 8"/>
          <p:cNvSpPr/>
          <p:nvPr/>
        </p:nvSpPr>
        <p:spPr>
          <a:xfrm>
            <a:off x="7795194" y="3256585"/>
            <a:ext cx="1845489" cy="949415"/>
          </a:xfrm>
          <a:prstGeom prst="ellipse">
            <a:avLst/>
          </a:prstGeom>
          <a:solidFill>
            <a:schemeClr val="accent1">
              <a:lumMod val="40000"/>
              <a:lumOff val="60000"/>
            </a:schemeClr>
          </a:solidFill>
          <a:ln/>
        </p:spPr>
        <p:style>
          <a:lnRef idx="0">
            <a:schemeClr val="accent5"/>
          </a:lnRef>
          <a:fillRef idx="3">
            <a:schemeClr val="accent5"/>
          </a:fillRef>
          <a:effectRef idx="3">
            <a:schemeClr val="accent5"/>
          </a:effectRef>
          <a:fontRef idx="minor">
            <a:schemeClr val="lt1"/>
          </a:fontRef>
        </p:style>
        <p:txBody>
          <a:bodyPr anchor="ctr"/>
          <a:lstStyle/>
          <a:p>
            <a:pPr algn="ctr" eaLnBrk="1" hangingPunct="1">
              <a:defRPr/>
            </a:pPr>
            <a:r>
              <a:rPr lang="en-US" sz="1400" b="1" dirty="0">
                <a:solidFill>
                  <a:schemeClr val="tx1"/>
                </a:solidFill>
                <a:latin typeface="Times New Roman" pitchFamily="18" charset="0"/>
                <a:cs typeface="Times New Roman" pitchFamily="18" charset="0"/>
              </a:rPr>
              <a:t>CNĐQ </a:t>
            </a:r>
            <a:r>
              <a:rPr lang="en-US" sz="1400" b="1" dirty="0" err="1">
                <a:solidFill>
                  <a:schemeClr val="tx1"/>
                </a:solidFill>
                <a:latin typeface="Times New Roman" pitchFamily="18" charset="0"/>
                <a:cs typeface="Times New Roman" pitchFamily="18" charset="0"/>
              </a:rPr>
              <a:t>Nga</a:t>
            </a:r>
            <a:r>
              <a:rPr lang="en-US" sz="1400" b="1" dirty="0">
                <a:solidFill>
                  <a:schemeClr val="tx1"/>
                </a:solidFill>
                <a:latin typeface="Times New Roman" pitchFamily="18" charset="0"/>
                <a:cs typeface="Times New Roman" pitchFamily="18" charset="0"/>
              </a:rPr>
              <a:t>   </a:t>
            </a:r>
          </a:p>
        </p:txBody>
      </p:sp>
      <p:sp>
        <p:nvSpPr>
          <p:cNvPr id="10" name="Oval 9"/>
          <p:cNvSpPr/>
          <p:nvPr/>
        </p:nvSpPr>
        <p:spPr>
          <a:xfrm>
            <a:off x="7799383" y="2103693"/>
            <a:ext cx="1827229" cy="949415"/>
          </a:xfrm>
          <a:prstGeom prst="ellipse">
            <a:avLst/>
          </a:prstGeom>
          <a:ln/>
        </p:spPr>
        <p:style>
          <a:lnRef idx="1">
            <a:schemeClr val="accent5"/>
          </a:lnRef>
          <a:fillRef idx="2">
            <a:schemeClr val="accent5"/>
          </a:fillRef>
          <a:effectRef idx="1">
            <a:schemeClr val="accent5"/>
          </a:effectRef>
          <a:fontRef idx="minor">
            <a:schemeClr val="dk1"/>
          </a:fontRef>
        </p:style>
        <p:txBody>
          <a:bodyPr anchor="ctr"/>
          <a:lstStyle/>
          <a:p>
            <a:pPr algn="ctr" eaLnBrk="1" hangingPunct="1">
              <a:defRPr/>
            </a:pPr>
            <a:r>
              <a:rPr lang="en-US" sz="1400" b="1" dirty="0">
                <a:solidFill>
                  <a:schemeClr val="tx1"/>
                </a:solidFill>
                <a:latin typeface="Times New Roman" pitchFamily="18" charset="0"/>
                <a:cs typeface="Times New Roman" pitchFamily="18" charset="0"/>
              </a:rPr>
              <a:t>Địa chủ, </a:t>
            </a:r>
            <a:r>
              <a:rPr lang="en-US" sz="1400" b="1" dirty="0" err="1">
                <a:solidFill>
                  <a:schemeClr val="tx1"/>
                </a:solidFill>
                <a:latin typeface="Times New Roman" pitchFamily="18" charset="0"/>
                <a:cs typeface="Times New Roman" pitchFamily="18" charset="0"/>
              </a:rPr>
              <a:t>phong</a:t>
            </a:r>
            <a:r>
              <a:rPr lang="en-US" sz="1400" b="1" dirty="0">
                <a:solidFill>
                  <a:schemeClr val="tx1"/>
                </a:solidFill>
                <a:latin typeface="Times New Roman" pitchFamily="18" charset="0"/>
                <a:cs typeface="Times New Roman" pitchFamily="18" charset="0"/>
              </a:rPr>
              <a:t> </a:t>
            </a:r>
            <a:r>
              <a:rPr lang="en-US" sz="1400" b="1" dirty="0" err="1">
                <a:solidFill>
                  <a:schemeClr val="tx1"/>
                </a:solidFill>
                <a:latin typeface="Times New Roman" pitchFamily="18" charset="0"/>
                <a:cs typeface="Times New Roman" pitchFamily="18" charset="0"/>
              </a:rPr>
              <a:t>kiến</a:t>
            </a:r>
            <a:endParaRPr lang="en-US" sz="1400" b="1" dirty="0">
              <a:solidFill>
                <a:schemeClr val="tx1"/>
              </a:solidFill>
              <a:latin typeface="Times New Roman" pitchFamily="18" charset="0"/>
              <a:cs typeface="Times New Roman" pitchFamily="18" charset="0"/>
            </a:endParaRPr>
          </a:p>
        </p:txBody>
      </p:sp>
      <p:sp>
        <p:nvSpPr>
          <p:cNvPr id="11" name="Oval 10"/>
          <p:cNvSpPr/>
          <p:nvPr/>
        </p:nvSpPr>
        <p:spPr>
          <a:xfrm>
            <a:off x="7786736" y="1076997"/>
            <a:ext cx="1827229" cy="823219"/>
          </a:xfrm>
          <a:prstGeom prst="ellipse">
            <a:avLst/>
          </a:prstGeom>
          <a:ln/>
        </p:spPr>
        <p:style>
          <a:lnRef idx="1">
            <a:schemeClr val="accent6"/>
          </a:lnRef>
          <a:fillRef idx="2">
            <a:schemeClr val="accent6"/>
          </a:fillRef>
          <a:effectRef idx="1">
            <a:schemeClr val="accent6"/>
          </a:effectRef>
          <a:fontRef idx="minor">
            <a:schemeClr val="dk1"/>
          </a:fontRef>
        </p:style>
        <p:txBody>
          <a:bodyPr anchor="ctr"/>
          <a:lstStyle/>
          <a:p>
            <a:pPr algn="ctr" eaLnBrk="1" hangingPunct="1">
              <a:defRPr/>
            </a:pPr>
            <a:r>
              <a:rPr lang="en-US" sz="1400" b="1" dirty="0" err="1">
                <a:solidFill>
                  <a:schemeClr val="tx1"/>
                </a:solidFill>
                <a:latin typeface="Times New Roman" pitchFamily="18" charset="0"/>
                <a:cs typeface="Times New Roman" pitchFamily="18" charset="0"/>
              </a:rPr>
              <a:t>Vô</a:t>
            </a:r>
            <a:r>
              <a:rPr lang="en-US" sz="1400" b="1" dirty="0">
                <a:solidFill>
                  <a:schemeClr val="tx1"/>
                </a:solidFill>
                <a:latin typeface="Times New Roman" pitchFamily="18" charset="0"/>
                <a:cs typeface="Times New Roman" pitchFamily="18" charset="0"/>
              </a:rPr>
              <a:t> </a:t>
            </a:r>
            <a:r>
              <a:rPr lang="en-US" sz="1400" b="1" dirty="0" err="1">
                <a:solidFill>
                  <a:schemeClr val="tx1"/>
                </a:solidFill>
                <a:latin typeface="Times New Roman" pitchFamily="18" charset="0"/>
                <a:cs typeface="Times New Roman" pitchFamily="18" charset="0"/>
              </a:rPr>
              <a:t>sản</a:t>
            </a:r>
            <a:endParaRPr lang="en-US" sz="1400" b="1" dirty="0">
              <a:solidFill>
                <a:schemeClr val="tx1"/>
              </a:solidFill>
              <a:latin typeface="Times New Roman" pitchFamily="18" charset="0"/>
              <a:cs typeface="Times New Roman" pitchFamily="18" charset="0"/>
            </a:endParaRPr>
          </a:p>
        </p:txBody>
      </p:sp>
      <p:sp>
        <p:nvSpPr>
          <p:cNvPr id="12" name="Oval 11"/>
          <p:cNvSpPr/>
          <p:nvPr/>
        </p:nvSpPr>
        <p:spPr>
          <a:xfrm>
            <a:off x="2969348" y="4514136"/>
            <a:ext cx="1906669" cy="959281"/>
          </a:xfrm>
          <a:prstGeom prst="ellipse">
            <a:avLst/>
          </a:prstGeom>
          <a:ln/>
        </p:spPr>
        <p:style>
          <a:lnRef idx="0">
            <a:schemeClr val="accent6"/>
          </a:lnRef>
          <a:fillRef idx="3">
            <a:schemeClr val="accent6"/>
          </a:fillRef>
          <a:effectRef idx="3">
            <a:schemeClr val="accent6"/>
          </a:effectRef>
          <a:fontRef idx="minor">
            <a:schemeClr val="lt1"/>
          </a:fontRef>
        </p:style>
        <p:txBody>
          <a:bodyPr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eaLnBrk="1" hangingPunct="1">
              <a:defRPr/>
            </a:pPr>
            <a:r>
              <a:rPr lang="en-US" sz="1400" b="1" dirty="0" err="1">
                <a:latin typeface="Times New Roman" pitchFamily="18" charset="0"/>
                <a:cs typeface="Times New Roman" pitchFamily="18" charset="0"/>
              </a:rPr>
              <a:t>Nước</a:t>
            </a:r>
            <a:r>
              <a:rPr lang="en-US" sz="1400" b="1" dirty="0">
                <a:latin typeface="Times New Roman" pitchFamily="18" charset="0"/>
                <a:cs typeface="Times New Roman" pitchFamily="18" charset="0"/>
              </a:rPr>
              <a:t> </a:t>
            </a:r>
            <a:r>
              <a:rPr lang="en-US" sz="1400" b="1" dirty="0" err="1">
                <a:latin typeface="Times New Roman" pitchFamily="18" charset="0"/>
                <a:cs typeface="Times New Roman" pitchFamily="18" charset="0"/>
              </a:rPr>
              <a:t>Nga</a:t>
            </a:r>
            <a:endParaRPr lang="en-US" sz="1400" b="1" dirty="0">
              <a:latin typeface="Times New Roman" pitchFamily="18" charset="0"/>
              <a:cs typeface="Times New Roman" pitchFamily="18" charset="0"/>
            </a:endParaRPr>
          </a:p>
        </p:txBody>
      </p:sp>
      <p:sp>
        <p:nvSpPr>
          <p:cNvPr id="13" name="Oval 12"/>
          <p:cNvSpPr/>
          <p:nvPr/>
        </p:nvSpPr>
        <p:spPr>
          <a:xfrm>
            <a:off x="7795193" y="4524002"/>
            <a:ext cx="1906668" cy="1034165"/>
          </a:xfrm>
          <a:prstGeom prst="ellipse">
            <a:avLst/>
          </a:prstGeom>
          <a:ln/>
        </p:spPr>
        <p:style>
          <a:lnRef idx="0">
            <a:schemeClr val="accent6"/>
          </a:lnRef>
          <a:fillRef idx="3">
            <a:schemeClr val="accent6"/>
          </a:fillRef>
          <a:effectRef idx="3">
            <a:schemeClr val="accent6"/>
          </a:effectRef>
          <a:fontRef idx="minor">
            <a:schemeClr val="lt1"/>
          </a:fontRef>
        </p:style>
        <p:txBody>
          <a:bodyPr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eaLnBrk="1" hangingPunct="1">
              <a:defRPr/>
            </a:pPr>
            <a:r>
              <a:rPr lang="en-US" sz="1400" b="1" dirty="0" err="1">
                <a:latin typeface="Times New Roman" pitchFamily="18" charset="0"/>
                <a:cs typeface="Times New Roman" pitchFamily="18" charset="0"/>
              </a:rPr>
              <a:t>Các</a:t>
            </a:r>
            <a:r>
              <a:rPr lang="en-US" sz="1400" b="1" dirty="0">
                <a:latin typeface="Times New Roman" pitchFamily="18" charset="0"/>
                <a:cs typeface="Times New Roman" pitchFamily="18" charset="0"/>
              </a:rPr>
              <a:t> </a:t>
            </a:r>
            <a:r>
              <a:rPr lang="en-US" sz="1400" b="1" dirty="0" err="1">
                <a:latin typeface="Times New Roman" pitchFamily="18" charset="0"/>
                <a:cs typeface="Times New Roman" pitchFamily="18" charset="0"/>
              </a:rPr>
              <a:t>nước</a:t>
            </a:r>
            <a:r>
              <a:rPr lang="en-US" sz="1400" b="1" dirty="0">
                <a:latin typeface="Times New Roman" pitchFamily="18" charset="0"/>
                <a:cs typeface="Times New Roman" pitchFamily="18" charset="0"/>
              </a:rPr>
              <a:t> </a:t>
            </a:r>
            <a:r>
              <a:rPr lang="en-US" sz="1400" b="1" dirty="0" err="1">
                <a:latin typeface="Times New Roman" pitchFamily="18" charset="0"/>
                <a:cs typeface="Times New Roman" pitchFamily="18" charset="0"/>
              </a:rPr>
              <a:t>Đế</a:t>
            </a:r>
            <a:r>
              <a:rPr lang="en-US" sz="1400" b="1" dirty="0">
                <a:latin typeface="Times New Roman" pitchFamily="18" charset="0"/>
                <a:cs typeface="Times New Roman" pitchFamily="18" charset="0"/>
              </a:rPr>
              <a:t> </a:t>
            </a:r>
            <a:r>
              <a:rPr lang="en-US" sz="1400" b="1" dirty="0" err="1">
                <a:latin typeface="Times New Roman" pitchFamily="18" charset="0"/>
                <a:cs typeface="Times New Roman" pitchFamily="18" charset="0"/>
              </a:rPr>
              <a:t>quốc</a:t>
            </a:r>
            <a:endParaRPr lang="en-US" sz="1400" b="1" dirty="0">
              <a:latin typeface="Times New Roman" pitchFamily="18" charset="0"/>
              <a:cs typeface="Times New Roman" pitchFamily="18" charset="0"/>
            </a:endParaRPr>
          </a:p>
        </p:txBody>
      </p:sp>
      <p:grpSp>
        <p:nvGrpSpPr>
          <p:cNvPr id="14" name="Group 22"/>
          <p:cNvGrpSpPr>
            <a:grpSpLocks/>
          </p:cNvGrpSpPr>
          <p:nvPr/>
        </p:nvGrpSpPr>
        <p:grpSpPr bwMode="auto">
          <a:xfrm>
            <a:off x="5332332" y="3484441"/>
            <a:ext cx="1749361" cy="509673"/>
            <a:chOff x="3096134" y="4572000"/>
            <a:chExt cx="1676400" cy="381000"/>
          </a:xfrm>
          <a:solidFill>
            <a:srgbClr val="FF0000"/>
          </a:solidFill>
        </p:grpSpPr>
        <p:sp>
          <p:nvSpPr>
            <p:cNvPr id="15" name="Right Arrow 14"/>
            <p:cNvSpPr/>
            <p:nvPr/>
          </p:nvSpPr>
          <p:spPr>
            <a:xfrm>
              <a:off x="3096134" y="4572000"/>
              <a:ext cx="838200" cy="381000"/>
            </a:xfrm>
            <a:prstGeom prst="rightArrow">
              <a:avLst/>
            </a:prstGeom>
            <a:grpFill/>
          </p:spPr>
          <p:style>
            <a:lnRef idx="0">
              <a:schemeClr val="accent2"/>
            </a:lnRef>
            <a:fillRef idx="3">
              <a:schemeClr val="accent2"/>
            </a:fillRef>
            <a:effectRef idx="3">
              <a:schemeClr val="accent2"/>
            </a:effectRef>
            <a:fontRef idx="minor">
              <a:schemeClr val="lt1"/>
            </a:fontRef>
          </p:style>
          <p:txBody>
            <a:bodyPr anchor="ctr"/>
            <a:lstStyle/>
            <a:p>
              <a:pPr algn="ctr" eaLnBrk="1" hangingPunct="1">
                <a:defRPr/>
              </a:pPr>
              <a:endParaRPr lang="en-US" sz="1400">
                <a:latin typeface="Times New Roman" pitchFamily="18" charset="0"/>
                <a:cs typeface="Times New Roman" pitchFamily="18" charset="0"/>
              </a:endParaRPr>
            </a:p>
          </p:txBody>
        </p:sp>
        <p:sp>
          <p:nvSpPr>
            <p:cNvPr id="16" name="Left Arrow 15"/>
            <p:cNvSpPr/>
            <p:nvPr/>
          </p:nvSpPr>
          <p:spPr>
            <a:xfrm>
              <a:off x="3934334" y="4572000"/>
              <a:ext cx="838200" cy="381000"/>
            </a:xfrm>
            <a:prstGeom prst="leftArrow">
              <a:avLst/>
            </a:prstGeom>
            <a:grpFill/>
          </p:spPr>
          <p:style>
            <a:lnRef idx="0">
              <a:schemeClr val="accent2"/>
            </a:lnRef>
            <a:fillRef idx="3">
              <a:schemeClr val="accent2"/>
            </a:fillRef>
            <a:effectRef idx="3">
              <a:schemeClr val="accent2"/>
            </a:effectRef>
            <a:fontRef idx="minor">
              <a:schemeClr val="lt1"/>
            </a:fontRef>
          </p:style>
          <p:txBody>
            <a:bodyPr anchor="ctr"/>
            <a:lstStyle/>
            <a:p>
              <a:pPr algn="ctr" eaLnBrk="1" hangingPunct="1">
                <a:defRPr/>
              </a:pPr>
              <a:endParaRPr lang="en-US" sz="1400">
                <a:latin typeface="Times New Roman" pitchFamily="18" charset="0"/>
                <a:cs typeface="Times New Roman" pitchFamily="18" charset="0"/>
              </a:endParaRPr>
            </a:p>
          </p:txBody>
        </p:sp>
      </p:grpSp>
      <p:sp>
        <p:nvSpPr>
          <p:cNvPr id="17" name="Text Box 22"/>
          <p:cNvSpPr txBox="1">
            <a:spLocks noChangeArrowheads="1"/>
          </p:cNvSpPr>
          <p:nvPr/>
        </p:nvSpPr>
        <p:spPr bwMode="auto">
          <a:xfrm>
            <a:off x="3102426" y="274662"/>
            <a:ext cx="5987149" cy="502766"/>
          </a:xfrm>
          <a:prstGeom prst="rect">
            <a:avLst/>
          </a:prstGeom>
          <a:solidFill>
            <a:schemeClr val="accent2">
              <a:lumMod val="50000"/>
            </a:schemeClr>
          </a:solidFill>
          <a:ln>
            <a:noFill/>
          </a:ln>
          <a:effectLst/>
        </p:spPr>
        <p:txBody>
          <a:bodyPr wrap="squar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gn="ctr" eaLnBrk="1" hangingPunct="1">
              <a:spcBef>
                <a:spcPct val="50000"/>
              </a:spcBef>
            </a:pPr>
            <a:r>
              <a:rPr lang="en-US" altLang="vi-VN" sz="2667" b="1" dirty="0">
                <a:solidFill>
                  <a:schemeClr val="bg1"/>
                </a:solidFill>
                <a:latin typeface="Times New Roman" pitchFamily="18" charset="0"/>
                <a:cs typeface="Times New Roman" pitchFamily="18" charset="0"/>
              </a:rPr>
              <a:t>Nước </a:t>
            </a:r>
            <a:r>
              <a:rPr lang="en-US" altLang="vi-VN" sz="2667" b="1" dirty="0" err="1">
                <a:solidFill>
                  <a:schemeClr val="bg1"/>
                </a:solidFill>
                <a:latin typeface="Times New Roman" pitchFamily="18" charset="0"/>
                <a:cs typeface="Times New Roman" pitchFamily="18" charset="0"/>
              </a:rPr>
              <a:t>Nga</a:t>
            </a:r>
            <a:r>
              <a:rPr lang="en-US" altLang="vi-VN" sz="2667" b="1" dirty="0">
                <a:solidFill>
                  <a:schemeClr val="bg1"/>
                </a:solidFill>
                <a:latin typeface="Times New Roman" pitchFamily="18" charset="0"/>
                <a:cs typeface="Times New Roman" pitchFamily="18" charset="0"/>
              </a:rPr>
              <a:t> tập </a:t>
            </a:r>
            <a:r>
              <a:rPr lang="en-US" altLang="vi-VN" sz="2667" b="1" dirty="0" err="1">
                <a:solidFill>
                  <a:schemeClr val="bg1"/>
                </a:solidFill>
                <a:latin typeface="Times New Roman" pitchFamily="18" charset="0"/>
                <a:cs typeface="Times New Roman" pitchFamily="18" charset="0"/>
              </a:rPr>
              <a:t>trung</a:t>
            </a:r>
            <a:r>
              <a:rPr lang="en-US" altLang="vi-VN" sz="2667" b="1" dirty="0">
                <a:solidFill>
                  <a:schemeClr val="bg1"/>
                </a:solidFill>
                <a:latin typeface="Times New Roman" pitchFamily="18" charset="0"/>
                <a:cs typeface="Times New Roman" pitchFamily="18" charset="0"/>
              </a:rPr>
              <a:t> </a:t>
            </a:r>
            <a:r>
              <a:rPr lang="en-US" altLang="vi-VN" sz="2667" b="1" dirty="0" err="1">
                <a:solidFill>
                  <a:schemeClr val="bg1"/>
                </a:solidFill>
                <a:latin typeface="Times New Roman" pitchFamily="18" charset="0"/>
                <a:cs typeface="Times New Roman" pitchFamily="18" charset="0"/>
              </a:rPr>
              <a:t>nhiều</a:t>
            </a:r>
            <a:r>
              <a:rPr lang="en-US" altLang="vi-VN" sz="2667" b="1" dirty="0">
                <a:solidFill>
                  <a:schemeClr val="bg1"/>
                </a:solidFill>
                <a:latin typeface="Times New Roman" pitchFamily="18" charset="0"/>
                <a:cs typeface="Times New Roman" pitchFamily="18" charset="0"/>
              </a:rPr>
              <a:t> </a:t>
            </a:r>
            <a:r>
              <a:rPr lang="en-US" altLang="vi-VN" sz="2667" b="1" dirty="0" err="1">
                <a:solidFill>
                  <a:schemeClr val="bg1"/>
                </a:solidFill>
                <a:latin typeface="Times New Roman" pitchFamily="18" charset="0"/>
                <a:cs typeface="Times New Roman" pitchFamily="18" charset="0"/>
              </a:rPr>
              <a:t>mâu</a:t>
            </a:r>
            <a:r>
              <a:rPr lang="en-US" altLang="vi-VN" sz="2667" b="1" dirty="0">
                <a:solidFill>
                  <a:schemeClr val="bg1"/>
                </a:solidFill>
                <a:latin typeface="Times New Roman" pitchFamily="18" charset="0"/>
                <a:cs typeface="Times New Roman" pitchFamily="18" charset="0"/>
              </a:rPr>
              <a:t> </a:t>
            </a:r>
            <a:r>
              <a:rPr lang="en-US" altLang="vi-VN" sz="2667" b="1" dirty="0" err="1">
                <a:solidFill>
                  <a:schemeClr val="bg1"/>
                </a:solidFill>
                <a:latin typeface="Times New Roman" pitchFamily="18" charset="0"/>
                <a:cs typeface="Times New Roman" pitchFamily="18" charset="0"/>
              </a:rPr>
              <a:t>thuẫn</a:t>
            </a:r>
            <a:endParaRPr lang="en-US" altLang="vi-VN" sz="2667" b="1" dirty="0">
              <a:solidFill>
                <a:schemeClr val="bg1"/>
              </a:solidFill>
              <a:latin typeface="Times New Roman" pitchFamily="18" charset="0"/>
              <a:cs typeface="Times New Roman" pitchFamily="18" charset="0"/>
            </a:endParaRPr>
          </a:p>
        </p:txBody>
      </p:sp>
      <p:sp>
        <p:nvSpPr>
          <p:cNvPr id="18" name="Oval 12"/>
          <p:cNvSpPr/>
          <p:nvPr/>
        </p:nvSpPr>
        <p:spPr>
          <a:xfrm>
            <a:off x="2942398" y="5701733"/>
            <a:ext cx="1906669" cy="949415"/>
          </a:xfrm>
          <a:prstGeom prst="ellipse">
            <a:avLst/>
          </a:prstGeom>
          <a:ln/>
        </p:spPr>
        <p:style>
          <a:lnRef idx="1">
            <a:schemeClr val="accent5"/>
          </a:lnRef>
          <a:fillRef idx="2">
            <a:schemeClr val="accent5"/>
          </a:fillRef>
          <a:effectRef idx="1">
            <a:schemeClr val="accent5"/>
          </a:effectRef>
          <a:fontRef idx="minor">
            <a:schemeClr val="dk1"/>
          </a:fontRef>
        </p:style>
        <p:txBody>
          <a:bodyPr anchor="ctr"/>
          <a:lstStyle/>
          <a:p>
            <a:pPr algn="ctr" eaLnBrk="1" hangingPunct="1">
              <a:defRPr/>
            </a:pPr>
            <a:r>
              <a:rPr lang="en-US" sz="1400" b="1" dirty="0" err="1">
                <a:solidFill>
                  <a:schemeClr val="tx1"/>
                </a:solidFill>
                <a:latin typeface="Times New Roman" pitchFamily="18" charset="0"/>
                <a:cs typeface="Times New Roman" pitchFamily="18" charset="0"/>
              </a:rPr>
              <a:t>Nhân</a:t>
            </a:r>
            <a:r>
              <a:rPr lang="en-US" sz="1400" b="1" dirty="0">
                <a:solidFill>
                  <a:schemeClr val="tx1"/>
                </a:solidFill>
                <a:latin typeface="Times New Roman" pitchFamily="18" charset="0"/>
                <a:cs typeface="Times New Roman" pitchFamily="18" charset="0"/>
              </a:rPr>
              <a:t> </a:t>
            </a:r>
            <a:r>
              <a:rPr lang="en-US" sz="1400" b="1" dirty="0" err="1">
                <a:solidFill>
                  <a:schemeClr val="tx1"/>
                </a:solidFill>
                <a:latin typeface="Times New Roman" pitchFamily="18" charset="0"/>
                <a:cs typeface="Times New Roman" pitchFamily="18" charset="0"/>
              </a:rPr>
              <a:t>dân</a:t>
            </a:r>
            <a:r>
              <a:rPr lang="en-US" sz="1400" b="1" dirty="0">
                <a:solidFill>
                  <a:schemeClr val="tx1"/>
                </a:solidFill>
                <a:latin typeface="Times New Roman" pitchFamily="18" charset="0"/>
                <a:cs typeface="Times New Roman" pitchFamily="18" charset="0"/>
              </a:rPr>
              <a:t> </a:t>
            </a:r>
            <a:r>
              <a:rPr lang="en-US" sz="1400" b="1" dirty="0" err="1">
                <a:solidFill>
                  <a:schemeClr val="tx1"/>
                </a:solidFill>
                <a:latin typeface="Times New Roman" pitchFamily="18" charset="0"/>
                <a:cs typeface="Times New Roman" pitchFamily="18" charset="0"/>
              </a:rPr>
              <a:t>Nga</a:t>
            </a:r>
            <a:endParaRPr lang="en-US" sz="1400" b="1" dirty="0">
              <a:solidFill>
                <a:schemeClr val="tx1"/>
              </a:solidFill>
              <a:latin typeface="Times New Roman" pitchFamily="18" charset="0"/>
              <a:cs typeface="Times New Roman" pitchFamily="18" charset="0"/>
            </a:endParaRPr>
          </a:p>
        </p:txBody>
      </p:sp>
      <p:sp>
        <p:nvSpPr>
          <p:cNvPr id="19" name="Oval 15"/>
          <p:cNvSpPr/>
          <p:nvPr/>
        </p:nvSpPr>
        <p:spPr>
          <a:xfrm>
            <a:off x="7771421" y="5701733"/>
            <a:ext cx="1906667" cy="949415"/>
          </a:xfrm>
          <a:prstGeom prst="ellipse">
            <a:avLst/>
          </a:prstGeom>
          <a:ln/>
        </p:spPr>
        <p:style>
          <a:lnRef idx="1">
            <a:schemeClr val="accent5"/>
          </a:lnRef>
          <a:fillRef idx="2">
            <a:schemeClr val="accent5"/>
          </a:fillRef>
          <a:effectRef idx="1">
            <a:schemeClr val="accent5"/>
          </a:effectRef>
          <a:fontRef idx="minor">
            <a:schemeClr val="dk1"/>
          </a:fontRef>
        </p:style>
        <p:txBody>
          <a:bodyPr anchor="ctr"/>
          <a:lstStyle/>
          <a:p>
            <a:pPr algn="ctr" eaLnBrk="1" hangingPunct="1">
              <a:defRPr/>
            </a:pPr>
            <a:r>
              <a:rPr lang="en-US" sz="1400" b="1" dirty="0" err="1">
                <a:solidFill>
                  <a:schemeClr val="tx1"/>
                </a:solidFill>
                <a:latin typeface="Times New Roman" pitchFamily="18" charset="0"/>
                <a:cs typeface="Times New Roman" pitchFamily="18" charset="0"/>
              </a:rPr>
              <a:t>Nga</a:t>
            </a:r>
            <a:r>
              <a:rPr lang="en-US" sz="1400" b="1" dirty="0">
                <a:solidFill>
                  <a:schemeClr val="tx1"/>
                </a:solidFill>
                <a:latin typeface="Times New Roman" pitchFamily="18" charset="0"/>
                <a:cs typeface="Times New Roman" pitchFamily="18" charset="0"/>
              </a:rPr>
              <a:t> </a:t>
            </a:r>
            <a:r>
              <a:rPr lang="en-US" sz="1400" b="1" dirty="0" err="1">
                <a:solidFill>
                  <a:schemeClr val="tx1"/>
                </a:solidFill>
                <a:latin typeface="Times New Roman" pitchFamily="18" charset="0"/>
                <a:cs typeface="Times New Roman" pitchFamily="18" charset="0"/>
              </a:rPr>
              <a:t>Hoàng</a:t>
            </a:r>
            <a:endParaRPr lang="en-US" sz="1400" b="1" dirty="0">
              <a:solidFill>
                <a:schemeClr val="tx1"/>
              </a:solidFill>
              <a:latin typeface="Times New Roman" pitchFamily="18" charset="0"/>
              <a:cs typeface="Times New Roman" pitchFamily="18" charset="0"/>
            </a:endParaRPr>
          </a:p>
        </p:txBody>
      </p:sp>
      <p:grpSp>
        <p:nvGrpSpPr>
          <p:cNvPr id="2" name="Group 1">
            <a:extLst>
              <a:ext uri="{FF2B5EF4-FFF2-40B4-BE49-F238E27FC236}">
                <a16:creationId xmlns:a16="http://schemas.microsoft.com/office/drawing/2014/main" id="{8C4A17FE-B2DF-95F2-0832-6AAAEB3E0B60}"/>
              </a:ext>
            </a:extLst>
          </p:cNvPr>
          <p:cNvGrpSpPr/>
          <p:nvPr/>
        </p:nvGrpSpPr>
        <p:grpSpPr>
          <a:xfrm>
            <a:off x="5379151" y="2376161"/>
            <a:ext cx="1702541" cy="521601"/>
            <a:chOff x="4034363" y="1782120"/>
            <a:chExt cx="1276906" cy="391201"/>
          </a:xfrm>
        </p:grpSpPr>
        <p:sp>
          <p:nvSpPr>
            <p:cNvPr id="20" name="Right Arrow 19"/>
            <p:cNvSpPr/>
            <p:nvPr/>
          </p:nvSpPr>
          <p:spPr bwMode="auto">
            <a:xfrm>
              <a:off x="4034363" y="1791066"/>
              <a:ext cx="628650" cy="382255"/>
            </a:xfrm>
            <a:prstGeom prst="rightArrow">
              <a:avLst/>
            </a:prstGeom>
            <a:solidFill>
              <a:srgbClr val="FF0000"/>
            </a:solidFill>
          </p:spPr>
          <p:style>
            <a:lnRef idx="0">
              <a:schemeClr val="accent2"/>
            </a:lnRef>
            <a:fillRef idx="3">
              <a:schemeClr val="accent2"/>
            </a:fillRef>
            <a:effectRef idx="3">
              <a:schemeClr val="accent2"/>
            </a:effectRef>
            <a:fontRef idx="minor">
              <a:schemeClr val="lt1"/>
            </a:fontRef>
          </p:style>
          <p:txBody>
            <a:bodyPr anchor="ctr"/>
            <a:lstStyle/>
            <a:p>
              <a:pPr algn="ctr" eaLnBrk="1" hangingPunct="1">
                <a:defRPr/>
              </a:pPr>
              <a:endParaRPr lang="en-US" sz="1400">
                <a:latin typeface="Times New Roman" pitchFamily="18" charset="0"/>
                <a:cs typeface="Times New Roman" pitchFamily="18" charset="0"/>
              </a:endParaRPr>
            </a:p>
          </p:txBody>
        </p:sp>
        <p:sp>
          <p:nvSpPr>
            <p:cNvPr id="21" name="Left Arrow 20"/>
            <p:cNvSpPr/>
            <p:nvPr/>
          </p:nvSpPr>
          <p:spPr bwMode="auto">
            <a:xfrm>
              <a:off x="4682619" y="1782120"/>
              <a:ext cx="628650" cy="382255"/>
            </a:xfrm>
            <a:prstGeom prst="leftArrow">
              <a:avLst/>
            </a:prstGeom>
            <a:solidFill>
              <a:srgbClr val="FF0000"/>
            </a:solidFill>
          </p:spPr>
          <p:style>
            <a:lnRef idx="0">
              <a:schemeClr val="accent2"/>
            </a:lnRef>
            <a:fillRef idx="3">
              <a:schemeClr val="accent2"/>
            </a:fillRef>
            <a:effectRef idx="3">
              <a:schemeClr val="accent2"/>
            </a:effectRef>
            <a:fontRef idx="minor">
              <a:schemeClr val="lt1"/>
            </a:fontRef>
          </p:style>
          <p:txBody>
            <a:bodyPr anchor="ctr"/>
            <a:lstStyle/>
            <a:p>
              <a:pPr algn="ctr" eaLnBrk="1" hangingPunct="1">
                <a:defRPr/>
              </a:pPr>
              <a:endParaRPr lang="en-US" sz="1400">
                <a:latin typeface="Times New Roman" pitchFamily="18" charset="0"/>
                <a:cs typeface="Times New Roman" pitchFamily="18" charset="0"/>
              </a:endParaRPr>
            </a:p>
          </p:txBody>
        </p:sp>
      </p:grpSp>
      <p:grpSp>
        <p:nvGrpSpPr>
          <p:cNvPr id="22" name="Group 22"/>
          <p:cNvGrpSpPr>
            <a:grpSpLocks/>
          </p:cNvGrpSpPr>
          <p:nvPr/>
        </p:nvGrpSpPr>
        <p:grpSpPr bwMode="auto">
          <a:xfrm>
            <a:off x="5405292" y="4748805"/>
            <a:ext cx="1676400" cy="509673"/>
            <a:chOff x="3096134" y="4572000"/>
            <a:chExt cx="1676400" cy="381000"/>
          </a:xfrm>
          <a:solidFill>
            <a:srgbClr val="FF0000"/>
          </a:solidFill>
        </p:grpSpPr>
        <p:sp>
          <p:nvSpPr>
            <p:cNvPr id="23" name="Right Arrow 22"/>
            <p:cNvSpPr/>
            <p:nvPr/>
          </p:nvSpPr>
          <p:spPr>
            <a:xfrm>
              <a:off x="3096134" y="4572000"/>
              <a:ext cx="838200" cy="381000"/>
            </a:xfrm>
            <a:prstGeom prst="rightArrow">
              <a:avLst/>
            </a:prstGeom>
            <a:grpFill/>
          </p:spPr>
          <p:style>
            <a:lnRef idx="0">
              <a:schemeClr val="accent2"/>
            </a:lnRef>
            <a:fillRef idx="3">
              <a:schemeClr val="accent2"/>
            </a:fillRef>
            <a:effectRef idx="3">
              <a:schemeClr val="accent2"/>
            </a:effectRef>
            <a:fontRef idx="minor">
              <a:schemeClr val="lt1"/>
            </a:fontRef>
          </p:style>
          <p:txBody>
            <a:bodyPr anchor="ctr"/>
            <a:lstStyle/>
            <a:p>
              <a:pPr algn="ctr" eaLnBrk="1" hangingPunct="1">
                <a:defRPr/>
              </a:pPr>
              <a:endParaRPr lang="en-US" sz="1400">
                <a:latin typeface="Times New Roman" pitchFamily="18" charset="0"/>
                <a:cs typeface="Times New Roman" pitchFamily="18" charset="0"/>
              </a:endParaRPr>
            </a:p>
          </p:txBody>
        </p:sp>
        <p:sp>
          <p:nvSpPr>
            <p:cNvPr id="24" name="Left Arrow 23"/>
            <p:cNvSpPr/>
            <p:nvPr/>
          </p:nvSpPr>
          <p:spPr>
            <a:xfrm>
              <a:off x="3934334" y="4572000"/>
              <a:ext cx="838200" cy="381000"/>
            </a:xfrm>
            <a:prstGeom prst="leftArrow">
              <a:avLst/>
            </a:prstGeom>
            <a:grpFill/>
          </p:spPr>
          <p:style>
            <a:lnRef idx="0">
              <a:schemeClr val="accent2"/>
            </a:lnRef>
            <a:fillRef idx="3">
              <a:schemeClr val="accent2"/>
            </a:fillRef>
            <a:effectRef idx="3">
              <a:schemeClr val="accent2"/>
            </a:effectRef>
            <a:fontRef idx="minor">
              <a:schemeClr val="lt1"/>
            </a:fontRef>
          </p:style>
          <p:txBody>
            <a:bodyPr anchor="ctr"/>
            <a:lstStyle/>
            <a:p>
              <a:pPr algn="ctr" eaLnBrk="1" hangingPunct="1">
                <a:defRPr/>
              </a:pPr>
              <a:endParaRPr lang="en-US" sz="1400">
                <a:latin typeface="Times New Roman" pitchFamily="18" charset="0"/>
                <a:cs typeface="Times New Roman" pitchFamily="18" charset="0"/>
              </a:endParaRPr>
            </a:p>
          </p:txBody>
        </p:sp>
      </p:grpSp>
      <p:grpSp>
        <p:nvGrpSpPr>
          <p:cNvPr id="25" name="Group 22"/>
          <p:cNvGrpSpPr>
            <a:grpSpLocks/>
          </p:cNvGrpSpPr>
          <p:nvPr/>
        </p:nvGrpSpPr>
        <p:grpSpPr bwMode="auto">
          <a:xfrm>
            <a:off x="5383984" y="5921602"/>
            <a:ext cx="1676400" cy="509673"/>
            <a:chOff x="3096134" y="4572000"/>
            <a:chExt cx="1676400" cy="381000"/>
          </a:xfrm>
          <a:solidFill>
            <a:srgbClr val="FF0000"/>
          </a:solidFill>
        </p:grpSpPr>
        <p:sp>
          <p:nvSpPr>
            <p:cNvPr id="26" name="Right Arrow 25"/>
            <p:cNvSpPr/>
            <p:nvPr/>
          </p:nvSpPr>
          <p:spPr>
            <a:xfrm>
              <a:off x="3096134" y="4572000"/>
              <a:ext cx="838200" cy="381000"/>
            </a:xfrm>
            <a:prstGeom prst="rightArrow">
              <a:avLst/>
            </a:prstGeom>
            <a:grpFill/>
          </p:spPr>
          <p:style>
            <a:lnRef idx="0">
              <a:schemeClr val="accent2"/>
            </a:lnRef>
            <a:fillRef idx="3">
              <a:schemeClr val="accent2"/>
            </a:fillRef>
            <a:effectRef idx="3">
              <a:schemeClr val="accent2"/>
            </a:effectRef>
            <a:fontRef idx="minor">
              <a:schemeClr val="lt1"/>
            </a:fontRef>
          </p:style>
          <p:txBody>
            <a:bodyPr anchor="ctr"/>
            <a:lstStyle/>
            <a:p>
              <a:pPr algn="ctr" eaLnBrk="1" hangingPunct="1">
                <a:defRPr/>
              </a:pPr>
              <a:endParaRPr lang="en-US" sz="1400">
                <a:latin typeface="Times New Roman" pitchFamily="18" charset="0"/>
                <a:cs typeface="Times New Roman" pitchFamily="18" charset="0"/>
              </a:endParaRPr>
            </a:p>
          </p:txBody>
        </p:sp>
        <p:sp>
          <p:nvSpPr>
            <p:cNvPr id="27" name="Left Arrow 26"/>
            <p:cNvSpPr/>
            <p:nvPr/>
          </p:nvSpPr>
          <p:spPr>
            <a:xfrm>
              <a:off x="3934334" y="4572000"/>
              <a:ext cx="838200" cy="381000"/>
            </a:xfrm>
            <a:prstGeom prst="leftArrow">
              <a:avLst/>
            </a:prstGeom>
            <a:grpFill/>
          </p:spPr>
          <p:style>
            <a:lnRef idx="0">
              <a:schemeClr val="accent2"/>
            </a:lnRef>
            <a:fillRef idx="3">
              <a:schemeClr val="accent2"/>
            </a:fillRef>
            <a:effectRef idx="3">
              <a:schemeClr val="accent2"/>
            </a:effectRef>
            <a:fontRef idx="minor">
              <a:schemeClr val="lt1"/>
            </a:fontRef>
          </p:style>
          <p:txBody>
            <a:bodyPr anchor="ctr"/>
            <a:lstStyle/>
            <a:p>
              <a:pPr algn="ctr" eaLnBrk="1" hangingPunct="1">
                <a:defRPr/>
              </a:pPr>
              <a:endParaRPr lang="en-US" sz="1400">
                <a:latin typeface="Times New Roman" pitchFamily="18" charset="0"/>
                <a:cs typeface="Times New Roman" pitchFamily="18" charset="0"/>
              </a:endParaRPr>
            </a:p>
          </p:txBody>
        </p:sp>
      </p:grpSp>
      <p:grpSp>
        <p:nvGrpSpPr>
          <p:cNvPr id="28" name="Group 22"/>
          <p:cNvGrpSpPr>
            <a:grpSpLocks/>
          </p:cNvGrpSpPr>
          <p:nvPr/>
        </p:nvGrpSpPr>
        <p:grpSpPr bwMode="auto">
          <a:xfrm>
            <a:off x="5383984" y="1265818"/>
            <a:ext cx="1676400" cy="509673"/>
            <a:chOff x="3096134" y="4572000"/>
            <a:chExt cx="1676400" cy="381000"/>
          </a:xfrm>
          <a:solidFill>
            <a:srgbClr val="FF0000"/>
          </a:solidFill>
        </p:grpSpPr>
        <p:sp>
          <p:nvSpPr>
            <p:cNvPr id="29" name="Right Arrow 28"/>
            <p:cNvSpPr/>
            <p:nvPr/>
          </p:nvSpPr>
          <p:spPr>
            <a:xfrm>
              <a:off x="3096134" y="4572000"/>
              <a:ext cx="838200" cy="381000"/>
            </a:xfrm>
            <a:prstGeom prst="rightArrow">
              <a:avLst/>
            </a:prstGeom>
            <a:grpFill/>
          </p:spPr>
          <p:style>
            <a:lnRef idx="0">
              <a:schemeClr val="accent2"/>
            </a:lnRef>
            <a:fillRef idx="3">
              <a:schemeClr val="accent2"/>
            </a:fillRef>
            <a:effectRef idx="3">
              <a:schemeClr val="accent2"/>
            </a:effectRef>
            <a:fontRef idx="minor">
              <a:schemeClr val="lt1"/>
            </a:fontRef>
          </p:style>
          <p:txBody>
            <a:bodyPr anchor="ctr"/>
            <a:lstStyle/>
            <a:p>
              <a:pPr algn="ctr" eaLnBrk="1" hangingPunct="1">
                <a:defRPr/>
              </a:pPr>
              <a:endParaRPr lang="en-US" sz="1400">
                <a:latin typeface="Times New Roman" pitchFamily="18" charset="0"/>
                <a:cs typeface="Times New Roman" pitchFamily="18" charset="0"/>
              </a:endParaRPr>
            </a:p>
          </p:txBody>
        </p:sp>
        <p:sp>
          <p:nvSpPr>
            <p:cNvPr id="30" name="Left Arrow 29"/>
            <p:cNvSpPr/>
            <p:nvPr/>
          </p:nvSpPr>
          <p:spPr>
            <a:xfrm>
              <a:off x="3934334" y="4572000"/>
              <a:ext cx="838200" cy="381000"/>
            </a:xfrm>
            <a:prstGeom prst="leftArrow">
              <a:avLst/>
            </a:prstGeom>
            <a:grpFill/>
          </p:spPr>
          <p:style>
            <a:lnRef idx="0">
              <a:schemeClr val="accent2"/>
            </a:lnRef>
            <a:fillRef idx="3">
              <a:schemeClr val="accent2"/>
            </a:fillRef>
            <a:effectRef idx="3">
              <a:schemeClr val="accent2"/>
            </a:effectRef>
            <a:fontRef idx="minor">
              <a:schemeClr val="lt1"/>
            </a:fontRef>
          </p:style>
          <p:txBody>
            <a:bodyPr anchor="ctr"/>
            <a:lstStyle/>
            <a:p>
              <a:pPr algn="ctr" eaLnBrk="1" hangingPunct="1">
                <a:defRPr/>
              </a:pPr>
              <a:endParaRPr lang="en-US" sz="1400">
                <a:latin typeface="Times New Roman" pitchFamily="18" charset="0"/>
                <a:cs typeface="Times New Roman" pitchFamily="18" charset="0"/>
              </a:endParaRPr>
            </a:p>
          </p:txBody>
        </p:sp>
      </p:grpSp>
    </p:spTree>
    <p:extLst>
      <p:ext uri="{BB962C8B-B14F-4D97-AF65-F5344CB8AC3E}">
        <p14:creationId xmlns:p14="http://schemas.microsoft.com/office/powerpoint/2010/main" val="387276450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fltVal val="0"/>
                                          </p:val>
                                        </p:tav>
                                        <p:tav tm="100000">
                                          <p:val>
                                            <p:strVal val="#ppt_h"/>
                                          </p:val>
                                        </p:tav>
                                      </p:tavLst>
                                    </p:anim>
                                    <p:animEffect transition="in" filter="fade">
                                      <p:cBhvr>
                                        <p:cTn id="16" dur="500"/>
                                        <p:tgtEl>
                                          <p:spTgt spid="11"/>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par>
                                <p:cTn id="22" presetID="53" presetClass="entr" presetSubtype="16" fill="hold" nodeType="withEffect">
                                  <p:stCondLst>
                                    <p:cond delay="250"/>
                                  </p:stCondLst>
                                  <p:childTnLst>
                                    <p:set>
                                      <p:cBhvr>
                                        <p:cTn id="23" dur="1" fill="hold">
                                          <p:stCondLst>
                                            <p:cond delay="0"/>
                                          </p:stCondLst>
                                        </p:cTn>
                                        <p:tgtEl>
                                          <p:spTgt spid="28"/>
                                        </p:tgtEl>
                                        <p:attrNameLst>
                                          <p:attrName>style.visibility</p:attrName>
                                        </p:attrNameLst>
                                      </p:cBhvr>
                                      <p:to>
                                        <p:strVal val="visible"/>
                                      </p:to>
                                    </p:set>
                                    <p:anim calcmode="lin" valueType="num">
                                      <p:cBhvr>
                                        <p:cTn id="24" dur="500" fill="hold"/>
                                        <p:tgtEl>
                                          <p:spTgt spid="28"/>
                                        </p:tgtEl>
                                        <p:attrNameLst>
                                          <p:attrName>ppt_w</p:attrName>
                                        </p:attrNameLst>
                                      </p:cBhvr>
                                      <p:tavLst>
                                        <p:tav tm="0">
                                          <p:val>
                                            <p:fltVal val="0"/>
                                          </p:val>
                                        </p:tav>
                                        <p:tav tm="100000">
                                          <p:val>
                                            <p:strVal val="#ppt_w"/>
                                          </p:val>
                                        </p:tav>
                                      </p:tavLst>
                                    </p:anim>
                                    <p:anim calcmode="lin" valueType="num">
                                      <p:cBhvr>
                                        <p:cTn id="25" dur="500" fill="hold"/>
                                        <p:tgtEl>
                                          <p:spTgt spid="28"/>
                                        </p:tgtEl>
                                        <p:attrNameLst>
                                          <p:attrName>ppt_h</p:attrName>
                                        </p:attrNameLst>
                                      </p:cBhvr>
                                      <p:tavLst>
                                        <p:tav tm="0">
                                          <p:val>
                                            <p:fltVal val="0"/>
                                          </p:val>
                                        </p:tav>
                                        <p:tav tm="100000">
                                          <p:val>
                                            <p:strVal val="#ppt_h"/>
                                          </p:val>
                                        </p:tav>
                                      </p:tavLst>
                                    </p:anim>
                                    <p:animEffect transition="in" filter="fade">
                                      <p:cBhvr>
                                        <p:cTn id="26" dur="500"/>
                                        <p:tgtEl>
                                          <p:spTgt spid="28"/>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500" fill="hold"/>
                                        <p:tgtEl>
                                          <p:spTgt spid="10"/>
                                        </p:tgtEl>
                                        <p:attrNameLst>
                                          <p:attrName>ppt_w</p:attrName>
                                        </p:attrNameLst>
                                      </p:cBhvr>
                                      <p:tavLst>
                                        <p:tav tm="0">
                                          <p:val>
                                            <p:fltVal val="0"/>
                                          </p:val>
                                        </p:tav>
                                        <p:tav tm="100000">
                                          <p:val>
                                            <p:strVal val="#ppt_w"/>
                                          </p:val>
                                        </p:tav>
                                      </p:tavLst>
                                    </p:anim>
                                    <p:anim calcmode="lin" valueType="num">
                                      <p:cBhvr>
                                        <p:cTn id="32" dur="500" fill="hold"/>
                                        <p:tgtEl>
                                          <p:spTgt spid="10"/>
                                        </p:tgtEl>
                                        <p:attrNameLst>
                                          <p:attrName>ppt_h</p:attrName>
                                        </p:attrNameLst>
                                      </p:cBhvr>
                                      <p:tavLst>
                                        <p:tav tm="0">
                                          <p:val>
                                            <p:fltVal val="0"/>
                                          </p:val>
                                        </p:tav>
                                        <p:tav tm="100000">
                                          <p:val>
                                            <p:strVal val="#ppt_h"/>
                                          </p:val>
                                        </p:tav>
                                      </p:tavLst>
                                    </p:anim>
                                    <p:animEffect transition="in" filter="fade">
                                      <p:cBhvr>
                                        <p:cTn id="33" dur="500"/>
                                        <p:tgtEl>
                                          <p:spTgt spid="10"/>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7"/>
                                        </p:tgtEl>
                                        <p:attrNameLst>
                                          <p:attrName>style.visibility</p:attrName>
                                        </p:attrNameLst>
                                      </p:cBhvr>
                                      <p:to>
                                        <p:strVal val="visible"/>
                                      </p:to>
                                    </p:set>
                                    <p:anim calcmode="lin" valueType="num">
                                      <p:cBhvr>
                                        <p:cTn id="36" dur="500" fill="hold"/>
                                        <p:tgtEl>
                                          <p:spTgt spid="7"/>
                                        </p:tgtEl>
                                        <p:attrNameLst>
                                          <p:attrName>ppt_w</p:attrName>
                                        </p:attrNameLst>
                                      </p:cBhvr>
                                      <p:tavLst>
                                        <p:tav tm="0">
                                          <p:val>
                                            <p:fltVal val="0"/>
                                          </p:val>
                                        </p:tav>
                                        <p:tav tm="100000">
                                          <p:val>
                                            <p:strVal val="#ppt_w"/>
                                          </p:val>
                                        </p:tav>
                                      </p:tavLst>
                                    </p:anim>
                                    <p:anim calcmode="lin" valueType="num">
                                      <p:cBhvr>
                                        <p:cTn id="37" dur="500" fill="hold"/>
                                        <p:tgtEl>
                                          <p:spTgt spid="7"/>
                                        </p:tgtEl>
                                        <p:attrNameLst>
                                          <p:attrName>ppt_h</p:attrName>
                                        </p:attrNameLst>
                                      </p:cBhvr>
                                      <p:tavLst>
                                        <p:tav tm="0">
                                          <p:val>
                                            <p:fltVal val="0"/>
                                          </p:val>
                                        </p:tav>
                                        <p:tav tm="100000">
                                          <p:val>
                                            <p:strVal val="#ppt_h"/>
                                          </p:val>
                                        </p:tav>
                                      </p:tavLst>
                                    </p:anim>
                                    <p:animEffect transition="in" filter="fade">
                                      <p:cBhvr>
                                        <p:cTn id="38" dur="500"/>
                                        <p:tgtEl>
                                          <p:spTgt spid="7"/>
                                        </p:tgtEl>
                                      </p:cBhvr>
                                    </p:animEffect>
                                  </p:childTnLst>
                                </p:cTn>
                              </p:par>
                              <p:par>
                                <p:cTn id="39" presetID="53" presetClass="entr" presetSubtype="16" fill="hold" nodeType="withEffect">
                                  <p:stCondLst>
                                    <p:cond delay="250"/>
                                  </p:stCondLst>
                                  <p:childTnLst>
                                    <p:set>
                                      <p:cBhvr>
                                        <p:cTn id="40" dur="1" fill="hold">
                                          <p:stCondLst>
                                            <p:cond delay="0"/>
                                          </p:stCondLst>
                                        </p:cTn>
                                        <p:tgtEl>
                                          <p:spTgt spid="2"/>
                                        </p:tgtEl>
                                        <p:attrNameLst>
                                          <p:attrName>style.visibility</p:attrName>
                                        </p:attrNameLst>
                                      </p:cBhvr>
                                      <p:to>
                                        <p:strVal val="visible"/>
                                      </p:to>
                                    </p:set>
                                    <p:anim calcmode="lin" valueType="num">
                                      <p:cBhvr>
                                        <p:cTn id="41" dur="500" fill="hold"/>
                                        <p:tgtEl>
                                          <p:spTgt spid="2"/>
                                        </p:tgtEl>
                                        <p:attrNameLst>
                                          <p:attrName>ppt_w</p:attrName>
                                        </p:attrNameLst>
                                      </p:cBhvr>
                                      <p:tavLst>
                                        <p:tav tm="0">
                                          <p:val>
                                            <p:fltVal val="0"/>
                                          </p:val>
                                        </p:tav>
                                        <p:tav tm="100000">
                                          <p:val>
                                            <p:strVal val="#ppt_w"/>
                                          </p:val>
                                        </p:tav>
                                      </p:tavLst>
                                    </p:anim>
                                    <p:anim calcmode="lin" valueType="num">
                                      <p:cBhvr>
                                        <p:cTn id="42" dur="500" fill="hold"/>
                                        <p:tgtEl>
                                          <p:spTgt spid="2"/>
                                        </p:tgtEl>
                                        <p:attrNameLst>
                                          <p:attrName>ppt_h</p:attrName>
                                        </p:attrNameLst>
                                      </p:cBhvr>
                                      <p:tavLst>
                                        <p:tav tm="0">
                                          <p:val>
                                            <p:fltVal val="0"/>
                                          </p:val>
                                        </p:tav>
                                        <p:tav tm="100000">
                                          <p:val>
                                            <p:strVal val="#ppt_h"/>
                                          </p:val>
                                        </p:tav>
                                      </p:tavLst>
                                    </p:anim>
                                    <p:animEffect transition="in" filter="fade">
                                      <p:cBhvr>
                                        <p:cTn id="43" dur="500"/>
                                        <p:tgtEl>
                                          <p:spTgt spid="2"/>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grpId="0" nodeType="clickEffect">
                                  <p:stCondLst>
                                    <p:cond delay="0"/>
                                  </p:stCondLst>
                                  <p:childTnLst>
                                    <p:set>
                                      <p:cBhvr>
                                        <p:cTn id="47" dur="1" fill="hold">
                                          <p:stCondLst>
                                            <p:cond delay="0"/>
                                          </p:stCondLst>
                                        </p:cTn>
                                        <p:tgtEl>
                                          <p:spTgt spid="9"/>
                                        </p:tgtEl>
                                        <p:attrNameLst>
                                          <p:attrName>style.visibility</p:attrName>
                                        </p:attrNameLst>
                                      </p:cBhvr>
                                      <p:to>
                                        <p:strVal val="visible"/>
                                      </p:to>
                                    </p:set>
                                    <p:anim calcmode="lin" valueType="num">
                                      <p:cBhvr>
                                        <p:cTn id="48" dur="500" fill="hold"/>
                                        <p:tgtEl>
                                          <p:spTgt spid="9"/>
                                        </p:tgtEl>
                                        <p:attrNameLst>
                                          <p:attrName>ppt_w</p:attrName>
                                        </p:attrNameLst>
                                      </p:cBhvr>
                                      <p:tavLst>
                                        <p:tav tm="0">
                                          <p:val>
                                            <p:fltVal val="0"/>
                                          </p:val>
                                        </p:tav>
                                        <p:tav tm="100000">
                                          <p:val>
                                            <p:strVal val="#ppt_w"/>
                                          </p:val>
                                        </p:tav>
                                      </p:tavLst>
                                    </p:anim>
                                    <p:anim calcmode="lin" valueType="num">
                                      <p:cBhvr>
                                        <p:cTn id="49" dur="500" fill="hold"/>
                                        <p:tgtEl>
                                          <p:spTgt spid="9"/>
                                        </p:tgtEl>
                                        <p:attrNameLst>
                                          <p:attrName>ppt_h</p:attrName>
                                        </p:attrNameLst>
                                      </p:cBhvr>
                                      <p:tavLst>
                                        <p:tav tm="0">
                                          <p:val>
                                            <p:fltVal val="0"/>
                                          </p:val>
                                        </p:tav>
                                        <p:tav tm="100000">
                                          <p:val>
                                            <p:strVal val="#ppt_h"/>
                                          </p:val>
                                        </p:tav>
                                      </p:tavLst>
                                    </p:anim>
                                    <p:animEffect transition="in" filter="fade">
                                      <p:cBhvr>
                                        <p:cTn id="50" dur="500"/>
                                        <p:tgtEl>
                                          <p:spTgt spid="9"/>
                                        </p:tgtEl>
                                      </p:cBhvr>
                                    </p:animEffect>
                                  </p:childTnLst>
                                </p:cTn>
                              </p:par>
                              <p:par>
                                <p:cTn id="51" presetID="53" presetClass="entr" presetSubtype="16" fill="hold" grpId="0" nodeType="withEffect">
                                  <p:stCondLst>
                                    <p:cond delay="0"/>
                                  </p:stCondLst>
                                  <p:childTnLst>
                                    <p:set>
                                      <p:cBhvr>
                                        <p:cTn id="52" dur="1" fill="hold">
                                          <p:stCondLst>
                                            <p:cond delay="0"/>
                                          </p:stCondLst>
                                        </p:cTn>
                                        <p:tgtEl>
                                          <p:spTgt spid="8"/>
                                        </p:tgtEl>
                                        <p:attrNameLst>
                                          <p:attrName>style.visibility</p:attrName>
                                        </p:attrNameLst>
                                      </p:cBhvr>
                                      <p:to>
                                        <p:strVal val="visible"/>
                                      </p:to>
                                    </p:set>
                                    <p:anim calcmode="lin" valueType="num">
                                      <p:cBhvr>
                                        <p:cTn id="53" dur="500" fill="hold"/>
                                        <p:tgtEl>
                                          <p:spTgt spid="8"/>
                                        </p:tgtEl>
                                        <p:attrNameLst>
                                          <p:attrName>ppt_w</p:attrName>
                                        </p:attrNameLst>
                                      </p:cBhvr>
                                      <p:tavLst>
                                        <p:tav tm="0">
                                          <p:val>
                                            <p:fltVal val="0"/>
                                          </p:val>
                                        </p:tav>
                                        <p:tav tm="100000">
                                          <p:val>
                                            <p:strVal val="#ppt_w"/>
                                          </p:val>
                                        </p:tav>
                                      </p:tavLst>
                                    </p:anim>
                                    <p:anim calcmode="lin" valueType="num">
                                      <p:cBhvr>
                                        <p:cTn id="54" dur="500" fill="hold"/>
                                        <p:tgtEl>
                                          <p:spTgt spid="8"/>
                                        </p:tgtEl>
                                        <p:attrNameLst>
                                          <p:attrName>ppt_h</p:attrName>
                                        </p:attrNameLst>
                                      </p:cBhvr>
                                      <p:tavLst>
                                        <p:tav tm="0">
                                          <p:val>
                                            <p:fltVal val="0"/>
                                          </p:val>
                                        </p:tav>
                                        <p:tav tm="100000">
                                          <p:val>
                                            <p:strVal val="#ppt_h"/>
                                          </p:val>
                                        </p:tav>
                                      </p:tavLst>
                                    </p:anim>
                                    <p:animEffect transition="in" filter="fade">
                                      <p:cBhvr>
                                        <p:cTn id="55" dur="500"/>
                                        <p:tgtEl>
                                          <p:spTgt spid="8"/>
                                        </p:tgtEl>
                                      </p:cBhvr>
                                    </p:animEffect>
                                  </p:childTnLst>
                                </p:cTn>
                              </p:par>
                              <p:par>
                                <p:cTn id="56" presetID="53" presetClass="entr" presetSubtype="16" fill="hold" nodeType="withEffect">
                                  <p:stCondLst>
                                    <p:cond delay="250"/>
                                  </p:stCondLst>
                                  <p:childTnLst>
                                    <p:set>
                                      <p:cBhvr>
                                        <p:cTn id="57" dur="1" fill="hold">
                                          <p:stCondLst>
                                            <p:cond delay="0"/>
                                          </p:stCondLst>
                                        </p:cTn>
                                        <p:tgtEl>
                                          <p:spTgt spid="14"/>
                                        </p:tgtEl>
                                        <p:attrNameLst>
                                          <p:attrName>style.visibility</p:attrName>
                                        </p:attrNameLst>
                                      </p:cBhvr>
                                      <p:to>
                                        <p:strVal val="visible"/>
                                      </p:to>
                                    </p:set>
                                    <p:anim calcmode="lin" valueType="num">
                                      <p:cBhvr>
                                        <p:cTn id="58" dur="500" fill="hold"/>
                                        <p:tgtEl>
                                          <p:spTgt spid="14"/>
                                        </p:tgtEl>
                                        <p:attrNameLst>
                                          <p:attrName>ppt_w</p:attrName>
                                        </p:attrNameLst>
                                      </p:cBhvr>
                                      <p:tavLst>
                                        <p:tav tm="0">
                                          <p:val>
                                            <p:fltVal val="0"/>
                                          </p:val>
                                        </p:tav>
                                        <p:tav tm="100000">
                                          <p:val>
                                            <p:strVal val="#ppt_w"/>
                                          </p:val>
                                        </p:tav>
                                      </p:tavLst>
                                    </p:anim>
                                    <p:anim calcmode="lin" valueType="num">
                                      <p:cBhvr>
                                        <p:cTn id="59" dur="500" fill="hold"/>
                                        <p:tgtEl>
                                          <p:spTgt spid="14"/>
                                        </p:tgtEl>
                                        <p:attrNameLst>
                                          <p:attrName>ppt_h</p:attrName>
                                        </p:attrNameLst>
                                      </p:cBhvr>
                                      <p:tavLst>
                                        <p:tav tm="0">
                                          <p:val>
                                            <p:fltVal val="0"/>
                                          </p:val>
                                        </p:tav>
                                        <p:tav tm="100000">
                                          <p:val>
                                            <p:strVal val="#ppt_h"/>
                                          </p:val>
                                        </p:tav>
                                      </p:tavLst>
                                    </p:anim>
                                    <p:animEffect transition="in" filter="fade">
                                      <p:cBhvr>
                                        <p:cTn id="60" dur="500"/>
                                        <p:tgtEl>
                                          <p:spTgt spid="14"/>
                                        </p:tgtEl>
                                      </p:cBhvr>
                                    </p:animEffect>
                                  </p:childTnLst>
                                </p:cTn>
                              </p:par>
                            </p:childTnLst>
                          </p:cTn>
                        </p:par>
                      </p:childTnLst>
                    </p:cTn>
                  </p:par>
                  <p:par>
                    <p:cTn id="61" fill="hold">
                      <p:stCondLst>
                        <p:cond delay="indefinite"/>
                      </p:stCondLst>
                      <p:childTnLst>
                        <p:par>
                          <p:cTn id="62" fill="hold">
                            <p:stCondLst>
                              <p:cond delay="0"/>
                            </p:stCondLst>
                            <p:childTnLst>
                              <p:par>
                                <p:cTn id="63" presetID="53" presetClass="entr" presetSubtype="16" fill="hold" grpId="0" nodeType="clickEffect">
                                  <p:stCondLst>
                                    <p:cond delay="0"/>
                                  </p:stCondLst>
                                  <p:childTnLst>
                                    <p:set>
                                      <p:cBhvr>
                                        <p:cTn id="64" dur="1" fill="hold">
                                          <p:stCondLst>
                                            <p:cond delay="0"/>
                                          </p:stCondLst>
                                        </p:cTn>
                                        <p:tgtEl>
                                          <p:spTgt spid="13"/>
                                        </p:tgtEl>
                                        <p:attrNameLst>
                                          <p:attrName>style.visibility</p:attrName>
                                        </p:attrNameLst>
                                      </p:cBhvr>
                                      <p:to>
                                        <p:strVal val="visible"/>
                                      </p:to>
                                    </p:set>
                                    <p:anim calcmode="lin" valueType="num">
                                      <p:cBhvr>
                                        <p:cTn id="65" dur="500" fill="hold"/>
                                        <p:tgtEl>
                                          <p:spTgt spid="13"/>
                                        </p:tgtEl>
                                        <p:attrNameLst>
                                          <p:attrName>ppt_w</p:attrName>
                                        </p:attrNameLst>
                                      </p:cBhvr>
                                      <p:tavLst>
                                        <p:tav tm="0">
                                          <p:val>
                                            <p:fltVal val="0"/>
                                          </p:val>
                                        </p:tav>
                                        <p:tav tm="100000">
                                          <p:val>
                                            <p:strVal val="#ppt_w"/>
                                          </p:val>
                                        </p:tav>
                                      </p:tavLst>
                                    </p:anim>
                                    <p:anim calcmode="lin" valueType="num">
                                      <p:cBhvr>
                                        <p:cTn id="66" dur="500" fill="hold"/>
                                        <p:tgtEl>
                                          <p:spTgt spid="13"/>
                                        </p:tgtEl>
                                        <p:attrNameLst>
                                          <p:attrName>ppt_h</p:attrName>
                                        </p:attrNameLst>
                                      </p:cBhvr>
                                      <p:tavLst>
                                        <p:tav tm="0">
                                          <p:val>
                                            <p:fltVal val="0"/>
                                          </p:val>
                                        </p:tav>
                                        <p:tav tm="100000">
                                          <p:val>
                                            <p:strVal val="#ppt_h"/>
                                          </p:val>
                                        </p:tav>
                                      </p:tavLst>
                                    </p:anim>
                                    <p:animEffect transition="in" filter="fade">
                                      <p:cBhvr>
                                        <p:cTn id="67" dur="500"/>
                                        <p:tgtEl>
                                          <p:spTgt spid="13"/>
                                        </p:tgtEl>
                                      </p:cBhvr>
                                    </p:animEffect>
                                  </p:childTnLst>
                                </p:cTn>
                              </p:par>
                              <p:par>
                                <p:cTn id="68" presetID="53" presetClass="entr" presetSubtype="16" fill="hold" grpId="0" nodeType="withEffect">
                                  <p:stCondLst>
                                    <p:cond delay="0"/>
                                  </p:stCondLst>
                                  <p:childTnLst>
                                    <p:set>
                                      <p:cBhvr>
                                        <p:cTn id="69" dur="1" fill="hold">
                                          <p:stCondLst>
                                            <p:cond delay="0"/>
                                          </p:stCondLst>
                                        </p:cTn>
                                        <p:tgtEl>
                                          <p:spTgt spid="12"/>
                                        </p:tgtEl>
                                        <p:attrNameLst>
                                          <p:attrName>style.visibility</p:attrName>
                                        </p:attrNameLst>
                                      </p:cBhvr>
                                      <p:to>
                                        <p:strVal val="visible"/>
                                      </p:to>
                                    </p:set>
                                    <p:anim calcmode="lin" valueType="num">
                                      <p:cBhvr>
                                        <p:cTn id="70" dur="500" fill="hold"/>
                                        <p:tgtEl>
                                          <p:spTgt spid="12"/>
                                        </p:tgtEl>
                                        <p:attrNameLst>
                                          <p:attrName>ppt_w</p:attrName>
                                        </p:attrNameLst>
                                      </p:cBhvr>
                                      <p:tavLst>
                                        <p:tav tm="0">
                                          <p:val>
                                            <p:fltVal val="0"/>
                                          </p:val>
                                        </p:tav>
                                        <p:tav tm="100000">
                                          <p:val>
                                            <p:strVal val="#ppt_w"/>
                                          </p:val>
                                        </p:tav>
                                      </p:tavLst>
                                    </p:anim>
                                    <p:anim calcmode="lin" valueType="num">
                                      <p:cBhvr>
                                        <p:cTn id="71" dur="500" fill="hold"/>
                                        <p:tgtEl>
                                          <p:spTgt spid="12"/>
                                        </p:tgtEl>
                                        <p:attrNameLst>
                                          <p:attrName>ppt_h</p:attrName>
                                        </p:attrNameLst>
                                      </p:cBhvr>
                                      <p:tavLst>
                                        <p:tav tm="0">
                                          <p:val>
                                            <p:fltVal val="0"/>
                                          </p:val>
                                        </p:tav>
                                        <p:tav tm="100000">
                                          <p:val>
                                            <p:strVal val="#ppt_h"/>
                                          </p:val>
                                        </p:tav>
                                      </p:tavLst>
                                    </p:anim>
                                    <p:animEffect transition="in" filter="fade">
                                      <p:cBhvr>
                                        <p:cTn id="72" dur="500"/>
                                        <p:tgtEl>
                                          <p:spTgt spid="12"/>
                                        </p:tgtEl>
                                      </p:cBhvr>
                                    </p:animEffect>
                                  </p:childTnLst>
                                </p:cTn>
                              </p:par>
                              <p:par>
                                <p:cTn id="73" presetID="53" presetClass="entr" presetSubtype="16" fill="hold" nodeType="withEffect">
                                  <p:stCondLst>
                                    <p:cond delay="0"/>
                                  </p:stCondLst>
                                  <p:childTnLst>
                                    <p:set>
                                      <p:cBhvr>
                                        <p:cTn id="74" dur="1" fill="hold">
                                          <p:stCondLst>
                                            <p:cond delay="0"/>
                                          </p:stCondLst>
                                        </p:cTn>
                                        <p:tgtEl>
                                          <p:spTgt spid="22"/>
                                        </p:tgtEl>
                                        <p:attrNameLst>
                                          <p:attrName>style.visibility</p:attrName>
                                        </p:attrNameLst>
                                      </p:cBhvr>
                                      <p:to>
                                        <p:strVal val="visible"/>
                                      </p:to>
                                    </p:set>
                                    <p:anim calcmode="lin" valueType="num">
                                      <p:cBhvr>
                                        <p:cTn id="75" dur="500" fill="hold"/>
                                        <p:tgtEl>
                                          <p:spTgt spid="22"/>
                                        </p:tgtEl>
                                        <p:attrNameLst>
                                          <p:attrName>ppt_w</p:attrName>
                                        </p:attrNameLst>
                                      </p:cBhvr>
                                      <p:tavLst>
                                        <p:tav tm="0">
                                          <p:val>
                                            <p:fltVal val="0"/>
                                          </p:val>
                                        </p:tav>
                                        <p:tav tm="100000">
                                          <p:val>
                                            <p:strVal val="#ppt_w"/>
                                          </p:val>
                                        </p:tav>
                                      </p:tavLst>
                                    </p:anim>
                                    <p:anim calcmode="lin" valueType="num">
                                      <p:cBhvr>
                                        <p:cTn id="76" dur="500" fill="hold"/>
                                        <p:tgtEl>
                                          <p:spTgt spid="22"/>
                                        </p:tgtEl>
                                        <p:attrNameLst>
                                          <p:attrName>ppt_h</p:attrName>
                                        </p:attrNameLst>
                                      </p:cBhvr>
                                      <p:tavLst>
                                        <p:tav tm="0">
                                          <p:val>
                                            <p:fltVal val="0"/>
                                          </p:val>
                                        </p:tav>
                                        <p:tav tm="100000">
                                          <p:val>
                                            <p:strVal val="#ppt_h"/>
                                          </p:val>
                                        </p:tav>
                                      </p:tavLst>
                                    </p:anim>
                                    <p:animEffect transition="in" filter="fade">
                                      <p:cBhvr>
                                        <p:cTn id="77" dur="500"/>
                                        <p:tgtEl>
                                          <p:spTgt spid="22"/>
                                        </p:tgtEl>
                                      </p:cBhvr>
                                    </p:animEffect>
                                  </p:childTnLst>
                                </p:cTn>
                              </p:par>
                            </p:childTnLst>
                          </p:cTn>
                        </p:par>
                      </p:childTnLst>
                    </p:cTn>
                  </p:par>
                  <p:par>
                    <p:cTn id="78" fill="hold">
                      <p:stCondLst>
                        <p:cond delay="indefinite"/>
                      </p:stCondLst>
                      <p:childTnLst>
                        <p:par>
                          <p:cTn id="79" fill="hold">
                            <p:stCondLst>
                              <p:cond delay="0"/>
                            </p:stCondLst>
                            <p:childTnLst>
                              <p:par>
                                <p:cTn id="80" presetID="53" presetClass="entr" presetSubtype="16" fill="hold" grpId="0" nodeType="clickEffect">
                                  <p:stCondLst>
                                    <p:cond delay="0"/>
                                  </p:stCondLst>
                                  <p:childTnLst>
                                    <p:set>
                                      <p:cBhvr>
                                        <p:cTn id="81" dur="1" fill="hold">
                                          <p:stCondLst>
                                            <p:cond delay="0"/>
                                          </p:stCondLst>
                                        </p:cTn>
                                        <p:tgtEl>
                                          <p:spTgt spid="19"/>
                                        </p:tgtEl>
                                        <p:attrNameLst>
                                          <p:attrName>style.visibility</p:attrName>
                                        </p:attrNameLst>
                                      </p:cBhvr>
                                      <p:to>
                                        <p:strVal val="visible"/>
                                      </p:to>
                                    </p:set>
                                    <p:anim calcmode="lin" valueType="num">
                                      <p:cBhvr>
                                        <p:cTn id="82" dur="500" fill="hold"/>
                                        <p:tgtEl>
                                          <p:spTgt spid="19"/>
                                        </p:tgtEl>
                                        <p:attrNameLst>
                                          <p:attrName>ppt_w</p:attrName>
                                        </p:attrNameLst>
                                      </p:cBhvr>
                                      <p:tavLst>
                                        <p:tav tm="0">
                                          <p:val>
                                            <p:fltVal val="0"/>
                                          </p:val>
                                        </p:tav>
                                        <p:tav tm="100000">
                                          <p:val>
                                            <p:strVal val="#ppt_w"/>
                                          </p:val>
                                        </p:tav>
                                      </p:tavLst>
                                    </p:anim>
                                    <p:anim calcmode="lin" valueType="num">
                                      <p:cBhvr>
                                        <p:cTn id="83" dur="500" fill="hold"/>
                                        <p:tgtEl>
                                          <p:spTgt spid="19"/>
                                        </p:tgtEl>
                                        <p:attrNameLst>
                                          <p:attrName>ppt_h</p:attrName>
                                        </p:attrNameLst>
                                      </p:cBhvr>
                                      <p:tavLst>
                                        <p:tav tm="0">
                                          <p:val>
                                            <p:fltVal val="0"/>
                                          </p:val>
                                        </p:tav>
                                        <p:tav tm="100000">
                                          <p:val>
                                            <p:strVal val="#ppt_h"/>
                                          </p:val>
                                        </p:tav>
                                      </p:tavLst>
                                    </p:anim>
                                    <p:animEffect transition="in" filter="fade">
                                      <p:cBhvr>
                                        <p:cTn id="84" dur="500"/>
                                        <p:tgtEl>
                                          <p:spTgt spid="19"/>
                                        </p:tgtEl>
                                      </p:cBhvr>
                                    </p:animEffect>
                                  </p:childTnLst>
                                </p:cTn>
                              </p:par>
                              <p:par>
                                <p:cTn id="85" presetID="53" presetClass="entr" presetSubtype="16" fill="hold" grpId="0" nodeType="withEffect">
                                  <p:stCondLst>
                                    <p:cond delay="0"/>
                                  </p:stCondLst>
                                  <p:childTnLst>
                                    <p:set>
                                      <p:cBhvr>
                                        <p:cTn id="86" dur="1" fill="hold">
                                          <p:stCondLst>
                                            <p:cond delay="0"/>
                                          </p:stCondLst>
                                        </p:cTn>
                                        <p:tgtEl>
                                          <p:spTgt spid="18"/>
                                        </p:tgtEl>
                                        <p:attrNameLst>
                                          <p:attrName>style.visibility</p:attrName>
                                        </p:attrNameLst>
                                      </p:cBhvr>
                                      <p:to>
                                        <p:strVal val="visible"/>
                                      </p:to>
                                    </p:set>
                                    <p:anim calcmode="lin" valueType="num">
                                      <p:cBhvr>
                                        <p:cTn id="87" dur="500" fill="hold"/>
                                        <p:tgtEl>
                                          <p:spTgt spid="18"/>
                                        </p:tgtEl>
                                        <p:attrNameLst>
                                          <p:attrName>ppt_w</p:attrName>
                                        </p:attrNameLst>
                                      </p:cBhvr>
                                      <p:tavLst>
                                        <p:tav tm="0">
                                          <p:val>
                                            <p:fltVal val="0"/>
                                          </p:val>
                                        </p:tav>
                                        <p:tav tm="100000">
                                          <p:val>
                                            <p:strVal val="#ppt_w"/>
                                          </p:val>
                                        </p:tav>
                                      </p:tavLst>
                                    </p:anim>
                                    <p:anim calcmode="lin" valueType="num">
                                      <p:cBhvr>
                                        <p:cTn id="88" dur="500" fill="hold"/>
                                        <p:tgtEl>
                                          <p:spTgt spid="18"/>
                                        </p:tgtEl>
                                        <p:attrNameLst>
                                          <p:attrName>ppt_h</p:attrName>
                                        </p:attrNameLst>
                                      </p:cBhvr>
                                      <p:tavLst>
                                        <p:tav tm="0">
                                          <p:val>
                                            <p:fltVal val="0"/>
                                          </p:val>
                                        </p:tav>
                                        <p:tav tm="100000">
                                          <p:val>
                                            <p:strVal val="#ppt_h"/>
                                          </p:val>
                                        </p:tav>
                                      </p:tavLst>
                                    </p:anim>
                                    <p:animEffect transition="in" filter="fade">
                                      <p:cBhvr>
                                        <p:cTn id="89" dur="500"/>
                                        <p:tgtEl>
                                          <p:spTgt spid="18"/>
                                        </p:tgtEl>
                                      </p:cBhvr>
                                    </p:animEffect>
                                  </p:childTnLst>
                                </p:cTn>
                              </p:par>
                              <p:par>
                                <p:cTn id="90" presetID="53" presetClass="entr" presetSubtype="16" fill="hold" nodeType="withEffect">
                                  <p:stCondLst>
                                    <p:cond delay="250"/>
                                  </p:stCondLst>
                                  <p:childTnLst>
                                    <p:set>
                                      <p:cBhvr>
                                        <p:cTn id="91" dur="1" fill="hold">
                                          <p:stCondLst>
                                            <p:cond delay="0"/>
                                          </p:stCondLst>
                                        </p:cTn>
                                        <p:tgtEl>
                                          <p:spTgt spid="25"/>
                                        </p:tgtEl>
                                        <p:attrNameLst>
                                          <p:attrName>style.visibility</p:attrName>
                                        </p:attrNameLst>
                                      </p:cBhvr>
                                      <p:to>
                                        <p:strVal val="visible"/>
                                      </p:to>
                                    </p:set>
                                    <p:anim calcmode="lin" valueType="num">
                                      <p:cBhvr>
                                        <p:cTn id="92" dur="500" fill="hold"/>
                                        <p:tgtEl>
                                          <p:spTgt spid="25"/>
                                        </p:tgtEl>
                                        <p:attrNameLst>
                                          <p:attrName>ppt_w</p:attrName>
                                        </p:attrNameLst>
                                      </p:cBhvr>
                                      <p:tavLst>
                                        <p:tav tm="0">
                                          <p:val>
                                            <p:fltVal val="0"/>
                                          </p:val>
                                        </p:tav>
                                        <p:tav tm="100000">
                                          <p:val>
                                            <p:strVal val="#ppt_w"/>
                                          </p:val>
                                        </p:tav>
                                      </p:tavLst>
                                    </p:anim>
                                    <p:anim calcmode="lin" valueType="num">
                                      <p:cBhvr>
                                        <p:cTn id="93" dur="500" fill="hold"/>
                                        <p:tgtEl>
                                          <p:spTgt spid="25"/>
                                        </p:tgtEl>
                                        <p:attrNameLst>
                                          <p:attrName>ppt_h</p:attrName>
                                        </p:attrNameLst>
                                      </p:cBhvr>
                                      <p:tavLst>
                                        <p:tav tm="0">
                                          <p:val>
                                            <p:fltVal val="0"/>
                                          </p:val>
                                        </p:tav>
                                        <p:tav tm="100000">
                                          <p:val>
                                            <p:strVal val="#ppt_h"/>
                                          </p:val>
                                        </p:tav>
                                      </p:tavLst>
                                    </p:anim>
                                    <p:animEffect transition="in" filter="fade">
                                      <p:cBhvr>
                                        <p:cTn id="94" dur="500"/>
                                        <p:tgtEl>
                                          <p:spTgt spid="25"/>
                                        </p:tgtEl>
                                      </p:cBhvr>
                                    </p:animEffect>
                                  </p:childTnLst>
                                </p:cTn>
                              </p:par>
                            </p:childTnLst>
                          </p:cTn>
                        </p:par>
                      </p:childTnLst>
                    </p:cTn>
                  </p:par>
                  <p:par>
                    <p:cTn id="95" fill="hold">
                      <p:stCondLst>
                        <p:cond delay="indefinite"/>
                      </p:stCondLst>
                      <p:childTnLst>
                        <p:par>
                          <p:cTn id="96" fill="hold">
                            <p:stCondLst>
                              <p:cond delay="0"/>
                            </p:stCondLst>
                            <p:childTnLst>
                              <p:par>
                                <p:cTn id="97" presetID="6" presetClass="emph" presetSubtype="0" fill="hold" grpId="1" nodeType="clickEffect">
                                  <p:stCondLst>
                                    <p:cond delay="0"/>
                                  </p:stCondLst>
                                  <p:childTnLst>
                                    <p:animScale>
                                      <p:cBhvr>
                                        <p:cTn id="98" dur="1500" fill="hold"/>
                                        <p:tgtEl>
                                          <p:spTgt spid="19"/>
                                        </p:tgtEl>
                                      </p:cBhvr>
                                      <p:by x="150000" y="150000"/>
                                    </p:animScale>
                                  </p:childTnLst>
                                </p:cTn>
                              </p:par>
                              <p:par>
                                <p:cTn id="99" presetID="6" presetClass="emph" presetSubtype="0" fill="hold" grpId="1" nodeType="withEffect">
                                  <p:stCondLst>
                                    <p:cond delay="0"/>
                                  </p:stCondLst>
                                  <p:childTnLst>
                                    <p:animScale>
                                      <p:cBhvr>
                                        <p:cTn id="100" dur="1500" fill="hold"/>
                                        <p:tgtEl>
                                          <p:spTgt spid="18"/>
                                        </p:tgtEl>
                                      </p:cBhvr>
                                      <p:by x="150000" y="150000"/>
                                    </p:animScale>
                                  </p:childTnLst>
                                </p:cTn>
                              </p:par>
                              <p:par>
                                <p:cTn id="101" presetID="6" presetClass="emph" presetSubtype="0" fill="hold" nodeType="withEffect">
                                  <p:stCondLst>
                                    <p:cond delay="0"/>
                                  </p:stCondLst>
                                  <p:childTnLst>
                                    <p:animScale>
                                      <p:cBhvr>
                                        <p:cTn id="102" dur="1500" fill="hold"/>
                                        <p:tgtEl>
                                          <p:spTgt spid="2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P spid="17" grpId="0" animBg="1"/>
      <p:bldP spid="18" grpId="0" animBg="1"/>
      <p:bldP spid="18" grpId="1" animBg="1"/>
      <p:bldP spid="19" grpId="0" animBg="1"/>
      <p:bldP spid="19"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sp>
        <p:nvSpPr>
          <p:cNvPr id="468" name="Google Shape;468;p24"/>
          <p:cNvSpPr txBox="1">
            <a:spLocks noGrp="1"/>
          </p:cNvSpPr>
          <p:nvPr>
            <p:ph type="body" idx="1"/>
          </p:nvPr>
        </p:nvSpPr>
        <p:spPr>
          <a:xfrm>
            <a:off x="3221758" y="2766183"/>
            <a:ext cx="7737302" cy="2717075"/>
          </a:xfrm>
          <a:prstGeom prst="rect">
            <a:avLst/>
          </a:prstGeom>
        </p:spPr>
        <p:txBody>
          <a:bodyPr spcFirstLastPara="1" wrap="square" lIns="121900" tIns="121900" rIns="121900" bIns="121900" anchor="t" anchorCtr="0">
            <a:noAutofit/>
          </a:bodyPr>
          <a:lstStyle/>
          <a:p>
            <a:pPr marL="135464" indent="0" algn="just">
              <a:buNone/>
            </a:pPr>
            <a:r>
              <a:rPr lang="vi-VN" b="1" dirty="0" smtClean="0">
                <a:solidFill>
                  <a:srgbClr val="140F00"/>
                </a:solidFill>
                <a:latin typeface="Times New Roman" panose="02020603050405020304" pitchFamily="18" charset="0"/>
                <a:ea typeface="Times New Roman" panose="02020603050405020304" pitchFamily="18" charset="0"/>
              </a:rPr>
              <a:t>– </a:t>
            </a:r>
            <a:r>
              <a:rPr lang="vi-VN" b="1" dirty="0">
                <a:solidFill>
                  <a:srgbClr val="140F00"/>
                </a:solidFill>
                <a:latin typeface="Times New Roman" panose="02020603050405020304" pitchFamily="18" charset="0"/>
                <a:ea typeface="Times New Roman" panose="02020603050405020304" pitchFamily="18" charset="0"/>
              </a:rPr>
              <a:t>Nguyên nhân:</a:t>
            </a:r>
            <a:endParaRPr lang="en-US" sz="1800" b="1" dirty="0">
              <a:solidFill>
                <a:srgbClr val="140F00"/>
              </a:solidFill>
              <a:latin typeface="Times New Roman" panose="02020603050405020304" pitchFamily="18" charset="0"/>
              <a:ea typeface="Times New Roman" panose="02020603050405020304" pitchFamily="18" charset="0"/>
            </a:endParaRPr>
          </a:p>
          <a:p>
            <a:pPr marL="135464" indent="0" algn="just">
              <a:buNone/>
            </a:pPr>
            <a:r>
              <a:rPr lang="vi-VN" b="1" dirty="0">
                <a:solidFill>
                  <a:srgbClr val="140F00"/>
                </a:solidFill>
                <a:latin typeface="Times New Roman" panose="02020603050405020304" pitchFamily="18" charset="0"/>
                <a:ea typeface="Times New Roman" panose="02020603050405020304" pitchFamily="18" charset="0"/>
              </a:rPr>
              <a:t>+ Sau Cách mạng tháng Hai năm 1917, ở Nga diễn ra tình trạng hai chính quyền song song tồn tại: Chính phủ tư sản lâm thời và các Xô viết đại biểu công nhân, binh lính. </a:t>
            </a:r>
            <a:endParaRPr lang="en-US" sz="1800" b="1" dirty="0">
              <a:solidFill>
                <a:srgbClr val="140F00"/>
              </a:solidFill>
              <a:latin typeface="Times New Roman" panose="02020603050405020304" pitchFamily="18" charset="0"/>
              <a:ea typeface="Times New Roman" panose="02020603050405020304" pitchFamily="18" charset="0"/>
            </a:endParaRPr>
          </a:p>
          <a:p>
            <a:pPr marL="135464" indent="0" algn="just">
              <a:buNone/>
            </a:pPr>
            <a:r>
              <a:rPr lang="vi-VN" b="1" dirty="0">
                <a:solidFill>
                  <a:srgbClr val="140F00"/>
                </a:solidFill>
                <a:latin typeface="Times New Roman" panose="02020603050405020304" pitchFamily="18" charset="0"/>
                <a:ea typeface="Times New Roman" panose="02020603050405020304" pitchFamily="18" charset="0"/>
              </a:rPr>
              <a:t>+ Chính phủ tư sản theo đuổi chiến tranh, đàn áp nhân </a:t>
            </a:r>
            <a:r>
              <a:rPr lang="vi-VN" b="1" dirty="0" smtClean="0">
                <a:solidFill>
                  <a:srgbClr val="140F00"/>
                </a:solidFill>
                <a:latin typeface="Times New Roman" panose="02020603050405020304" pitchFamily="18" charset="0"/>
                <a:ea typeface="Times New Roman" panose="02020603050405020304" pitchFamily="18" charset="0"/>
              </a:rPr>
              <a:t>dân</a:t>
            </a:r>
            <a:r>
              <a:rPr lang="en-US" b="1" dirty="0" smtClean="0">
                <a:solidFill>
                  <a:srgbClr val="140F00"/>
                </a:solidFill>
                <a:latin typeface="Times New Roman" panose="02020603050405020304" pitchFamily="18" charset="0"/>
                <a:ea typeface="Times New Roman" panose="02020603050405020304" pitchFamily="18" charset="0"/>
              </a:rPr>
              <a:t>.</a:t>
            </a:r>
            <a:endParaRPr lang="en-US" sz="1800" b="1" dirty="0">
              <a:solidFill>
                <a:srgbClr val="140F00"/>
              </a:solidFill>
              <a:latin typeface="Times New Roman" panose="02020603050405020304" pitchFamily="18" charset="0"/>
              <a:ea typeface="Times New Roman" panose="02020603050405020304" pitchFamily="18" charset="0"/>
            </a:endParaRPr>
          </a:p>
          <a:p>
            <a:pPr marL="135464" indent="0" algn="just">
              <a:buNone/>
            </a:pPr>
            <a:r>
              <a:rPr lang="vi-VN" b="1" dirty="0">
                <a:solidFill>
                  <a:srgbClr val="140F00"/>
                </a:solidFill>
                <a:latin typeface="Times New Roman" panose="02020603050405020304" pitchFamily="18" charset="0"/>
                <a:ea typeface="Times New Roman" panose="02020603050405020304" pitchFamily="18" charset="0"/>
              </a:rPr>
              <a:t>+ Trước tình hình đó, V. I. Lê-nin và Đảng Bôn-sê-vích Nga đã chuẩn bị kế hoạch tiếp tục làm cách mạng, lật đổ Chính phủ tư sản lâm thời.</a:t>
            </a:r>
            <a:endParaRPr lang="en-US" sz="1800" b="1" dirty="0">
              <a:solidFill>
                <a:srgbClr val="140F00"/>
              </a:solidFill>
              <a:latin typeface="Times New Roman" panose="02020603050405020304" pitchFamily="18" charset="0"/>
              <a:ea typeface="Times New Roman" panose="02020603050405020304" pitchFamily="18" charset="0"/>
            </a:endParaRPr>
          </a:p>
          <a:p>
            <a:pPr marL="0" indent="0">
              <a:spcAft>
                <a:spcPts val="1333"/>
              </a:spcAft>
              <a:buNone/>
            </a:pPr>
            <a:endParaRPr b="1" dirty="0">
              <a:solidFill>
                <a:srgbClr val="140F00"/>
              </a:solidFill>
            </a:endParaRPr>
          </a:p>
        </p:txBody>
      </p:sp>
      <p:sp>
        <p:nvSpPr>
          <p:cNvPr id="470" name="Google Shape;470;p24"/>
          <p:cNvSpPr txBox="1">
            <a:spLocks noGrp="1"/>
          </p:cNvSpPr>
          <p:nvPr>
            <p:ph type="sldNum" idx="12"/>
          </p:nvPr>
        </p:nvSpPr>
        <p:spPr>
          <a:xfrm>
            <a:off x="10823979" y="557417"/>
            <a:ext cx="731600" cy="524800"/>
          </a:xfrm>
          <a:prstGeom prst="rect">
            <a:avLst/>
          </a:prstGeom>
        </p:spPr>
        <p:txBody>
          <a:bodyPr spcFirstLastPara="1" wrap="square" lIns="121900" tIns="121900" rIns="121900" bIns="121900" anchor="ctr" anchorCtr="0">
            <a:noAutofit/>
          </a:bodyPr>
          <a:lstStyle/>
          <a:p>
            <a:fld id="{00000000-1234-1234-1234-123412341234}" type="slidenum">
              <a:rPr lang="en"/>
              <a:pPr/>
              <a:t>19</a:t>
            </a:fld>
            <a:endParaRPr/>
          </a:p>
        </p:txBody>
      </p:sp>
      <p:sp>
        <p:nvSpPr>
          <p:cNvPr id="5" name="Rectangle 4">
            <a:extLst>
              <a:ext uri="{FF2B5EF4-FFF2-40B4-BE49-F238E27FC236}">
                <a16:creationId xmlns:a16="http://schemas.microsoft.com/office/drawing/2014/main" id="{670ECDAC-8E33-6143-B5A4-836D72C0E97F}"/>
              </a:ext>
            </a:extLst>
          </p:cNvPr>
          <p:cNvSpPr/>
          <p:nvPr/>
        </p:nvSpPr>
        <p:spPr>
          <a:xfrm>
            <a:off x="2625239" y="2119852"/>
            <a:ext cx="8930339" cy="646331"/>
          </a:xfrm>
          <a:prstGeom prst="rect">
            <a:avLst/>
          </a:prstGeom>
        </p:spPr>
        <p:txBody>
          <a:bodyPr wrap="square">
            <a:spAutoFit/>
          </a:bodyPr>
          <a:lstStyle/>
          <a:p>
            <a:pPr algn="ctr" defTabSz="1219139">
              <a:buClr>
                <a:srgbClr val="000000"/>
              </a:buClr>
              <a:defRPr/>
            </a:pPr>
            <a:r>
              <a:rPr lang="en-US" sz="3600" b="1" kern="0" dirty="0">
                <a:solidFill>
                  <a:srgbClr val="000099"/>
                </a:solidFill>
                <a:latin typeface="Times New Roman" pitchFamily="18" charset="0"/>
                <a:cs typeface="Times New Roman" pitchFamily="18" charset="0"/>
                <a:sym typeface="Arial"/>
              </a:rPr>
              <a:t>1. Nguyên nhân và </a:t>
            </a:r>
            <a:r>
              <a:rPr lang="en-US" sz="3600" b="1" kern="0" dirty="0" err="1">
                <a:solidFill>
                  <a:srgbClr val="000099"/>
                </a:solidFill>
                <a:latin typeface="Times New Roman" pitchFamily="18" charset="0"/>
                <a:cs typeface="Times New Roman" pitchFamily="18" charset="0"/>
                <a:sym typeface="Arial"/>
              </a:rPr>
              <a:t>diễn</a:t>
            </a:r>
            <a:r>
              <a:rPr lang="en-US" sz="3600" b="1" kern="0" dirty="0">
                <a:solidFill>
                  <a:srgbClr val="000099"/>
                </a:solidFill>
                <a:latin typeface="Times New Roman" pitchFamily="18" charset="0"/>
                <a:cs typeface="Times New Roman" pitchFamily="18" charset="0"/>
                <a:sym typeface="Arial"/>
              </a:rPr>
              <a:t> </a:t>
            </a:r>
            <a:r>
              <a:rPr lang="en-US" sz="3600" b="1" kern="0" dirty="0" err="1">
                <a:solidFill>
                  <a:srgbClr val="000099"/>
                </a:solidFill>
                <a:latin typeface="Times New Roman" pitchFamily="18" charset="0"/>
                <a:cs typeface="Times New Roman" pitchFamily="18" charset="0"/>
                <a:sym typeface="Arial"/>
              </a:rPr>
              <a:t>biến</a:t>
            </a:r>
            <a:r>
              <a:rPr lang="en-US" sz="3600" b="1" kern="0" dirty="0">
                <a:solidFill>
                  <a:srgbClr val="000099"/>
                </a:solidFill>
                <a:latin typeface="Times New Roman" pitchFamily="18" charset="0"/>
                <a:cs typeface="Times New Roman" pitchFamily="18" charset="0"/>
                <a:sym typeface="Arial"/>
              </a:rPr>
              <a:t> </a:t>
            </a:r>
            <a:r>
              <a:rPr lang="en-US" sz="3600" b="1" kern="0" dirty="0" err="1">
                <a:solidFill>
                  <a:srgbClr val="000099"/>
                </a:solidFill>
                <a:latin typeface="Times New Roman" pitchFamily="18" charset="0"/>
                <a:cs typeface="Times New Roman" pitchFamily="18" charset="0"/>
                <a:sym typeface="Arial"/>
              </a:rPr>
              <a:t>chính</a:t>
            </a:r>
            <a:endParaRPr lang="en-US" sz="3600" b="1" kern="0" dirty="0">
              <a:solidFill>
                <a:srgbClr val="000099"/>
              </a:solidFill>
              <a:latin typeface="Times New Roman" pitchFamily="18" charset="0"/>
              <a:cs typeface="Times New Roman" pitchFamily="18" charset="0"/>
              <a:sym typeface="Arial"/>
            </a:endParaRPr>
          </a:p>
        </p:txBody>
      </p:sp>
      <p:grpSp>
        <p:nvGrpSpPr>
          <p:cNvPr id="6" name="组合 17">
            <a:extLst>
              <a:ext uri="{FF2B5EF4-FFF2-40B4-BE49-F238E27FC236}">
                <a16:creationId xmlns:a16="http://schemas.microsoft.com/office/drawing/2014/main" id="{21A0A677-A878-5B47-9F3D-57B22A52FF95}"/>
              </a:ext>
            </a:extLst>
          </p:cNvPr>
          <p:cNvGrpSpPr>
            <a:grpSpLocks/>
          </p:cNvGrpSpPr>
          <p:nvPr/>
        </p:nvGrpSpPr>
        <p:grpSpPr bwMode="auto">
          <a:xfrm>
            <a:off x="3396154" y="814148"/>
            <a:ext cx="8159424" cy="914400"/>
            <a:chOff x="2855" y="3087"/>
            <a:chExt cx="11247" cy="2382"/>
          </a:xfrm>
        </p:grpSpPr>
        <p:sp>
          <p:nvSpPr>
            <p:cNvPr id="7" name="剪去单角的矩形 13">
              <a:extLst>
                <a:ext uri="{FF2B5EF4-FFF2-40B4-BE49-F238E27FC236}">
                  <a16:creationId xmlns:a16="http://schemas.microsoft.com/office/drawing/2014/main" id="{36350EF8-B9BF-A04D-9009-156795989301}"/>
                </a:ext>
              </a:extLst>
            </p:cNvPr>
            <p:cNvSpPr/>
            <p:nvPr/>
          </p:nvSpPr>
          <p:spPr>
            <a:xfrm flipV="1">
              <a:off x="2855" y="3087"/>
              <a:ext cx="11247" cy="2382"/>
            </a:xfrm>
            <a:prstGeom prst="snip1Rect">
              <a:avLst>
                <a:gd name="adj" fmla="val 50000"/>
              </a:avLst>
            </a:prstGeom>
            <a:noFill/>
            <a:ln w="25400">
              <a:solidFill>
                <a:srgbClr val="E94B5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8">
                <a:defRPr/>
              </a:pPr>
              <a:endParaRPr lang="zh-CN" altLang="en-US">
                <a:solidFill>
                  <a:srgbClr val="FFFFFF"/>
                </a:solidFill>
                <a:latin typeface="Arial"/>
                <a:ea typeface="楷体"/>
              </a:endParaRPr>
            </a:p>
          </p:txBody>
        </p:sp>
        <p:sp>
          <p:nvSpPr>
            <p:cNvPr id="8" name="剪去单角的矩形 14">
              <a:extLst>
                <a:ext uri="{FF2B5EF4-FFF2-40B4-BE49-F238E27FC236}">
                  <a16:creationId xmlns:a16="http://schemas.microsoft.com/office/drawing/2014/main" id="{1ECA94BD-ED06-744B-A96D-44E3D1949F9D}"/>
                </a:ext>
              </a:extLst>
            </p:cNvPr>
            <p:cNvSpPr/>
            <p:nvPr/>
          </p:nvSpPr>
          <p:spPr>
            <a:xfrm flipV="1">
              <a:off x="2942" y="3277"/>
              <a:ext cx="10912" cy="2001"/>
            </a:xfrm>
            <a:prstGeom prst="snip1Rect">
              <a:avLst>
                <a:gd name="adj" fmla="val 50000"/>
              </a:avLst>
            </a:prstGeom>
            <a:noFill/>
            <a:ln w="12700" cmpd="sng">
              <a:solidFill>
                <a:srgbClr val="E94B52"/>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8">
                <a:defRPr/>
              </a:pPr>
              <a:endParaRPr lang="zh-CN" altLang="en-US">
                <a:solidFill>
                  <a:srgbClr val="FFFFFF"/>
                </a:solidFill>
                <a:latin typeface="Arial"/>
                <a:ea typeface="楷体"/>
              </a:endParaRPr>
            </a:p>
          </p:txBody>
        </p:sp>
      </p:grpSp>
      <p:sp>
        <p:nvSpPr>
          <p:cNvPr id="9" name="Google Shape;390;p39"/>
          <p:cNvSpPr txBox="1">
            <a:spLocks/>
          </p:cNvSpPr>
          <p:nvPr/>
        </p:nvSpPr>
        <p:spPr>
          <a:xfrm>
            <a:off x="3743636" y="748110"/>
            <a:ext cx="8448364" cy="814088"/>
          </a:xfrm>
          <a:prstGeom prst="rect">
            <a:avLst/>
          </a:prstGeom>
          <a:noFill/>
          <a:ln>
            <a:noFill/>
          </a:ln>
        </p:spPr>
        <p:txBody>
          <a:bodyPr spcFirstLastPara="1" vert="horz" wrap="square" lIns="121900" tIns="121900" rIns="121900" bIns="121900" rtlCol="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2000"/>
              <a:buFont typeface="Roboto Slab Regular"/>
              <a:buNone/>
              <a:defRPr sz="2000" b="0" i="0" u="none" strike="noStrike" cap="none">
                <a:solidFill>
                  <a:schemeClr val="lt1"/>
                </a:solidFill>
                <a:latin typeface="Roboto Slab Regular"/>
                <a:ea typeface="Roboto Slab Regular"/>
                <a:cs typeface="Roboto Slab Regular"/>
                <a:sym typeface="Roboto Slab Regular"/>
              </a:defRPr>
            </a:lvl1pPr>
            <a:lvl2pPr marR="0" lvl="1" algn="l" rtl="0">
              <a:lnSpc>
                <a:spcPct val="100000"/>
              </a:lnSpc>
              <a:spcBef>
                <a:spcPts val="0"/>
              </a:spcBef>
              <a:spcAft>
                <a:spcPts val="0"/>
              </a:spcAft>
              <a:buClr>
                <a:schemeClr val="lt1"/>
              </a:buClr>
              <a:buSzPts val="2000"/>
              <a:buFont typeface="Roboto Slab Regular"/>
              <a:buNone/>
              <a:defRPr sz="2000" b="0" i="0" u="none" strike="noStrike" cap="none">
                <a:solidFill>
                  <a:schemeClr val="lt1"/>
                </a:solidFill>
                <a:latin typeface="Roboto Slab Regular"/>
                <a:ea typeface="Roboto Slab Regular"/>
                <a:cs typeface="Roboto Slab Regular"/>
                <a:sym typeface="Roboto Slab Regular"/>
              </a:defRPr>
            </a:lvl2pPr>
            <a:lvl3pPr marR="0" lvl="2" algn="l" rtl="0">
              <a:lnSpc>
                <a:spcPct val="100000"/>
              </a:lnSpc>
              <a:spcBef>
                <a:spcPts val="0"/>
              </a:spcBef>
              <a:spcAft>
                <a:spcPts val="0"/>
              </a:spcAft>
              <a:buClr>
                <a:schemeClr val="lt1"/>
              </a:buClr>
              <a:buSzPts val="2000"/>
              <a:buFont typeface="Roboto Slab Regular"/>
              <a:buNone/>
              <a:defRPr sz="2000" b="0" i="0" u="none" strike="noStrike" cap="none">
                <a:solidFill>
                  <a:schemeClr val="lt1"/>
                </a:solidFill>
                <a:latin typeface="Roboto Slab Regular"/>
                <a:ea typeface="Roboto Slab Regular"/>
                <a:cs typeface="Roboto Slab Regular"/>
                <a:sym typeface="Roboto Slab Regular"/>
              </a:defRPr>
            </a:lvl3pPr>
            <a:lvl4pPr marR="0" lvl="3" algn="l" rtl="0">
              <a:lnSpc>
                <a:spcPct val="100000"/>
              </a:lnSpc>
              <a:spcBef>
                <a:spcPts val="0"/>
              </a:spcBef>
              <a:spcAft>
                <a:spcPts val="0"/>
              </a:spcAft>
              <a:buClr>
                <a:schemeClr val="lt1"/>
              </a:buClr>
              <a:buSzPts val="2000"/>
              <a:buFont typeface="Roboto Slab Regular"/>
              <a:buNone/>
              <a:defRPr sz="2000" b="0" i="0" u="none" strike="noStrike" cap="none">
                <a:solidFill>
                  <a:schemeClr val="lt1"/>
                </a:solidFill>
                <a:latin typeface="Roboto Slab Regular"/>
                <a:ea typeface="Roboto Slab Regular"/>
                <a:cs typeface="Roboto Slab Regular"/>
                <a:sym typeface="Roboto Slab Regular"/>
              </a:defRPr>
            </a:lvl4pPr>
            <a:lvl5pPr marR="0" lvl="4" algn="l" rtl="0">
              <a:lnSpc>
                <a:spcPct val="100000"/>
              </a:lnSpc>
              <a:spcBef>
                <a:spcPts val="0"/>
              </a:spcBef>
              <a:spcAft>
                <a:spcPts val="0"/>
              </a:spcAft>
              <a:buClr>
                <a:schemeClr val="lt1"/>
              </a:buClr>
              <a:buSzPts val="2000"/>
              <a:buFont typeface="Roboto Slab Regular"/>
              <a:buNone/>
              <a:defRPr sz="2000" b="0" i="0" u="none" strike="noStrike" cap="none">
                <a:solidFill>
                  <a:schemeClr val="lt1"/>
                </a:solidFill>
                <a:latin typeface="Roboto Slab Regular"/>
                <a:ea typeface="Roboto Slab Regular"/>
                <a:cs typeface="Roboto Slab Regular"/>
                <a:sym typeface="Roboto Slab Regular"/>
              </a:defRPr>
            </a:lvl5pPr>
            <a:lvl6pPr marR="0" lvl="5" algn="l" rtl="0">
              <a:lnSpc>
                <a:spcPct val="100000"/>
              </a:lnSpc>
              <a:spcBef>
                <a:spcPts val="0"/>
              </a:spcBef>
              <a:spcAft>
                <a:spcPts val="0"/>
              </a:spcAft>
              <a:buClr>
                <a:schemeClr val="lt1"/>
              </a:buClr>
              <a:buSzPts val="2000"/>
              <a:buFont typeface="Roboto Slab Regular"/>
              <a:buNone/>
              <a:defRPr sz="2000" b="0" i="0" u="none" strike="noStrike" cap="none">
                <a:solidFill>
                  <a:schemeClr val="lt1"/>
                </a:solidFill>
                <a:latin typeface="Roboto Slab Regular"/>
                <a:ea typeface="Roboto Slab Regular"/>
                <a:cs typeface="Roboto Slab Regular"/>
                <a:sym typeface="Roboto Slab Regular"/>
              </a:defRPr>
            </a:lvl6pPr>
            <a:lvl7pPr marR="0" lvl="6" algn="l" rtl="0">
              <a:lnSpc>
                <a:spcPct val="100000"/>
              </a:lnSpc>
              <a:spcBef>
                <a:spcPts val="0"/>
              </a:spcBef>
              <a:spcAft>
                <a:spcPts val="0"/>
              </a:spcAft>
              <a:buClr>
                <a:schemeClr val="lt1"/>
              </a:buClr>
              <a:buSzPts val="2000"/>
              <a:buFont typeface="Roboto Slab Regular"/>
              <a:buNone/>
              <a:defRPr sz="2000" b="0" i="0" u="none" strike="noStrike" cap="none">
                <a:solidFill>
                  <a:schemeClr val="lt1"/>
                </a:solidFill>
                <a:latin typeface="Roboto Slab Regular"/>
                <a:ea typeface="Roboto Slab Regular"/>
                <a:cs typeface="Roboto Slab Regular"/>
                <a:sym typeface="Roboto Slab Regular"/>
              </a:defRPr>
            </a:lvl7pPr>
            <a:lvl8pPr marR="0" lvl="7" algn="l" rtl="0">
              <a:lnSpc>
                <a:spcPct val="100000"/>
              </a:lnSpc>
              <a:spcBef>
                <a:spcPts val="0"/>
              </a:spcBef>
              <a:spcAft>
                <a:spcPts val="0"/>
              </a:spcAft>
              <a:buClr>
                <a:schemeClr val="lt1"/>
              </a:buClr>
              <a:buSzPts val="2000"/>
              <a:buFont typeface="Roboto Slab Regular"/>
              <a:buNone/>
              <a:defRPr sz="2000" b="0" i="0" u="none" strike="noStrike" cap="none">
                <a:solidFill>
                  <a:schemeClr val="lt1"/>
                </a:solidFill>
                <a:latin typeface="Roboto Slab Regular"/>
                <a:ea typeface="Roboto Slab Regular"/>
                <a:cs typeface="Roboto Slab Regular"/>
                <a:sym typeface="Roboto Slab Regular"/>
              </a:defRPr>
            </a:lvl8pPr>
            <a:lvl9pPr marR="0" lvl="8" algn="l" rtl="0">
              <a:lnSpc>
                <a:spcPct val="100000"/>
              </a:lnSpc>
              <a:spcBef>
                <a:spcPts val="0"/>
              </a:spcBef>
              <a:spcAft>
                <a:spcPts val="0"/>
              </a:spcAft>
              <a:buClr>
                <a:schemeClr val="lt1"/>
              </a:buClr>
              <a:buSzPts val="2000"/>
              <a:buFont typeface="Roboto Slab Regular"/>
              <a:buNone/>
              <a:defRPr sz="2000" b="0" i="0" u="none" strike="noStrike" cap="none">
                <a:solidFill>
                  <a:schemeClr val="lt1"/>
                </a:solidFill>
                <a:latin typeface="Roboto Slab Regular"/>
                <a:ea typeface="Roboto Slab Regular"/>
                <a:cs typeface="Roboto Slab Regular"/>
                <a:sym typeface="Roboto Slab Regular"/>
              </a:defRPr>
            </a:lvl9pPr>
          </a:lstStyle>
          <a:p>
            <a:r>
              <a:rPr lang="en-US" sz="2400" b="1" kern="0" smtClean="0">
                <a:solidFill>
                  <a:schemeClr val="tx1"/>
                </a:solidFill>
                <a:latin typeface="Times" panose="02020603050405020304" pitchFamily="18" charset="0"/>
                <a:cs typeface="Times" panose="02020603050405020304" pitchFamily="18" charset="0"/>
              </a:rPr>
              <a:t>BÀI 13: CÁCH MẠNG THÁNG MƯỜI NGA NĂM 1917</a:t>
            </a:r>
            <a:endParaRPr lang="vi-VN" sz="2400" b="1" kern="0" dirty="0">
              <a:solidFill>
                <a:schemeClr val="tx1"/>
              </a:solidFill>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140642886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468">
                                            <p:txEl>
                                              <p:pRg st="0" end="0"/>
                                            </p:txEl>
                                          </p:spTgt>
                                        </p:tgtEl>
                                        <p:attrNameLst>
                                          <p:attrName>style.visibility</p:attrName>
                                        </p:attrNameLst>
                                      </p:cBhvr>
                                      <p:to>
                                        <p:strVal val="visible"/>
                                      </p:to>
                                    </p:set>
                                    <p:animEffect transition="in" filter="fade">
                                      <p:cBhvr>
                                        <p:cTn id="7" dur="1000"/>
                                        <p:tgtEl>
                                          <p:spTgt spid="468">
                                            <p:txEl>
                                              <p:pRg st="0" end="0"/>
                                            </p:txEl>
                                          </p:spTgt>
                                        </p:tgtEl>
                                      </p:cBhvr>
                                    </p:animEffect>
                                    <p:anim calcmode="lin" valueType="num">
                                      <p:cBhvr>
                                        <p:cTn id="8" dur="1000" fill="hold"/>
                                        <p:tgtEl>
                                          <p:spTgt spid="468">
                                            <p:txEl>
                                              <p:pRg st="0" end="0"/>
                                            </p:txEl>
                                          </p:spTgt>
                                        </p:tgtEl>
                                        <p:attrNameLst>
                                          <p:attrName>ppt_w</p:attrName>
                                        </p:attrNameLst>
                                      </p:cBhvr>
                                      <p:tavLst>
                                        <p:tav tm="0" fmla="#ppt_w*sin(2.5*pi*$)">
                                          <p:val>
                                            <p:fltVal val="0"/>
                                          </p:val>
                                        </p:tav>
                                        <p:tav tm="100000">
                                          <p:val>
                                            <p:fltVal val="1"/>
                                          </p:val>
                                        </p:tav>
                                      </p:tavLst>
                                    </p:anim>
                                    <p:anim calcmode="lin" valueType="num">
                                      <p:cBhvr>
                                        <p:cTn id="9" dur="1000" fill="hold"/>
                                        <p:tgtEl>
                                          <p:spTgt spid="468">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grpId="0" nodeType="clickEffect">
                                  <p:stCondLst>
                                    <p:cond delay="0"/>
                                  </p:stCondLst>
                                  <p:childTnLst>
                                    <p:set>
                                      <p:cBhvr>
                                        <p:cTn id="13" dur="1" fill="hold">
                                          <p:stCondLst>
                                            <p:cond delay="0"/>
                                          </p:stCondLst>
                                        </p:cTn>
                                        <p:tgtEl>
                                          <p:spTgt spid="468">
                                            <p:txEl>
                                              <p:pRg st="1" end="1"/>
                                            </p:txEl>
                                          </p:spTgt>
                                        </p:tgtEl>
                                        <p:attrNameLst>
                                          <p:attrName>style.visibility</p:attrName>
                                        </p:attrNameLst>
                                      </p:cBhvr>
                                      <p:to>
                                        <p:strVal val="visible"/>
                                      </p:to>
                                    </p:set>
                                    <p:animEffect transition="in" filter="fade">
                                      <p:cBhvr>
                                        <p:cTn id="14" dur="1000"/>
                                        <p:tgtEl>
                                          <p:spTgt spid="468">
                                            <p:txEl>
                                              <p:pRg st="1" end="1"/>
                                            </p:txEl>
                                          </p:spTgt>
                                        </p:tgtEl>
                                      </p:cBhvr>
                                    </p:animEffect>
                                    <p:anim calcmode="lin" valueType="num">
                                      <p:cBhvr>
                                        <p:cTn id="15" dur="1000" fill="hold"/>
                                        <p:tgtEl>
                                          <p:spTgt spid="468">
                                            <p:txEl>
                                              <p:pRg st="1" end="1"/>
                                            </p:txEl>
                                          </p:spTgt>
                                        </p:tgtEl>
                                        <p:attrNameLst>
                                          <p:attrName>ppt_w</p:attrName>
                                        </p:attrNameLst>
                                      </p:cBhvr>
                                      <p:tavLst>
                                        <p:tav tm="0" fmla="#ppt_w*sin(2.5*pi*$)">
                                          <p:val>
                                            <p:fltVal val="0"/>
                                          </p:val>
                                        </p:tav>
                                        <p:tav tm="100000">
                                          <p:val>
                                            <p:fltVal val="1"/>
                                          </p:val>
                                        </p:tav>
                                      </p:tavLst>
                                    </p:anim>
                                    <p:anim calcmode="lin" valueType="num">
                                      <p:cBhvr>
                                        <p:cTn id="16" dur="1000" fill="hold"/>
                                        <p:tgtEl>
                                          <p:spTgt spid="468">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45" presetClass="entr" presetSubtype="0" fill="hold" grpId="0" nodeType="clickEffect">
                                  <p:stCondLst>
                                    <p:cond delay="0"/>
                                  </p:stCondLst>
                                  <p:childTnLst>
                                    <p:set>
                                      <p:cBhvr>
                                        <p:cTn id="20" dur="1" fill="hold">
                                          <p:stCondLst>
                                            <p:cond delay="0"/>
                                          </p:stCondLst>
                                        </p:cTn>
                                        <p:tgtEl>
                                          <p:spTgt spid="468">
                                            <p:txEl>
                                              <p:pRg st="2" end="2"/>
                                            </p:txEl>
                                          </p:spTgt>
                                        </p:tgtEl>
                                        <p:attrNameLst>
                                          <p:attrName>style.visibility</p:attrName>
                                        </p:attrNameLst>
                                      </p:cBhvr>
                                      <p:to>
                                        <p:strVal val="visible"/>
                                      </p:to>
                                    </p:set>
                                    <p:animEffect transition="in" filter="fade">
                                      <p:cBhvr>
                                        <p:cTn id="21" dur="1000"/>
                                        <p:tgtEl>
                                          <p:spTgt spid="468">
                                            <p:txEl>
                                              <p:pRg st="2" end="2"/>
                                            </p:txEl>
                                          </p:spTgt>
                                        </p:tgtEl>
                                      </p:cBhvr>
                                    </p:animEffect>
                                    <p:anim calcmode="lin" valueType="num">
                                      <p:cBhvr>
                                        <p:cTn id="22" dur="1000" fill="hold"/>
                                        <p:tgtEl>
                                          <p:spTgt spid="468">
                                            <p:txEl>
                                              <p:pRg st="2" end="2"/>
                                            </p:txEl>
                                          </p:spTgt>
                                        </p:tgtEl>
                                        <p:attrNameLst>
                                          <p:attrName>ppt_w</p:attrName>
                                        </p:attrNameLst>
                                      </p:cBhvr>
                                      <p:tavLst>
                                        <p:tav tm="0" fmla="#ppt_w*sin(2.5*pi*$)">
                                          <p:val>
                                            <p:fltVal val="0"/>
                                          </p:val>
                                        </p:tav>
                                        <p:tav tm="100000">
                                          <p:val>
                                            <p:fltVal val="1"/>
                                          </p:val>
                                        </p:tav>
                                      </p:tavLst>
                                    </p:anim>
                                    <p:anim calcmode="lin" valueType="num">
                                      <p:cBhvr>
                                        <p:cTn id="23" dur="1000" fill="hold"/>
                                        <p:tgtEl>
                                          <p:spTgt spid="468">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45" presetClass="entr" presetSubtype="0" fill="hold" grpId="0" nodeType="clickEffect">
                                  <p:stCondLst>
                                    <p:cond delay="0"/>
                                  </p:stCondLst>
                                  <p:childTnLst>
                                    <p:set>
                                      <p:cBhvr>
                                        <p:cTn id="27" dur="1" fill="hold">
                                          <p:stCondLst>
                                            <p:cond delay="0"/>
                                          </p:stCondLst>
                                        </p:cTn>
                                        <p:tgtEl>
                                          <p:spTgt spid="468">
                                            <p:txEl>
                                              <p:pRg st="3" end="3"/>
                                            </p:txEl>
                                          </p:spTgt>
                                        </p:tgtEl>
                                        <p:attrNameLst>
                                          <p:attrName>style.visibility</p:attrName>
                                        </p:attrNameLst>
                                      </p:cBhvr>
                                      <p:to>
                                        <p:strVal val="visible"/>
                                      </p:to>
                                    </p:set>
                                    <p:animEffect transition="in" filter="fade">
                                      <p:cBhvr>
                                        <p:cTn id="28" dur="1000"/>
                                        <p:tgtEl>
                                          <p:spTgt spid="468">
                                            <p:txEl>
                                              <p:pRg st="3" end="3"/>
                                            </p:txEl>
                                          </p:spTgt>
                                        </p:tgtEl>
                                      </p:cBhvr>
                                    </p:animEffect>
                                    <p:anim calcmode="lin" valueType="num">
                                      <p:cBhvr>
                                        <p:cTn id="29" dur="1000" fill="hold"/>
                                        <p:tgtEl>
                                          <p:spTgt spid="468">
                                            <p:txEl>
                                              <p:pRg st="3" end="3"/>
                                            </p:txEl>
                                          </p:spTgt>
                                        </p:tgtEl>
                                        <p:attrNameLst>
                                          <p:attrName>ppt_w</p:attrName>
                                        </p:attrNameLst>
                                      </p:cBhvr>
                                      <p:tavLst>
                                        <p:tav tm="0" fmla="#ppt_w*sin(2.5*pi*$)">
                                          <p:val>
                                            <p:fltVal val="0"/>
                                          </p:val>
                                        </p:tav>
                                        <p:tav tm="100000">
                                          <p:val>
                                            <p:fltVal val="1"/>
                                          </p:val>
                                        </p:tav>
                                      </p:tavLst>
                                    </p:anim>
                                    <p:anim calcmode="lin" valueType="num">
                                      <p:cBhvr>
                                        <p:cTn id="30" dur="1000" fill="hold"/>
                                        <p:tgtEl>
                                          <p:spTgt spid="468">
                                            <p:txEl>
                                              <p:pRg st="3" end="3"/>
                                            </p:txEl>
                                          </p:spTgt>
                                        </p:tgtEl>
                                        <p:attrNameLst>
                                          <p:attrName>ppt_h</p:attrName>
                                        </p:attrNameLst>
                                      </p:cBhvr>
                                      <p:tavLst>
                                        <p:tav tm="0">
                                          <p:val>
                                            <p:strVal val="#ppt_h"/>
                                          </p:val>
                                        </p:tav>
                                        <p:tav tm="100000">
                                          <p:val>
                                            <p:strVal val="#ppt_h"/>
                                          </p:val>
                                        </p:tav>
                                      </p:tavLst>
                                    </p:anim>
                                  </p:childTnLst>
                                </p:cTn>
                              </p:par>
                              <p:par>
                                <p:cTn id="31" presetID="25" presetClass="emph" presetSubtype="0" repeatCount="3000" fill="hold" grpId="0" nodeType="withEffect">
                                  <p:stCondLst>
                                    <p:cond delay="0"/>
                                  </p:stCondLst>
                                  <p:childTnLst>
                                    <p:animClr clrSpc="hsl" dir="cw">
                                      <p:cBhvr override="childStyle">
                                        <p:cTn id="32" dur="1000" fill="hold"/>
                                        <p:tgtEl>
                                          <p:spTgt spid="9"/>
                                        </p:tgtEl>
                                        <p:attrNameLst>
                                          <p:attrName>style.color</p:attrName>
                                        </p:attrNameLst>
                                      </p:cBhvr>
                                      <p:by>
                                        <p:hsl h="0" s="-70588" l="0"/>
                                      </p:by>
                                    </p:animClr>
                                    <p:animClr clrSpc="hsl" dir="cw">
                                      <p:cBhvr>
                                        <p:cTn id="33" dur="1000" fill="hold"/>
                                        <p:tgtEl>
                                          <p:spTgt spid="9"/>
                                        </p:tgtEl>
                                        <p:attrNameLst>
                                          <p:attrName>fillcolor</p:attrName>
                                        </p:attrNameLst>
                                      </p:cBhvr>
                                      <p:by>
                                        <p:hsl h="0" s="-70588" l="0"/>
                                      </p:by>
                                    </p:animClr>
                                    <p:animClr clrSpc="hsl" dir="cw">
                                      <p:cBhvr>
                                        <p:cTn id="34" dur="1000" fill="hold"/>
                                        <p:tgtEl>
                                          <p:spTgt spid="9"/>
                                        </p:tgtEl>
                                        <p:attrNameLst>
                                          <p:attrName>stroke.color</p:attrName>
                                        </p:attrNameLst>
                                      </p:cBhvr>
                                      <p:by>
                                        <p:hsl h="0" s="-70588" l="0"/>
                                      </p:by>
                                    </p:animClr>
                                    <p:set>
                                      <p:cBhvr>
                                        <p:cTn id="35" dur="1000" fill="hold"/>
                                        <p:tgtEl>
                                          <p:spTgt spid="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8" grpId="0" build="p"/>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9764D7F-E9E5-C444-BC0D-A58E3FC041A0}"/>
              </a:ext>
            </a:extLst>
          </p:cNvPr>
          <p:cNvGrpSpPr/>
          <p:nvPr/>
        </p:nvGrpSpPr>
        <p:grpSpPr>
          <a:xfrm>
            <a:off x="922937" y="1371601"/>
            <a:ext cx="10344150" cy="1341084"/>
            <a:chOff x="203200" y="169461"/>
            <a:chExt cx="15237528" cy="2221631"/>
          </a:xfrm>
        </p:grpSpPr>
        <p:grpSp>
          <p:nvGrpSpPr>
            <p:cNvPr id="390" name="组合 17">
              <a:extLst>
                <a:ext uri="{FF2B5EF4-FFF2-40B4-BE49-F238E27FC236}">
                  <a16:creationId xmlns:a16="http://schemas.microsoft.com/office/drawing/2014/main" id="{21A0A677-A878-5B47-9F3D-57B22A52FF95}"/>
                </a:ext>
              </a:extLst>
            </p:cNvPr>
            <p:cNvGrpSpPr>
              <a:grpSpLocks/>
            </p:cNvGrpSpPr>
            <p:nvPr/>
          </p:nvGrpSpPr>
          <p:grpSpPr bwMode="auto">
            <a:xfrm>
              <a:off x="654684" y="169461"/>
              <a:ext cx="14786044" cy="2221631"/>
              <a:chOff x="2855" y="3087"/>
              <a:chExt cx="11247" cy="3281"/>
            </a:xfrm>
          </p:grpSpPr>
          <p:sp>
            <p:nvSpPr>
              <p:cNvPr id="391" name="剪去单角的矩形 13">
                <a:extLst>
                  <a:ext uri="{FF2B5EF4-FFF2-40B4-BE49-F238E27FC236}">
                    <a16:creationId xmlns:a16="http://schemas.microsoft.com/office/drawing/2014/main" id="{36350EF8-B9BF-A04D-9009-156795989301}"/>
                  </a:ext>
                </a:extLst>
              </p:cNvPr>
              <p:cNvSpPr/>
              <p:nvPr/>
            </p:nvSpPr>
            <p:spPr>
              <a:xfrm flipV="1">
                <a:off x="2855" y="3087"/>
                <a:ext cx="11247" cy="3281"/>
              </a:xfrm>
              <a:prstGeom prst="snip1Rect">
                <a:avLst>
                  <a:gd name="adj" fmla="val 50000"/>
                </a:avLst>
              </a:prstGeom>
              <a:noFill/>
              <a:ln w="25400">
                <a:solidFill>
                  <a:srgbClr val="E94B5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8">
                  <a:defRPr/>
                </a:pPr>
                <a:endParaRPr lang="zh-CN" altLang="en-US">
                  <a:solidFill>
                    <a:srgbClr val="FFFFFF"/>
                  </a:solidFill>
                  <a:latin typeface="Arial"/>
                  <a:ea typeface="楷体"/>
                </a:endParaRPr>
              </a:p>
            </p:txBody>
          </p:sp>
          <p:sp>
            <p:nvSpPr>
              <p:cNvPr id="775" name="剪去单角的矩形 14">
                <a:extLst>
                  <a:ext uri="{FF2B5EF4-FFF2-40B4-BE49-F238E27FC236}">
                    <a16:creationId xmlns:a16="http://schemas.microsoft.com/office/drawing/2014/main" id="{1ECA94BD-ED06-744B-A96D-44E3D1949F9D}"/>
                  </a:ext>
                </a:extLst>
              </p:cNvPr>
              <p:cNvSpPr/>
              <p:nvPr/>
            </p:nvSpPr>
            <p:spPr>
              <a:xfrm flipV="1">
                <a:off x="2942" y="3277"/>
                <a:ext cx="10912" cy="2001"/>
              </a:xfrm>
              <a:prstGeom prst="snip1Rect">
                <a:avLst>
                  <a:gd name="adj" fmla="val 50000"/>
                </a:avLst>
              </a:prstGeom>
              <a:noFill/>
              <a:ln w="12700" cmpd="sng">
                <a:solidFill>
                  <a:srgbClr val="E94B52"/>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8">
                  <a:defRPr/>
                </a:pPr>
                <a:endParaRPr lang="zh-CN" altLang="en-US">
                  <a:solidFill>
                    <a:srgbClr val="FFFFFF"/>
                  </a:solidFill>
                  <a:latin typeface="Arial"/>
                  <a:ea typeface="楷体"/>
                </a:endParaRPr>
              </a:p>
            </p:txBody>
          </p:sp>
        </p:grpSp>
        <p:sp>
          <p:nvSpPr>
            <p:cNvPr id="3" name="Rectangle 2">
              <a:extLst>
                <a:ext uri="{FF2B5EF4-FFF2-40B4-BE49-F238E27FC236}">
                  <a16:creationId xmlns:a16="http://schemas.microsoft.com/office/drawing/2014/main" id="{3B9BDDFC-9A84-7644-8D1D-2A1D10A1AA64}"/>
                </a:ext>
              </a:extLst>
            </p:cNvPr>
            <p:cNvSpPr/>
            <p:nvPr/>
          </p:nvSpPr>
          <p:spPr>
            <a:xfrm>
              <a:off x="203200" y="172988"/>
              <a:ext cx="14478000" cy="2217893"/>
            </a:xfrm>
            <a:prstGeom prst="rect">
              <a:avLst/>
            </a:prstGeom>
          </p:spPr>
          <p:txBody>
            <a:bodyPr wrap="square">
              <a:spAutoFit/>
            </a:bodyPr>
            <a:lstStyle/>
            <a:p>
              <a:pPr marL="342900" lvl="1" algn="ctr" defTabSz="685800">
                <a:tabLst>
                  <a:tab pos="390525" algn="l"/>
                  <a:tab pos="523875" algn="l"/>
                  <a:tab pos="676275" algn="l"/>
                </a:tabLst>
                <a:defRPr/>
              </a:pPr>
              <a:r>
                <a:rPr lang="en-US" altLang="zh-CN" sz="2700" b="1" dirty="0">
                  <a:solidFill>
                    <a:srgbClr val="FF0000"/>
                  </a:solidFill>
                  <a:effectLst>
                    <a:outerShdw blurRad="38100" dist="38100" dir="2700000" algn="tl">
                      <a:srgbClr val="000000">
                        <a:alpha val="43137"/>
                      </a:srgbClr>
                    </a:outerShdw>
                  </a:effectLst>
                  <a:latin typeface="Times New Roman" panose="02020603050405020304" pitchFamily="18" charset="0"/>
                  <a:ea typeface="Kingthings Foundation" charset="0"/>
                  <a:cs typeface="Times New Roman" panose="02020603050405020304" pitchFamily="18" charset="0"/>
                </a:rPr>
                <a:t>Quan </a:t>
              </a:r>
              <a:r>
                <a:rPr lang="en-US" altLang="zh-CN" sz="27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Kingthings Foundation" charset="0"/>
                  <a:cs typeface="Times New Roman" panose="02020603050405020304" pitchFamily="18" charset="0"/>
                </a:rPr>
                <a:t>sát</a:t>
              </a:r>
              <a:r>
                <a:rPr lang="en-US" altLang="zh-CN" sz="2700" b="1" dirty="0">
                  <a:solidFill>
                    <a:srgbClr val="FF0000"/>
                  </a:solidFill>
                  <a:effectLst>
                    <a:outerShdw blurRad="38100" dist="38100" dir="2700000" algn="tl">
                      <a:srgbClr val="000000">
                        <a:alpha val="43137"/>
                      </a:srgbClr>
                    </a:outerShdw>
                  </a:effectLst>
                  <a:latin typeface="Times New Roman" panose="02020603050405020304" pitchFamily="18" charset="0"/>
                  <a:ea typeface="Kingthings Foundation" charset="0"/>
                  <a:cs typeface="Times New Roman" panose="02020603050405020304" pitchFamily="18" charset="0"/>
                </a:rPr>
                <a:t> và </a:t>
              </a:r>
              <a:r>
                <a:rPr lang="en-US" altLang="zh-CN" sz="27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Kingthings Foundation" charset="0"/>
                  <a:cs typeface="Times New Roman" panose="02020603050405020304" pitchFamily="18" charset="0"/>
                </a:rPr>
                <a:t>cho</a:t>
              </a:r>
              <a:r>
                <a:rPr lang="en-US" altLang="zh-CN" sz="2700" b="1" dirty="0">
                  <a:solidFill>
                    <a:srgbClr val="FF0000"/>
                  </a:solidFill>
                  <a:effectLst>
                    <a:outerShdw blurRad="38100" dist="38100" dir="2700000" algn="tl">
                      <a:srgbClr val="000000">
                        <a:alpha val="43137"/>
                      </a:srgbClr>
                    </a:outerShdw>
                  </a:effectLst>
                  <a:latin typeface="Times New Roman" panose="02020603050405020304" pitchFamily="18" charset="0"/>
                  <a:ea typeface="Kingthings Foundation" charset="0"/>
                  <a:cs typeface="Times New Roman" panose="02020603050405020304" pitchFamily="18" charset="0"/>
                </a:rPr>
                <a:t> biết những </a:t>
              </a:r>
              <a:r>
                <a:rPr lang="en-US" altLang="zh-CN" sz="27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Kingthings Foundation" charset="0"/>
                  <a:cs typeface="Times New Roman" panose="02020603050405020304" pitchFamily="18" charset="0"/>
                </a:rPr>
                <a:t>hình</a:t>
              </a:r>
              <a:r>
                <a:rPr lang="en-US" altLang="zh-CN" sz="2700" b="1" dirty="0">
                  <a:solidFill>
                    <a:srgbClr val="FF0000"/>
                  </a:solidFill>
                  <a:effectLst>
                    <a:outerShdw blurRad="38100" dist="38100" dir="2700000" algn="tl">
                      <a:srgbClr val="000000">
                        <a:alpha val="43137"/>
                      </a:srgbClr>
                    </a:outerShdw>
                  </a:effectLst>
                  <a:latin typeface="Times New Roman" panose="02020603050405020304" pitchFamily="18" charset="0"/>
                  <a:ea typeface="Kingthings Foundation" charset="0"/>
                  <a:cs typeface="Times New Roman" panose="02020603050405020304" pitchFamily="18" charset="0"/>
                </a:rPr>
                <a:t> </a:t>
              </a:r>
              <a:r>
                <a:rPr lang="en-US" altLang="zh-CN" sz="27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Kingthings Foundation" charset="0"/>
                  <a:cs typeface="Times New Roman" panose="02020603050405020304" pitchFamily="18" charset="0"/>
                </a:rPr>
                <a:t>ảnh</a:t>
              </a:r>
              <a:r>
                <a:rPr lang="en-US" altLang="zh-CN" sz="2700" b="1" dirty="0">
                  <a:solidFill>
                    <a:srgbClr val="FF0000"/>
                  </a:solidFill>
                  <a:effectLst>
                    <a:outerShdw blurRad="38100" dist="38100" dir="2700000" algn="tl">
                      <a:srgbClr val="000000">
                        <a:alpha val="43137"/>
                      </a:srgbClr>
                    </a:outerShdw>
                  </a:effectLst>
                  <a:latin typeface="Times New Roman" panose="02020603050405020304" pitchFamily="18" charset="0"/>
                  <a:ea typeface="Kingthings Foundation" charset="0"/>
                  <a:cs typeface="Times New Roman" panose="02020603050405020304" pitchFamily="18" charset="0"/>
                </a:rPr>
                <a:t> trên </a:t>
              </a:r>
              <a:r>
                <a:rPr lang="en-US" altLang="zh-CN" sz="27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Kingthings Foundation" charset="0"/>
                  <a:cs typeface="Times New Roman" panose="02020603050405020304" pitchFamily="18" charset="0"/>
                </a:rPr>
                <a:t>liên</a:t>
              </a:r>
              <a:r>
                <a:rPr lang="en-US" altLang="zh-CN" sz="2700" b="1" dirty="0">
                  <a:solidFill>
                    <a:srgbClr val="FF0000"/>
                  </a:solidFill>
                  <a:effectLst>
                    <a:outerShdw blurRad="38100" dist="38100" dir="2700000" algn="tl">
                      <a:srgbClr val="000000">
                        <a:alpha val="43137"/>
                      </a:srgbClr>
                    </a:outerShdw>
                  </a:effectLst>
                  <a:latin typeface="Times New Roman" panose="02020603050405020304" pitchFamily="18" charset="0"/>
                  <a:ea typeface="Kingthings Foundation" charset="0"/>
                  <a:cs typeface="Times New Roman" panose="02020603050405020304" pitchFamily="18" charset="0"/>
                </a:rPr>
                <a:t> </a:t>
              </a:r>
              <a:r>
                <a:rPr lang="en-US" altLang="zh-CN" sz="27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Kingthings Foundation" charset="0"/>
                  <a:cs typeface="Times New Roman" panose="02020603050405020304" pitchFamily="18" charset="0"/>
                </a:rPr>
                <a:t>quan</a:t>
              </a:r>
              <a:r>
                <a:rPr lang="en-US" altLang="zh-CN" sz="2700" b="1" dirty="0">
                  <a:solidFill>
                    <a:srgbClr val="FF0000"/>
                  </a:solidFill>
                  <a:effectLst>
                    <a:outerShdw blurRad="38100" dist="38100" dir="2700000" algn="tl">
                      <a:srgbClr val="000000">
                        <a:alpha val="43137"/>
                      </a:srgbClr>
                    </a:outerShdw>
                  </a:effectLst>
                  <a:latin typeface="Times New Roman" panose="02020603050405020304" pitchFamily="18" charset="0"/>
                  <a:ea typeface="Kingthings Foundation" charset="0"/>
                  <a:cs typeface="Times New Roman" panose="02020603050405020304" pitchFamily="18" charset="0"/>
                </a:rPr>
                <a:t> </a:t>
              </a:r>
              <a:r>
                <a:rPr lang="en-US" altLang="zh-CN" sz="27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Kingthings Foundation" charset="0"/>
                  <a:cs typeface="Times New Roman" panose="02020603050405020304" pitchFamily="18" charset="0"/>
                </a:rPr>
                <a:t>đến</a:t>
              </a:r>
              <a:r>
                <a:rPr lang="en-US" altLang="zh-CN" sz="2700" b="1" dirty="0">
                  <a:solidFill>
                    <a:srgbClr val="FF0000"/>
                  </a:solidFill>
                  <a:effectLst>
                    <a:outerShdw blurRad="38100" dist="38100" dir="2700000" algn="tl">
                      <a:srgbClr val="000000">
                        <a:alpha val="43137"/>
                      </a:srgbClr>
                    </a:outerShdw>
                  </a:effectLst>
                  <a:latin typeface="Times New Roman" panose="02020603050405020304" pitchFamily="18" charset="0"/>
                  <a:ea typeface="Kingthings Foundation" charset="0"/>
                  <a:cs typeface="Times New Roman" panose="02020603050405020304" pitchFamily="18" charset="0"/>
                </a:rPr>
                <a:t> </a:t>
              </a:r>
              <a:r>
                <a:rPr lang="en-US" altLang="zh-CN" sz="27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Kingthings Foundation" charset="0"/>
                  <a:cs typeface="Times New Roman" panose="02020603050405020304" pitchFamily="18" charset="0"/>
                </a:rPr>
                <a:t>sự</a:t>
              </a:r>
              <a:r>
                <a:rPr lang="en-US" altLang="zh-CN" sz="2700" b="1" dirty="0">
                  <a:solidFill>
                    <a:srgbClr val="FF0000"/>
                  </a:solidFill>
                  <a:effectLst>
                    <a:outerShdw blurRad="38100" dist="38100" dir="2700000" algn="tl">
                      <a:srgbClr val="000000">
                        <a:alpha val="43137"/>
                      </a:srgbClr>
                    </a:outerShdw>
                  </a:effectLst>
                  <a:latin typeface="Times New Roman" panose="02020603050405020304" pitchFamily="18" charset="0"/>
                  <a:ea typeface="Kingthings Foundation" charset="0"/>
                  <a:cs typeface="Times New Roman" panose="02020603050405020304" pitchFamily="18" charset="0"/>
                </a:rPr>
                <a:t> </a:t>
              </a:r>
              <a:r>
                <a:rPr lang="en-US" altLang="zh-CN" sz="27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Kingthings Foundation" charset="0"/>
                  <a:cs typeface="Times New Roman" panose="02020603050405020304" pitchFamily="18" charset="0"/>
                </a:rPr>
                <a:t>kiện</a:t>
              </a:r>
              <a:r>
                <a:rPr lang="en-US" altLang="zh-CN" sz="2700" b="1" dirty="0">
                  <a:solidFill>
                    <a:srgbClr val="FF0000"/>
                  </a:solidFill>
                  <a:effectLst>
                    <a:outerShdw blurRad="38100" dist="38100" dir="2700000" algn="tl">
                      <a:srgbClr val="000000">
                        <a:alpha val="43137"/>
                      </a:srgbClr>
                    </a:outerShdw>
                  </a:effectLst>
                  <a:latin typeface="Times New Roman" panose="02020603050405020304" pitchFamily="18" charset="0"/>
                  <a:ea typeface="Kingthings Foundation" charset="0"/>
                  <a:cs typeface="Times New Roman" panose="02020603050405020304" pitchFamily="18" charset="0"/>
                </a:rPr>
                <a:t> </a:t>
              </a:r>
              <a:r>
                <a:rPr lang="en-US" altLang="zh-CN" sz="27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Kingthings Foundation" charset="0"/>
                  <a:cs typeface="Times New Roman" panose="02020603050405020304" pitchFamily="18" charset="0"/>
                </a:rPr>
                <a:t>lịch</a:t>
              </a:r>
              <a:r>
                <a:rPr lang="en-US" altLang="zh-CN" sz="2700" b="1" dirty="0">
                  <a:solidFill>
                    <a:srgbClr val="FF0000"/>
                  </a:solidFill>
                  <a:effectLst>
                    <a:outerShdw blurRad="38100" dist="38100" dir="2700000" algn="tl">
                      <a:srgbClr val="000000">
                        <a:alpha val="43137"/>
                      </a:srgbClr>
                    </a:outerShdw>
                  </a:effectLst>
                  <a:latin typeface="Times New Roman" panose="02020603050405020304" pitchFamily="18" charset="0"/>
                  <a:ea typeface="Kingthings Foundation" charset="0"/>
                  <a:cs typeface="Times New Roman" panose="02020603050405020304" pitchFamily="18" charset="0"/>
                </a:rPr>
                <a:t> </a:t>
              </a:r>
              <a:r>
                <a:rPr lang="en-US" altLang="zh-CN" sz="27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Kingthings Foundation" charset="0"/>
                  <a:cs typeface="Times New Roman" panose="02020603050405020304" pitchFamily="18" charset="0"/>
                </a:rPr>
                <a:t>sử</a:t>
              </a:r>
              <a:r>
                <a:rPr lang="en-US" altLang="zh-CN" sz="2700" b="1" dirty="0">
                  <a:solidFill>
                    <a:srgbClr val="FF0000"/>
                  </a:solidFill>
                  <a:effectLst>
                    <a:outerShdw blurRad="38100" dist="38100" dir="2700000" algn="tl">
                      <a:srgbClr val="000000">
                        <a:alpha val="43137"/>
                      </a:srgbClr>
                    </a:outerShdw>
                  </a:effectLst>
                  <a:latin typeface="Times New Roman" panose="02020603050405020304" pitchFamily="18" charset="0"/>
                  <a:ea typeface="Kingthings Foundation" charset="0"/>
                  <a:cs typeface="Times New Roman" panose="02020603050405020304" pitchFamily="18" charset="0"/>
                </a:rPr>
                <a:t> </a:t>
              </a:r>
              <a:r>
                <a:rPr lang="en-US" altLang="zh-CN" sz="27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Kingthings Foundation" charset="0"/>
                  <a:cs typeface="Times New Roman" panose="02020603050405020304" pitchFamily="18" charset="0"/>
                </a:rPr>
                <a:t>nào</a:t>
              </a:r>
              <a:r>
                <a:rPr lang="en-US" altLang="zh-CN" sz="2700" b="1" dirty="0">
                  <a:solidFill>
                    <a:srgbClr val="FF0000"/>
                  </a:solidFill>
                  <a:effectLst>
                    <a:outerShdw blurRad="38100" dist="38100" dir="2700000" algn="tl">
                      <a:srgbClr val="000000">
                        <a:alpha val="43137"/>
                      </a:srgbClr>
                    </a:outerShdw>
                  </a:effectLst>
                  <a:latin typeface="Times New Roman" panose="02020603050405020304" pitchFamily="18" charset="0"/>
                  <a:ea typeface="Kingthings Foundation" charset="0"/>
                  <a:cs typeface="Times New Roman" panose="02020603050405020304" pitchFamily="18" charset="0"/>
                </a:rPr>
                <a:t> </a:t>
              </a:r>
              <a:r>
                <a:rPr lang="en-US" altLang="zh-CN" sz="27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Kingthings Foundation" charset="0"/>
                  <a:cs typeface="Times New Roman" panose="02020603050405020304" pitchFamily="18" charset="0"/>
                </a:rPr>
                <a:t>của</a:t>
              </a:r>
              <a:r>
                <a:rPr lang="en-US" altLang="zh-CN" sz="2700" b="1" dirty="0">
                  <a:solidFill>
                    <a:srgbClr val="FF0000"/>
                  </a:solidFill>
                  <a:effectLst>
                    <a:outerShdw blurRad="38100" dist="38100" dir="2700000" algn="tl">
                      <a:srgbClr val="000000">
                        <a:alpha val="43137"/>
                      </a:srgbClr>
                    </a:outerShdw>
                  </a:effectLst>
                  <a:latin typeface="Times New Roman" panose="02020603050405020304" pitchFamily="18" charset="0"/>
                  <a:ea typeface="Kingthings Foundation" charset="0"/>
                  <a:cs typeface="Times New Roman" panose="02020603050405020304" pitchFamily="18" charset="0"/>
                </a:rPr>
                <a:t> </a:t>
              </a:r>
              <a:r>
                <a:rPr lang="en-US" altLang="zh-CN" sz="27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Kingthings Foundation" charset="0"/>
                  <a:cs typeface="Times New Roman" panose="02020603050405020304" pitchFamily="18" charset="0"/>
                </a:rPr>
                <a:t>thế</a:t>
              </a:r>
              <a:r>
                <a:rPr lang="en-US" altLang="zh-CN" sz="2700" b="1" dirty="0">
                  <a:solidFill>
                    <a:srgbClr val="FF0000"/>
                  </a:solidFill>
                  <a:effectLst>
                    <a:outerShdw blurRad="38100" dist="38100" dir="2700000" algn="tl">
                      <a:srgbClr val="000000">
                        <a:alpha val="43137"/>
                      </a:srgbClr>
                    </a:outerShdw>
                  </a:effectLst>
                  <a:latin typeface="Times New Roman" panose="02020603050405020304" pitchFamily="18" charset="0"/>
                  <a:ea typeface="Kingthings Foundation" charset="0"/>
                  <a:cs typeface="Times New Roman" panose="02020603050405020304" pitchFamily="18" charset="0"/>
                </a:rPr>
                <a:t> </a:t>
              </a:r>
              <a:r>
                <a:rPr lang="en-US" altLang="zh-CN" sz="27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Kingthings Foundation" charset="0"/>
                  <a:cs typeface="Times New Roman" panose="02020603050405020304" pitchFamily="18" charset="0"/>
                </a:rPr>
                <a:t>giới</a:t>
              </a:r>
              <a:r>
                <a:rPr lang="en-US" altLang="zh-CN" sz="2700" b="1" dirty="0">
                  <a:solidFill>
                    <a:srgbClr val="FF0000"/>
                  </a:solidFill>
                  <a:effectLst>
                    <a:outerShdw blurRad="38100" dist="38100" dir="2700000" algn="tl">
                      <a:srgbClr val="000000">
                        <a:alpha val="43137"/>
                      </a:srgbClr>
                    </a:outerShdw>
                  </a:effectLst>
                  <a:latin typeface="Times New Roman" panose="02020603050405020304" pitchFamily="18" charset="0"/>
                  <a:ea typeface="Kingthings Foundation" charset="0"/>
                  <a:cs typeface="Times New Roman" panose="02020603050405020304" pitchFamily="18" charset="0"/>
                </a:rPr>
                <a:t>?. Hãy chia </a:t>
              </a:r>
              <a:r>
                <a:rPr lang="en-US" altLang="zh-CN" sz="27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Kingthings Foundation" charset="0"/>
                  <a:cs typeface="Times New Roman" panose="02020603050405020304" pitchFamily="18" charset="0"/>
                </a:rPr>
                <a:t>sẻ</a:t>
              </a:r>
              <a:r>
                <a:rPr lang="en-US" altLang="zh-CN" sz="2700" b="1" dirty="0">
                  <a:solidFill>
                    <a:srgbClr val="FF0000"/>
                  </a:solidFill>
                  <a:effectLst>
                    <a:outerShdw blurRad="38100" dist="38100" dir="2700000" algn="tl">
                      <a:srgbClr val="000000">
                        <a:alpha val="43137"/>
                      </a:srgbClr>
                    </a:outerShdw>
                  </a:effectLst>
                  <a:latin typeface="Times New Roman" panose="02020603050405020304" pitchFamily="18" charset="0"/>
                  <a:ea typeface="Kingthings Foundation" charset="0"/>
                  <a:cs typeface="Times New Roman" panose="02020603050405020304" pitchFamily="18" charset="0"/>
                </a:rPr>
                <a:t> những </a:t>
              </a:r>
              <a:r>
                <a:rPr lang="en-US" altLang="zh-CN" sz="27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Kingthings Foundation" charset="0"/>
                  <a:cs typeface="Times New Roman" panose="02020603050405020304" pitchFamily="18" charset="0"/>
                </a:rPr>
                <a:t>điều</a:t>
              </a:r>
              <a:r>
                <a:rPr lang="en-US" altLang="zh-CN" sz="2700" b="1" dirty="0">
                  <a:solidFill>
                    <a:srgbClr val="FF0000"/>
                  </a:solidFill>
                  <a:effectLst>
                    <a:outerShdw blurRad="38100" dist="38100" dir="2700000" algn="tl">
                      <a:srgbClr val="000000">
                        <a:alpha val="43137"/>
                      </a:srgbClr>
                    </a:outerShdw>
                  </a:effectLst>
                  <a:latin typeface="Times New Roman" panose="02020603050405020304" pitchFamily="18" charset="0"/>
                  <a:ea typeface="Kingthings Foundation" charset="0"/>
                  <a:cs typeface="Times New Roman" panose="02020603050405020304" pitchFamily="18" charset="0"/>
                </a:rPr>
                <a:t> em biết về các </a:t>
              </a:r>
              <a:r>
                <a:rPr lang="en-US" altLang="zh-CN" sz="27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Kingthings Foundation" charset="0"/>
                  <a:cs typeface="Times New Roman" panose="02020603050405020304" pitchFamily="18" charset="0"/>
                </a:rPr>
                <a:t>sự</a:t>
              </a:r>
              <a:r>
                <a:rPr lang="en-US" altLang="zh-CN" sz="2700" b="1" dirty="0">
                  <a:solidFill>
                    <a:srgbClr val="FF0000"/>
                  </a:solidFill>
                  <a:effectLst>
                    <a:outerShdw blurRad="38100" dist="38100" dir="2700000" algn="tl">
                      <a:srgbClr val="000000">
                        <a:alpha val="43137"/>
                      </a:srgbClr>
                    </a:outerShdw>
                  </a:effectLst>
                  <a:latin typeface="Times New Roman" panose="02020603050405020304" pitchFamily="18" charset="0"/>
                  <a:ea typeface="Kingthings Foundation" charset="0"/>
                  <a:cs typeface="Times New Roman" panose="02020603050405020304" pitchFamily="18" charset="0"/>
                </a:rPr>
                <a:t> </a:t>
              </a:r>
              <a:r>
                <a:rPr lang="en-US" altLang="zh-CN" sz="27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Kingthings Foundation" charset="0"/>
                  <a:cs typeface="Times New Roman" panose="02020603050405020304" pitchFamily="18" charset="0"/>
                </a:rPr>
                <a:t>kiện</a:t>
              </a:r>
              <a:r>
                <a:rPr lang="en-US" altLang="zh-CN" sz="2700" b="1" dirty="0">
                  <a:solidFill>
                    <a:srgbClr val="FF0000"/>
                  </a:solidFill>
                  <a:effectLst>
                    <a:outerShdw blurRad="38100" dist="38100" dir="2700000" algn="tl">
                      <a:srgbClr val="000000">
                        <a:alpha val="43137"/>
                      </a:srgbClr>
                    </a:outerShdw>
                  </a:effectLst>
                  <a:latin typeface="Times New Roman" panose="02020603050405020304" pitchFamily="18" charset="0"/>
                  <a:ea typeface="Kingthings Foundation" charset="0"/>
                  <a:cs typeface="Times New Roman" panose="02020603050405020304" pitchFamily="18" charset="0"/>
                </a:rPr>
                <a:t> </a:t>
              </a:r>
              <a:r>
                <a:rPr lang="en-US" altLang="zh-CN" sz="2700" b="1" dirty="0" err="1">
                  <a:solidFill>
                    <a:srgbClr val="FF0000"/>
                  </a:solidFill>
                  <a:effectLst>
                    <a:outerShdw blurRad="38100" dist="38100" dir="2700000" algn="tl">
                      <a:srgbClr val="000000">
                        <a:alpha val="43137"/>
                      </a:srgbClr>
                    </a:outerShdw>
                  </a:effectLst>
                  <a:latin typeface="Times New Roman" panose="02020603050405020304" pitchFamily="18" charset="0"/>
                  <a:ea typeface="Kingthings Foundation" charset="0"/>
                  <a:cs typeface="Times New Roman" panose="02020603050405020304" pitchFamily="18" charset="0"/>
                </a:rPr>
                <a:t>đó</a:t>
              </a:r>
              <a:r>
                <a:rPr lang="en-US" altLang="zh-CN" sz="2700" b="1" dirty="0">
                  <a:solidFill>
                    <a:srgbClr val="FF0000"/>
                  </a:solidFill>
                  <a:effectLst>
                    <a:outerShdw blurRad="38100" dist="38100" dir="2700000" algn="tl">
                      <a:srgbClr val="000000">
                        <a:alpha val="43137"/>
                      </a:srgbClr>
                    </a:outerShdw>
                  </a:effectLst>
                  <a:latin typeface="Times New Roman" panose="02020603050405020304" pitchFamily="18" charset="0"/>
                  <a:ea typeface="Kingthings Foundation" charset="0"/>
                  <a:cs typeface="Times New Roman" panose="02020603050405020304" pitchFamily="18" charset="0"/>
                </a:rPr>
                <a:t>?.</a:t>
              </a:r>
            </a:p>
          </p:txBody>
        </p:sp>
      </p:grpSp>
      <p:sp>
        <p:nvSpPr>
          <p:cNvPr id="8" name="Rectangle 7">
            <a:extLst>
              <a:ext uri="{FF2B5EF4-FFF2-40B4-BE49-F238E27FC236}">
                <a16:creationId xmlns:a16="http://schemas.microsoft.com/office/drawing/2014/main" id="{24B47872-9FE6-6E45-ABEF-DCA2CCA79890}"/>
              </a:ext>
            </a:extLst>
          </p:cNvPr>
          <p:cNvSpPr/>
          <p:nvPr/>
        </p:nvSpPr>
        <p:spPr>
          <a:xfrm>
            <a:off x="1664321" y="114300"/>
            <a:ext cx="8388835" cy="1015663"/>
          </a:xfrm>
          <a:prstGeom prst="rect">
            <a:avLst/>
          </a:prstGeom>
          <a:noFill/>
        </p:spPr>
        <p:txBody>
          <a:bodyPr wrap="none" lIns="91440" tIns="45720" rIns="91440" bIns="45720">
            <a:spAutoFit/>
          </a:bodyPr>
          <a:lstStyle/>
          <a:p>
            <a:pPr algn="ctr" defTabSz="914378">
              <a:buClr>
                <a:srgbClr val="000000"/>
              </a:buClr>
              <a:defRPr/>
            </a:pPr>
            <a:r>
              <a:rPr lang="en-US" sz="6000" b="1" kern="0" dirty="0">
                <a:ln w="0"/>
                <a:solidFill>
                  <a:srgbClr val="00B05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cs typeface="Times New Roman" panose="02020603050405020304" pitchFamily="18" charset="0"/>
                <a:sym typeface="Arial"/>
              </a:rPr>
              <a:t>TRUYỀN TIN LỊCH SỬ</a:t>
            </a:r>
          </a:p>
        </p:txBody>
      </p:sp>
      <p:cxnSp>
        <p:nvCxnSpPr>
          <p:cNvPr id="9" name="Straight Connector 8">
            <a:extLst>
              <a:ext uri="{FF2B5EF4-FFF2-40B4-BE49-F238E27FC236}">
                <a16:creationId xmlns:a16="http://schemas.microsoft.com/office/drawing/2014/main" id="{B4199134-2609-4E66-A329-2863BCCC5133}"/>
              </a:ext>
            </a:extLst>
          </p:cNvPr>
          <p:cNvCxnSpPr/>
          <p:nvPr/>
        </p:nvCxnSpPr>
        <p:spPr>
          <a:xfrm>
            <a:off x="1384873" y="5599283"/>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0" name="Freeform: Shape 13">
            <a:extLst>
              <a:ext uri="{FF2B5EF4-FFF2-40B4-BE49-F238E27FC236}">
                <a16:creationId xmlns:a16="http://schemas.microsoft.com/office/drawing/2014/main" id="{2254BD6F-C222-4EBF-A18A-FDA724EC8AEA}"/>
              </a:ext>
            </a:extLst>
          </p:cNvPr>
          <p:cNvSpPr/>
          <p:nvPr/>
        </p:nvSpPr>
        <p:spPr>
          <a:xfrm flipH="1">
            <a:off x="1575276" y="3143250"/>
            <a:ext cx="4068410" cy="235826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92D05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3200" b="1">
              <a:solidFill>
                <a:prstClr val="white"/>
              </a:solidFill>
              <a:latin typeface="Calibri" panose="020F0502020204030204"/>
              <a:sym typeface="Arial"/>
            </a:endParaRPr>
          </a:p>
        </p:txBody>
      </p:sp>
      <p:sp>
        <p:nvSpPr>
          <p:cNvPr id="12" name="Freeform: Shape 13">
            <a:extLst>
              <a:ext uri="{FF2B5EF4-FFF2-40B4-BE49-F238E27FC236}">
                <a16:creationId xmlns:a16="http://schemas.microsoft.com/office/drawing/2014/main" id="{2254BD6F-C222-4EBF-A18A-FDA724EC8AEA}"/>
              </a:ext>
            </a:extLst>
          </p:cNvPr>
          <p:cNvSpPr/>
          <p:nvPr/>
        </p:nvSpPr>
        <p:spPr>
          <a:xfrm flipH="1">
            <a:off x="6095011" y="3143250"/>
            <a:ext cx="4068410" cy="238842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92D05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3200" b="1">
              <a:solidFill>
                <a:prstClr val="white"/>
              </a:solidFill>
              <a:latin typeface="Calibri" panose="020F0502020204030204"/>
              <a:sym typeface="Arial"/>
            </a:endParaRPr>
          </a:p>
        </p:txBody>
      </p:sp>
      <p:pic>
        <p:nvPicPr>
          <p:cNvPr id="1026" name="Picture 2" descr="Chiếc xe tăng đầu tiên trên thế giới và những câu chuyện xoay qua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5945" y="3173414"/>
            <a:ext cx="3594429" cy="2297935"/>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a:xfrm>
            <a:off x="1945507" y="5531678"/>
            <a:ext cx="3344410"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Times New Roman" panose="02020603050405020304" pitchFamily="18" charset="0"/>
                <a:cs typeface="+mn-cs"/>
              </a:rPr>
              <a:t>H12.1. </a:t>
            </a:r>
            <a:r>
              <a:rPr kumimoji="0" lang="en-US" sz="14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Times New Roman" panose="02020603050405020304" pitchFamily="18" charset="0"/>
                <a:cs typeface="+mn-cs"/>
              </a:rPr>
              <a:t>Xe</a:t>
            </a:r>
            <a:r>
              <a:rPr kumimoji="0" lang="en-US"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Times New Roman" panose="02020603050405020304" pitchFamily="18" charset="0"/>
                <a:cs typeface="+mn-cs"/>
              </a:rPr>
              <a:t> </a:t>
            </a:r>
            <a:r>
              <a:rPr kumimoji="0" lang="en-US" sz="14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Times New Roman" panose="02020603050405020304" pitchFamily="18" charset="0"/>
                <a:cs typeface="+mn-cs"/>
              </a:rPr>
              <a:t>tăng</a:t>
            </a:r>
            <a:r>
              <a:rPr kumimoji="0" lang="en-US" sz="1400" b="1" i="0" u="none" strike="noStrike" kern="1200" cap="none" spc="0" normalizeH="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Times New Roman" panose="02020603050405020304" pitchFamily="18" charset="0"/>
                <a:cs typeface="+mn-cs"/>
              </a:rPr>
              <a:t> </a:t>
            </a:r>
            <a:r>
              <a:rPr kumimoji="0" lang="en-US" sz="1400" b="1" i="0" u="none" strike="noStrike" kern="1200" cap="none" spc="0" normalizeH="0" noProof="0" dirty="0" err="1">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Times New Roman" panose="02020603050405020304" pitchFamily="18" charset="0"/>
                <a:cs typeface="+mn-cs"/>
              </a:rPr>
              <a:t>quân</a:t>
            </a:r>
            <a:r>
              <a:rPr kumimoji="0" lang="en-US" sz="1400" b="1" i="0" u="none" strike="noStrike" kern="1200" cap="none" spc="0" normalizeH="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Times New Roman" panose="02020603050405020304" pitchFamily="18" charset="0"/>
                <a:cs typeface="+mn-cs"/>
              </a:rPr>
              <a:t> </a:t>
            </a:r>
            <a:r>
              <a:rPr kumimoji="0" lang="en-US" sz="1400" b="1" i="0" u="none" strike="noStrike" kern="1200" cap="none" spc="0" normalizeH="0" noProof="0" dirty="0" err="1">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Times New Roman" panose="02020603050405020304" pitchFamily="18" charset="0"/>
                <a:cs typeface="+mn-cs"/>
              </a:rPr>
              <a:t>đội</a:t>
            </a:r>
            <a:r>
              <a:rPr kumimoji="0" lang="en-US" sz="1400" b="1" i="0" u="none" strike="noStrike" kern="1200" cap="none" spc="0" normalizeH="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Times New Roman" panose="02020603050405020304" pitchFamily="18" charset="0"/>
                <a:cs typeface="+mn-cs"/>
              </a:rPr>
              <a:t> Anh </a:t>
            </a:r>
            <a:r>
              <a:rPr kumimoji="0" lang="en-US" sz="1400" b="1" i="0" u="none" strike="noStrike" kern="1200" cap="none" spc="0" normalizeH="0" noProof="0" dirty="0" err="1">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Times New Roman" panose="02020603050405020304" pitchFamily="18" charset="0"/>
                <a:cs typeface="+mn-cs"/>
              </a:rPr>
              <a:t>tấn</a:t>
            </a:r>
            <a:r>
              <a:rPr kumimoji="0" lang="en-US" sz="1400" b="1" i="0" u="none" strike="noStrike" kern="1200" cap="none" spc="0" normalizeH="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Times New Roman" panose="02020603050405020304" pitchFamily="18" charset="0"/>
                <a:cs typeface="+mn-cs"/>
              </a:rPr>
              <a:t> </a:t>
            </a:r>
            <a:r>
              <a:rPr kumimoji="0" lang="en-US" sz="1400" b="1" i="0" u="none" strike="noStrike" kern="1200" cap="none" spc="0" normalizeH="0" noProof="0" dirty="0" err="1">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Times New Roman" panose="02020603050405020304" pitchFamily="18" charset="0"/>
                <a:cs typeface="+mn-cs"/>
              </a:rPr>
              <a:t>công</a:t>
            </a:r>
            <a:r>
              <a:rPr kumimoji="0" lang="en-US" sz="1400" b="1" i="0" u="none" strike="noStrike" kern="1200" cap="none" spc="0" normalizeH="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Times New Roman" panose="02020603050405020304" pitchFamily="18" charset="0"/>
                <a:cs typeface="+mn-cs"/>
              </a:rPr>
              <a:t> </a:t>
            </a:r>
            <a:r>
              <a:rPr kumimoji="0" lang="en-US" sz="1400" b="1" i="0" u="none" strike="noStrike" kern="1200" cap="none" spc="0" normalizeH="0" noProof="0" dirty="0" err="1">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Times New Roman" panose="02020603050405020304" pitchFamily="18" charset="0"/>
                <a:cs typeface="+mn-cs"/>
              </a:rPr>
              <a:t>quân</a:t>
            </a:r>
            <a:r>
              <a:rPr kumimoji="0" lang="en-US" sz="1400" b="1" i="0" u="none" strike="noStrike" kern="1200" cap="none" spc="0" normalizeH="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Times New Roman" panose="02020603050405020304" pitchFamily="18" charset="0"/>
                <a:cs typeface="+mn-cs"/>
              </a:rPr>
              <a:t> </a:t>
            </a:r>
            <a:r>
              <a:rPr kumimoji="0" lang="en-US" sz="1400" b="1" i="0" u="none" strike="noStrike" kern="1200" cap="none" spc="0" normalizeH="0" noProof="0" dirty="0" err="1">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Times New Roman" panose="02020603050405020304" pitchFamily="18" charset="0"/>
                <a:cs typeface="+mn-cs"/>
              </a:rPr>
              <a:t>Đức</a:t>
            </a:r>
            <a:r>
              <a:rPr kumimoji="0" lang="en-US" sz="1400" b="1" i="0" u="none" strike="noStrike" kern="1200" cap="none" spc="0" normalizeH="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Times New Roman" panose="02020603050405020304" pitchFamily="18" charset="0"/>
                <a:cs typeface="+mn-cs"/>
              </a:rPr>
              <a:t> ngày 15-9-1916</a:t>
            </a:r>
            <a:endParaRPr kumimoji="0" lang="en-US"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cs typeface="+mn-cs"/>
            </a:endParaRPr>
          </a:p>
        </p:txBody>
      </p:sp>
      <p:pic>
        <p:nvPicPr>
          <p:cNvPr id="6" name="Picture 5"/>
          <p:cNvPicPr>
            <a:picLocks noChangeAspect="1"/>
          </p:cNvPicPr>
          <p:nvPr/>
        </p:nvPicPr>
        <p:blipFill>
          <a:blip r:embed="rId3"/>
          <a:stretch>
            <a:fillRect/>
          </a:stretch>
        </p:blipFill>
        <p:spPr>
          <a:xfrm>
            <a:off x="6818072" y="3173414"/>
            <a:ext cx="2622288" cy="2337126"/>
          </a:xfrm>
          <a:prstGeom prst="rect">
            <a:avLst/>
          </a:prstGeom>
        </p:spPr>
      </p:pic>
      <p:sp>
        <p:nvSpPr>
          <p:cNvPr id="17" name="Rectangle 16"/>
          <p:cNvSpPr/>
          <p:nvPr/>
        </p:nvSpPr>
        <p:spPr>
          <a:xfrm>
            <a:off x="6506767" y="5576076"/>
            <a:ext cx="3838800"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Times New Roman" panose="02020603050405020304" pitchFamily="18" charset="0"/>
                <a:cs typeface="+mn-cs"/>
              </a:rPr>
              <a:t>H12.2. Trang </a:t>
            </a:r>
            <a:r>
              <a:rPr kumimoji="0" lang="en-US" sz="14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Times New Roman" panose="02020603050405020304" pitchFamily="18" charset="0"/>
                <a:cs typeface="+mn-cs"/>
              </a:rPr>
              <a:t>bìa</a:t>
            </a:r>
            <a:r>
              <a:rPr kumimoji="0" lang="en-US" sz="1400" b="1" i="0" u="none" strike="noStrike" kern="1200" cap="none" spc="0" normalizeH="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Times New Roman" panose="02020603050405020304" pitchFamily="18" charset="0"/>
                <a:cs typeface="+mn-cs"/>
              </a:rPr>
              <a:t> </a:t>
            </a:r>
            <a:r>
              <a:rPr kumimoji="0" lang="en-US" sz="1400" b="1" i="0" u="none" strike="noStrike" kern="1200" cap="none" spc="0" normalizeH="0" noProof="0" dirty="0" err="1">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Times New Roman" panose="02020603050405020304" pitchFamily="18" charset="0"/>
                <a:cs typeface="+mn-cs"/>
              </a:rPr>
              <a:t>một</a:t>
            </a:r>
            <a:r>
              <a:rPr kumimoji="0" lang="en-US" sz="1400" b="1" i="0" u="none" strike="noStrike" kern="1200" cap="none" spc="0" normalizeH="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Times New Roman" panose="02020603050405020304" pitchFamily="18" charset="0"/>
                <a:cs typeface="+mn-cs"/>
              </a:rPr>
              <a:t> </a:t>
            </a:r>
            <a:r>
              <a:rPr kumimoji="0" lang="en-US" sz="1400" b="1" i="0" u="none" strike="noStrike" kern="1200" cap="none" spc="0" normalizeH="0" noProof="0" dirty="0" err="1">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Times New Roman" panose="02020603050405020304" pitchFamily="18" charset="0"/>
                <a:cs typeface="+mn-cs"/>
              </a:rPr>
              <a:t>bản</a:t>
            </a:r>
            <a:r>
              <a:rPr kumimoji="0" lang="en-US" sz="1400" b="1" i="0" u="none" strike="noStrike" kern="1200" cap="none" spc="0" normalizeH="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Times New Roman" panose="02020603050405020304" pitchFamily="18" charset="0"/>
                <a:cs typeface="+mn-cs"/>
              </a:rPr>
              <a:t> dịch </a:t>
            </a:r>
            <a:r>
              <a:rPr kumimoji="0" lang="en-US" sz="1400" b="1" i="0" u="none" strike="noStrike" kern="1200" cap="none" spc="0" normalizeH="0" noProof="0" dirty="0" err="1">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Times New Roman" panose="02020603050405020304" pitchFamily="18" charset="0"/>
                <a:cs typeface="+mn-cs"/>
              </a:rPr>
              <a:t>tác</a:t>
            </a:r>
            <a:r>
              <a:rPr kumimoji="0" lang="en-US" sz="1400" b="1" i="0" u="none" strike="noStrike" kern="1200" cap="none" spc="0" normalizeH="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Times New Roman" panose="02020603050405020304" pitchFamily="18" charset="0"/>
                <a:cs typeface="+mn-cs"/>
              </a:rPr>
              <a:t> </a:t>
            </a:r>
            <a:r>
              <a:rPr kumimoji="0" lang="en-US" sz="1400" b="1" i="0" u="none" strike="noStrike" kern="1200" cap="none" spc="0" normalizeH="0" noProof="0" dirty="0" err="1">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Times New Roman" panose="02020603050405020304" pitchFamily="18" charset="0"/>
                <a:cs typeface="+mn-cs"/>
              </a:rPr>
              <a:t>phẩm</a:t>
            </a:r>
            <a:r>
              <a:rPr kumimoji="0" lang="en-US" sz="1400" b="1" i="0" u="none" strike="noStrike" kern="1200" cap="none" spc="0" normalizeH="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Times New Roman" panose="02020603050405020304" pitchFamily="18" charset="0"/>
                <a:cs typeface="+mn-cs"/>
              </a:rPr>
              <a:t> </a:t>
            </a:r>
            <a:r>
              <a:rPr kumimoji="0" lang="en-US" sz="1400" b="1" i="0" u="none" strike="noStrike" kern="1200" cap="none" spc="0" normalizeH="0" noProof="0" dirty="0" err="1">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Times New Roman" panose="02020603050405020304" pitchFamily="18" charset="0"/>
                <a:cs typeface="+mn-cs"/>
              </a:rPr>
              <a:t>Mười</a:t>
            </a:r>
            <a:r>
              <a:rPr kumimoji="0" lang="en-US" sz="1400" b="1" i="0" u="none" strike="noStrike" kern="1200" cap="none" spc="0" normalizeH="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Times New Roman" panose="02020603050405020304" pitchFamily="18" charset="0"/>
                <a:cs typeface="+mn-cs"/>
              </a:rPr>
              <a:t> ngày rung </a:t>
            </a:r>
            <a:r>
              <a:rPr kumimoji="0" lang="en-US" sz="1400" b="1" i="0" u="none" strike="noStrike" kern="1200" cap="none" spc="0" normalizeH="0" noProof="0" dirty="0" err="1">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Times New Roman" panose="02020603050405020304" pitchFamily="18" charset="0"/>
                <a:cs typeface="+mn-cs"/>
              </a:rPr>
              <a:t>chuyển</a:t>
            </a:r>
            <a:r>
              <a:rPr kumimoji="0" lang="en-US" sz="1400" b="1" i="0" u="none" strike="noStrike" kern="1200" cap="none" spc="0" normalizeH="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Times New Roman" panose="02020603050405020304" pitchFamily="18" charset="0"/>
                <a:cs typeface="+mn-cs"/>
              </a:rPr>
              <a:t> </a:t>
            </a:r>
            <a:r>
              <a:rPr kumimoji="0" lang="en-US" sz="1400" b="1" i="0" u="none" strike="noStrike" kern="1200" cap="none" spc="0" normalizeH="0" noProof="0" dirty="0" err="1">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Times New Roman" panose="02020603050405020304" pitchFamily="18" charset="0"/>
                <a:cs typeface="+mn-cs"/>
              </a:rPr>
              <a:t>thế</a:t>
            </a:r>
            <a:r>
              <a:rPr kumimoji="0" lang="en-US" sz="1400" b="1" i="0" u="none" strike="noStrike" kern="1200" cap="none" spc="0" normalizeH="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Times New Roman" panose="02020603050405020304" pitchFamily="18" charset="0"/>
                <a:cs typeface="+mn-cs"/>
              </a:rPr>
              <a:t> </a:t>
            </a:r>
            <a:r>
              <a:rPr kumimoji="0" lang="en-US" sz="1400" b="1" i="0" u="none" strike="noStrike" kern="1200" cap="none" spc="0" normalizeH="0" noProof="0" dirty="0" err="1">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Times New Roman" panose="02020603050405020304" pitchFamily="18" charset="0"/>
                <a:cs typeface="+mn-cs"/>
              </a:rPr>
              <a:t>giới</a:t>
            </a:r>
            <a:r>
              <a:rPr kumimoji="0" lang="en-US" sz="1400" b="1" i="0" u="none" strike="noStrike" kern="1200" cap="none" spc="0" normalizeH="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Times New Roman" panose="02020603050405020304" pitchFamily="18" charset="0"/>
                <a:cs typeface="+mn-cs"/>
              </a:rPr>
              <a:t> </a:t>
            </a:r>
            <a:r>
              <a:rPr kumimoji="0" lang="en-US" sz="1400" b="1" i="0" u="none" strike="noStrike" kern="1200" cap="none" spc="0" normalizeH="0" noProof="0" dirty="0" err="1">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Times New Roman" panose="02020603050405020304" pitchFamily="18" charset="0"/>
                <a:cs typeface="+mn-cs"/>
              </a:rPr>
              <a:t>của</a:t>
            </a:r>
            <a:r>
              <a:rPr kumimoji="0" lang="en-US" sz="1400" b="1" i="0" u="none" strike="noStrike" kern="1200" cap="none" spc="0" normalizeH="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Times New Roman" panose="02020603050405020304" pitchFamily="18" charset="0"/>
                <a:cs typeface="+mn-cs"/>
              </a:rPr>
              <a:t> </a:t>
            </a:r>
            <a:r>
              <a:rPr kumimoji="0" lang="en-US" sz="1400" b="1" i="0" u="none" strike="noStrike" kern="1200" cap="none" spc="0" normalizeH="0" noProof="0" dirty="0" err="1">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Times New Roman" panose="02020603050405020304" pitchFamily="18" charset="0"/>
                <a:cs typeface="+mn-cs"/>
              </a:rPr>
              <a:t>Giôn</a:t>
            </a:r>
            <a:r>
              <a:rPr kumimoji="0" lang="en-US" sz="1400" b="1" i="0" u="none" strike="noStrike" kern="1200" cap="none" spc="0" normalizeH="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Times New Roman" panose="02020603050405020304" pitchFamily="18" charset="0"/>
                <a:cs typeface="+mn-cs"/>
              </a:rPr>
              <a:t> </a:t>
            </a:r>
            <a:r>
              <a:rPr kumimoji="0" lang="en-US" sz="1400" b="1" i="0" u="none" strike="noStrike" kern="1200" cap="none" spc="0" normalizeH="0" noProof="0" dirty="0" err="1">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Times New Roman" panose="02020603050405020304" pitchFamily="18" charset="0"/>
                <a:cs typeface="+mn-cs"/>
              </a:rPr>
              <a:t>Rít</a:t>
            </a:r>
            <a:endParaRPr kumimoji="0" lang="en-US"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cs typeface="+mn-cs"/>
            </a:endParaRPr>
          </a:p>
        </p:txBody>
      </p:sp>
    </p:spTree>
    <p:extLst>
      <p:ext uri="{BB962C8B-B14F-4D97-AF65-F5344CB8AC3E}">
        <p14:creationId xmlns:p14="http://schemas.microsoft.com/office/powerpoint/2010/main" val="42538060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3D315E6-6AA1-A848-9425-50FC28284272}"/>
              </a:ext>
            </a:extLst>
          </p:cNvPr>
          <p:cNvGrpSpPr/>
          <p:nvPr/>
        </p:nvGrpSpPr>
        <p:grpSpPr>
          <a:xfrm>
            <a:off x="8286" y="0"/>
            <a:ext cx="12183714" cy="6858001"/>
            <a:chOff x="685800" y="228600"/>
            <a:chExt cx="7772400" cy="6197263"/>
          </a:xfrm>
        </p:grpSpPr>
        <p:pic>
          <p:nvPicPr>
            <p:cNvPr id="4" name="Picture 5" descr="Le-nin soan thao Luan cuong thang Tu">
              <a:extLst>
                <a:ext uri="{FF2B5EF4-FFF2-40B4-BE49-F238E27FC236}">
                  <a16:creationId xmlns:a16="http://schemas.microsoft.com/office/drawing/2014/main" id="{D3FA0038-77A7-FB4B-A0DE-DB6DDE2123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228600"/>
              <a:ext cx="77724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6">
              <a:extLst>
                <a:ext uri="{FF2B5EF4-FFF2-40B4-BE49-F238E27FC236}">
                  <a16:creationId xmlns:a16="http://schemas.microsoft.com/office/drawing/2014/main" id="{A2906558-1F2D-B347-9A6E-84F267FEBFA6}"/>
                </a:ext>
              </a:extLst>
            </p:cNvPr>
            <p:cNvSpPr txBox="1">
              <a:spLocks noChangeArrowheads="1"/>
            </p:cNvSpPr>
            <p:nvPr/>
          </p:nvSpPr>
          <p:spPr bwMode="auto">
            <a:xfrm>
              <a:off x="685800" y="5174306"/>
              <a:ext cx="7772400" cy="1251557"/>
            </a:xfrm>
            <a:prstGeom prst="rect">
              <a:avLst/>
            </a:prstGeom>
            <a:solidFill>
              <a:srgbClr val="F0E7D0"/>
            </a:solidFill>
            <a:ln w="9525">
              <a:noFill/>
              <a:miter lim="800000"/>
              <a:headEnd/>
              <a:tailEnd/>
            </a:ln>
          </p:spPr>
          <p:txBody>
            <a:bodyPr wrap="square">
              <a:spAutoFit/>
            </a:bodyPr>
            <a:lstStyle>
              <a:lvl1pPr eaLnBrk="0" hangingPunct="0">
                <a:defRPr b="1" u="sng">
                  <a:solidFill>
                    <a:schemeClr val="tx1"/>
                  </a:solidFill>
                  <a:latin typeface="Arial" panose="020B0604020202020204" pitchFamily="34" charset="0"/>
                </a:defRPr>
              </a:lvl1pPr>
              <a:lvl2pPr marL="742950" indent="-285750" eaLnBrk="0" hangingPunct="0">
                <a:defRPr b="1" u="sng">
                  <a:solidFill>
                    <a:schemeClr val="tx1"/>
                  </a:solidFill>
                  <a:latin typeface="Arial" panose="020B0604020202020204" pitchFamily="34" charset="0"/>
                </a:defRPr>
              </a:lvl2pPr>
              <a:lvl3pPr marL="1143000" indent="-228600" eaLnBrk="0" hangingPunct="0">
                <a:defRPr b="1" u="sng">
                  <a:solidFill>
                    <a:schemeClr val="tx1"/>
                  </a:solidFill>
                  <a:latin typeface="Arial" panose="020B0604020202020204" pitchFamily="34" charset="0"/>
                </a:defRPr>
              </a:lvl3pPr>
              <a:lvl4pPr marL="1600200" indent="-228600" eaLnBrk="0" hangingPunct="0">
                <a:defRPr b="1" u="sng">
                  <a:solidFill>
                    <a:schemeClr val="tx1"/>
                  </a:solidFill>
                  <a:latin typeface="Arial" panose="020B0604020202020204" pitchFamily="34" charset="0"/>
                </a:defRPr>
              </a:lvl4pPr>
              <a:lvl5pPr marL="2057400" indent="-228600" eaLnBrk="0" hangingPunct="0">
                <a:defRPr b="1" u="sng">
                  <a:solidFill>
                    <a:schemeClr val="tx1"/>
                  </a:solidFill>
                  <a:latin typeface="Arial" panose="020B0604020202020204" pitchFamily="34" charset="0"/>
                </a:defRPr>
              </a:lvl5pPr>
              <a:lvl6pPr marL="2514600" indent="-228600" eaLnBrk="0" fontAlgn="base" hangingPunct="0">
                <a:spcBef>
                  <a:spcPct val="0"/>
                </a:spcBef>
                <a:spcAft>
                  <a:spcPct val="0"/>
                </a:spcAft>
                <a:buFont typeface="Arial" panose="020B0604020202020204" pitchFamily="34" charset="0"/>
                <a:defRPr b="1" u="sng">
                  <a:solidFill>
                    <a:schemeClr val="tx1"/>
                  </a:solidFill>
                  <a:latin typeface="Arial" panose="020B0604020202020204" pitchFamily="34" charset="0"/>
                </a:defRPr>
              </a:lvl6pPr>
              <a:lvl7pPr marL="2971800" indent="-228600" eaLnBrk="0" fontAlgn="base" hangingPunct="0">
                <a:spcBef>
                  <a:spcPct val="0"/>
                </a:spcBef>
                <a:spcAft>
                  <a:spcPct val="0"/>
                </a:spcAft>
                <a:buFont typeface="Arial" panose="020B0604020202020204" pitchFamily="34" charset="0"/>
                <a:defRPr b="1" u="sng">
                  <a:solidFill>
                    <a:schemeClr val="tx1"/>
                  </a:solidFill>
                  <a:latin typeface="Arial" panose="020B0604020202020204" pitchFamily="34" charset="0"/>
                </a:defRPr>
              </a:lvl7pPr>
              <a:lvl8pPr marL="3429000" indent="-228600" eaLnBrk="0" fontAlgn="base" hangingPunct="0">
                <a:spcBef>
                  <a:spcPct val="0"/>
                </a:spcBef>
                <a:spcAft>
                  <a:spcPct val="0"/>
                </a:spcAft>
                <a:buFont typeface="Arial" panose="020B0604020202020204" pitchFamily="34" charset="0"/>
                <a:defRPr b="1" u="sng">
                  <a:solidFill>
                    <a:schemeClr val="tx1"/>
                  </a:solidFill>
                  <a:latin typeface="Arial" panose="020B0604020202020204" pitchFamily="34" charset="0"/>
                </a:defRPr>
              </a:lvl8pPr>
              <a:lvl9pPr marL="3886200" indent="-228600" eaLnBrk="0" fontAlgn="base" hangingPunct="0">
                <a:spcBef>
                  <a:spcPct val="0"/>
                </a:spcBef>
                <a:spcAft>
                  <a:spcPct val="0"/>
                </a:spcAft>
                <a:buFont typeface="Arial" panose="020B0604020202020204" pitchFamily="34" charset="0"/>
                <a:defRPr b="1" u="sng">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Lê Nin </a:t>
              </a:r>
              <a:r>
                <a:rPr kumimoji="0" lang="en-US" alt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soạn</a:t>
              </a:r>
              <a:r>
                <a:rPr kumimoji="0" lang="en-US"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thảo</a:t>
              </a:r>
              <a:r>
                <a:rPr kumimoji="0" lang="en-US"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Luận</a:t>
              </a:r>
              <a:r>
                <a:rPr kumimoji="0" lang="en-US"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cương</a:t>
              </a:r>
              <a:r>
                <a:rPr kumimoji="0" lang="en-US"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tháng</a:t>
              </a:r>
              <a:r>
                <a:rPr kumimoji="0" lang="en-US"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Tư</a:t>
              </a:r>
              <a:r>
                <a:rPr kumimoji="0" lang="en-US"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nêu</a:t>
              </a:r>
              <a:r>
                <a:rPr kumimoji="0" lang="en-US"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rõ</a:t>
              </a:r>
              <a:r>
                <a:rPr kumimoji="0" lang="en-US"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chiến</a:t>
              </a:r>
              <a:r>
                <a:rPr kumimoji="0" lang="en-US"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lược</a:t>
              </a:r>
              <a:r>
                <a:rPr kumimoji="0" lang="en-US"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cơ</a:t>
              </a:r>
              <a:r>
                <a:rPr kumimoji="0" lang="en-US"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bản</a:t>
              </a:r>
              <a:r>
                <a:rPr kumimoji="0" lang="en-US"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của</a:t>
              </a:r>
              <a:r>
                <a:rPr kumimoji="0" lang="en-US"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đảng</a:t>
              </a:r>
              <a:r>
                <a:rPr kumimoji="0" lang="en-US"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Bôn-sê-vích</a:t>
              </a:r>
              <a:r>
                <a:rPr kumimoji="0" lang="en-US"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Nga </a:t>
              </a:r>
              <a:r>
                <a:rPr kumimoji="0" lang="en-US" alt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phải</a:t>
              </a:r>
              <a:r>
                <a:rPr kumimoji="0" lang="en-US"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nắm</a:t>
              </a:r>
              <a:r>
                <a:rPr kumimoji="0" lang="en-US"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quyền</a:t>
              </a:r>
              <a:r>
                <a:rPr kumimoji="0" lang="en-US"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lãnh</a:t>
              </a:r>
              <a:r>
                <a:rPr kumimoji="0" lang="en-US"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đạo</a:t>
              </a:r>
              <a:r>
                <a:rPr kumimoji="0" lang="en-US"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cách</a:t>
              </a:r>
              <a:r>
                <a:rPr kumimoji="0" lang="en-US"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mạng</a:t>
              </a:r>
              <a:r>
                <a:rPr kumimoji="0" lang="en-US"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chuyển</a:t>
              </a:r>
              <a:r>
                <a:rPr kumimoji="0" lang="en-US"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từ</a:t>
              </a:r>
              <a:r>
                <a:rPr kumimoji="0" lang="en-US"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cách</a:t>
              </a:r>
              <a:r>
                <a:rPr kumimoji="0" lang="en-US"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mạng</a:t>
              </a:r>
              <a:r>
                <a:rPr kumimoji="0" lang="en-US"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dân</a:t>
              </a:r>
              <a:r>
                <a:rPr kumimoji="0" lang="en-US"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chủ</a:t>
              </a:r>
              <a:r>
                <a:rPr kumimoji="0" lang="en-US"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tư</a:t>
              </a:r>
              <a:r>
                <a:rPr kumimoji="0" lang="en-US"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sản</a:t>
              </a:r>
              <a:r>
                <a:rPr kumimoji="0" lang="en-US"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sang </a:t>
              </a:r>
              <a:r>
                <a:rPr kumimoji="0" lang="en-US" alt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cách</a:t>
              </a:r>
              <a:r>
                <a:rPr kumimoji="0" lang="en-US"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mạng</a:t>
              </a:r>
              <a:r>
                <a:rPr kumimoji="0" lang="en-US"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xã</a:t>
              </a:r>
              <a:r>
                <a:rPr kumimoji="0" lang="en-US"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hội</a:t>
              </a:r>
              <a:r>
                <a:rPr kumimoji="0" lang="en-US"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chủ</a:t>
              </a:r>
              <a:r>
                <a:rPr kumimoji="0" lang="en-US"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nghĩa</a:t>
              </a:r>
              <a:r>
                <a:rPr kumimoji="0" lang="en-US"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p>
          </p:txBody>
        </p:sp>
      </p:grpSp>
      <p:grpSp>
        <p:nvGrpSpPr>
          <p:cNvPr id="10" name="Group 9">
            <a:extLst>
              <a:ext uri="{FF2B5EF4-FFF2-40B4-BE49-F238E27FC236}">
                <a16:creationId xmlns:a16="http://schemas.microsoft.com/office/drawing/2014/main" id="{BA0363D7-8486-5143-92F7-A9B87A6BB65F}"/>
              </a:ext>
            </a:extLst>
          </p:cNvPr>
          <p:cNvGrpSpPr/>
          <p:nvPr/>
        </p:nvGrpSpPr>
        <p:grpSpPr>
          <a:xfrm>
            <a:off x="-8286" y="0"/>
            <a:ext cx="12192000" cy="6858000"/>
            <a:chOff x="0" y="0"/>
            <a:chExt cx="12192000" cy="6858000"/>
          </a:xfrm>
        </p:grpSpPr>
        <p:pic>
          <p:nvPicPr>
            <p:cNvPr id="11" name="Picture 3" descr="ND vui mung don Le-nin tu Thuy Si tro ve nuoc  lanh dao CMT">
              <a:extLst>
                <a:ext uri="{FF2B5EF4-FFF2-40B4-BE49-F238E27FC236}">
                  <a16:creationId xmlns:a16="http://schemas.microsoft.com/office/drawing/2014/main" id="{507993E4-325D-F34E-AC16-C25FAA1B0D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5392F933-BE3A-0149-8EDE-35C8702F968D}"/>
                </a:ext>
              </a:extLst>
            </p:cNvPr>
            <p:cNvSpPr/>
            <p:nvPr/>
          </p:nvSpPr>
          <p:spPr>
            <a:xfrm>
              <a:off x="0" y="5903893"/>
              <a:ext cx="12192000" cy="954107"/>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f-ZA" alt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af-ZA" altLang="en-US" sz="28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Nhân</a:t>
              </a:r>
              <a:r>
                <a:rPr kumimoji="0" lang="af-ZA" alt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af-ZA" altLang="en-US" sz="28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dân</a:t>
              </a:r>
              <a:r>
                <a:rPr kumimoji="0" lang="af-ZA" alt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af-ZA" altLang="en-US" sz="28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thủ</a:t>
              </a:r>
              <a:r>
                <a:rPr kumimoji="0" lang="af-ZA" alt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af-ZA" altLang="en-US" sz="28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đô</a:t>
              </a:r>
              <a:r>
                <a:rPr kumimoji="0" lang="af-ZA" alt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Pê – </a:t>
              </a:r>
              <a:r>
                <a:rPr kumimoji="0" lang="af-ZA" altLang="en-US" sz="28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tơ</a:t>
              </a:r>
              <a:r>
                <a:rPr kumimoji="0" lang="af-ZA" alt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af-ZA" altLang="en-US" sz="28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rô</a:t>
              </a:r>
              <a:r>
                <a:rPr kumimoji="0" lang="af-ZA" alt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  </a:t>
              </a:r>
              <a:r>
                <a:rPr kumimoji="0" lang="af-ZA" altLang="en-US" sz="28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Grat</a:t>
              </a:r>
              <a:r>
                <a:rPr kumimoji="0" lang="af-ZA" alt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af-ZA" altLang="en-US" sz="28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vui</a:t>
              </a:r>
              <a:r>
                <a:rPr kumimoji="0" lang="af-ZA" alt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af-ZA" altLang="en-US" sz="28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mừng</a:t>
              </a:r>
              <a:r>
                <a:rPr kumimoji="0" lang="af-ZA" alt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af-ZA" altLang="en-US" sz="28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đón</a:t>
              </a:r>
              <a:r>
                <a:rPr kumimoji="0" lang="af-ZA" alt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af-ZA" altLang="en-US" sz="28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chào</a:t>
              </a:r>
              <a:r>
                <a:rPr kumimoji="0" lang="af-ZA" alt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Lê </a:t>
              </a:r>
              <a:r>
                <a:rPr kumimoji="0" lang="af-ZA" altLang="en-US" sz="28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Nin</a:t>
              </a:r>
              <a:r>
                <a:rPr kumimoji="0" lang="af-ZA" alt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af-ZA" altLang="en-US" sz="28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trở</a:t>
              </a:r>
              <a:r>
                <a:rPr kumimoji="0" lang="af-ZA" alt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af-ZA" altLang="en-US" sz="28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về</a:t>
              </a:r>
              <a:r>
                <a:rPr kumimoji="0" lang="af-ZA" alt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af-ZA" altLang="en-US" sz="28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nước</a:t>
              </a:r>
              <a:r>
                <a:rPr kumimoji="0" lang="af-ZA" alt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af-ZA" altLang="en-US" sz="28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để</a:t>
              </a:r>
              <a:r>
                <a:rPr kumimoji="0" lang="af-ZA" alt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af-ZA" altLang="en-US" sz="28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trực</a:t>
              </a:r>
              <a:r>
                <a:rPr kumimoji="0" lang="af-ZA" alt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af-ZA" altLang="en-US" sz="28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tiếp</a:t>
              </a:r>
              <a:r>
                <a:rPr kumimoji="0" lang="af-ZA" alt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af-ZA" altLang="en-US" sz="28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lãnh</a:t>
              </a:r>
              <a:r>
                <a:rPr kumimoji="0" lang="af-ZA" alt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af-ZA" altLang="en-US" sz="28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đạo</a:t>
              </a:r>
              <a:r>
                <a:rPr kumimoji="0" lang="af-ZA" alt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af-ZA" altLang="en-US" sz="28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cuộc</a:t>
              </a:r>
              <a:r>
                <a:rPr kumimoji="0" lang="af-ZA" alt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af-ZA" altLang="en-US" sz="28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cách</a:t>
              </a:r>
              <a:r>
                <a:rPr kumimoji="0" lang="af-ZA" alt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af-ZA" altLang="en-US" sz="28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mạng</a:t>
              </a:r>
              <a:endParaRPr kumimoji="0" lang="af-ZA" alt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grpSp>
    </p:spTree>
    <p:extLst>
      <p:ext uri="{BB962C8B-B14F-4D97-AF65-F5344CB8AC3E}">
        <p14:creationId xmlns:p14="http://schemas.microsoft.com/office/powerpoint/2010/main" val="3267322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1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sp>
        <p:nvSpPr>
          <p:cNvPr id="468" name="Google Shape;468;p24"/>
          <p:cNvSpPr txBox="1">
            <a:spLocks noGrp="1"/>
          </p:cNvSpPr>
          <p:nvPr>
            <p:ph type="body" idx="1"/>
          </p:nvPr>
        </p:nvSpPr>
        <p:spPr>
          <a:xfrm>
            <a:off x="2625238" y="1890971"/>
            <a:ext cx="9052955" cy="2717075"/>
          </a:xfrm>
          <a:prstGeom prst="rect">
            <a:avLst/>
          </a:prstGeom>
        </p:spPr>
        <p:txBody>
          <a:bodyPr spcFirstLastPara="1" wrap="square" lIns="121900" tIns="121900" rIns="121900" bIns="121900" anchor="t" anchorCtr="0">
            <a:noAutofit/>
          </a:bodyPr>
          <a:lstStyle/>
          <a:p>
            <a:pPr marL="135464" indent="0" algn="just">
              <a:buNone/>
            </a:pPr>
            <a:r>
              <a:rPr lang="vi-VN" dirty="0" smtClean="0">
                <a:latin typeface="Times New Roman" panose="02020603050405020304" pitchFamily="18" charset="0"/>
                <a:ea typeface="Times New Roman" panose="02020603050405020304" pitchFamily="18" charset="0"/>
              </a:rPr>
              <a:t>– </a:t>
            </a:r>
            <a:r>
              <a:rPr lang="vi-VN" dirty="0">
                <a:latin typeface="Times New Roman" panose="02020603050405020304" pitchFamily="18" charset="0"/>
                <a:ea typeface="Times New Roman" panose="02020603050405020304" pitchFamily="18" charset="0"/>
              </a:rPr>
              <a:t>Nguyên nhân:</a:t>
            </a:r>
            <a:endParaRPr lang="en-US" sz="1800" dirty="0">
              <a:latin typeface="Times New Roman" panose="02020603050405020304" pitchFamily="18" charset="0"/>
              <a:ea typeface="Times New Roman" panose="02020603050405020304" pitchFamily="18" charset="0"/>
            </a:endParaRPr>
          </a:p>
          <a:p>
            <a:pPr marL="135464" indent="0" algn="just">
              <a:buNone/>
            </a:pPr>
            <a:r>
              <a:rPr lang="vi-VN" dirty="0">
                <a:latin typeface="Times New Roman" panose="02020603050405020304" pitchFamily="18" charset="0"/>
                <a:ea typeface="Times New Roman" panose="02020603050405020304" pitchFamily="18" charset="0"/>
              </a:rPr>
              <a:t>+ Sau Cách mạng tháng Hai năm 1917, ở Nga diễn ra tình trạng hai chính quyền song song tồn tại: Chính phủ tư sản lâm thời và các Xô viết đại biểu công nhân, binh lính. </a:t>
            </a:r>
            <a:endParaRPr lang="en-US" sz="1800" dirty="0">
              <a:latin typeface="Times New Roman" panose="02020603050405020304" pitchFamily="18" charset="0"/>
              <a:ea typeface="Times New Roman" panose="02020603050405020304" pitchFamily="18" charset="0"/>
            </a:endParaRPr>
          </a:p>
          <a:p>
            <a:pPr marL="135464" indent="0" algn="just">
              <a:buNone/>
            </a:pPr>
            <a:r>
              <a:rPr lang="vi-VN" dirty="0">
                <a:latin typeface="Times New Roman" panose="02020603050405020304" pitchFamily="18" charset="0"/>
                <a:ea typeface="Times New Roman" panose="02020603050405020304" pitchFamily="18" charset="0"/>
              </a:rPr>
              <a:t>+ Chính phủ tư sản theo đuổi chiến tranh, đàn áp nhân </a:t>
            </a:r>
            <a:r>
              <a:rPr lang="vi-VN" dirty="0" smtClean="0">
                <a:latin typeface="Times New Roman" panose="02020603050405020304" pitchFamily="18" charset="0"/>
                <a:ea typeface="Times New Roman" panose="02020603050405020304" pitchFamily="18" charset="0"/>
              </a:rPr>
              <a:t>dân</a:t>
            </a:r>
            <a:r>
              <a:rPr lang="en-US" dirty="0" smtClean="0">
                <a:latin typeface="Times New Roman" panose="02020603050405020304" pitchFamily="18" charset="0"/>
                <a:ea typeface="Times New Roman" panose="02020603050405020304" pitchFamily="18" charset="0"/>
              </a:rPr>
              <a:t>.</a:t>
            </a:r>
            <a:endParaRPr lang="en-US" sz="1800" dirty="0">
              <a:latin typeface="Times New Roman" panose="02020603050405020304" pitchFamily="18" charset="0"/>
              <a:ea typeface="Times New Roman" panose="02020603050405020304" pitchFamily="18" charset="0"/>
            </a:endParaRPr>
          </a:p>
          <a:p>
            <a:pPr marL="135464" indent="0" algn="just">
              <a:buNone/>
            </a:pPr>
            <a:r>
              <a:rPr lang="vi-VN" dirty="0">
                <a:latin typeface="Times New Roman" panose="02020603050405020304" pitchFamily="18" charset="0"/>
                <a:ea typeface="Times New Roman" panose="02020603050405020304" pitchFamily="18" charset="0"/>
              </a:rPr>
              <a:t>+ Trước tình hình đó, V. I. Lê-nin và Đảng Bôn-sê-vích Nga đã chuẩn bị kế hoạch tiếp tục làm cách mạng, lật đổ Chính phủ tư sản lâm thời.</a:t>
            </a:r>
            <a:endParaRPr lang="en-US" sz="1800" dirty="0">
              <a:latin typeface="Times New Roman" panose="02020603050405020304" pitchFamily="18" charset="0"/>
              <a:ea typeface="Times New Roman" panose="02020603050405020304" pitchFamily="18" charset="0"/>
            </a:endParaRPr>
          </a:p>
          <a:p>
            <a:pPr marL="0" indent="0">
              <a:spcAft>
                <a:spcPts val="1333"/>
              </a:spcAft>
              <a:buNone/>
            </a:pPr>
            <a:endParaRPr dirty="0">
              <a:solidFill>
                <a:schemeClr val="tx1">
                  <a:lumMod val="50000"/>
                </a:schemeClr>
              </a:solidFill>
            </a:endParaRPr>
          </a:p>
        </p:txBody>
      </p:sp>
      <p:sp>
        <p:nvSpPr>
          <p:cNvPr id="470" name="Google Shape;470;p24"/>
          <p:cNvSpPr txBox="1">
            <a:spLocks noGrp="1"/>
          </p:cNvSpPr>
          <p:nvPr>
            <p:ph type="sldNum" idx="12"/>
          </p:nvPr>
        </p:nvSpPr>
        <p:spPr>
          <a:xfrm>
            <a:off x="10823979" y="557417"/>
            <a:ext cx="731600" cy="524800"/>
          </a:xfrm>
          <a:prstGeom prst="rect">
            <a:avLst/>
          </a:prstGeom>
        </p:spPr>
        <p:txBody>
          <a:bodyPr spcFirstLastPara="1" wrap="square" lIns="121900" tIns="121900" rIns="121900" bIns="121900" anchor="ctr" anchorCtr="0">
            <a:noAutofit/>
          </a:bodyPr>
          <a:lstStyle/>
          <a:p>
            <a:fld id="{00000000-1234-1234-1234-123412341234}" type="slidenum">
              <a:rPr lang="en"/>
              <a:pPr/>
              <a:t>21</a:t>
            </a:fld>
            <a:endParaRPr/>
          </a:p>
        </p:txBody>
      </p:sp>
      <p:sp>
        <p:nvSpPr>
          <p:cNvPr id="5" name="Rectangle 4">
            <a:extLst>
              <a:ext uri="{FF2B5EF4-FFF2-40B4-BE49-F238E27FC236}">
                <a16:creationId xmlns:a16="http://schemas.microsoft.com/office/drawing/2014/main" id="{670ECDAC-8E33-6143-B5A4-836D72C0E97F}"/>
              </a:ext>
            </a:extLst>
          </p:cNvPr>
          <p:cNvSpPr/>
          <p:nvPr/>
        </p:nvSpPr>
        <p:spPr>
          <a:xfrm>
            <a:off x="2625239" y="1293801"/>
            <a:ext cx="8930339" cy="646331"/>
          </a:xfrm>
          <a:prstGeom prst="rect">
            <a:avLst/>
          </a:prstGeom>
        </p:spPr>
        <p:txBody>
          <a:bodyPr wrap="square">
            <a:spAutoFit/>
          </a:bodyPr>
          <a:lstStyle/>
          <a:p>
            <a:pPr algn="ctr" defTabSz="1219139">
              <a:buClr>
                <a:srgbClr val="000000"/>
              </a:buClr>
              <a:defRPr/>
            </a:pPr>
            <a:r>
              <a:rPr lang="en-US" sz="3600" b="1" kern="0" dirty="0">
                <a:solidFill>
                  <a:srgbClr val="000099"/>
                </a:solidFill>
                <a:latin typeface="Times New Roman" pitchFamily="18" charset="0"/>
                <a:cs typeface="Times New Roman" pitchFamily="18" charset="0"/>
                <a:sym typeface="Arial"/>
              </a:rPr>
              <a:t>1. Nguyên nhân và </a:t>
            </a:r>
            <a:r>
              <a:rPr lang="en-US" sz="3600" b="1" kern="0" dirty="0" err="1">
                <a:solidFill>
                  <a:srgbClr val="000099"/>
                </a:solidFill>
                <a:latin typeface="Times New Roman" pitchFamily="18" charset="0"/>
                <a:cs typeface="Times New Roman" pitchFamily="18" charset="0"/>
                <a:sym typeface="Arial"/>
              </a:rPr>
              <a:t>diễn</a:t>
            </a:r>
            <a:r>
              <a:rPr lang="en-US" sz="3600" b="1" kern="0" dirty="0">
                <a:solidFill>
                  <a:srgbClr val="000099"/>
                </a:solidFill>
                <a:latin typeface="Times New Roman" pitchFamily="18" charset="0"/>
                <a:cs typeface="Times New Roman" pitchFamily="18" charset="0"/>
                <a:sym typeface="Arial"/>
              </a:rPr>
              <a:t> </a:t>
            </a:r>
            <a:r>
              <a:rPr lang="en-US" sz="3600" b="1" kern="0" dirty="0" err="1">
                <a:solidFill>
                  <a:srgbClr val="000099"/>
                </a:solidFill>
                <a:latin typeface="Times New Roman" pitchFamily="18" charset="0"/>
                <a:cs typeface="Times New Roman" pitchFamily="18" charset="0"/>
                <a:sym typeface="Arial"/>
              </a:rPr>
              <a:t>biến</a:t>
            </a:r>
            <a:r>
              <a:rPr lang="en-US" sz="3600" b="1" kern="0" dirty="0">
                <a:solidFill>
                  <a:srgbClr val="000099"/>
                </a:solidFill>
                <a:latin typeface="Times New Roman" pitchFamily="18" charset="0"/>
                <a:cs typeface="Times New Roman" pitchFamily="18" charset="0"/>
                <a:sym typeface="Arial"/>
              </a:rPr>
              <a:t> </a:t>
            </a:r>
            <a:r>
              <a:rPr lang="en-US" sz="3600" b="1" kern="0" dirty="0" err="1">
                <a:solidFill>
                  <a:srgbClr val="000099"/>
                </a:solidFill>
                <a:latin typeface="Times New Roman" pitchFamily="18" charset="0"/>
                <a:cs typeface="Times New Roman" pitchFamily="18" charset="0"/>
                <a:sym typeface="Arial"/>
              </a:rPr>
              <a:t>chính</a:t>
            </a:r>
            <a:endParaRPr lang="en-US" sz="3600" b="1" kern="0" dirty="0">
              <a:solidFill>
                <a:srgbClr val="000099"/>
              </a:solidFill>
              <a:latin typeface="Times New Roman" pitchFamily="18" charset="0"/>
              <a:cs typeface="Times New Roman" pitchFamily="18" charset="0"/>
              <a:sym typeface="Arial"/>
            </a:endParaRPr>
          </a:p>
        </p:txBody>
      </p:sp>
      <p:grpSp>
        <p:nvGrpSpPr>
          <p:cNvPr id="6" name="组合 17">
            <a:extLst>
              <a:ext uri="{FF2B5EF4-FFF2-40B4-BE49-F238E27FC236}">
                <a16:creationId xmlns:a16="http://schemas.microsoft.com/office/drawing/2014/main" id="{21A0A677-A878-5B47-9F3D-57B22A52FF95}"/>
              </a:ext>
            </a:extLst>
          </p:cNvPr>
          <p:cNvGrpSpPr>
            <a:grpSpLocks/>
          </p:cNvGrpSpPr>
          <p:nvPr/>
        </p:nvGrpSpPr>
        <p:grpSpPr bwMode="auto">
          <a:xfrm>
            <a:off x="3396154" y="425087"/>
            <a:ext cx="8159424" cy="914400"/>
            <a:chOff x="2855" y="3087"/>
            <a:chExt cx="11247" cy="2382"/>
          </a:xfrm>
        </p:grpSpPr>
        <p:sp>
          <p:nvSpPr>
            <p:cNvPr id="7" name="剪去单角的矩形 13">
              <a:extLst>
                <a:ext uri="{FF2B5EF4-FFF2-40B4-BE49-F238E27FC236}">
                  <a16:creationId xmlns:a16="http://schemas.microsoft.com/office/drawing/2014/main" id="{36350EF8-B9BF-A04D-9009-156795989301}"/>
                </a:ext>
              </a:extLst>
            </p:cNvPr>
            <p:cNvSpPr/>
            <p:nvPr/>
          </p:nvSpPr>
          <p:spPr>
            <a:xfrm flipV="1">
              <a:off x="2855" y="3087"/>
              <a:ext cx="11247" cy="2382"/>
            </a:xfrm>
            <a:prstGeom prst="snip1Rect">
              <a:avLst>
                <a:gd name="adj" fmla="val 50000"/>
              </a:avLst>
            </a:prstGeom>
            <a:noFill/>
            <a:ln w="25400">
              <a:solidFill>
                <a:srgbClr val="E94B5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8">
                <a:defRPr/>
              </a:pPr>
              <a:endParaRPr lang="zh-CN" altLang="en-US">
                <a:solidFill>
                  <a:srgbClr val="FFFFFF"/>
                </a:solidFill>
                <a:latin typeface="Arial"/>
                <a:ea typeface="楷体"/>
              </a:endParaRPr>
            </a:p>
          </p:txBody>
        </p:sp>
        <p:sp>
          <p:nvSpPr>
            <p:cNvPr id="8" name="剪去单角的矩形 14">
              <a:extLst>
                <a:ext uri="{FF2B5EF4-FFF2-40B4-BE49-F238E27FC236}">
                  <a16:creationId xmlns:a16="http://schemas.microsoft.com/office/drawing/2014/main" id="{1ECA94BD-ED06-744B-A96D-44E3D1949F9D}"/>
                </a:ext>
              </a:extLst>
            </p:cNvPr>
            <p:cNvSpPr/>
            <p:nvPr/>
          </p:nvSpPr>
          <p:spPr>
            <a:xfrm flipV="1">
              <a:off x="2942" y="3277"/>
              <a:ext cx="10912" cy="2001"/>
            </a:xfrm>
            <a:prstGeom prst="snip1Rect">
              <a:avLst>
                <a:gd name="adj" fmla="val 50000"/>
              </a:avLst>
            </a:prstGeom>
            <a:noFill/>
            <a:ln w="12700" cmpd="sng">
              <a:solidFill>
                <a:srgbClr val="E94B52"/>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8">
                <a:defRPr/>
              </a:pPr>
              <a:endParaRPr lang="zh-CN" altLang="en-US">
                <a:solidFill>
                  <a:srgbClr val="FFFFFF"/>
                </a:solidFill>
                <a:latin typeface="Arial"/>
                <a:ea typeface="楷体"/>
              </a:endParaRPr>
            </a:p>
          </p:txBody>
        </p:sp>
      </p:grpSp>
      <p:sp>
        <p:nvSpPr>
          <p:cNvPr id="9" name="Google Shape;390;p39"/>
          <p:cNvSpPr txBox="1">
            <a:spLocks/>
          </p:cNvSpPr>
          <p:nvPr/>
        </p:nvSpPr>
        <p:spPr>
          <a:xfrm>
            <a:off x="3813564" y="268129"/>
            <a:ext cx="8448364" cy="814088"/>
          </a:xfrm>
          <a:prstGeom prst="rect">
            <a:avLst/>
          </a:prstGeom>
          <a:noFill/>
          <a:ln>
            <a:noFill/>
          </a:ln>
        </p:spPr>
        <p:txBody>
          <a:bodyPr spcFirstLastPara="1" vert="horz" wrap="square" lIns="121900" tIns="121900" rIns="121900" bIns="121900" rtlCol="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2000"/>
              <a:buFont typeface="Roboto Slab Regular"/>
              <a:buNone/>
              <a:defRPr sz="2000" b="0" i="0" u="none" strike="noStrike" cap="none">
                <a:solidFill>
                  <a:schemeClr val="lt1"/>
                </a:solidFill>
                <a:latin typeface="Roboto Slab Regular"/>
                <a:ea typeface="Roboto Slab Regular"/>
                <a:cs typeface="Roboto Slab Regular"/>
                <a:sym typeface="Roboto Slab Regular"/>
              </a:defRPr>
            </a:lvl1pPr>
            <a:lvl2pPr marR="0" lvl="1" algn="l" rtl="0">
              <a:lnSpc>
                <a:spcPct val="100000"/>
              </a:lnSpc>
              <a:spcBef>
                <a:spcPts val="0"/>
              </a:spcBef>
              <a:spcAft>
                <a:spcPts val="0"/>
              </a:spcAft>
              <a:buClr>
                <a:schemeClr val="lt1"/>
              </a:buClr>
              <a:buSzPts val="2000"/>
              <a:buFont typeface="Roboto Slab Regular"/>
              <a:buNone/>
              <a:defRPr sz="2000" b="0" i="0" u="none" strike="noStrike" cap="none">
                <a:solidFill>
                  <a:schemeClr val="lt1"/>
                </a:solidFill>
                <a:latin typeface="Roboto Slab Regular"/>
                <a:ea typeface="Roboto Slab Regular"/>
                <a:cs typeface="Roboto Slab Regular"/>
                <a:sym typeface="Roboto Slab Regular"/>
              </a:defRPr>
            </a:lvl2pPr>
            <a:lvl3pPr marR="0" lvl="2" algn="l" rtl="0">
              <a:lnSpc>
                <a:spcPct val="100000"/>
              </a:lnSpc>
              <a:spcBef>
                <a:spcPts val="0"/>
              </a:spcBef>
              <a:spcAft>
                <a:spcPts val="0"/>
              </a:spcAft>
              <a:buClr>
                <a:schemeClr val="lt1"/>
              </a:buClr>
              <a:buSzPts val="2000"/>
              <a:buFont typeface="Roboto Slab Regular"/>
              <a:buNone/>
              <a:defRPr sz="2000" b="0" i="0" u="none" strike="noStrike" cap="none">
                <a:solidFill>
                  <a:schemeClr val="lt1"/>
                </a:solidFill>
                <a:latin typeface="Roboto Slab Regular"/>
                <a:ea typeface="Roboto Slab Regular"/>
                <a:cs typeface="Roboto Slab Regular"/>
                <a:sym typeface="Roboto Slab Regular"/>
              </a:defRPr>
            </a:lvl3pPr>
            <a:lvl4pPr marR="0" lvl="3" algn="l" rtl="0">
              <a:lnSpc>
                <a:spcPct val="100000"/>
              </a:lnSpc>
              <a:spcBef>
                <a:spcPts val="0"/>
              </a:spcBef>
              <a:spcAft>
                <a:spcPts val="0"/>
              </a:spcAft>
              <a:buClr>
                <a:schemeClr val="lt1"/>
              </a:buClr>
              <a:buSzPts val="2000"/>
              <a:buFont typeface="Roboto Slab Regular"/>
              <a:buNone/>
              <a:defRPr sz="2000" b="0" i="0" u="none" strike="noStrike" cap="none">
                <a:solidFill>
                  <a:schemeClr val="lt1"/>
                </a:solidFill>
                <a:latin typeface="Roboto Slab Regular"/>
                <a:ea typeface="Roboto Slab Regular"/>
                <a:cs typeface="Roboto Slab Regular"/>
                <a:sym typeface="Roboto Slab Regular"/>
              </a:defRPr>
            </a:lvl4pPr>
            <a:lvl5pPr marR="0" lvl="4" algn="l" rtl="0">
              <a:lnSpc>
                <a:spcPct val="100000"/>
              </a:lnSpc>
              <a:spcBef>
                <a:spcPts val="0"/>
              </a:spcBef>
              <a:spcAft>
                <a:spcPts val="0"/>
              </a:spcAft>
              <a:buClr>
                <a:schemeClr val="lt1"/>
              </a:buClr>
              <a:buSzPts val="2000"/>
              <a:buFont typeface="Roboto Slab Regular"/>
              <a:buNone/>
              <a:defRPr sz="2000" b="0" i="0" u="none" strike="noStrike" cap="none">
                <a:solidFill>
                  <a:schemeClr val="lt1"/>
                </a:solidFill>
                <a:latin typeface="Roboto Slab Regular"/>
                <a:ea typeface="Roboto Slab Regular"/>
                <a:cs typeface="Roboto Slab Regular"/>
                <a:sym typeface="Roboto Slab Regular"/>
              </a:defRPr>
            </a:lvl5pPr>
            <a:lvl6pPr marR="0" lvl="5" algn="l" rtl="0">
              <a:lnSpc>
                <a:spcPct val="100000"/>
              </a:lnSpc>
              <a:spcBef>
                <a:spcPts val="0"/>
              </a:spcBef>
              <a:spcAft>
                <a:spcPts val="0"/>
              </a:spcAft>
              <a:buClr>
                <a:schemeClr val="lt1"/>
              </a:buClr>
              <a:buSzPts val="2000"/>
              <a:buFont typeface="Roboto Slab Regular"/>
              <a:buNone/>
              <a:defRPr sz="2000" b="0" i="0" u="none" strike="noStrike" cap="none">
                <a:solidFill>
                  <a:schemeClr val="lt1"/>
                </a:solidFill>
                <a:latin typeface="Roboto Slab Regular"/>
                <a:ea typeface="Roboto Slab Regular"/>
                <a:cs typeface="Roboto Slab Regular"/>
                <a:sym typeface="Roboto Slab Regular"/>
              </a:defRPr>
            </a:lvl6pPr>
            <a:lvl7pPr marR="0" lvl="6" algn="l" rtl="0">
              <a:lnSpc>
                <a:spcPct val="100000"/>
              </a:lnSpc>
              <a:spcBef>
                <a:spcPts val="0"/>
              </a:spcBef>
              <a:spcAft>
                <a:spcPts val="0"/>
              </a:spcAft>
              <a:buClr>
                <a:schemeClr val="lt1"/>
              </a:buClr>
              <a:buSzPts val="2000"/>
              <a:buFont typeface="Roboto Slab Regular"/>
              <a:buNone/>
              <a:defRPr sz="2000" b="0" i="0" u="none" strike="noStrike" cap="none">
                <a:solidFill>
                  <a:schemeClr val="lt1"/>
                </a:solidFill>
                <a:latin typeface="Roboto Slab Regular"/>
                <a:ea typeface="Roboto Slab Regular"/>
                <a:cs typeface="Roboto Slab Regular"/>
                <a:sym typeface="Roboto Slab Regular"/>
              </a:defRPr>
            </a:lvl7pPr>
            <a:lvl8pPr marR="0" lvl="7" algn="l" rtl="0">
              <a:lnSpc>
                <a:spcPct val="100000"/>
              </a:lnSpc>
              <a:spcBef>
                <a:spcPts val="0"/>
              </a:spcBef>
              <a:spcAft>
                <a:spcPts val="0"/>
              </a:spcAft>
              <a:buClr>
                <a:schemeClr val="lt1"/>
              </a:buClr>
              <a:buSzPts val="2000"/>
              <a:buFont typeface="Roboto Slab Regular"/>
              <a:buNone/>
              <a:defRPr sz="2000" b="0" i="0" u="none" strike="noStrike" cap="none">
                <a:solidFill>
                  <a:schemeClr val="lt1"/>
                </a:solidFill>
                <a:latin typeface="Roboto Slab Regular"/>
                <a:ea typeface="Roboto Slab Regular"/>
                <a:cs typeface="Roboto Slab Regular"/>
                <a:sym typeface="Roboto Slab Regular"/>
              </a:defRPr>
            </a:lvl8pPr>
            <a:lvl9pPr marR="0" lvl="8" algn="l" rtl="0">
              <a:lnSpc>
                <a:spcPct val="100000"/>
              </a:lnSpc>
              <a:spcBef>
                <a:spcPts val="0"/>
              </a:spcBef>
              <a:spcAft>
                <a:spcPts val="0"/>
              </a:spcAft>
              <a:buClr>
                <a:schemeClr val="lt1"/>
              </a:buClr>
              <a:buSzPts val="2000"/>
              <a:buFont typeface="Roboto Slab Regular"/>
              <a:buNone/>
              <a:defRPr sz="2000" b="0" i="0" u="none" strike="noStrike" cap="none">
                <a:solidFill>
                  <a:schemeClr val="lt1"/>
                </a:solidFill>
                <a:latin typeface="Roboto Slab Regular"/>
                <a:ea typeface="Roboto Slab Regular"/>
                <a:cs typeface="Roboto Slab Regular"/>
                <a:sym typeface="Roboto Slab Regular"/>
              </a:defRPr>
            </a:lvl9pPr>
          </a:lstStyle>
          <a:p>
            <a:r>
              <a:rPr lang="en-US" sz="2400" b="1" kern="0" dirty="0" smtClean="0">
                <a:solidFill>
                  <a:schemeClr val="tx1"/>
                </a:solidFill>
                <a:latin typeface="Times" panose="02020603050405020304" pitchFamily="18" charset="0"/>
                <a:cs typeface="Times" panose="02020603050405020304" pitchFamily="18" charset="0"/>
              </a:rPr>
              <a:t>BÀI 13: CÁCH MẠNG THÁNG MƯỜI NGA NĂM 1917</a:t>
            </a:r>
            <a:endParaRPr lang="vi-VN" sz="2400" b="1" kern="0" dirty="0">
              <a:solidFill>
                <a:schemeClr val="tx1"/>
              </a:solidFill>
              <a:latin typeface="Times" panose="02020603050405020304" pitchFamily="18" charset="0"/>
              <a:cs typeface="Times" panose="02020603050405020304" pitchFamily="18" charset="0"/>
            </a:endParaRPr>
          </a:p>
        </p:txBody>
      </p:sp>
      <p:sp>
        <p:nvSpPr>
          <p:cNvPr id="10" name="Google Shape;468;p24"/>
          <p:cNvSpPr txBox="1">
            <a:spLocks/>
          </p:cNvSpPr>
          <p:nvPr/>
        </p:nvSpPr>
        <p:spPr>
          <a:xfrm>
            <a:off x="352697" y="4255349"/>
            <a:ext cx="11839303" cy="234696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609585" marR="0" lvl="0" indent="-474121" algn="l" rtl="0">
              <a:lnSpc>
                <a:spcPct val="100000"/>
              </a:lnSpc>
              <a:spcBef>
                <a:spcPts val="800"/>
              </a:spcBef>
              <a:spcAft>
                <a:spcPts val="0"/>
              </a:spcAft>
              <a:buClr>
                <a:schemeClr val="dk2"/>
              </a:buClr>
              <a:buSzPts val="2000"/>
              <a:buFont typeface="Lato Light"/>
              <a:buChar char="○"/>
              <a:defRPr sz="2000" b="0" i="0" u="none" strike="noStrike" cap="none">
                <a:solidFill>
                  <a:schemeClr val="dk1"/>
                </a:solidFill>
                <a:latin typeface="Lato Light"/>
                <a:ea typeface="Lato Light"/>
                <a:cs typeface="Lato Light"/>
                <a:sym typeface="Lato Light"/>
              </a:defRPr>
            </a:lvl1pPr>
            <a:lvl2pPr marL="1219170" marR="0" lvl="1" indent="-474121" algn="l" rtl="0">
              <a:lnSpc>
                <a:spcPct val="100000"/>
              </a:lnSpc>
              <a:spcBef>
                <a:spcPts val="1333"/>
              </a:spcBef>
              <a:spcAft>
                <a:spcPts val="0"/>
              </a:spcAft>
              <a:buClr>
                <a:schemeClr val="dk2"/>
              </a:buClr>
              <a:buSzPts val="2000"/>
              <a:buFont typeface="Lato Light"/>
              <a:buChar char="◦"/>
              <a:defRPr sz="2000" b="0" i="0" u="none" strike="noStrike" cap="none">
                <a:solidFill>
                  <a:schemeClr val="dk1"/>
                </a:solidFill>
                <a:latin typeface="Lato Light"/>
                <a:ea typeface="Lato Light"/>
                <a:cs typeface="Lato Light"/>
                <a:sym typeface="Lato Light"/>
              </a:defRPr>
            </a:lvl2pPr>
            <a:lvl3pPr marL="1828754" marR="0" lvl="2" indent="-474121" algn="l" rtl="0">
              <a:lnSpc>
                <a:spcPct val="100000"/>
              </a:lnSpc>
              <a:spcBef>
                <a:spcPts val="1333"/>
              </a:spcBef>
              <a:spcAft>
                <a:spcPts val="0"/>
              </a:spcAft>
              <a:buClr>
                <a:schemeClr val="dk2"/>
              </a:buClr>
              <a:buSzPts val="2000"/>
              <a:buFont typeface="Lato Light"/>
              <a:buChar char="◦"/>
              <a:defRPr sz="2000" b="0" i="0" u="none" strike="noStrike" cap="none">
                <a:solidFill>
                  <a:schemeClr val="dk1"/>
                </a:solidFill>
                <a:latin typeface="Lato Light"/>
                <a:ea typeface="Lato Light"/>
                <a:cs typeface="Lato Light"/>
                <a:sym typeface="Lato Light"/>
              </a:defRPr>
            </a:lvl3pPr>
            <a:lvl4pPr marL="2438339" marR="0" lvl="3" indent="-474121" algn="l" rtl="0">
              <a:lnSpc>
                <a:spcPct val="100000"/>
              </a:lnSpc>
              <a:spcBef>
                <a:spcPts val="1333"/>
              </a:spcBef>
              <a:spcAft>
                <a:spcPts val="0"/>
              </a:spcAft>
              <a:buClr>
                <a:schemeClr val="dk1"/>
              </a:buClr>
              <a:buSzPts val="2000"/>
              <a:buFont typeface="Lato Light"/>
              <a:buChar char="◦"/>
              <a:defRPr sz="2000" b="0" i="0" u="none" strike="noStrike" cap="none">
                <a:solidFill>
                  <a:schemeClr val="dk1"/>
                </a:solidFill>
                <a:latin typeface="Lato Light"/>
                <a:ea typeface="Lato Light"/>
                <a:cs typeface="Lato Light"/>
                <a:sym typeface="Lato Light"/>
              </a:defRPr>
            </a:lvl4pPr>
            <a:lvl5pPr marL="3047924" marR="0" lvl="4" indent="-474121" algn="l" rtl="0">
              <a:lnSpc>
                <a:spcPct val="100000"/>
              </a:lnSpc>
              <a:spcBef>
                <a:spcPts val="1333"/>
              </a:spcBef>
              <a:spcAft>
                <a:spcPts val="0"/>
              </a:spcAft>
              <a:buClr>
                <a:schemeClr val="dk1"/>
              </a:buClr>
              <a:buSzPts val="2000"/>
              <a:buFont typeface="Lato Light"/>
              <a:buChar char="◦"/>
              <a:defRPr sz="2000" b="0" i="0" u="none" strike="noStrike" cap="none">
                <a:solidFill>
                  <a:schemeClr val="dk1"/>
                </a:solidFill>
                <a:latin typeface="Lato Light"/>
                <a:ea typeface="Lato Light"/>
                <a:cs typeface="Lato Light"/>
                <a:sym typeface="Lato Light"/>
              </a:defRPr>
            </a:lvl5pPr>
            <a:lvl6pPr marL="3657509" marR="0" lvl="5" indent="-474121" algn="l" rtl="0">
              <a:lnSpc>
                <a:spcPct val="100000"/>
              </a:lnSpc>
              <a:spcBef>
                <a:spcPts val="1333"/>
              </a:spcBef>
              <a:spcAft>
                <a:spcPts val="0"/>
              </a:spcAft>
              <a:buClr>
                <a:schemeClr val="dk1"/>
              </a:buClr>
              <a:buSzPts val="2000"/>
              <a:buFont typeface="Lato Light"/>
              <a:buChar char="◦"/>
              <a:defRPr sz="2000" b="0" i="0" u="none" strike="noStrike" cap="none">
                <a:solidFill>
                  <a:schemeClr val="dk1"/>
                </a:solidFill>
                <a:latin typeface="Lato Light"/>
                <a:ea typeface="Lato Light"/>
                <a:cs typeface="Lato Light"/>
                <a:sym typeface="Lato Light"/>
              </a:defRPr>
            </a:lvl6pPr>
            <a:lvl7pPr marL="4267093" marR="0" lvl="6" indent="-474121" algn="l" rtl="0">
              <a:lnSpc>
                <a:spcPct val="100000"/>
              </a:lnSpc>
              <a:spcBef>
                <a:spcPts val="1333"/>
              </a:spcBef>
              <a:spcAft>
                <a:spcPts val="0"/>
              </a:spcAft>
              <a:buClr>
                <a:schemeClr val="dk1"/>
              </a:buClr>
              <a:buSzPts val="2000"/>
              <a:buFont typeface="Lato Light"/>
              <a:buChar char="◦"/>
              <a:defRPr sz="2000" b="0" i="0" u="none" strike="noStrike" cap="none">
                <a:solidFill>
                  <a:schemeClr val="dk1"/>
                </a:solidFill>
                <a:latin typeface="Lato Light"/>
                <a:ea typeface="Lato Light"/>
                <a:cs typeface="Lato Light"/>
                <a:sym typeface="Lato Light"/>
              </a:defRPr>
            </a:lvl7pPr>
            <a:lvl8pPr marL="4876678" marR="0" lvl="7" indent="-474121" algn="l" rtl="0">
              <a:lnSpc>
                <a:spcPct val="100000"/>
              </a:lnSpc>
              <a:spcBef>
                <a:spcPts val="1333"/>
              </a:spcBef>
              <a:spcAft>
                <a:spcPts val="0"/>
              </a:spcAft>
              <a:buClr>
                <a:schemeClr val="dk1"/>
              </a:buClr>
              <a:buSzPts val="2000"/>
              <a:buFont typeface="Lato Light"/>
              <a:buChar char="◦"/>
              <a:defRPr sz="2000" b="0" i="0" u="none" strike="noStrike" cap="none">
                <a:solidFill>
                  <a:schemeClr val="dk1"/>
                </a:solidFill>
                <a:latin typeface="Lato Light"/>
                <a:ea typeface="Lato Light"/>
                <a:cs typeface="Lato Light"/>
                <a:sym typeface="Lato Light"/>
              </a:defRPr>
            </a:lvl8pPr>
            <a:lvl9pPr marL="5486263" marR="0" lvl="8" indent="-474121" algn="l" rtl="0">
              <a:lnSpc>
                <a:spcPct val="100000"/>
              </a:lnSpc>
              <a:spcBef>
                <a:spcPts val="1333"/>
              </a:spcBef>
              <a:spcAft>
                <a:spcPts val="1333"/>
              </a:spcAft>
              <a:buClr>
                <a:schemeClr val="dk1"/>
              </a:buClr>
              <a:buSzPts val="2000"/>
              <a:buFont typeface="Lato Light"/>
              <a:buChar char="◦"/>
              <a:defRPr sz="2000" b="0" i="0" u="none" strike="noStrike" cap="none">
                <a:solidFill>
                  <a:schemeClr val="dk1"/>
                </a:solidFill>
                <a:latin typeface="Lato Light"/>
                <a:ea typeface="Lato Light"/>
                <a:cs typeface="Lato Light"/>
                <a:sym typeface="Lato Light"/>
              </a:defRPr>
            </a:lvl9pPr>
          </a:lstStyle>
          <a:p>
            <a:pPr algn="just"/>
            <a:r>
              <a:rPr lang="vi-VN" b="1" dirty="0" smtClean="0">
                <a:solidFill>
                  <a:srgbClr val="140F00"/>
                </a:solidFill>
                <a:latin typeface="Times New Roman" panose="02020603050405020304" pitchFamily="18" charset="0"/>
                <a:ea typeface="Times New Roman" panose="02020603050405020304" pitchFamily="18" charset="0"/>
              </a:rPr>
              <a:t>- </a:t>
            </a:r>
            <a:r>
              <a:rPr lang="vi-VN" b="1" dirty="0">
                <a:solidFill>
                  <a:srgbClr val="140F00"/>
                </a:solidFill>
                <a:latin typeface="Times New Roman" panose="02020603050405020304" pitchFamily="18" charset="0"/>
                <a:ea typeface="Times New Roman" panose="02020603050405020304" pitchFamily="18" charset="0"/>
              </a:rPr>
              <a:t>Diễn biến chính:</a:t>
            </a:r>
            <a:endParaRPr lang="en-US" sz="1800" b="1" dirty="0">
              <a:solidFill>
                <a:srgbClr val="140F00"/>
              </a:solidFill>
              <a:latin typeface="Times New Roman" panose="02020603050405020304" pitchFamily="18" charset="0"/>
              <a:ea typeface="Times New Roman" panose="02020603050405020304" pitchFamily="18" charset="0"/>
            </a:endParaRPr>
          </a:p>
          <a:p>
            <a:pPr algn="just"/>
            <a:r>
              <a:rPr lang="vi-VN" b="1" dirty="0">
                <a:solidFill>
                  <a:srgbClr val="140F00"/>
                </a:solidFill>
                <a:latin typeface="Times New Roman" panose="02020603050405020304" pitchFamily="18" charset="0"/>
                <a:ea typeface="Times New Roman" panose="02020603050405020304" pitchFamily="18" charset="0"/>
              </a:rPr>
              <a:t>+ Đêm 24 – 10 (6 – 11 theo dương lịch), quân khởi nghĩa đã chiếm được Pê-tơ-rô-grát (nay là Xanh Pê-téc-bua) và bao vây Cung điện Mùa Đông – nơi ẩn náu cuối cùng của chính quyền tư sản.</a:t>
            </a:r>
            <a:endParaRPr lang="en-US" sz="1800" b="1" dirty="0">
              <a:solidFill>
                <a:srgbClr val="140F00"/>
              </a:solidFill>
              <a:latin typeface="Times New Roman" panose="02020603050405020304" pitchFamily="18" charset="0"/>
              <a:ea typeface="Times New Roman" panose="02020603050405020304" pitchFamily="18" charset="0"/>
            </a:endParaRPr>
          </a:p>
          <a:p>
            <a:pPr algn="just"/>
            <a:r>
              <a:rPr lang="vi-VN" b="1" dirty="0">
                <a:solidFill>
                  <a:srgbClr val="140F00"/>
                </a:solidFill>
                <a:latin typeface="Times New Roman" panose="02020603050405020304" pitchFamily="18" charset="0"/>
                <a:ea typeface="Times New Roman" panose="02020603050405020304" pitchFamily="18" charset="0"/>
              </a:rPr>
              <a:t>+ Đêm 25 – 10 (7 – 11), Cung điện Mùa Đông bị chiếm, Chính phủ tư sản lâm thời sup đổ. </a:t>
            </a:r>
            <a:endParaRPr lang="en-US" sz="1800" b="1" dirty="0">
              <a:solidFill>
                <a:srgbClr val="140F00"/>
              </a:solidFill>
              <a:latin typeface="Times New Roman" panose="02020603050405020304" pitchFamily="18" charset="0"/>
              <a:ea typeface="Times New Roman" panose="02020603050405020304" pitchFamily="18" charset="0"/>
            </a:endParaRPr>
          </a:p>
          <a:p>
            <a:r>
              <a:rPr lang="vi-VN" b="1" dirty="0">
                <a:solidFill>
                  <a:srgbClr val="140F00"/>
                </a:solidFill>
                <a:latin typeface="Calibri" panose="020F0502020204030204" pitchFamily="34" charset="0"/>
                <a:ea typeface="Calibri" panose="020F0502020204030204" pitchFamily="34" charset="0"/>
                <a:cs typeface="Times New Roman" panose="02020603050405020304" pitchFamily="18" charset="0"/>
              </a:rPr>
              <a:t>+ Đầu năm 1918, Cách mạng đã giành được thắng lợi hoàn toàn.</a:t>
            </a:r>
            <a:endParaRPr lang="vi-VN" b="1" kern="0" dirty="0">
              <a:solidFill>
                <a:srgbClr val="140F00"/>
              </a:solidFill>
            </a:endParaRPr>
          </a:p>
        </p:txBody>
      </p:sp>
    </p:spTree>
    <p:extLst>
      <p:ext uri="{BB962C8B-B14F-4D97-AF65-F5344CB8AC3E}">
        <p14:creationId xmlns:p14="http://schemas.microsoft.com/office/powerpoint/2010/main" val="10439270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mph" presetSubtype="0" repeatCount="3000" fill="hold" grpId="0" nodeType="withEffect">
                                  <p:stCondLst>
                                    <p:cond delay="0"/>
                                  </p:stCondLst>
                                  <p:childTnLst>
                                    <p:animClr clrSpc="hsl" dir="cw">
                                      <p:cBhvr override="childStyle">
                                        <p:cTn id="6" dur="1000" fill="hold"/>
                                        <p:tgtEl>
                                          <p:spTgt spid="9"/>
                                        </p:tgtEl>
                                        <p:attrNameLst>
                                          <p:attrName>style.color</p:attrName>
                                        </p:attrNameLst>
                                      </p:cBhvr>
                                      <p:by>
                                        <p:hsl h="0" s="-70588" l="0"/>
                                      </p:by>
                                    </p:animClr>
                                    <p:animClr clrSpc="hsl" dir="cw">
                                      <p:cBhvr>
                                        <p:cTn id="7" dur="1000" fill="hold"/>
                                        <p:tgtEl>
                                          <p:spTgt spid="9"/>
                                        </p:tgtEl>
                                        <p:attrNameLst>
                                          <p:attrName>fillcolor</p:attrName>
                                        </p:attrNameLst>
                                      </p:cBhvr>
                                      <p:by>
                                        <p:hsl h="0" s="-70588" l="0"/>
                                      </p:by>
                                    </p:animClr>
                                    <p:animClr clrSpc="hsl" dir="cw">
                                      <p:cBhvr>
                                        <p:cTn id="8" dur="1000" fill="hold"/>
                                        <p:tgtEl>
                                          <p:spTgt spid="9"/>
                                        </p:tgtEl>
                                        <p:attrNameLst>
                                          <p:attrName>stroke.color</p:attrName>
                                        </p:attrNameLst>
                                      </p:cBhvr>
                                      <p:by>
                                        <p:hsl h="0" s="-70588" l="0"/>
                                      </p:by>
                                    </p:animClr>
                                    <p:set>
                                      <p:cBhvr>
                                        <p:cTn id="9" dur="1000" fill="hold"/>
                                        <p:tgtEl>
                                          <p:spTgt spid="9"/>
                                        </p:tgtEl>
                                        <p:attrNameLst>
                                          <p:attrName>fill.type</p:attrName>
                                        </p:attrNameLst>
                                      </p:cBhvr>
                                      <p:to>
                                        <p:strVal val="solid"/>
                                      </p:to>
                                    </p:set>
                                  </p:childTnLst>
                                </p:cTn>
                              </p:par>
                              <p:par>
                                <p:cTn id="10" presetID="45" presetClass="entr" presetSubtype="0" fill="hold" grpId="0" nodeType="with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fade">
                                      <p:cBhvr>
                                        <p:cTn id="12" dur="1000"/>
                                        <p:tgtEl>
                                          <p:spTgt spid="10">
                                            <p:txEl>
                                              <p:pRg st="0" end="0"/>
                                            </p:txEl>
                                          </p:spTgt>
                                        </p:tgtEl>
                                      </p:cBhvr>
                                    </p:animEffect>
                                    <p:anim calcmode="lin" valueType="num">
                                      <p:cBhvr>
                                        <p:cTn id="13" dur="1000" fill="hold"/>
                                        <p:tgtEl>
                                          <p:spTgt spid="10">
                                            <p:txEl>
                                              <p:pRg st="0" end="0"/>
                                            </p:txEl>
                                          </p:spTgt>
                                        </p:tgtEl>
                                        <p:attrNameLst>
                                          <p:attrName>ppt_w</p:attrName>
                                        </p:attrNameLst>
                                      </p:cBhvr>
                                      <p:tavLst>
                                        <p:tav tm="0" fmla="#ppt_w*sin(2.5*pi*$)">
                                          <p:val>
                                            <p:fltVal val="0"/>
                                          </p:val>
                                        </p:tav>
                                        <p:tav tm="100000">
                                          <p:val>
                                            <p:fltVal val="1"/>
                                          </p:val>
                                        </p:tav>
                                      </p:tavLst>
                                    </p:anim>
                                    <p:anim calcmode="lin" valueType="num">
                                      <p:cBhvr>
                                        <p:cTn id="14" dur="1000" fill="hold"/>
                                        <p:tgtEl>
                                          <p:spTgt spid="10">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45" presetClass="entr" presetSubtype="0" fill="hold" grpId="0" nodeType="clickEffect">
                                  <p:stCondLst>
                                    <p:cond delay="0"/>
                                  </p:stCondLst>
                                  <p:childTnLst>
                                    <p:set>
                                      <p:cBhvr>
                                        <p:cTn id="18" dur="1" fill="hold">
                                          <p:stCondLst>
                                            <p:cond delay="0"/>
                                          </p:stCondLst>
                                        </p:cTn>
                                        <p:tgtEl>
                                          <p:spTgt spid="10">
                                            <p:txEl>
                                              <p:pRg st="1" end="1"/>
                                            </p:txEl>
                                          </p:spTgt>
                                        </p:tgtEl>
                                        <p:attrNameLst>
                                          <p:attrName>style.visibility</p:attrName>
                                        </p:attrNameLst>
                                      </p:cBhvr>
                                      <p:to>
                                        <p:strVal val="visible"/>
                                      </p:to>
                                    </p:set>
                                    <p:animEffect transition="in" filter="fade">
                                      <p:cBhvr>
                                        <p:cTn id="19" dur="1000"/>
                                        <p:tgtEl>
                                          <p:spTgt spid="10">
                                            <p:txEl>
                                              <p:pRg st="1" end="1"/>
                                            </p:txEl>
                                          </p:spTgt>
                                        </p:tgtEl>
                                      </p:cBhvr>
                                    </p:animEffect>
                                    <p:anim calcmode="lin" valueType="num">
                                      <p:cBhvr>
                                        <p:cTn id="20" dur="1000" fill="hold"/>
                                        <p:tgtEl>
                                          <p:spTgt spid="10">
                                            <p:txEl>
                                              <p:pRg st="1" end="1"/>
                                            </p:txEl>
                                          </p:spTgt>
                                        </p:tgtEl>
                                        <p:attrNameLst>
                                          <p:attrName>ppt_w</p:attrName>
                                        </p:attrNameLst>
                                      </p:cBhvr>
                                      <p:tavLst>
                                        <p:tav tm="0" fmla="#ppt_w*sin(2.5*pi*$)">
                                          <p:val>
                                            <p:fltVal val="0"/>
                                          </p:val>
                                        </p:tav>
                                        <p:tav tm="100000">
                                          <p:val>
                                            <p:fltVal val="1"/>
                                          </p:val>
                                        </p:tav>
                                      </p:tavLst>
                                    </p:anim>
                                    <p:anim calcmode="lin" valueType="num">
                                      <p:cBhvr>
                                        <p:cTn id="21" dur="1000" fill="hold"/>
                                        <p:tgtEl>
                                          <p:spTgt spid="10">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45" presetClass="entr" presetSubtype="0" fill="hold" grpId="0" nodeType="clickEffect">
                                  <p:stCondLst>
                                    <p:cond delay="0"/>
                                  </p:stCondLst>
                                  <p:childTnLst>
                                    <p:set>
                                      <p:cBhvr>
                                        <p:cTn id="25" dur="1" fill="hold">
                                          <p:stCondLst>
                                            <p:cond delay="0"/>
                                          </p:stCondLst>
                                        </p:cTn>
                                        <p:tgtEl>
                                          <p:spTgt spid="10">
                                            <p:txEl>
                                              <p:pRg st="2" end="2"/>
                                            </p:txEl>
                                          </p:spTgt>
                                        </p:tgtEl>
                                        <p:attrNameLst>
                                          <p:attrName>style.visibility</p:attrName>
                                        </p:attrNameLst>
                                      </p:cBhvr>
                                      <p:to>
                                        <p:strVal val="visible"/>
                                      </p:to>
                                    </p:set>
                                    <p:animEffect transition="in" filter="fade">
                                      <p:cBhvr>
                                        <p:cTn id="26" dur="1000"/>
                                        <p:tgtEl>
                                          <p:spTgt spid="10">
                                            <p:txEl>
                                              <p:pRg st="2" end="2"/>
                                            </p:txEl>
                                          </p:spTgt>
                                        </p:tgtEl>
                                      </p:cBhvr>
                                    </p:animEffect>
                                    <p:anim calcmode="lin" valueType="num">
                                      <p:cBhvr>
                                        <p:cTn id="27" dur="1000" fill="hold"/>
                                        <p:tgtEl>
                                          <p:spTgt spid="10">
                                            <p:txEl>
                                              <p:pRg st="2" end="2"/>
                                            </p:txEl>
                                          </p:spTgt>
                                        </p:tgtEl>
                                        <p:attrNameLst>
                                          <p:attrName>ppt_w</p:attrName>
                                        </p:attrNameLst>
                                      </p:cBhvr>
                                      <p:tavLst>
                                        <p:tav tm="0" fmla="#ppt_w*sin(2.5*pi*$)">
                                          <p:val>
                                            <p:fltVal val="0"/>
                                          </p:val>
                                        </p:tav>
                                        <p:tav tm="100000">
                                          <p:val>
                                            <p:fltVal val="1"/>
                                          </p:val>
                                        </p:tav>
                                      </p:tavLst>
                                    </p:anim>
                                    <p:anim calcmode="lin" valueType="num">
                                      <p:cBhvr>
                                        <p:cTn id="28" dur="1000" fill="hold"/>
                                        <p:tgtEl>
                                          <p:spTgt spid="10">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ID="45" presetClass="entr" presetSubtype="0" fill="hold" grpId="0" nodeType="clickEffect">
                                  <p:stCondLst>
                                    <p:cond delay="0"/>
                                  </p:stCondLst>
                                  <p:childTnLst>
                                    <p:set>
                                      <p:cBhvr>
                                        <p:cTn id="32" dur="1" fill="hold">
                                          <p:stCondLst>
                                            <p:cond delay="0"/>
                                          </p:stCondLst>
                                        </p:cTn>
                                        <p:tgtEl>
                                          <p:spTgt spid="10">
                                            <p:txEl>
                                              <p:pRg st="3" end="3"/>
                                            </p:txEl>
                                          </p:spTgt>
                                        </p:tgtEl>
                                        <p:attrNameLst>
                                          <p:attrName>style.visibility</p:attrName>
                                        </p:attrNameLst>
                                      </p:cBhvr>
                                      <p:to>
                                        <p:strVal val="visible"/>
                                      </p:to>
                                    </p:set>
                                    <p:animEffect transition="in" filter="fade">
                                      <p:cBhvr>
                                        <p:cTn id="33" dur="1000"/>
                                        <p:tgtEl>
                                          <p:spTgt spid="10">
                                            <p:txEl>
                                              <p:pRg st="3" end="3"/>
                                            </p:txEl>
                                          </p:spTgt>
                                        </p:tgtEl>
                                      </p:cBhvr>
                                    </p:animEffect>
                                    <p:anim calcmode="lin" valueType="num">
                                      <p:cBhvr>
                                        <p:cTn id="34" dur="1000" fill="hold"/>
                                        <p:tgtEl>
                                          <p:spTgt spid="10">
                                            <p:txEl>
                                              <p:pRg st="3" end="3"/>
                                            </p:txEl>
                                          </p:spTgt>
                                        </p:tgtEl>
                                        <p:attrNameLst>
                                          <p:attrName>ppt_w</p:attrName>
                                        </p:attrNameLst>
                                      </p:cBhvr>
                                      <p:tavLst>
                                        <p:tav tm="0" fmla="#ppt_w*sin(2.5*pi*$)">
                                          <p:val>
                                            <p:fltVal val="0"/>
                                          </p:val>
                                        </p:tav>
                                        <p:tav tm="100000">
                                          <p:val>
                                            <p:fltVal val="1"/>
                                          </p:val>
                                        </p:tav>
                                      </p:tavLst>
                                    </p:anim>
                                    <p:anim calcmode="lin" valueType="num">
                                      <p:cBhvr>
                                        <p:cTn id="35" dur="1000" fill="hold"/>
                                        <p:tgtEl>
                                          <p:spTgt spid="10">
                                            <p:txEl>
                                              <p:pRg st="3" end="3"/>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sp>
        <p:nvSpPr>
          <p:cNvPr id="468" name="Google Shape;468;p24"/>
          <p:cNvSpPr txBox="1">
            <a:spLocks noGrp="1"/>
          </p:cNvSpPr>
          <p:nvPr>
            <p:ph type="body" idx="1"/>
          </p:nvPr>
        </p:nvSpPr>
        <p:spPr>
          <a:xfrm>
            <a:off x="3759200" y="1600200"/>
            <a:ext cx="7737302" cy="3657600"/>
          </a:xfrm>
          <a:prstGeom prst="rect">
            <a:avLst/>
          </a:prstGeom>
        </p:spPr>
        <p:txBody>
          <a:bodyPr spcFirstLastPara="1" wrap="square" lIns="121900" tIns="121900" rIns="121900" bIns="121900" anchor="t" anchorCtr="0">
            <a:noAutofit/>
          </a:bodyPr>
          <a:lstStyle/>
          <a:p>
            <a:pPr marL="0" indent="0" algn="just">
              <a:spcAft>
                <a:spcPts val="1333"/>
              </a:spcAft>
              <a:buNone/>
            </a:pPr>
            <a:r>
              <a:rPr lang="en-US" sz="6000" b="1" dirty="0" err="1">
                <a:solidFill>
                  <a:schemeClr val="tx1">
                    <a:lumMod val="50000"/>
                  </a:schemeClr>
                </a:solidFill>
                <a:latin typeface="Times New Roman" pitchFamily="18" charset="0"/>
                <a:cs typeface="Times New Roman" pitchFamily="18" charset="0"/>
              </a:rPr>
              <a:t>Tìm</a:t>
            </a:r>
            <a:r>
              <a:rPr lang="en-US" sz="6000" b="1" dirty="0">
                <a:solidFill>
                  <a:schemeClr val="tx1">
                    <a:lumMod val="50000"/>
                  </a:schemeClr>
                </a:solidFill>
                <a:latin typeface="Times New Roman" pitchFamily="18" charset="0"/>
                <a:cs typeface="Times New Roman" pitchFamily="18" charset="0"/>
              </a:rPr>
              <a:t> </a:t>
            </a:r>
            <a:r>
              <a:rPr lang="en-US" sz="6000" b="1" dirty="0" err="1">
                <a:solidFill>
                  <a:schemeClr val="tx1">
                    <a:lumMod val="50000"/>
                  </a:schemeClr>
                </a:solidFill>
                <a:latin typeface="Times New Roman" pitchFamily="18" charset="0"/>
                <a:cs typeface="Times New Roman" pitchFamily="18" charset="0"/>
              </a:rPr>
              <a:t>hiểu</a:t>
            </a:r>
            <a:r>
              <a:rPr lang="en-US" sz="6000" b="1" dirty="0">
                <a:solidFill>
                  <a:schemeClr val="tx1">
                    <a:lumMod val="50000"/>
                  </a:schemeClr>
                </a:solidFill>
                <a:latin typeface="Times New Roman" pitchFamily="18" charset="0"/>
                <a:cs typeface="Times New Roman" pitchFamily="18" charset="0"/>
              </a:rPr>
              <a:t> </a:t>
            </a:r>
            <a:r>
              <a:rPr lang="en-US" sz="6000" b="1" dirty="0" err="1">
                <a:solidFill>
                  <a:schemeClr val="tx1">
                    <a:lumMod val="50000"/>
                  </a:schemeClr>
                </a:solidFill>
                <a:latin typeface="Times New Roman" pitchFamily="18" charset="0"/>
                <a:cs typeface="Times New Roman" pitchFamily="18" charset="0"/>
              </a:rPr>
              <a:t>thêm</a:t>
            </a:r>
            <a:r>
              <a:rPr lang="en-US" sz="6000" b="1" dirty="0">
                <a:solidFill>
                  <a:schemeClr val="tx1">
                    <a:lumMod val="50000"/>
                  </a:schemeClr>
                </a:solidFill>
                <a:latin typeface="Times New Roman" pitchFamily="18" charset="0"/>
                <a:cs typeface="Times New Roman" pitchFamily="18" charset="0"/>
              </a:rPr>
              <a:t>:</a:t>
            </a:r>
          </a:p>
          <a:p>
            <a:pPr marL="0" indent="0" algn="just">
              <a:spcAft>
                <a:spcPts val="1333"/>
              </a:spcAft>
              <a:buNone/>
            </a:pPr>
            <a:r>
              <a:rPr lang="en-US" sz="6000" b="1" dirty="0" err="1">
                <a:solidFill>
                  <a:schemeClr val="tx1">
                    <a:lumMod val="50000"/>
                  </a:schemeClr>
                </a:solidFill>
                <a:latin typeface="Times New Roman" pitchFamily="18" charset="0"/>
                <a:cs typeface="Times New Roman" pitchFamily="18" charset="0"/>
              </a:rPr>
              <a:t>Từ</a:t>
            </a:r>
            <a:r>
              <a:rPr lang="en-US" sz="6000" b="1" dirty="0">
                <a:solidFill>
                  <a:schemeClr val="tx1">
                    <a:lumMod val="50000"/>
                  </a:schemeClr>
                </a:solidFill>
                <a:latin typeface="Times New Roman" pitchFamily="18" charset="0"/>
                <a:cs typeface="Times New Roman" pitchFamily="18" charset="0"/>
              </a:rPr>
              <a:t> </a:t>
            </a:r>
            <a:r>
              <a:rPr lang="en-US" sz="6000" b="1" dirty="0" err="1">
                <a:solidFill>
                  <a:schemeClr val="tx1">
                    <a:lumMod val="50000"/>
                  </a:schemeClr>
                </a:solidFill>
                <a:latin typeface="Times New Roman" pitchFamily="18" charset="0"/>
                <a:cs typeface="Times New Roman" pitchFamily="18" charset="0"/>
              </a:rPr>
              <a:t>Cách</a:t>
            </a:r>
            <a:r>
              <a:rPr lang="en-US" sz="6000" b="1" dirty="0">
                <a:solidFill>
                  <a:schemeClr val="tx1">
                    <a:lumMod val="50000"/>
                  </a:schemeClr>
                </a:solidFill>
                <a:latin typeface="Times New Roman" pitchFamily="18" charset="0"/>
                <a:cs typeface="Times New Roman" pitchFamily="18" charset="0"/>
              </a:rPr>
              <a:t> </a:t>
            </a:r>
            <a:r>
              <a:rPr lang="en-US" sz="6000" b="1" dirty="0" err="1">
                <a:solidFill>
                  <a:schemeClr val="tx1">
                    <a:lumMod val="50000"/>
                  </a:schemeClr>
                </a:solidFill>
                <a:latin typeface="Times New Roman" pitchFamily="18" charset="0"/>
                <a:cs typeface="Times New Roman" pitchFamily="18" charset="0"/>
              </a:rPr>
              <a:t>mạng</a:t>
            </a:r>
            <a:r>
              <a:rPr lang="en-US" sz="6000" b="1" dirty="0">
                <a:solidFill>
                  <a:schemeClr val="tx1">
                    <a:lumMod val="50000"/>
                  </a:schemeClr>
                </a:solidFill>
                <a:latin typeface="Times New Roman" pitchFamily="18" charset="0"/>
                <a:cs typeface="Times New Roman" pitchFamily="18" charset="0"/>
              </a:rPr>
              <a:t> </a:t>
            </a:r>
            <a:r>
              <a:rPr lang="en-US" sz="6000" b="1" dirty="0" err="1">
                <a:solidFill>
                  <a:schemeClr val="tx1">
                    <a:lumMod val="50000"/>
                  </a:schemeClr>
                </a:solidFill>
                <a:latin typeface="Times New Roman" pitchFamily="18" charset="0"/>
                <a:cs typeface="Times New Roman" pitchFamily="18" charset="0"/>
              </a:rPr>
              <a:t>tháng</a:t>
            </a:r>
            <a:r>
              <a:rPr lang="en-US" sz="6000" b="1" dirty="0">
                <a:solidFill>
                  <a:schemeClr val="tx1">
                    <a:lumMod val="50000"/>
                  </a:schemeClr>
                </a:solidFill>
                <a:latin typeface="Times New Roman" pitchFamily="18" charset="0"/>
                <a:cs typeface="Times New Roman" pitchFamily="18" charset="0"/>
              </a:rPr>
              <a:t> Hai </a:t>
            </a:r>
            <a:r>
              <a:rPr lang="en-US" sz="6000" b="1" dirty="0" err="1">
                <a:solidFill>
                  <a:schemeClr val="tx1">
                    <a:lumMod val="50000"/>
                  </a:schemeClr>
                </a:solidFill>
                <a:latin typeface="Times New Roman" pitchFamily="18" charset="0"/>
                <a:cs typeface="Times New Roman" pitchFamily="18" charset="0"/>
              </a:rPr>
              <a:t>đến</a:t>
            </a:r>
            <a:r>
              <a:rPr lang="en-US" sz="6000" b="1" dirty="0">
                <a:solidFill>
                  <a:schemeClr val="tx1">
                    <a:lumMod val="50000"/>
                  </a:schemeClr>
                </a:solidFill>
                <a:latin typeface="Times New Roman" pitchFamily="18" charset="0"/>
                <a:cs typeface="Times New Roman" pitchFamily="18" charset="0"/>
              </a:rPr>
              <a:t> </a:t>
            </a:r>
            <a:r>
              <a:rPr lang="en-US" sz="6000" b="1" dirty="0" err="1">
                <a:solidFill>
                  <a:schemeClr val="tx1">
                    <a:lumMod val="50000"/>
                  </a:schemeClr>
                </a:solidFill>
                <a:latin typeface="Times New Roman" pitchFamily="18" charset="0"/>
                <a:cs typeface="Times New Roman" pitchFamily="18" charset="0"/>
              </a:rPr>
              <a:t>Cách</a:t>
            </a:r>
            <a:r>
              <a:rPr lang="en-US" sz="6000" b="1" dirty="0">
                <a:solidFill>
                  <a:schemeClr val="tx1">
                    <a:lumMod val="50000"/>
                  </a:schemeClr>
                </a:solidFill>
                <a:latin typeface="Times New Roman" pitchFamily="18" charset="0"/>
                <a:cs typeface="Times New Roman" pitchFamily="18" charset="0"/>
              </a:rPr>
              <a:t> </a:t>
            </a:r>
            <a:r>
              <a:rPr lang="en-US" sz="6000" b="1" dirty="0" err="1">
                <a:solidFill>
                  <a:schemeClr val="tx1">
                    <a:lumMod val="50000"/>
                  </a:schemeClr>
                </a:solidFill>
                <a:latin typeface="Times New Roman" pitchFamily="18" charset="0"/>
                <a:cs typeface="Times New Roman" pitchFamily="18" charset="0"/>
              </a:rPr>
              <a:t>mạng</a:t>
            </a:r>
            <a:r>
              <a:rPr lang="en-US" sz="6000" b="1" dirty="0">
                <a:solidFill>
                  <a:schemeClr val="tx1">
                    <a:lumMod val="50000"/>
                  </a:schemeClr>
                </a:solidFill>
                <a:latin typeface="Times New Roman" pitchFamily="18" charset="0"/>
                <a:cs typeface="Times New Roman" pitchFamily="18" charset="0"/>
              </a:rPr>
              <a:t> </a:t>
            </a:r>
            <a:r>
              <a:rPr lang="en-US" sz="6000" b="1" dirty="0" err="1">
                <a:solidFill>
                  <a:schemeClr val="tx1">
                    <a:lumMod val="50000"/>
                  </a:schemeClr>
                </a:solidFill>
                <a:latin typeface="Times New Roman" pitchFamily="18" charset="0"/>
                <a:cs typeface="Times New Roman" pitchFamily="18" charset="0"/>
              </a:rPr>
              <a:t>tháng</a:t>
            </a:r>
            <a:r>
              <a:rPr lang="en-US" sz="6000" b="1" dirty="0">
                <a:solidFill>
                  <a:schemeClr val="tx1">
                    <a:lumMod val="50000"/>
                  </a:schemeClr>
                </a:solidFill>
                <a:latin typeface="Times New Roman" pitchFamily="18" charset="0"/>
                <a:cs typeface="Times New Roman" pitchFamily="18" charset="0"/>
              </a:rPr>
              <a:t> </a:t>
            </a:r>
            <a:r>
              <a:rPr lang="en-US" sz="6000" b="1" dirty="0" err="1">
                <a:solidFill>
                  <a:schemeClr val="tx1">
                    <a:lumMod val="50000"/>
                  </a:schemeClr>
                </a:solidFill>
                <a:latin typeface="Times New Roman" pitchFamily="18" charset="0"/>
                <a:cs typeface="Times New Roman" pitchFamily="18" charset="0"/>
              </a:rPr>
              <a:t>Mười</a:t>
            </a:r>
            <a:endParaRPr lang="en-US" sz="6000" b="1" dirty="0">
              <a:solidFill>
                <a:schemeClr val="tx1">
                  <a:lumMod val="50000"/>
                </a:schemeClr>
              </a:solidFill>
              <a:latin typeface="Times New Roman" pitchFamily="18" charset="0"/>
              <a:cs typeface="Times New Roman" pitchFamily="18" charset="0"/>
            </a:endParaRPr>
          </a:p>
          <a:p>
            <a:pPr marL="0" indent="0">
              <a:spcAft>
                <a:spcPts val="1333"/>
              </a:spcAft>
              <a:buNone/>
            </a:pPr>
            <a:endParaRPr dirty="0">
              <a:solidFill>
                <a:schemeClr val="tx1">
                  <a:lumMod val="50000"/>
                </a:schemeClr>
              </a:solidFill>
            </a:endParaRPr>
          </a:p>
        </p:txBody>
      </p:sp>
      <p:sp>
        <p:nvSpPr>
          <p:cNvPr id="470" name="Google Shape;470;p24"/>
          <p:cNvSpPr txBox="1">
            <a:spLocks noGrp="1"/>
          </p:cNvSpPr>
          <p:nvPr>
            <p:ph type="sldNum" idx="12"/>
          </p:nvPr>
        </p:nvSpPr>
        <p:spPr>
          <a:xfrm>
            <a:off x="10823979" y="557417"/>
            <a:ext cx="731600" cy="524800"/>
          </a:xfrm>
          <a:prstGeom prst="rect">
            <a:avLst/>
          </a:prstGeom>
        </p:spPr>
        <p:txBody>
          <a:bodyPr spcFirstLastPara="1" wrap="square" lIns="121900" tIns="121900" rIns="121900" bIns="121900" anchor="ctr" anchorCtr="0">
            <a:noAutofit/>
          </a:bodyPr>
          <a:lstStyle/>
          <a:p>
            <a:fld id="{00000000-1234-1234-1234-123412341234}" type="slidenum">
              <a:rPr lang="en"/>
              <a:pPr/>
              <a:t>22</a:t>
            </a:fld>
            <a:endParaRPr/>
          </a:p>
        </p:txBody>
      </p:sp>
    </p:spTree>
    <p:extLst>
      <p:ext uri="{BB962C8B-B14F-4D97-AF65-F5344CB8AC3E}">
        <p14:creationId xmlns:p14="http://schemas.microsoft.com/office/powerpoint/2010/main" val="391036065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468">
                                            <p:txEl>
                                              <p:pRg st="0" end="0"/>
                                            </p:txEl>
                                          </p:spTgt>
                                        </p:tgtEl>
                                        <p:attrNameLst>
                                          <p:attrName>style.visibility</p:attrName>
                                        </p:attrNameLst>
                                      </p:cBhvr>
                                      <p:to>
                                        <p:strVal val="visible"/>
                                      </p:to>
                                    </p:set>
                                    <p:animEffect transition="in" filter="fade">
                                      <p:cBhvr>
                                        <p:cTn id="7" dur="1000"/>
                                        <p:tgtEl>
                                          <p:spTgt spid="468">
                                            <p:txEl>
                                              <p:pRg st="0" end="0"/>
                                            </p:txEl>
                                          </p:spTgt>
                                        </p:tgtEl>
                                      </p:cBhvr>
                                    </p:animEffect>
                                    <p:anim calcmode="lin" valueType="num">
                                      <p:cBhvr>
                                        <p:cTn id="8" dur="1000" fill="hold"/>
                                        <p:tgtEl>
                                          <p:spTgt spid="468">
                                            <p:txEl>
                                              <p:pRg st="0" end="0"/>
                                            </p:txEl>
                                          </p:spTgt>
                                        </p:tgtEl>
                                        <p:attrNameLst>
                                          <p:attrName>ppt_w</p:attrName>
                                        </p:attrNameLst>
                                      </p:cBhvr>
                                      <p:tavLst>
                                        <p:tav tm="0" fmla="#ppt_w*sin(2.5*pi*$)">
                                          <p:val>
                                            <p:fltVal val="0"/>
                                          </p:val>
                                        </p:tav>
                                        <p:tav tm="100000">
                                          <p:val>
                                            <p:fltVal val="1"/>
                                          </p:val>
                                        </p:tav>
                                      </p:tavLst>
                                    </p:anim>
                                    <p:anim calcmode="lin" valueType="num">
                                      <p:cBhvr>
                                        <p:cTn id="9" dur="1000" fill="hold"/>
                                        <p:tgtEl>
                                          <p:spTgt spid="468">
                                            <p:txEl>
                                              <p:pRg st="0" end="0"/>
                                            </p:txEl>
                                          </p:spTgt>
                                        </p:tgtEl>
                                        <p:attrNameLst>
                                          <p:attrName>ppt_h</p:attrName>
                                        </p:attrNameLst>
                                      </p:cBhvr>
                                      <p:tavLst>
                                        <p:tav tm="0">
                                          <p:val>
                                            <p:strVal val="#ppt_h"/>
                                          </p:val>
                                        </p:tav>
                                        <p:tav tm="100000">
                                          <p:val>
                                            <p:strVal val="#ppt_h"/>
                                          </p:val>
                                        </p:tav>
                                      </p:tavLst>
                                    </p:anim>
                                  </p:childTnLst>
                                </p:cTn>
                              </p:par>
                              <p:par>
                                <p:cTn id="10" presetID="45" presetClass="entr" presetSubtype="0" fill="hold" grpId="0" nodeType="withEffect">
                                  <p:stCondLst>
                                    <p:cond delay="0"/>
                                  </p:stCondLst>
                                  <p:childTnLst>
                                    <p:set>
                                      <p:cBhvr>
                                        <p:cTn id="11" dur="1" fill="hold">
                                          <p:stCondLst>
                                            <p:cond delay="0"/>
                                          </p:stCondLst>
                                        </p:cTn>
                                        <p:tgtEl>
                                          <p:spTgt spid="468">
                                            <p:txEl>
                                              <p:pRg st="1" end="1"/>
                                            </p:txEl>
                                          </p:spTgt>
                                        </p:tgtEl>
                                        <p:attrNameLst>
                                          <p:attrName>style.visibility</p:attrName>
                                        </p:attrNameLst>
                                      </p:cBhvr>
                                      <p:to>
                                        <p:strVal val="visible"/>
                                      </p:to>
                                    </p:set>
                                    <p:animEffect transition="in" filter="fade">
                                      <p:cBhvr>
                                        <p:cTn id="12" dur="1000"/>
                                        <p:tgtEl>
                                          <p:spTgt spid="468">
                                            <p:txEl>
                                              <p:pRg st="1" end="1"/>
                                            </p:txEl>
                                          </p:spTgt>
                                        </p:tgtEl>
                                      </p:cBhvr>
                                    </p:animEffect>
                                    <p:anim calcmode="lin" valueType="num">
                                      <p:cBhvr>
                                        <p:cTn id="13" dur="1000" fill="hold"/>
                                        <p:tgtEl>
                                          <p:spTgt spid="468">
                                            <p:txEl>
                                              <p:pRg st="1" end="1"/>
                                            </p:txEl>
                                          </p:spTgt>
                                        </p:tgtEl>
                                        <p:attrNameLst>
                                          <p:attrName>ppt_w</p:attrName>
                                        </p:attrNameLst>
                                      </p:cBhvr>
                                      <p:tavLst>
                                        <p:tav tm="0" fmla="#ppt_w*sin(2.5*pi*$)">
                                          <p:val>
                                            <p:fltVal val="0"/>
                                          </p:val>
                                        </p:tav>
                                        <p:tav tm="100000">
                                          <p:val>
                                            <p:fltVal val="1"/>
                                          </p:val>
                                        </p:tav>
                                      </p:tavLst>
                                    </p:anim>
                                    <p:anim calcmode="lin" valueType="num">
                                      <p:cBhvr>
                                        <p:cTn id="14" dur="1000" fill="hold"/>
                                        <p:tgtEl>
                                          <p:spTgt spid="468">
                                            <p:txEl>
                                              <p:pRg st="1" end="1"/>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8"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7458" name="Group 2"/>
          <p:cNvGraphicFramePr>
            <a:graphicFrameLocks noGrp="1"/>
          </p:cNvGraphicFramePr>
          <p:nvPr>
            <p:extLst>
              <p:ext uri="{D42A27DB-BD31-4B8C-83A1-F6EECF244321}">
                <p14:modId xmlns:p14="http://schemas.microsoft.com/office/powerpoint/2010/main" val="2164432161"/>
              </p:ext>
            </p:extLst>
          </p:nvPr>
        </p:nvGraphicFramePr>
        <p:xfrm>
          <a:off x="203200" y="482596"/>
          <a:ext cx="11824137" cy="6433093"/>
        </p:xfrm>
        <a:graphic>
          <a:graphicData uri="http://schemas.openxmlformats.org/drawingml/2006/table">
            <a:tbl>
              <a:tblPr/>
              <a:tblGrid>
                <a:gridCol w="2217117">
                  <a:extLst>
                    <a:ext uri="{9D8B030D-6E8A-4147-A177-3AD203B41FA5}">
                      <a16:colId xmlns:a16="http://schemas.microsoft.com/office/drawing/2014/main" val="20000"/>
                    </a:ext>
                  </a:extLst>
                </a:gridCol>
                <a:gridCol w="4894884">
                  <a:extLst>
                    <a:ext uri="{9D8B030D-6E8A-4147-A177-3AD203B41FA5}">
                      <a16:colId xmlns:a16="http://schemas.microsoft.com/office/drawing/2014/main" val="20001"/>
                    </a:ext>
                  </a:extLst>
                </a:gridCol>
                <a:gridCol w="4712136">
                  <a:extLst>
                    <a:ext uri="{9D8B030D-6E8A-4147-A177-3AD203B41FA5}">
                      <a16:colId xmlns:a16="http://schemas.microsoft.com/office/drawing/2014/main" val="20002"/>
                    </a:ext>
                  </a:extLst>
                </a:gridCol>
              </a:tblGrid>
              <a:tr h="416549">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1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Nội</a:t>
                      </a:r>
                      <a:r>
                        <a:rPr kumimoji="0" lang="en-US" sz="21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dung</a:t>
                      </a:r>
                      <a:endParaRPr kumimoji="0" lang="vi-VN" sz="21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121920" marR="121920" marT="45715" marB="4571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75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1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Cách</a:t>
                      </a:r>
                      <a:r>
                        <a:rPr kumimoji="0" lang="en-US" sz="21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1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mạng</a:t>
                      </a:r>
                      <a:r>
                        <a:rPr kumimoji="0" lang="en-US" sz="21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1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tháng</a:t>
                      </a:r>
                      <a:r>
                        <a:rPr kumimoji="0" lang="en-US" sz="21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Hai</a:t>
                      </a:r>
                      <a:endParaRPr kumimoji="0" lang="vi-VN" sz="21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121920" marR="121920" marT="45715" marB="457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75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1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Cách</a:t>
                      </a:r>
                      <a:r>
                        <a:rPr kumimoji="0" lang="en-US" sz="21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1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mạng</a:t>
                      </a:r>
                      <a:r>
                        <a:rPr kumimoji="0" lang="en-US" sz="21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1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tháng</a:t>
                      </a:r>
                      <a:r>
                        <a:rPr kumimoji="0" lang="en-US" sz="21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10</a:t>
                      </a:r>
                      <a:endParaRPr kumimoji="0" lang="vi-VN" sz="21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121920" marR="121920" marT="45715" marB="4571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75000"/>
                      </a:schemeClr>
                    </a:solidFill>
                  </a:tcPr>
                </a:tc>
                <a:extLst>
                  <a:ext uri="{0D108BD9-81ED-4DB2-BD59-A6C34878D82A}">
                    <a16:rowId xmlns:a16="http://schemas.microsoft.com/office/drawing/2014/main" val="10000"/>
                  </a:ext>
                </a:extLst>
              </a:tr>
              <a:tr h="1253733">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1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Diễn</a:t>
                      </a:r>
                      <a:r>
                        <a:rPr kumimoji="0" lang="en-US" sz="21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1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biến</a:t>
                      </a:r>
                      <a:endParaRPr kumimoji="0" lang="vi-VN" sz="21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121920" marR="121920" marT="45715" marB="4571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60000"/>
                        <a:lumOff val="40000"/>
                      </a:schemeClr>
                    </a:solidFill>
                  </a:tcPr>
                </a:tc>
                <a:tc>
                  <a:txBody>
                    <a:bodyPr/>
                    <a:lstStyle/>
                    <a:p>
                      <a:pPr marL="0" marR="0" lvl="0" indent="0" algn="just" defTabSz="914400" rtl="0" eaLnBrk="0" fontAlgn="base" latinLnBrk="0" hangingPunct="0">
                        <a:lnSpc>
                          <a:spcPct val="100000"/>
                        </a:lnSpc>
                        <a:spcBef>
                          <a:spcPct val="20000"/>
                        </a:spcBef>
                        <a:spcAft>
                          <a:spcPct val="0"/>
                        </a:spcAft>
                        <a:buClrTx/>
                        <a:buSzTx/>
                        <a:buFontTx/>
                        <a:buNone/>
                        <a:tabLst/>
                        <a:defRPr/>
                      </a:pPr>
                      <a:r>
                        <a:rPr lang="af-ZA" altLang="en-US" sz="1900" b="0" dirty="0">
                          <a:latin typeface="Times New Roman" panose="02020603050405020304" pitchFamily="18" charset="0"/>
                          <a:cs typeface="Times New Roman" panose="02020603050405020304" pitchFamily="18" charset="0"/>
                        </a:rPr>
                        <a:t>Ngày 23-2-1917 cuộc cách mạng dân chủ tư sản tháng Hai bùng nổ</a:t>
                      </a:r>
                    </a:p>
                  </a:txBody>
                  <a:tcPr marL="121920" marR="121920" marT="45715" marB="457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pPr marL="0" marR="0" lvl="0" indent="0" algn="just" defTabSz="914400" rtl="0" eaLnBrk="0" fontAlgn="base" latinLnBrk="0" hangingPunct="0">
                        <a:lnSpc>
                          <a:spcPct val="100000"/>
                        </a:lnSpc>
                        <a:spcBef>
                          <a:spcPct val="20000"/>
                        </a:spcBef>
                        <a:spcAft>
                          <a:spcPct val="0"/>
                        </a:spcAft>
                        <a:buClrTx/>
                        <a:buSzTx/>
                        <a:buFontTx/>
                        <a:buNone/>
                        <a:tabLst/>
                        <a:defRPr/>
                      </a:pPr>
                      <a:r>
                        <a:rPr lang="af-ZA" altLang="en-US" sz="1700" b="0" dirty="0">
                          <a:latin typeface="Times New Roman" panose="02020603050405020304" pitchFamily="18" charset="0"/>
                          <a:cs typeface="Times New Roman" panose="02020603050405020304" pitchFamily="18" charset="0"/>
                        </a:rPr>
                        <a:t>- Ngày</a:t>
                      </a:r>
                      <a:r>
                        <a:rPr lang="af-ZA" altLang="en-US" sz="1700" b="0" baseline="0" dirty="0">
                          <a:latin typeface="Times New Roman" panose="02020603050405020304" pitchFamily="18" charset="0"/>
                          <a:cs typeface="Times New Roman" panose="02020603050405020304" pitchFamily="18" charset="0"/>
                        </a:rPr>
                        <a:t> 24/10/1917 cách mạng bùng nổ tại Pê-tơ-rô-grat</a:t>
                      </a:r>
                    </a:p>
                    <a:p>
                      <a:pPr marL="0" marR="0" lvl="0" indent="0" algn="just" defTabSz="914400" rtl="0" eaLnBrk="0" fontAlgn="base" latinLnBrk="0" hangingPunct="0">
                        <a:lnSpc>
                          <a:spcPct val="100000"/>
                        </a:lnSpc>
                        <a:spcBef>
                          <a:spcPct val="20000"/>
                        </a:spcBef>
                        <a:spcAft>
                          <a:spcPct val="0"/>
                        </a:spcAft>
                        <a:buClrTx/>
                        <a:buSzTx/>
                        <a:buFontTx/>
                        <a:buNone/>
                        <a:tabLst/>
                        <a:defRPr/>
                      </a:pPr>
                      <a:r>
                        <a:rPr lang="af-ZA" altLang="en-US" sz="1700" b="0" baseline="0" dirty="0">
                          <a:latin typeface="Times New Roman" panose="02020603050405020304" pitchFamily="18" charset="0"/>
                          <a:cs typeface="Times New Roman" panose="02020603050405020304" pitchFamily="18" charset="0"/>
                        </a:rPr>
                        <a:t>- Đêm 25/10 chiếm cung điện mùa đông</a:t>
                      </a:r>
                    </a:p>
                    <a:p>
                      <a:pPr marL="0" marR="0" lvl="0" indent="0" algn="just" defTabSz="914400" rtl="0" eaLnBrk="0" fontAlgn="base" latinLnBrk="0" hangingPunct="0">
                        <a:lnSpc>
                          <a:spcPct val="100000"/>
                        </a:lnSpc>
                        <a:spcBef>
                          <a:spcPct val="20000"/>
                        </a:spcBef>
                        <a:spcAft>
                          <a:spcPct val="0"/>
                        </a:spcAft>
                        <a:buClrTx/>
                        <a:buSzTx/>
                        <a:buFontTx/>
                        <a:buNone/>
                        <a:tabLst/>
                        <a:defRPr/>
                      </a:pPr>
                      <a:r>
                        <a:rPr lang="af-ZA" altLang="en-US" sz="1700" b="0" baseline="0" dirty="0">
                          <a:latin typeface="Times New Roman" panose="02020603050405020304" pitchFamily="18" charset="0"/>
                          <a:cs typeface="Times New Roman" panose="02020603050405020304" pitchFamily="18" charset="0"/>
                        </a:rPr>
                        <a:t>- Đầu 1918 thắng lợi trên cả nước</a:t>
                      </a:r>
                      <a:endParaRPr lang="af-ZA" altLang="en-US" sz="1700" b="0" dirty="0">
                        <a:latin typeface="Times New Roman" panose="02020603050405020304" pitchFamily="18" charset="0"/>
                        <a:cs typeface="Times New Roman" panose="02020603050405020304" pitchFamily="18" charset="0"/>
                      </a:endParaRPr>
                    </a:p>
                  </a:txBody>
                  <a:tcPr marL="121920" marR="121920" marT="45715" marB="4571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24037">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1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Lãnh</a:t>
                      </a:r>
                      <a:r>
                        <a:rPr kumimoji="0" lang="en-US" sz="21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1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đạo</a:t>
                      </a:r>
                      <a:endParaRPr kumimoji="0" lang="vi-VN" sz="21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121920" marR="121920" marT="45715" marB="4571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60000"/>
                        <a:lumOff val="40000"/>
                      </a:schemeClr>
                    </a:solidFill>
                  </a:tcPr>
                </a:tc>
                <a:tc>
                  <a:txBody>
                    <a:bodyPr/>
                    <a:lstStyle/>
                    <a:p>
                      <a:pPr marL="0" marR="0" lvl="0" indent="0" algn="just" defTabSz="914400" rtl="0" eaLnBrk="0" fontAlgn="base" latinLnBrk="0" hangingPunct="0">
                        <a:lnSpc>
                          <a:spcPct val="100000"/>
                        </a:lnSpc>
                        <a:spcBef>
                          <a:spcPct val="20000"/>
                        </a:spcBef>
                        <a:spcAft>
                          <a:spcPct val="0"/>
                        </a:spcAft>
                        <a:buClrTx/>
                        <a:buSzTx/>
                        <a:buFontTx/>
                        <a:buNone/>
                        <a:tabLst/>
                        <a:defRPr/>
                      </a:pPr>
                      <a:r>
                        <a:rPr lang="en-US" altLang="en-US" sz="1900" b="0" kern="1200" dirty="0" err="1">
                          <a:solidFill>
                            <a:schemeClr val="tx1">
                              <a:lumMod val="50000"/>
                            </a:schemeClr>
                          </a:solidFill>
                          <a:latin typeface="Times New Roman" pitchFamily="18" charset="0"/>
                          <a:ea typeface="+mn-ea"/>
                          <a:cs typeface="Times New Roman" panose="02020603050405020304" pitchFamily="18" charset="0"/>
                        </a:rPr>
                        <a:t>Đảng</a:t>
                      </a:r>
                      <a:r>
                        <a:rPr lang="en-US" altLang="en-US" sz="1900" b="0" kern="1200" dirty="0">
                          <a:solidFill>
                            <a:schemeClr val="tx1">
                              <a:lumMod val="50000"/>
                            </a:schemeClr>
                          </a:solidFill>
                          <a:latin typeface="Times New Roman" pitchFamily="18" charset="0"/>
                          <a:ea typeface="+mn-ea"/>
                          <a:cs typeface="Times New Roman" panose="02020603050405020304" pitchFamily="18" charset="0"/>
                        </a:rPr>
                        <a:t> </a:t>
                      </a:r>
                      <a:r>
                        <a:rPr lang="en-US" altLang="en-US" sz="1900" b="0" kern="1200" dirty="0" err="1">
                          <a:solidFill>
                            <a:schemeClr val="tx1">
                              <a:lumMod val="50000"/>
                            </a:schemeClr>
                          </a:solidFill>
                          <a:latin typeface="Times New Roman" pitchFamily="18" charset="0"/>
                          <a:ea typeface="+mn-ea"/>
                          <a:cs typeface="Times New Roman" panose="02020603050405020304" pitchFamily="18" charset="0"/>
                        </a:rPr>
                        <a:t>Bôn-sê-vích</a:t>
                      </a:r>
                      <a:endParaRPr lang="en-US" altLang="en-US" sz="1900" b="0" kern="1200" dirty="0">
                        <a:solidFill>
                          <a:schemeClr val="tx1">
                            <a:lumMod val="50000"/>
                          </a:schemeClr>
                        </a:solidFill>
                        <a:latin typeface="Times New Roman" pitchFamily="18" charset="0"/>
                        <a:ea typeface="+mn-ea"/>
                        <a:cs typeface="Times New Roman" panose="02020603050405020304" pitchFamily="18" charset="0"/>
                      </a:endParaRPr>
                    </a:p>
                    <a:p>
                      <a:pPr marL="0" marR="0" lvl="0" indent="0" algn="ctr" defTabSz="914400" rtl="0" eaLnBrk="0" fontAlgn="base" latinLnBrk="0" hangingPunct="0">
                        <a:lnSpc>
                          <a:spcPct val="100000"/>
                        </a:lnSpc>
                        <a:spcBef>
                          <a:spcPct val="20000"/>
                        </a:spcBef>
                        <a:spcAft>
                          <a:spcPct val="0"/>
                        </a:spcAft>
                        <a:buClrTx/>
                        <a:buSzTx/>
                        <a:buFontTx/>
                        <a:buNone/>
                        <a:tabLst/>
                      </a:pPr>
                      <a:endParaRPr kumimoji="0" lang="vi-VN" sz="19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121920" marR="121920" marT="45715" marB="457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pPr marL="0" marR="0" lvl="0" indent="0" algn="just" defTabSz="914400" rtl="0" eaLnBrk="0" fontAlgn="base" latinLnBrk="0" hangingPunct="0">
                        <a:lnSpc>
                          <a:spcPct val="100000"/>
                        </a:lnSpc>
                        <a:spcBef>
                          <a:spcPct val="20000"/>
                        </a:spcBef>
                        <a:spcAft>
                          <a:spcPct val="0"/>
                        </a:spcAft>
                        <a:buClrTx/>
                        <a:buSzTx/>
                        <a:buFontTx/>
                        <a:buNone/>
                        <a:tabLst/>
                        <a:defRPr/>
                      </a:pPr>
                      <a:r>
                        <a:rPr lang="en-US" altLang="en-US" sz="1600" b="0" kern="1200" dirty="0" err="1">
                          <a:solidFill>
                            <a:schemeClr val="tx1">
                              <a:lumMod val="50000"/>
                            </a:schemeClr>
                          </a:solidFill>
                          <a:latin typeface="Times New Roman" pitchFamily="18" charset="0"/>
                          <a:ea typeface="+mn-ea"/>
                          <a:cs typeface="Times New Roman" panose="02020603050405020304" pitchFamily="18" charset="0"/>
                        </a:rPr>
                        <a:t>Đảng</a:t>
                      </a:r>
                      <a:r>
                        <a:rPr lang="en-US" altLang="en-US" sz="1600" b="0" kern="1200" dirty="0">
                          <a:solidFill>
                            <a:schemeClr val="tx1">
                              <a:lumMod val="50000"/>
                            </a:schemeClr>
                          </a:solidFill>
                          <a:latin typeface="Times New Roman" pitchFamily="18" charset="0"/>
                          <a:ea typeface="+mn-ea"/>
                          <a:cs typeface="Times New Roman" panose="02020603050405020304" pitchFamily="18" charset="0"/>
                        </a:rPr>
                        <a:t> </a:t>
                      </a:r>
                      <a:r>
                        <a:rPr lang="en-US" altLang="en-US" sz="1600" b="0" kern="1200" dirty="0" err="1">
                          <a:solidFill>
                            <a:schemeClr val="tx1">
                              <a:lumMod val="50000"/>
                            </a:schemeClr>
                          </a:solidFill>
                          <a:latin typeface="Times New Roman" pitchFamily="18" charset="0"/>
                          <a:ea typeface="+mn-ea"/>
                          <a:cs typeface="Times New Roman" panose="02020603050405020304" pitchFamily="18" charset="0"/>
                        </a:rPr>
                        <a:t>Bôn-sê-vích</a:t>
                      </a:r>
                      <a:endParaRPr lang="en-US" altLang="en-US" sz="1600" b="0" kern="1200" dirty="0">
                        <a:solidFill>
                          <a:schemeClr val="tx1">
                            <a:lumMod val="50000"/>
                          </a:schemeClr>
                        </a:solidFill>
                        <a:latin typeface="Times New Roman" pitchFamily="18" charset="0"/>
                        <a:ea typeface="+mn-ea"/>
                        <a:cs typeface="Times New Roman" panose="02020603050405020304" pitchFamily="18" charset="0"/>
                      </a:endParaRPr>
                    </a:p>
                    <a:p>
                      <a:pPr marL="0" marR="0" lvl="0" indent="0" algn="ctr" defTabSz="914400" rtl="0" eaLnBrk="0" fontAlgn="base" latinLnBrk="0" hangingPunct="0">
                        <a:lnSpc>
                          <a:spcPct val="100000"/>
                        </a:lnSpc>
                        <a:spcBef>
                          <a:spcPct val="20000"/>
                        </a:spcBef>
                        <a:spcAft>
                          <a:spcPct val="0"/>
                        </a:spcAft>
                        <a:buClrTx/>
                        <a:buSzTx/>
                        <a:buFontTx/>
                        <a:buNone/>
                        <a:tabLst/>
                      </a:pPr>
                      <a:endParaRPr kumimoji="0" lang="vi-VN"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121920" marR="121920" marT="45715" marB="4571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011196">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1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Lực</a:t>
                      </a:r>
                      <a:r>
                        <a:rPr kumimoji="0" lang="en-US" sz="21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1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lượng</a:t>
                      </a:r>
                      <a:endParaRPr kumimoji="0" lang="en-US" sz="21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1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tham</a:t>
                      </a:r>
                      <a:r>
                        <a:rPr kumimoji="0" lang="en-US" sz="21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1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gia</a:t>
                      </a:r>
                      <a:endParaRPr kumimoji="0" lang="vi-VN" sz="21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121920" marR="121920" marT="45715" marB="4571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60000"/>
                        <a:lumOff val="40000"/>
                      </a:schemeClr>
                    </a:solidFill>
                  </a:tcPr>
                </a:tc>
                <a:tc>
                  <a:txBody>
                    <a:bodyPr/>
                    <a:lstStyle/>
                    <a:p>
                      <a:pPr marL="0" marR="0" lvl="0" indent="0" algn="just" defTabSz="914400" rtl="0" eaLnBrk="0" fontAlgn="base" latinLnBrk="0" hangingPunct="0">
                        <a:lnSpc>
                          <a:spcPct val="100000"/>
                        </a:lnSpc>
                        <a:spcBef>
                          <a:spcPct val="20000"/>
                        </a:spcBef>
                        <a:spcAft>
                          <a:spcPct val="0"/>
                        </a:spcAft>
                        <a:buClrTx/>
                        <a:buSzTx/>
                        <a:buFontTx/>
                        <a:buNone/>
                        <a:tabLst/>
                        <a:defRPr/>
                      </a:pPr>
                      <a:r>
                        <a:rPr lang="en-US" altLang="en-US" sz="1900" b="0" kern="1200" dirty="0" err="1">
                          <a:solidFill>
                            <a:schemeClr val="tx1">
                              <a:lumMod val="50000"/>
                            </a:schemeClr>
                          </a:solidFill>
                          <a:latin typeface="Times New Roman" pitchFamily="18" charset="0"/>
                          <a:ea typeface="+mn-ea"/>
                          <a:cs typeface="Times New Roman" panose="02020603050405020304" pitchFamily="18" charset="0"/>
                        </a:rPr>
                        <a:t>Quần</a:t>
                      </a:r>
                      <a:r>
                        <a:rPr lang="en-US" altLang="en-US" sz="1900" b="0" kern="1200" dirty="0">
                          <a:solidFill>
                            <a:schemeClr val="tx1">
                              <a:lumMod val="50000"/>
                            </a:schemeClr>
                          </a:solidFill>
                          <a:latin typeface="Times New Roman" pitchFamily="18" charset="0"/>
                          <a:ea typeface="+mn-ea"/>
                          <a:cs typeface="Times New Roman" panose="02020603050405020304" pitchFamily="18" charset="0"/>
                        </a:rPr>
                        <a:t> </a:t>
                      </a:r>
                      <a:r>
                        <a:rPr lang="en-US" altLang="en-US" sz="1900" b="0" kern="1200" dirty="0" err="1">
                          <a:solidFill>
                            <a:schemeClr val="tx1">
                              <a:lumMod val="50000"/>
                            </a:schemeClr>
                          </a:solidFill>
                          <a:latin typeface="Times New Roman" pitchFamily="18" charset="0"/>
                          <a:ea typeface="+mn-ea"/>
                          <a:cs typeface="Times New Roman" panose="02020603050405020304" pitchFamily="18" charset="0"/>
                        </a:rPr>
                        <a:t>chúng</a:t>
                      </a:r>
                      <a:r>
                        <a:rPr lang="en-US" altLang="en-US" sz="1900" b="0" kern="1200" dirty="0">
                          <a:solidFill>
                            <a:schemeClr val="tx1">
                              <a:lumMod val="50000"/>
                            </a:schemeClr>
                          </a:solidFill>
                          <a:latin typeface="Times New Roman" pitchFamily="18" charset="0"/>
                          <a:ea typeface="+mn-ea"/>
                          <a:cs typeface="Times New Roman" panose="02020603050405020304" pitchFamily="18" charset="0"/>
                        </a:rPr>
                        <a:t> </a:t>
                      </a:r>
                      <a:r>
                        <a:rPr lang="en-US" altLang="en-US" sz="1900" b="0" kern="1200" dirty="0" err="1">
                          <a:solidFill>
                            <a:schemeClr val="tx1">
                              <a:lumMod val="50000"/>
                            </a:schemeClr>
                          </a:solidFill>
                          <a:latin typeface="Times New Roman" pitchFamily="18" charset="0"/>
                          <a:ea typeface="+mn-ea"/>
                          <a:cs typeface="Times New Roman" panose="02020603050405020304" pitchFamily="18" charset="0"/>
                        </a:rPr>
                        <a:t>nhân</a:t>
                      </a:r>
                      <a:r>
                        <a:rPr lang="en-US" altLang="en-US" sz="1900" b="0" kern="1200" dirty="0">
                          <a:solidFill>
                            <a:schemeClr val="tx1">
                              <a:lumMod val="50000"/>
                            </a:schemeClr>
                          </a:solidFill>
                          <a:latin typeface="Times New Roman" pitchFamily="18" charset="0"/>
                          <a:ea typeface="+mn-ea"/>
                          <a:cs typeface="Times New Roman" panose="02020603050405020304" pitchFamily="18" charset="0"/>
                        </a:rPr>
                        <a:t> </a:t>
                      </a:r>
                      <a:r>
                        <a:rPr lang="en-US" altLang="en-US" sz="1900" b="0" kern="1200" dirty="0" err="1">
                          <a:solidFill>
                            <a:schemeClr val="tx1">
                              <a:lumMod val="50000"/>
                            </a:schemeClr>
                          </a:solidFill>
                          <a:latin typeface="Times New Roman" pitchFamily="18" charset="0"/>
                          <a:ea typeface="+mn-ea"/>
                          <a:cs typeface="Times New Roman" panose="02020603050405020304" pitchFamily="18" charset="0"/>
                        </a:rPr>
                        <a:t>dân</a:t>
                      </a:r>
                      <a:r>
                        <a:rPr lang="en-US" altLang="en-US" sz="1900" b="0" kern="1200" dirty="0">
                          <a:solidFill>
                            <a:schemeClr val="tx1">
                              <a:lumMod val="50000"/>
                            </a:schemeClr>
                          </a:solidFill>
                          <a:latin typeface="Times New Roman" pitchFamily="18" charset="0"/>
                          <a:ea typeface="+mn-ea"/>
                          <a:cs typeface="Times New Roman" panose="02020603050405020304" pitchFamily="18" charset="0"/>
                        </a:rPr>
                        <a:t>: </a:t>
                      </a:r>
                      <a:r>
                        <a:rPr lang="en-US" altLang="en-US" sz="1900" b="0" kern="1200" dirty="0" err="1">
                          <a:solidFill>
                            <a:schemeClr val="tx1">
                              <a:lumMod val="50000"/>
                            </a:schemeClr>
                          </a:solidFill>
                          <a:latin typeface="Times New Roman" pitchFamily="18" charset="0"/>
                          <a:ea typeface="+mn-ea"/>
                          <a:cs typeface="Times New Roman" panose="02020603050405020304" pitchFamily="18" charset="0"/>
                        </a:rPr>
                        <a:t>công</a:t>
                      </a:r>
                      <a:r>
                        <a:rPr lang="en-US" altLang="en-US" sz="1900" b="0" kern="1200" dirty="0">
                          <a:solidFill>
                            <a:schemeClr val="tx1">
                              <a:lumMod val="50000"/>
                            </a:schemeClr>
                          </a:solidFill>
                          <a:latin typeface="Times New Roman" pitchFamily="18" charset="0"/>
                          <a:ea typeface="+mn-ea"/>
                          <a:cs typeface="Times New Roman" panose="02020603050405020304" pitchFamily="18" charset="0"/>
                        </a:rPr>
                        <a:t> </a:t>
                      </a:r>
                      <a:r>
                        <a:rPr lang="en-US" altLang="en-US" sz="1900" b="0" kern="1200" dirty="0" err="1">
                          <a:solidFill>
                            <a:schemeClr val="tx1">
                              <a:lumMod val="50000"/>
                            </a:schemeClr>
                          </a:solidFill>
                          <a:latin typeface="Times New Roman" pitchFamily="18" charset="0"/>
                          <a:ea typeface="+mn-ea"/>
                          <a:cs typeface="Times New Roman" panose="02020603050405020304" pitchFamily="18" charset="0"/>
                        </a:rPr>
                        <a:t>nhân</a:t>
                      </a:r>
                      <a:r>
                        <a:rPr lang="en-US" altLang="en-US" sz="1900" b="0" kern="1200" dirty="0">
                          <a:solidFill>
                            <a:schemeClr val="tx1">
                              <a:lumMod val="50000"/>
                            </a:schemeClr>
                          </a:solidFill>
                          <a:latin typeface="Times New Roman" pitchFamily="18" charset="0"/>
                          <a:ea typeface="+mn-ea"/>
                          <a:cs typeface="Times New Roman" panose="02020603050405020304" pitchFamily="18" charset="0"/>
                        </a:rPr>
                        <a:t>, </a:t>
                      </a:r>
                      <a:r>
                        <a:rPr lang="en-US" altLang="en-US" sz="1900" b="0" kern="1200" dirty="0" err="1">
                          <a:solidFill>
                            <a:schemeClr val="tx1">
                              <a:lumMod val="50000"/>
                            </a:schemeClr>
                          </a:solidFill>
                          <a:latin typeface="Times New Roman" pitchFamily="18" charset="0"/>
                          <a:ea typeface="+mn-ea"/>
                          <a:cs typeface="Times New Roman" panose="02020603050405020304" pitchFamily="18" charset="0"/>
                        </a:rPr>
                        <a:t>nông</a:t>
                      </a:r>
                      <a:r>
                        <a:rPr lang="en-US" altLang="en-US" sz="1900" b="0" kern="1200" dirty="0">
                          <a:solidFill>
                            <a:schemeClr val="tx1">
                              <a:lumMod val="50000"/>
                            </a:schemeClr>
                          </a:solidFill>
                          <a:latin typeface="Times New Roman" pitchFamily="18" charset="0"/>
                          <a:ea typeface="+mn-ea"/>
                          <a:cs typeface="Times New Roman" panose="02020603050405020304" pitchFamily="18" charset="0"/>
                        </a:rPr>
                        <a:t> </a:t>
                      </a:r>
                      <a:r>
                        <a:rPr lang="en-US" altLang="en-US" sz="1900" b="0" kern="1200" dirty="0" err="1">
                          <a:solidFill>
                            <a:schemeClr val="tx1">
                              <a:lumMod val="50000"/>
                            </a:schemeClr>
                          </a:solidFill>
                          <a:latin typeface="Times New Roman" pitchFamily="18" charset="0"/>
                          <a:ea typeface="+mn-ea"/>
                          <a:cs typeface="Times New Roman" panose="02020603050405020304" pitchFamily="18" charset="0"/>
                        </a:rPr>
                        <a:t>dân</a:t>
                      </a:r>
                      <a:r>
                        <a:rPr lang="en-US" altLang="en-US" sz="1900" b="0" kern="1200" dirty="0">
                          <a:solidFill>
                            <a:schemeClr val="tx1">
                              <a:lumMod val="50000"/>
                            </a:schemeClr>
                          </a:solidFill>
                          <a:latin typeface="Times New Roman" pitchFamily="18" charset="0"/>
                          <a:ea typeface="+mn-ea"/>
                          <a:cs typeface="Times New Roman" panose="02020603050405020304" pitchFamily="18" charset="0"/>
                        </a:rPr>
                        <a:t>, </a:t>
                      </a:r>
                      <a:r>
                        <a:rPr lang="en-US" altLang="en-US" sz="1900" b="0" kern="1200" dirty="0" err="1">
                          <a:solidFill>
                            <a:schemeClr val="tx1">
                              <a:lumMod val="50000"/>
                            </a:schemeClr>
                          </a:solidFill>
                          <a:latin typeface="Times New Roman" pitchFamily="18" charset="0"/>
                          <a:ea typeface="+mn-ea"/>
                          <a:cs typeface="Times New Roman" panose="02020603050405020304" pitchFamily="18" charset="0"/>
                        </a:rPr>
                        <a:t>binh</a:t>
                      </a:r>
                      <a:r>
                        <a:rPr lang="en-US" altLang="en-US" sz="1900" b="0" kern="1200" dirty="0">
                          <a:solidFill>
                            <a:schemeClr val="tx1">
                              <a:lumMod val="50000"/>
                            </a:schemeClr>
                          </a:solidFill>
                          <a:latin typeface="Times New Roman" pitchFamily="18" charset="0"/>
                          <a:ea typeface="+mn-ea"/>
                          <a:cs typeface="Times New Roman" panose="02020603050405020304" pitchFamily="18" charset="0"/>
                        </a:rPr>
                        <a:t> </a:t>
                      </a:r>
                      <a:r>
                        <a:rPr lang="en-US" altLang="en-US" sz="1900" b="0" kern="1200" dirty="0" err="1">
                          <a:solidFill>
                            <a:schemeClr val="tx1">
                              <a:lumMod val="50000"/>
                            </a:schemeClr>
                          </a:solidFill>
                          <a:latin typeface="Times New Roman" pitchFamily="18" charset="0"/>
                          <a:ea typeface="+mn-ea"/>
                          <a:cs typeface="Times New Roman" panose="02020603050405020304" pitchFamily="18" charset="0"/>
                        </a:rPr>
                        <a:t>lính</a:t>
                      </a:r>
                      <a:endParaRPr lang="en-US" altLang="en-US" sz="1900" b="0" kern="1200" dirty="0">
                        <a:solidFill>
                          <a:schemeClr val="tx1">
                            <a:lumMod val="50000"/>
                          </a:schemeClr>
                        </a:solidFill>
                        <a:latin typeface="Times New Roman" pitchFamily="18" charset="0"/>
                        <a:ea typeface="+mn-ea"/>
                        <a:cs typeface="Times New Roman" panose="02020603050405020304" pitchFamily="18" charset="0"/>
                      </a:endParaRPr>
                    </a:p>
                  </a:txBody>
                  <a:tcPr marL="121920" marR="121920" marT="45715" marB="457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pPr marL="0" marR="0" lvl="0" indent="0" algn="just" defTabSz="914400" rtl="0" eaLnBrk="0" fontAlgn="base" latinLnBrk="0" hangingPunct="0">
                        <a:lnSpc>
                          <a:spcPct val="100000"/>
                        </a:lnSpc>
                        <a:spcBef>
                          <a:spcPct val="20000"/>
                        </a:spcBef>
                        <a:spcAft>
                          <a:spcPct val="0"/>
                        </a:spcAft>
                        <a:buClrTx/>
                        <a:buSzTx/>
                        <a:buFontTx/>
                        <a:buNone/>
                        <a:tabLst/>
                        <a:defRPr/>
                      </a:pPr>
                      <a:r>
                        <a:rPr lang="en-US" altLang="en-US" sz="1900" b="0" kern="1200" dirty="0" err="1">
                          <a:solidFill>
                            <a:schemeClr val="tx1">
                              <a:lumMod val="50000"/>
                            </a:schemeClr>
                          </a:solidFill>
                          <a:latin typeface="Times New Roman" pitchFamily="18" charset="0"/>
                          <a:ea typeface="+mn-ea"/>
                          <a:cs typeface="Times New Roman" panose="02020603050405020304" pitchFamily="18" charset="0"/>
                        </a:rPr>
                        <a:t>Quần</a:t>
                      </a:r>
                      <a:r>
                        <a:rPr lang="en-US" altLang="en-US" sz="1900" b="0" kern="1200" dirty="0">
                          <a:solidFill>
                            <a:schemeClr val="tx1">
                              <a:lumMod val="50000"/>
                            </a:schemeClr>
                          </a:solidFill>
                          <a:latin typeface="Times New Roman" pitchFamily="18" charset="0"/>
                          <a:ea typeface="+mn-ea"/>
                          <a:cs typeface="Times New Roman" panose="02020603050405020304" pitchFamily="18" charset="0"/>
                        </a:rPr>
                        <a:t> </a:t>
                      </a:r>
                      <a:r>
                        <a:rPr lang="en-US" altLang="en-US" sz="1900" b="0" kern="1200" dirty="0" err="1">
                          <a:solidFill>
                            <a:schemeClr val="tx1">
                              <a:lumMod val="50000"/>
                            </a:schemeClr>
                          </a:solidFill>
                          <a:latin typeface="Times New Roman" pitchFamily="18" charset="0"/>
                          <a:ea typeface="+mn-ea"/>
                          <a:cs typeface="Times New Roman" panose="02020603050405020304" pitchFamily="18" charset="0"/>
                        </a:rPr>
                        <a:t>chúng</a:t>
                      </a:r>
                      <a:r>
                        <a:rPr lang="en-US" altLang="en-US" sz="1900" b="0" kern="1200" dirty="0">
                          <a:solidFill>
                            <a:schemeClr val="tx1">
                              <a:lumMod val="50000"/>
                            </a:schemeClr>
                          </a:solidFill>
                          <a:latin typeface="Times New Roman" pitchFamily="18" charset="0"/>
                          <a:ea typeface="+mn-ea"/>
                          <a:cs typeface="Times New Roman" panose="02020603050405020304" pitchFamily="18" charset="0"/>
                        </a:rPr>
                        <a:t> </a:t>
                      </a:r>
                      <a:r>
                        <a:rPr lang="en-US" altLang="en-US" sz="1900" b="0" kern="1200" dirty="0" err="1">
                          <a:solidFill>
                            <a:schemeClr val="tx1">
                              <a:lumMod val="50000"/>
                            </a:schemeClr>
                          </a:solidFill>
                          <a:latin typeface="Times New Roman" pitchFamily="18" charset="0"/>
                          <a:ea typeface="+mn-ea"/>
                          <a:cs typeface="Times New Roman" panose="02020603050405020304" pitchFamily="18" charset="0"/>
                        </a:rPr>
                        <a:t>nhân</a:t>
                      </a:r>
                      <a:r>
                        <a:rPr lang="en-US" altLang="en-US" sz="1900" b="0" kern="1200" dirty="0">
                          <a:solidFill>
                            <a:schemeClr val="tx1">
                              <a:lumMod val="50000"/>
                            </a:schemeClr>
                          </a:solidFill>
                          <a:latin typeface="Times New Roman" pitchFamily="18" charset="0"/>
                          <a:ea typeface="+mn-ea"/>
                          <a:cs typeface="Times New Roman" panose="02020603050405020304" pitchFamily="18" charset="0"/>
                        </a:rPr>
                        <a:t> </a:t>
                      </a:r>
                      <a:r>
                        <a:rPr lang="en-US" altLang="en-US" sz="1900" b="0" kern="1200" dirty="0" err="1">
                          <a:solidFill>
                            <a:schemeClr val="tx1">
                              <a:lumMod val="50000"/>
                            </a:schemeClr>
                          </a:solidFill>
                          <a:latin typeface="Times New Roman" pitchFamily="18" charset="0"/>
                          <a:ea typeface="+mn-ea"/>
                          <a:cs typeface="Times New Roman" panose="02020603050405020304" pitchFamily="18" charset="0"/>
                        </a:rPr>
                        <a:t>dân</a:t>
                      </a:r>
                      <a:r>
                        <a:rPr lang="en-US" altLang="en-US" sz="1900" b="0" kern="1200" dirty="0">
                          <a:solidFill>
                            <a:schemeClr val="tx1">
                              <a:lumMod val="50000"/>
                            </a:schemeClr>
                          </a:solidFill>
                          <a:latin typeface="Times New Roman" pitchFamily="18" charset="0"/>
                          <a:ea typeface="+mn-ea"/>
                          <a:cs typeface="Times New Roman" panose="02020603050405020304" pitchFamily="18" charset="0"/>
                        </a:rPr>
                        <a:t>: </a:t>
                      </a:r>
                      <a:r>
                        <a:rPr lang="en-US" altLang="en-US" sz="1900" b="0" kern="1200" dirty="0" err="1">
                          <a:solidFill>
                            <a:schemeClr val="tx1">
                              <a:lumMod val="50000"/>
                            </a:schemeClr>
                          </a:solidFill>
                          <a:latin typeface="Times New Roman" pitchFamily="18" charset="0"/>
                          <a:ea typeface="+mn-ea"/>
                          <a:cs typeface="Times New Roman" panose="02020603050405020304" pitchFamily="18" charset="0"/>
                        </a:rPr>
                        <a:t>công</a:t>
                      </a:r>
                      <a:r>
                        <a:rPr lang="en-US" altLang="en-US" sz="1900" b="0" kern="1200" dirty="0">
                          <a:solidFill>
                            <a:schemeClr val="tx1">
                              <a:lumMod val="50000"/>
                            </a:schemeClr>
                          </a:solidFill>
                          <a:latin typeface="Times New Roman" pitchFamily="18" charset="0"/>
                          <a:ea typeface="+mn-ea"/>
                          <a:cs typeface="Times New Roman" panose="02020603050405020304" pitchFamily="18" charset="0"/>
                        </a:rPr>
                        <a:t> </a:t>
                      </a:r>
                      <a:r>
                        <a:rPr lang="en-US" altLang="en-US" sz="1900" b="0" kern="1200" dirty="0" err="1">
                          <a:solidFill>
                            <a:schemeClr val="tx1">
                              <a:lumMod val="50000"/>
                            </a:schemeClr>
                          </a:solidFill>
                          <a:latin typeface="Times New Roman" pitchFamily="18" charset="0"/>
                          <a:ea typeface="+mn-ea"/>
                          <a:cs typeface="Times New Roman" panose="02020603050405020304" pitchFamily="18" charset="0"/>
                        </a:rPr>
                        <a:t>nhân</a:t>
                      </a:r>
                      <a:r>
                        <a:rPr lang="en-US" altLang="en-US" sz="1900" b="0" kern="1200" dirty="0">
                          <a:solidFill>
                            <a:schemeClr val="tx1">
                              <a:lumMod val="50000"/>
                            </a:schemeClr>
                          </a:solidFill>
                          <a:latin typeface="Times New Roman" pitchFamily="18" charset="0"/>
                          <a:ea typeface="+mn-ea"/>
                          <a:cs typeface="Times New Roman" panose="02020603050405020304" pitchFamily="18" charset="0"/>
                        </a:rPr>
                        <a:t>, </a:t>
                      </a:r>
                      <a:r>
                        <a:rPr lang="en-US" altLang="en-US" sz="1900" b="0" kern="1200" dirty="0" err="1">
                          <a:solidFill>
                            <a:schemeClr val="tx1">
                              <a:lumMod val="50000"/>
                            </a:schemeClr>
                          </a:solidFill>
                          <a:latin typeface="Times New Roman" pitchFamily="18" charset="0"/>
                          <a:ea typeface="+mn-ea"/>
                          <a:cs typeface="Times New Roman" panose="02020603050405020304" pitchFamily="18" charset="0"/>
                        </a:rPr>
                        <a:t>nông</a:t>
                      </a:r>
                      <a:r>
                        <a:rPr lang="en-US" altLang="en-US" sz="1900" b="0" kern="1200" dirty="0">
                          <a:solidFill>
                            <a:schemeClr val="tx1">
                              <a:lumMod val="50000"/>
                            </a:schemeClr>
                          </a:solidFill>
                          <a:latin typeface="Times New Roman" pitchFamily="18" charset="0"/>
                          <a:ea typeface="+mn-ea"/>
                          <a:cs typeface="Times New Roman" panose="02020603050405020304" pitchFamily="18" charset="0"/>
                        </a:rPr>
                        <a:t> </a:t>
                      </a:r>
                      <a:r>
                        <a:rPr lang="en-US" altLang="en-US" sz="1900" b="0" kern="1200" dirty="0" err="1">
                          <a:solidFill>
                            <a:schemeClr val="tx1">
                              <a:lumMod val="50000"/>
                            </a:schemeClr>
                          </a:solidFill>
                          <a:latin typeface="Times New Roman" pitchFamily="18" charset="0"/>
                          <a:ea typeface="+mn-ea"/>
                          <a:cs typeface="Times New Roman" panose="02020603050405020304" pitchFamily="18" charset="0"/>
                        </a:rPr>
                        <a:t>dân</a:t>
                      </a:r>
                      <a:r>
                        <a:rPr lang="en-US" altLang="en-US" sz="1900" b="0" kern="1200" dirty="0">
                          <a:solidFill>
                            <a:schemeClr val="tx1">
                              <a:lumMod val="50000"/>
                            </a:schemeClr>
                          </a:solidFill>
                          <a:latin typeface="Times New Roman" pitchFamily="18" charset="0"/>
                          <a:ea typeface="+mn-ea"/>
                          <a:cs typeface="Times New Roman" panose="02020603050405020304" pitchFamily="18" charset="0"/>
                        </a:rPr>
                        <a:t>, </a:t>
                      </a:r>
                      <a:r>
                        <a:rPr lang="en-US" altLang="en-US" sz="1900" b="0" kern="1200" dirty="0" err="1">
                          <a:solidFill>
                            <a:schemeClr val="tx1">
                              <a:lumMod val="50000"/>
                            </a:schemeClr>
                          </a:solidFill>
                          <a:latin typeface="Times New Roman" pitchFamily="18" charset="0"/>
                          <a:ea typeface="+mn-ea"/>
                          <a:cs typeface="Times New Roman" panose="02020603050405020304" pitchFamily="18" charset="0"/>
                        </a:rPr>
                        <a:t>binh</a:t>
                      </a:r>
                      <a:r>
                        <a:rPr lang="en-US" altLang="en-US" sz="1900" b="0" kern="1200" dirty="0">
                          <a:solidFill>
                            <a:schemeClr val="tx1">
                              <a:lumMod val="50000"/>
                            </a:schemeClr>
                          </a:solidFill>
                          <a:latin typeface="Times New Roman" pitchFamily="18" charset="0"/>
                          <a:ea typeface="+mn-ea"/>
                          <a:cs typeface="Times New Roman" panose="02020603050405020304" pitchFamily="18" charset="0"/>
                        </a:rPr>
                        <a:t> </a:t>
                      </a:r>
                      <a:r>
                        <a:rPr lang="en-US" altLang="en-US" sz="1900" b="0" kern="1200" dirty="0" err="1">
                          <a:solidFill>
                            <a:schemeClr val="tx1">
                              <a:lumMod val="50000"/>
                            </a:schemeClr>
                          </a:solidFill>
                          <a:latin typeface="Times New Roman" pitchFamily="18" charset="0"/>
                          <a:ea typeface="+mn-ea"/>
                          <a:cs typeface="Times New Roman" panose="02020603050405020304" pitchFamily="18" charset="0"/>
                        </a:rPr>
                        <a:t>lính</a:t>
                      </a:r>
                      <a:endParaRPr lang="en-US" altLang="en-US" sz="1900" b="0" kern="1200" dirty="0">
                        <a:solidFill>
                          <a:schemeClr val="tx1">
                            <a:lumMod val="50000"/>
                          </a:schemeClr>
                        </a:solidFill>
                        <a:latin typeface="Times New Roman" pitchFamily="18" charset="0"/>
                        <a:ea typeface="+mn-ea"/>
                        <a:cs typeface="Times New Roman" panose="02020603050405020304" pitchFamily="18" charset="0"/>
                      </a:endParaRPr>
                    </a:p>
                  </a:txBody>
                  <a:tcPr marL="121920" marR="121920" marT="45715" marB="4571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011196">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1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Nhiệm</a:t>
                      </a:r>
                      <a:r>
                        <a:rPr kumimoji="0" lang="en-US" sz="21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1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vụ</a:t>
                      </a:r>
                      <a:endParaRPr kumimoji="0" lang="vi-VN" sz="21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121920" marR="121920" marT="45715" marB="4571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60000"/>
                        <a:lumOff val="40000"/>
                      </a:schemeClr>
                    </a:solidFill>
                  </a:tcPr>
                </a:tc>
                <a:tc>
                  <a:txBody>
                    <a:bodyPr/>
                    <a:lstStyle/>
                    <a:p>
                      <a:pPr marL="0" marR="0" lvl="0" indent="0" algn="just" defTabSz="914400" rtl="0" eaLnBrk="0" fontAlgn="base" latinLnBrk="0" hangingPunct="0">
                        <a:lnSpc>
                          <a:spcPct val="100000"/>
                        </a:lnSpc>
                        <a:spcBef>
                          <a:spcPct val="20000"/>
                        </a:spcBef>
                        <a:spcAft>
                          <a:spcPct val="0"/>
                        </a:spcAft>
                        <a:buClrTx/>
                        <a:buSzTx/>
                        <a:buFontTx/>
                        <a:buNone/>
                        <a:tabLst/>
                        <a:defRPr/>
                      </a:pPr>
                      <a:r>
                        <a:rPr lang="en-US" altLang="en-US" sz="1900" b="0" kern="1200" dirty="0" err="1">
                          <a:solidFill>
                            <a:schemeClr val="tx1">
                              <a:lumMod val="50000"/>
                            </a:schemeClr>
                          </a:solidFill>
                          <a:latin typeface="Times New Roman" pitchFamily="18" charset="0"/>
                          <a:ea typeface="+mn-ea"/>
                          <a:cs typeface="Times New Roman" panose="02020603050405020304" pitchFamily="18" charset="0"/>
                        </a:rPr>
                        <a:t>Lật</a:t>
                      </a:r>
                      <a:r>
                        <a:rPr lang="en-US" altLang="en-US" sz="1900" b="0" kern="1200" dirty="0">
                          <a:solidFill>
                            <a:schemeClr val="tx1">
                              <a:lumMod val="50000"/>
                            </a:schemeClr>
                          </a:solidFill>
                          <a:latin typeface="Times New Roman" pitchFamily="18" charset="0"/>
                          <a:ea typeface="+mn-ea"/>
                          <a:cs typeface="Times New Roman" panose="02020603050405020304" pitchFamily="18" charset="0"/>
                        </a:rPr>
                        <a:t> </a:t>
                      </a:r>
                      <a:r>
                        <a:rPr lang="en-US" altLang="en-US" sz="1900" b="0" kern="1200" dirty="0" err="1">
                          <a:solidFill>
                            <a:schemeClr val="tx1">
                              <a:lumMod val="50000"/>
                            </a:schemeClr>
                          </a:solidFill>
                          <a:latin typeface="Times New Roman" pitchFamily="18" charset="0"/>
                          <a:ea typeface="+mn-ea"/>
                          <a:cs typeface="Times New Roman" panose="02020603050405020304" pitchFamily="18" charset="0"/>
                        </a:rPr>
                        <a:t>đổ</a:t>
                      </a:r>
                      <a:r>
                        <a:rPr lang="en-US" altLang="en-US" sz="1900" b="0" kern="1200" dirty="0">
                          <a:solidFill>
                            <a:schemeClr val="tx1">
                              <a:lumMod val="50000"/>
                            </a:schemeClr>
                          </a:solidFill>
                          <a:latin typeface="Times New Roman" pitchFamily="18" charset="0"/>
                          <a:ea typeface="+mn-ea"/>
                          <a:cs typeface="Times New Roman" panose="02020603050405020304" pitchFamily="18" charset="0"/>
                        </a:rPr>
                        <a:t> </a:t>
                      </a:r>
                      <a:r>
                        <a:rPr lang="en-US" altLang="en-US" sz="1900" b="0" kern="1200" dirty="0" err="1">
                          <a:solidFill>
                            <a:schemeClr val="tx1">
                              <a:lumMod val="50000"/>
                            </a:schemeClr>
                          </a:solidFill>
                          <a:latin typeface="Times New Roman" pitchFamily="18" charset="0"/>
                          <a:ea typeface="+mn-ea"/>
                          <a:cs typeface="Times New Roman" panose="02020603050405020304" pitchFamily="18" charset="0"/>
                        </a:rPr>
                        <a:t>chế</a:t>
                      </a:r>
                      <a:r>
                        <a:rPr lang="en-US" altLang="en-US" sz="1900" b="0" kern="1200" dirty="0">
                          <a:solidFill>
                            <a:schemeClr val="tx1">
                              <a:lumMod val="50000"/>
                            </a:schemeClr>
                          </a:solidFill>
                          <a:latin typeface="Times New Roman" pitchFamily="18" charset="0"/>
                          <a:ea typeface="+mn-ea"/>
                          <a:cs typeface="Times New Roman" panose="02020603050405020304" pitchFamily="18" charset="0"/>
                        </a:rPr>
                        <a:t> </a:t>
                      </a:r>
                      <a:r>
                        <a:rPr lang="en-US" altLang="en-US" sz="1900" b="0" kern="1200" dirty="0" err="1">
                          <a:solidFill>
                            <a:schemeClr val="tx1">
                              <a:lumMod val="50000"/>
                            </a:schemeClr>
                          </a:solidFill>
                          <a:latin typeface="Times New Roman" pitchFamily="18" charset="0"/>
                          <a:ea typeface="+mn-ea"/>
                          <a:cs typeface="Times New Roman" panose="02020603050405020304" pitchFamily="18" charset="0"/>
                        </a:rPr>
                        <a:t>độ</a:t>
                      </a:r>
                      <a:r>
                        <a:rPr lang="en-US" altLang="en-US" sz="1900" b="0" kern="1200" dirty="0">
                          <a:solidFill>
                            <a:schemeClr val="tx1">
                              <a:lumMod val="50000"/>
                            </a:schemeClr>
                          </a:solidFill>
                          <a:latin typeface="Times New Roman" pitchFamily="18" charset="0"/>
                          <a:ea typeface="+mn-ea"/>
                          <a:cs typeface="Times New Roman" panose="02020603050405020304" pitchFamily="18" charset="0"/>
                        </a:rPr>
                        <a:t> </a:t>
                      </a:r>
                      <a:r>
                        <a:rPr lang="en-US" altLang="en-US" sz="1900" b="0" kern="1200" dirty="0" err="1">
                          <a:solidFill>
                            <a:schemeClr val="tx1">
                              <a:lumMod val="50000"/>
                            </a:schemeClr>
                          </a:solidFill>
                          <a:latin typeface="Times New Roman" pitchFamily="18" charset="0"/>
                          <a:ea typeface="+mn-ea"/>
                          <a:cs typeface="Times New Roman" panose="02020603050405020304" pitchFamily="18" charset="0"/>
                        </a:rPr>
                        <a:t>phong</a:t>
                      </a:r>
                      <a:r>
                        <a:rPr lang="en-US" altLang="en-US" sz="1900" b="0" kern="1200" dirty="0">
                          <a:solidFill>
                            <a:schemeClr val="tx1">
                              <a:lumMod val="50000"/>
                            </a:schemeClr>
                          </a:solidFill>
                          <a:latin typeface="Times New Roman" pitchFamily="18" charset="0"/>
                          <a:ea typeface="+mn-ea"/>
                          <a:cs typeface="Times New Roman" panose="02020603050405020304" pitchFamily="18" charset="0"/>
                        </a:rPr>
                        <a:t> </a:t>
                      </a:r>
                      <a:r>
                        <a:rPr lang="en-US" altLang="en-US" sz="1900" b="0" kern="1200" dirty="0" err="1">
                          <a:solidFill>
                            <a:schemeClr val="tx1">
                              <a:lumMod val="50000"/>
                            </a:schemeClr>
                          </a:solidFill>
                          <a:latin typeface="Times New Roman" pitchFamily="18" charset="0"/>
                          <a:ea typeface="+mn-ea"/>
                          <a:cs typeface="Times New Roman" panose="02020603050405020304" pitchFamily="18" charset="0"/>
                        </a:rPr>
                        <a:t>kiến</a:t>
                      </a:r>
                      <a:r>
                        <a:rPr lang="en-US" altLang="en-US" sz="1900" b="0" kern="1200" dirty="0">
                          <a:solidFill>
                            <a:schemeClr val="tx1">
                              <a:lumMod val="50000"/>
                            </a:schemeClr>
                          </a:solidFill>
                          <a:latin typeface="Times New Roman" pitchFamily="18" charset="0"/>
                          <a:ea typeface="+mn-ea"/>
                          <a:cs typeface="Times New Roman" panose="02020603050405020304" pitchFamily="18" charset="0"/>
                        </a:rPr>
                        <a:t> Nga Hoàng</a:t>
                      </a:r>
                    </a:p>
                  </a:txBody>
                  <a:tcPr marL="121920" marR="121920" marT="45715" marB="457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en-US" altLang="en-US" sz="1900" b="0" kern="1200" dirty="0" err="1">
                          <a:solidFill>
                            <a:schemeClr val="tx1">
                              <a:lumMod val="50000"/>
                            </a:schemeClr>
                          </a:solidFill>
                          <a:latin typeface="Times New Roman" pitchFamily="18" charset="0"/>
                          <a:ea typeface="+mn-ea"/>
                          <a:cs typeface="Times New Roman" panose="02020603050405020304" pitchFamily="18" charset="0"/>
                        </a:rPr>
                        <a:t>Lật</a:t>
                      </a:r>
                      <a:r>
                        <a:rPr lang="en-US" altLang="en-US" sz="1900" b="0" kern="1200" dirty="0">
                          <a:solidFill>
                            <a:schemeClr val="tx1">
                              <a:lumMod val="50000"/>
                            </a:schemeClr>
                          </a:solidFill>
                          <a:latin typeface="Times New Roman" pitchFamily="18" charset="0"/>
                          <a:ea typeface="+mn-ea"/>
                          <a:cs typeface="Times New Roman" panose="02020603050405020304" pitchFamily="18" charset="0"/>
                        </a:rPr>
                        <a:t> </a:t>
                      </a:r>
                      <a:r>
                        <a:rPr lang="en-US" altLang="en-US" sz="1900" b="0" kern="1200" dirty="0" err="1">
                          <a:solidFill>
                            <a:schemeClr val="tx1">
                              <a:lumMod val="50000"/>
                            </a:schemeClr>
                          </a:solidFill>
                          <a:latin typeface="Times New Roman" pitchFamily="18" charset="0"/>
                          <a:ea typeface="+mn-ea"/>
                          <a:cs typeface="Times New Roman" panose="02020603050405020304" pitchFamily="18" charset="0"/>
                        </a:rPr>
                        <a:t>đổ</a:t>
                      </a:r>
                      <a:r>
                        <a:rPr lang="en-US" altLang="en-US" sz="1900" b="0" kern="1200" dirty="0">
                          <a:solidFill>
                            <a:schemeClr val="tx1">
                              <a:lumMod val="50000"/>
                            </a:schemeClr>
                          </a:solidFill>
                          <a:latin typeface="Times New Roman" pitchFamily="18" charset="0"/>
                          <a:ea typeface="+mn-ea"/>
                          <a:cs typeface="Times New Roman" panose="02020603050405020304" pitchFamily="18" charset="0"/>
                        </a:rPr>
                        <a:t> </a:t>
                      </a:r>
                      <a:r>
                        <a:rPr lang="en-US" altLang="en-US" sz="1900" b="0" kern="1200" dirty="0" err="1">
                          <a:solidFill>
                            <a:schemeClr val="tx1">
                              <a:lumMod val="50000"/>
                            </a:schemeClr>
                          </a:solidFill>
                          <a:latin typeface="Times New Roman" pitchFamily="18" charset="0"/>
                          <a:ea typeface="+mn-ea"/>
                          <a:cs typeface="Times New Roman" panose="02020603050405020304" pitchFamily="18" charset="0"/>
                        </a:rPr>
                        <a:t>chính</a:t>
                      </a:r>
                      <a:r>
                        <a:rPr lang="en-US" altLang="en-US" sz="1900" b="0" kern="1200" dirty="0">
                          <a:solidFill>
                            <a:schemeClr val="tx1">
                              <a:lumMod val="50000"/>
                            </a:schemeClr>
                          </a:solidFill>
                          <a:latin typeface="Times New Roman" pitchFamily="18" charset="0"/>
                          <a:ea typeface="+mn-ea"/>
                          <a:cs typeface="Times New Roman" panose="02020603050405020304" pitchFamily="18" charset="0"/>
                        </a:rPr>
                        <a:t> </a:t>
                      </a:r>
                      <a:r>
                        <a:rPr lang="en-US" altLang="en-US" sz="1900" b="0" kern="1200" dirty="0" err="1">
                          <a:solidFill>
                            <a:schemeClr val="tx1">
                              <a:lumMod val="50000"/>
                            </a:schemeClr>
                          </a:solidFill>
                          <a:latin typeface="Times New Roman" pitchFamily="18" charset="0"/>
                          <a:ea typeface="+mn-ea"/>
                          <a:cs typeface="Times New Roman" panose="02020603050405020304" pitchFamily="18" charset="0"/>
                        </a:rPr>
                        <a:t>phủ</a:t>
                      </a:r>
                      <a:r>
                        <a:rPr lang="en-US" altLang="en-US" sz="1900" b="0" kern="1200" dirty="0">
                          <a:solidFill>
                            <a:schemeClr val="tx1">
                              <a:lumMod val="50000"/>
                            </a:schemeClr>
                          </a:solidFill>
                          <a:latin typeface="Times New Roman" pitchFamily="18" charset="0"/>
                          <a:ea typeface="+mn-ea"/>
                          <a:cs typeface="Times New Roman" panose="02020603050405020304" pitchFamily="18" charset="0"/>
                        </a:rPr>
                        <a:t> </a:t>
                      </a:r>
                      <a:r>
                        <a:rPr lang="en-US" altLang="en-US" sz="1900" b="0" kern="1200" dirty="0" err="1">
                          <a:solidFill>
                            <a:schemeClr val="tx1">
                              <a:lumMod val="50000"/>
                            </a:schemeClr>
                          </a:solidFill>
                          <a:latin typeface="Times New Roman" pitchFamily="18" charset="0"/>
                          <a:ea typeface="+mn-ea"/>
                          <a:cs typeface="Times New Roman" panose="02020603050405020304" pitchFamily="18" charset="0"/>
                        </a:rPr>
                        <a:t>lâm</a:t>
                      </a:r>
                      <a:r>
                        <a:rPr lang="en-US" altLang="en-US" sz="1900" b="0" kern="1200" dirty="0">
                          <a:solidFill>
                            <a:schemeClr val="tx1">
                              <a:lumMod val="50000"/>
                            </a:schemeClr>
                          </a:solidFill>
                          <a:latin typeface="Times New Roman" pitchFamily="18" charset="0"/>
                          <a:ea typeface="+mn-ea"/>
                          <a:cs typeface="Times New Roman" panose="02020603050405020304" pitchFamily="18" charset="0"/>
                        </a:rPr>
                        <a:t> </a:t>
                      </a:r>
                      <a:r>
                        <a:rPr lang="en-US" altLang="en-US" sz="1900" b="0" kern="1200" dirty="0" err="1">
                          <a:solidFill>
                            <a:schemeClr val="tx1">
                              <a:lumMod val="50000"/>
                            </a:schemeClr>
                          </a:solidFill>
                          <a:latin typeface="Times New Roman" pitchFamily="18" charset="0"/>
                          <a:ea typeface="+mn-ea"/>
                          <a:cs typeface="Times New Roman" panose="02020603050405020304" pitchFamily="18" charset="0"/>
                        </a:rPr>
                        <a:t>thời</a:t>
                      </a:r>
                      <a:r>
                        <a:rPr lang="en-US" altLang="en-US" sz="1900" b="0" kern="1200" dirty="0">
                          <a:solidFill>
                            <a:schemeClr val="tx1">
                              <a:lumMod val="50000"/>
                            </a:schemeClr>
                          </a:solidFill>
                          <a:latin typeface="Times New Roman" pitchFamily="18" charset="0"/>
                          <a:ea typeface="+mn-ea"/>
                          <a:cs typeface="Times New Roman" panose="02020603050405020304" pitchFamily="18" charset="0"/>
                        </a:rPr>
                        <a:t> </a:t>
                      </a:r>
                      <a:r>
                        <a:rPr lang="en-US" altLang="en-US" sz="1900" b="0" kern="1200" dirty="0" err="1">
                          <a:solidFill>
                            <a:schemeClr val="tx1">
                              <a:lumMod val="50000"/>
                            </a:schemeClr>
                          </a:solidFill>
                          <a:latin typeface="Times New Roman" pitchFamily="18" charset="0"/>
                          <a:ea typeface="+mn-ea"/>
                          <a:cs typeface="Times New Roman" panose="02020603050405020304" pitchFamily="18" charset="0"/>
                        </a:rPr>
                        <a:t>của</a:t>
                      </a:r>
                      <a:r>
                        <a:rPr lang="en-US" altLang="en-US" sz="1900" b="0" kern="1200" dirty="0">
                          <a:solidFill>
                            <a:schemeClr val="tx1">
                              <a:lumMod val="50000"/>
                            </a:schemeClr>
                          </a:solidFill>
                          <a:latin typeface="Times New Roman" pitchFamily="18" charset="0"/>
                          <a:ea typeface="+mn-ea"/>
                          <a:cs typeface="Times New Roman" panose="02020603050405020304" pitchFamily="18" charset="0"/>
                        </a:rPr>
                        <a:t> </a:t>
                      </a:r>
                      <a:r>
                        <a:rPr lang="en-US" altLang="en-US" sz="1900" b="0" kern="1200" dirty="0" err="1">
                          <a:solidFill>
                            <a:schemeClr val="tx1">
                              <a:lumMod val="50000"/>
                            </a:schemeClr>
                          </a:solidFill>
                          <a:latin typeface="Times New Roman" pitchFamily="18" charset="0"/>
                          <a:ea typeface="+mn-ea"/>
                          <a:cs typeface="Times New Roman" panose="02020603050405020304" pitchFamily="18" charset="0"/>
                        </a:rPr>
                        <a:t>giai</a:t>
                      </a:r>
                      <a:r>
                        <a:rPr lang="en-US" altLang="en-US" sz="1900" b="0" kern="1200" dirty="0">
                          <a:solidFill>
                            <a:schemeClr val="tx1">
                              <a:lumMod val="50000"/>
                            </a:schemeClr>
                          </a:solidFill>
                          <a:latin typeface="Times New Roman" pitchFamily="18" charset="0"/>
                          <a:ea typeface="+mn-ea"/>
                          <a:cs typeface="Times New Roman" panose="02020603050405020304" pitchFamily="18" charset="0"/>
                        </a:rPr>
                        <a:t> </a:t>
                      </a:r>
                      <a:r>
                        <a:rPr lang="en-US" altLang="en-US" sz="1900" b="0" kern="1200" dirty="0" err="1">
                          <a:solidFill>
                            <a:schemeClr val="tx1">
                              <a:lumMod val="50000"/>
                            </a:schemeClr>
                          </a:solidFill>
                          <a:latin typeface="Times New Roman" pitchFamily="18" charset="0"/>
                          <a:ea typeface="+mn-ea"/>
                          <a:cs typeface="Times New Roman" panose="02020603050405020304" pitchFamily="18" charset="0"/>
                        </a:rPr>
                        <a:t>cấp</a:t>
                      </a:r>
                      <a:r>
                        <a:rPr lang="en-US" altLang="en-US" sz="1900" b="0" kern="1200" dirty="0">
                          <a:solidFill>
                            <a:schemeClr val="tx1">
                              <a:lumMod val="50000"/>
                            </a:schemeClr>
                          </a:solidFill>
                          <a:latin typeface="Times New Roman" pitchFamily="18" charset="0"/>
                          <a:ea typeface="+mn-ea"/>
                          <a:cs typeface="Times New Roman" panose="02020603050405020304" pitchFamily="18" charset="0"/>
                        </a:rPr>
                        <a:t> </a:t>
                      </a:r>
                      <a:r>
                        <a:rPr lang="en-US" altLang="en-US" sz="1900" b="0" kern="1200" dirty="0" err="1">
                          <a:solidFill>
                            <a:schemeClr val="tx1">
                              <a:lumMod val="50000"/>
                            </a:schemeClr>
                          </a:solidFill>
                          <a:latin typeface="Times New Roman" pitchFamily="18" charset="0"/>
                          <a:ea typeface="+mn-ea"/>
                          <a:cs typeface="Times New Roman" panose="02020603050405020304" pitchFamily="18" charset="0"/>
                        </a:rPr>
                        <a:t>tư</a:t>
                      </a:r>
                      <a:r>
                        <a:rPr lang="en-US" altLang="en-US" sz="1900" b="0" kern="1200" dirty="0">
                          <a:solidFill>
                            <a:schemeClr val="tx1">
                              <a:lumMod val="50000"/>
                            </a:schemeClr>
                          </a:solidFill>
                          <a:latin typeface="Times New Roman" pitchFamily="18" charset="0"/>
                          <a:ea typeface="+mn-ea"/>
                          <a:cs typeface="Times New Roman" panose="02020603050405020304" pitchFamily="18" charset="0"/>
                        </a:rPr>
                        <a:t> </a:t>
                      </a:r>
                      <a:r>
                        <a:rPr lang="en-US" altLang="en-US" sz="1900" b="0" kern="1200" dirty="0" err="1">
                          <a:solidFill>
                            <a:schemeClr val="tx1">
                              <a:lumMod val="50000"/>
                            </a:schemeClr>
                          </a:solidFill>
                          <a:latin typeface="Times New Roman" pitchFamily="18" charset="0"/>
                          <a:ea typeface="+mn-ea"/>
                          <a:cs typeface="Times New Roman" panose="02020603050405020304" pitchFamily="18" charset="0"/>
                        </a:rPr>
                        <a:t>sản</a:t>
                      </a:r>
                      <a:endParaRPr lang="en-US" altLang="en-US" sz="1900" b="0" kern="1200" dirty="0">
                        <a:solidFill>
                          <a:schemeClr val="tx1">
                            <a:lumMod val="50000"/>
                          </a:schemeClr>
                        </a:solidFill>
                        <a:latin typeface="Times New Roman" pitchFamily="18" charset="0"/>
                        <a:ea typeface="+mn-ea"/>
                        <a:cs typeface="Times New Roman" panose="02020603050405020304" pitchFamily="18" charset="0"/>
                      </a:endParaRPr>
                    </a:p>
                  </a:txBody>
                  <a:tcPr marL="121920" marR="121920" marT="45715" marB="4571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1240923">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1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Kết</a:t>
                      </a:r>
                      <a:r>
                        <a:rPr kumimoji="0" lang="en-US" sz="21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1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quả</a:t>
                      </a:r>
                      <a:endParaRPr kumimoji="0" lang="vi-VN" sz="21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121920" marR="121920" marT="45715" marB="4571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60000"/>
                        <a:lumOff val="40000"/>
                      </a:schemeClr>
                    </a:solidFill>
                  </a:tcPr>
                </a:tc>
                <a:tc>
                  <a:txBody>
                    <a:bodyPr/>
                    <a:lstStyle/>
                    <a:p>
                      <a:pPr algn="just" fontAlgn="base">
                        <a:spcBef>
                          <a:spcPct val="50000"/>
                        </a:spcBef>
                        <a:spcAft>
                          <a:spcPct val="0"/>
                        </a:spcAft>
                        <a:buClrTx/>
                        <a:buFontTx/>
                        <a:buNone/>
                      </a:pPr>
                      <a:r>
                        <a:rPr lang="en-US" altLang="en-US" sz="1900" b="0" kern="1200" dirty="0" err="1">
                          <a:solidFill>
                            <a:schemeClr val="tx1">
                              <a:lumMod val="50000"/>
                            </a:schemeClr>
                          </a:solidFill>
                          <a:latin typeface="Times New Roman" pitchFamily="18" charset="0"/>
                          <a:ea typeface="+mn-ea"/>
                          <a:cs typeface="Times New Roman" panose="02020603050405020304" pitchFamily="18" charset="0"/>
                        </a:rPr>
                        <a:t>Tồn</a:t>
                      </a:r>
                      <a:r>
                        <a:rPr lang="en-US" altLang="en-US" sz="1900" b="0" kern="1200" dirty="0">
                          <a:solidFill>
                            <a:schemeClr val="tx1">
                              <a:lumMod val="50000"/>
                            </a:schemeClr>
                          </a:solidFill>
                          <a:latin typeface="Times New Roman" pitchFamily="18" charset="0"/>
                          <a:ea typeface="+mn-ea"/>
                          <a:cs typeface="Times New Roman" panose="02020603050405020304" pitchFamily="18" charset="0"/>
                        </a:rPr>
                        <a:t> </a:t>
                      </a:r>
                      <a:r>
                        <a:rPr lang="en-US" altLang="en-US" sz="1900" b="0" kern="1200" dirty="0" err="1">
                          <a:solidFill>
                            <a:schemeClr val="tx1">
                              <a:lumMod val="50000"/>
                            </a:schemeClr>
                          </a:solidFill>
                          <a:latin typeface="Times New Roman" pitchFamily="18" charset="0"/>
                          <a:ea typeface="+mn-ea"/>
                          <a:cs typeface="Times New Roman" panose="02020603050405020304" pitchFamily="18" charset="0"/>
                        </a:rPr>
                        <a:t>tại</a:t>
                      </a:r>
                      <a:r>
                        <a:rPr lang="en-US" altLang="en-US" sz="1900" b="0" kern="1200" dirty="0">
                          <a:solidFill>
                            <a:schemeClr val="tx1">
                              <a:lumMod val="50000"/>
                            </a:schemeClr>
                          </a:solidFill>
                          <a:latin typeface="Times New Roman" pitchFamily="18" charset="0"/>
                          <a:ea typeface="+mn-ea"/>
                          <a:cs typeface="Times New Roman" panose="02020603050405020304" pitchFamily="18" charset="0"/>
                        </a:rPr>
                        <a:t> </a:t>
                      </a:r>
                      <a:r>
                        <a:rPr lang="en-US" altLang="en-US" sz="1900" b="0" kern="1200" dirty="0" err="1">
                          <a:solidFill>
                            <a:schemeClr val="tx1">
                              <a:lumMod val="50000"/>
                            </a:schemeClr>
                          </a:solidFill>
                          <a:latin typeface="Times New Roman" pitchFamily="18" charset="0"/>
                          <a:ea typeface="+mn-ea"/>
                          <a:cs typeface="Times New Roman" panose="02020603050405020304" pitchFamily="18" charset="0"/>
                        </a:rPr>
                        <a:t>hai</a:t>
                      </a:r>
                      <a:r>
                        <a:rPr lang="en-US" altLang="en-US" sz="1900" b="0" kern="1200" dirty="0">
                          <a:solidFill>
                            <a:schemeClr val="tx1">
                              <a:lumMod val="50000"/>
                            </a:schemeClr>
                          </a:solidFill>
                          <a:latin typeface="Times New Roman" pitchFamily="18" charset="0"/>
                          <a:ea typeface="+mn-ea"/>
                          <a:cs typeface="Times New Roman" panose="02020603050405020304" pitchFamily="18" charset="0"/>
                        </a:rPr>
                        <a:t> </a:t>
                      </a:r>
                      <a:r>
                        <a:rPr lang="en-US" altLang="en-US" sz="1900" b="0" kern="1200" dirty="0" err="1">
                          <a:solidFill>
                            <a:schemeClr val="tx1">
                              <a:lumMod val="50000"/>
                            </a:schemeClr>
                          </a:solidFill>
                          <a:latin typeface="Times New Roman" pitchFamily="18" charset="0"/>
                          <a:ea typeface="+mn-ea"/>
                          <a:cs typeface="Times New Roman" panose="02020603050405020304" pitchFamily="18" charset="0"/>
                        </a:rPr>
                        <a:t>chính</a:t>
                      </a:r>
                      <a:r>
                        <a:rPr lang="en-US" altLang="en-US" sz="1900" b="0" kern="1200" dirty="0">
                          <a:solidFill>
                            <a:schemeClr val="tx1">
                              <a:lumMod val="50000"/>
                            </a:schemeClr>
                          </a:solidFill>
                          <a:latin typeface="Times New Roman" pitchFamily="18" charset="0"/>
                          <a:ea typeface="+mn-ea"/>
                          <a:cs typeface="Times New Roman" panose="02020603050405020304" pitchFamily="18" charset="0"/>
                        </a:rPr>
                        <a:t> </a:t>
                      </a:r>
                      <a:r>
                        <a:rPr lang="en-US" altLang="en-US" sz="1900" b="0" kern="1200" dirty="0" err="1">
                          <a:solidFill>
                            <a:schemeClr val="tx1">
                              <a:lumMod val="50000"/>
                            </a:schemeClr>
                          </a:solidFill>
                          <a:latin typeface="Times New Roman" pitchFamily="18" charset="0"/>
                          <a:ea typeface="+mn-ea"/>
                          <a:cs typeface="Times New Roman" panose="02020603050405020304" pitchFamily="18" charset="0"/>
                        </a:rPr>
                        <a:t>quyền</a:t>
                      </a:r>
                      <a:r>
                        <a:rPr lang="en-US" altLang="en-US" sz="1900" b="0" kern="1200" dirty="0">
                          <a:solidFill>
                            <a:schemeClr val="tx1">
                              <a:lumMod val="50000"/>
                            </a:schemeClr>
                          </a:solidFill>
                          <a:latin typeface="Times New Roman" pitchFamily="18" charset="0"/>
                          <a:ea typeface="+mn-ea"/>
                          <a:cs typeface="Times New Roman" panose="02020603050405020304" pitchFamily="18" charset="0"/>
                        </a:rPr>
                        <a:t>: </a:t>
                      </a:r>
                    </a:p>
                    <a:p>
                      <a:pPr algn="just" fontAlgn="base">
                        <a:spcBef>
                          <a:spcPct val="50000"/>
                        </a:spcBef>
                        <a:spcAft>
                          <a:spcPct val="0"/>
                        </a:spcAft>
                        <a:buClrTx/>
                        <a:buFontTx/>
                        <a:buNone/>
                      </a:pPr>
                      <a:r>
                        <a:rPr lang="en-US" altLang="en-US" sz="1900" b="0" kern="1200" dirty="0">
                          <a:solidFill>
                            <a:schemeClr val="tx1">
                              <a:lumMod val="50000"/>
                            </a:schemeClr>
                          </a:solidFill>
                          <a:latin typeface="Times New Roman" pitchFamily="18" charset="0"/>
                          <a:ea typeface="+mn-ea"/>
                          <a:cs typeface="Times New Roman" panose="02020603050405020304" pitchFamily="18" charset="0"/>
                        </a:rPr>
                        <a:t>        + </a:t>
                      </a:r>
                      <a:r>
                        <a:rPr lang="en-US" altLang="en-US" sz="1900" b="0" kern="1200" dirty="0" err="1">
                          <a:solidFill>
                            <a:schemeClr val="tx1">
                              <a:lumMod val="50000"/>
                            </a:schemeClr>
                          </a:solidFill>
                          <a:latin typeface="Times New Roman" pitchFamily="18" charset="0"/>
                          <a:ea typeface="+mn-ea"/>
                          <a:cs typeface="Times New Roman" panose="02020603050405020304" pitchFamily="18" charset="0"/>
                        </a:rPr>
                        <a:t>Chính</a:t>
                      </a:r>
                      <a:r>
                        <a:rPr lang="en-US" altLang="en-US" sz="1900" b="0" kern="1200" dirty="0">
                          <a:solidFill>
                            <a:schemeClr val="tx1">
                              <a:lumMod val="50000"/>
                            </a:schemeClr>
                          </a:solidFill>
                          <a:latin typeface="Times New Roman" pitchFamily="18" charset="0"/>
                          <a:ea typeface="+mn-ea"/>
                          <a:cs typeface="Times New Roman" panose="02020603050405020304" pitchFamily="18" charset="0"/>
                        </a:rPr>
                        <a:t> </a:t>
                      </a:r>
                      <a:r>
                        <a:rPr lang="en-US" altLang="en-US" sz="1900" b="0" kern="1200" dirty="0" err="1">
                          <a:solidFill>
                            <a:schemeClr val="tx1">
                              <a:lumMod val="50000"/>
                            </a:schemeClr>
                          </a:solidFill>
                          <a:latin typeface="Times New Roman" pitchFamily="18" charset="0"/>
                          <a:ea typeface="+mn-ea"/>
                          <a:cs typeface="Times New Roman" panose="02020603050405020304" pitchFamily="18" charset="0"/>
                        </a:rPr>
                        <a:t>phủ</a:t>
                      </a:r>
                      <a:r>
                        <a:rPr lang="en-US" altLang="en-US" sz="1900" b="0" kern="1200" dirty="0">
                          <a:solidFill>
                            <a:schemeClr val="tx1">
                              <a:lumMod val="50000"/>
                            </a:schemeClr>
                          </a:solidFill>
                          <a:latin typeface="Times New Roman" pitchFamily="18" charset="0"/>
                          <a:ea typeface="+mn-ea"/>
                          <a:cs typeface="Times New Roman" panose="02020603050405020304" pitchFamily="18" charset="0"/>
                        </a:rPr>
                        <a:t> </a:t>
                      </a:r>
                      <a:r>
                        <a:rPr lang="en-US" altLang="en-US" sz="1900" b="0" kern="1200" dirty="0" err="1">
                          <a:solidFill>
                            <a:schemeClr val="tx1">
                              <a:lumMod val="50000"/>
                            </a:schemeClr>
                          </a:solidFill>
                          <a:latin typeface="Times New Roman" pitchFamily="18" charset="0"/>
                          <a:ea typeface="+mn-ea"/>
                          <a:cs typeface="Times New Roman" panose="02020603050405020304" pitchFamily="18" charset="0"/>
                        </a:rPr>
                        <a:t>lâm</a:t>
                      </a:r>
                      <a:r>
                        <a:rPr lang="en-US" altLang="en-US" sz="1900" b="0" kern="1200" dirty="0">
                          <a:solidFill>
                            <a:schemeClr val="tx1">
                              <a:lumMod val="50000"/>
                            </a:schemeClr>
                          </a:solidFill>
                          <a:latin typeface="Times New Roman" pitchFamily="18" charset="0"/>
                          <a:ea typeface="+mn-ea"/>
                          <a:cs typeface="Times New Roman" panose="02020603050405020304" pitchFamily="18" charset="0"/>
                        </a:rPr>
                        <a:t> </a:t>
                      </a:r>
                      <a:r>
                        <a:rPr lang="en-US" altLang="en-US" sz="1900" b="0" kern="1200" dirty="0" err="1">
                          <a:solidFill>
                            <a:schemeClr val="tx1">
                              <a:lumMod val="50000"/>
                            </a:schemeClr>
                          </a:solidFill>
                          <a:latin typeface="Times New Roman" pitchFamily="18" charset="0"/>
                          <a:ea typeface="+mn-ea"/>
                          <a:cs typeface="Times New Roman" panose="02020603050405020304" pitchFamily="18" charset="0"/>
                        </a:rPr>
                        <a:t>thời</a:t>
                      </a:r>
                      <a:r>
                        <a:rPr lang="en-US" altLang="en-US" sz="1900" b="0" kern="1200" dirty="0">
                          <a:solidFill>
                            <a:schemeClr val="tx1">
                              <a:lumMod val="50000"/>
                            </a:schemeClr>
                          </a:solidFill>
                          <a:latin typeface="Times New Roman" pitchFamily="18" charset="0"/>
                          <a:ea typeface="+mn-ea"/>
                          <a:cs typeface="Times New Roman" panose="02020603050405020304" pitchFamily="18" charset="0"/>
                        </a:rPr>
                        <a:t> (</a:t>
                      </a:r>
                      <a:r>
                        <a:rPr lang="en-US" altLang="en-US" sz="1900" b="0" kern="1200" dirty="0" err="1">
                          <a:solidFill>
                            <a:schemeClr val="tx1">
                              <a:lumMod val="50000"/>
                            </a:schemeClr>
                          </a:solidFill>
                          <a:latin typeface="Times New Roman" pitchFamily="18" charset="0"/>
                          <a:ea typeface="+mn-ea"/>
                          <a:cs typeface="Times New Roman" panose="02020603050405020304" pitchFamily="18" charset="0"/>
                        </a:rPr>
                        <a:t>gcts</a:t>
                      </a:r>
                      <a:r>
                        <a:rPr lang="en-US" altLang="en-US" sz="1900" b="0" kern="1200" dirty="0">
                          <a:solidFill>
                            <a:schemeClr val="tx1">
                              <a:lumMod val="50000"/>
                            </a:schemeClr>
                          </a:solidFill>
                          <a:latin typeface="Times New Roman" pitchFamily="18" charset="0"/>
                          <a:ea typeface="+mn-ea"/>
                          <a:cs typeface="Times New Roman" panose="02020603050405020304" pitchFamily="18" charset="0"/>
                        </a:rPr>
                        <a:t>)</a:t>
                      </a:r>
                    </a:p>
                    <a:p>
                      <a:pPr algn="just" fontAlgn="base">
                        <a:spcBef>
                          <a:spcPct val="50000"/>
                        </a:spcBef>
                        <a:spcAft>
                          <a:spcPct val="0"/>
                        </a:spcAft>
                        <a:buClrTx/>
                        <a:buFontTx/>
                        <a:buNone/>
                      </a:pPr>
                      <a:r>
                        <a:rPr lang="en-US" altLang="en-US" sz="1900" b="0" kern="1200" dirty="0">
                          <a:solidFill>
                            <a:schemeClr val="tx1">
                              <a:lumMod val="50000"/>
                            </a:schemeClr>
                          </a:solidFill>
                          <a:latin typeface="Times New Roman" pitchFamily="18" charset="0"/>
                          <a:ea typeface="+mn-ea"/>
                          <a:cs typeface="Times New Roman" panose="02020603050405020304" pitchFamily="18" charset="0"/>
                        </a:rPr>
                        <a:t>        + </a:t>
                      </a:r>
                      <a:r>
                        <a:rPr lang="en-US" altLang="en-US" sz="1900" b="0" kern="1200" dirty="0" err="1">
                          <a:solidFill>
                            <a:schemeClr val="tx1">
                              <a:lumMod val="50000"/>
                            </a:schemeClr>
                          </a:solidFill>
                          <a:latin typeface="Times New Roman" pitchFamily="18" charset="0"/>
                          <a:ea typeface="+mn-ea"/>
                          <a:cs typeface="Times New Roman" panose="02020603050405020304" pitchFamily="18" charset="0"/>
                        </a:rPr>
                        <a:t>Chính</a:t>
                      </a:r>
                      <a:r>
                        <a:rPr lang="en-US" altLang="en-US" sz="1900" b="0" kern="1200" dirty="0">
                          <a:solidFill>
                            <a:schemeClr val="tx1">
                              <a:lumMod val="50000"/>
                            </a:schemeClr>
                          </a:solidFill>
                          <a:latin typeface="Times New Roman" pitchFamily="18" charset="0"/>
                          <a:ea typeface="+mn-ea"/>
                          <a:cs typeface="Times New Roman" panose="02020603050405020304" pitchFamily="18" charset="0"/>
                        </a:rPr>
                        <a:t> </a:t>
                      </a:r>
                      <a:r>
                        <a:rPr lang="en-US" altLang="en-US" sz="1900" b="0" kern="1200" dirty="0" err="1">
                          <a:solidFill>
                            <a:schemeClr val="tx1">
                              <a:lumMod val="50000"/>
                            </a:schemeClr>
                          </a:solidFill>
                          <a:latin typeface="Times New Roman" pitchFamily="18" charset="0"/>
                          <a:ea typeface="+mn-ea"/>
                          <a:cs typeface="Times New Roman" panose="02020603050405020304" pitchFamily="18" charset="0"/>
                        </a:rPr>
                        <a:t>quyền</a:t>
                      </a:r>
                      <a:r>
                        <a:rPr lang="en-US" altLang="en-US" sz="1900" b="0" kern="1200" dirty="0">
                          <a:solidFill>
                            <a:schemeClr val="tx1">
                              <a:lumMod val="50000"/>
                            </a:schemeClr>
                          </a:solidFill>
                          <a:latin typeface="Times New Roman" pitchFamily="18" charset="0"/>
                          <a:ea typeface="+mn-ea"/>
                          <a:cs typeface="Times New Roman" panose="02020603050405020304" pitchFamily="18" charset="0"/>
                        </a:rPr>
                        <a:t> </a:t>
                      </a:r>
                      <a:r>
                        <a:rPr lang="en-US" altLang="en-US" sz="1900" b="0" kern="1200" dirty="0" err="1">
                          <a:solidFill>
                            <a:schemeClr val="tx1">
                              <a:lumMod val="50000"/>
                            </a:schemeClr>
                          </a:solidFill>
                          <a:latin typeface="Times New Roman" pitchFamily="18" charset="0"/>
                          <a:ea typeface="+mn-ea"/>
                          <a:cs typeface="Times New Roman" panose="02020603050405020304" pitchFamily="18" charset="0"/>
                        </a:rPr>
                        <a:t>Xô</a:t>
                      </a:r>
                      <a:r>
                        <a:rPr lang="en-US" altLang="en-US" sz="1900" b="0" kern="1200" dirty="0">
                          <a:solidFill>
                            <a:schemeClr val="tx1">
                              <a:lumMod val="50000"/>
                            </a:schemeClr>
                          </a:solidFill>
                          <a:latin typeface="Times New Roman" pitchFamily="18" charset="0"/>
                          <a:ea typeface="+mn-ea"/>
                          <a:cs typeface="Times New Roman" panose="02020603050405020304" pitchFamily="18" charset="0"/>
                        </a:rPr>
                        <a:t> </a:t>
                      </a:r>
                      <a:r>
                        <a:rPr lang="en-US" altLang="en-US" sz="1900" b="0" kern="1200" dirty="0" err="1">
                          <a:solidFill>
                            <a:schemeClr val="tx1">
                              <a:lumMod val="50000"/>
                            </a:schemeClr>
                          </a:solidFill>
                          <a:latin typeface="Times New Roman" pitchFamily="18" charset="0"/>
                          <a:ea typeface="+mn-ea"/>
                          <a:cs typeface="Times New Roman" panose="02020603050405020304" pitchFamily="18" charset="0"/>
                        </a:rPr>
                        <a:t>viết</a:t>
                      </a:r>
                      <a:r>
                        <a:rPr lang="en-US" altLang="en-US" sz="1900" b="0" kern="1200" dirty="0">
                          <a:solidFill>
                            <a:schemeClr val="tx1">
                              <a:lumMod val="50000"/>
                            </a:schemeClr>
                          </a:solidFill>
                          <a:latin typeface="Times New Roman" pitchFamily="18" charset="0"/>
                          <a:ea typeface="+mn-ea"/>
                          <a:cs typeface="Times New Roman" panose="02020603050405020304" pitchFamily="18" charset="0"/>
                        </a:rPr>
                        <a:t> (</a:t>
                      </a:r>
                      <a:r>
                        <a:rPr lang="en-US" altLang="en-US" sz="1900" b="0" kern="1200" dirty="0" err="1">
                          <a:solidFill>
                            <a:schemeClr val="tx1">
                              <a:lumMod val="50000"/>
                            </a:schemeClr>
                          </a:solidFill>
                          <a:latin typeface="Times New Roman" pitchFamily="18" charset="0"/>
                          <a:ea typeface="+mn-ea"/>
                          <a:cs typeface="Times New Roman" panose="02020603050405020304" pitchFamily="18" charset="0"/>
                        </a:rPr>
                        <a:t>gcvs</a:t>
                      </a:r>
                      <a:r>
                        <a:rPr lang="en-US" altLang="en-US" sz="1900" b="0" kern="1200" dirty="0">
                          <a:solidFill>
                            <a:schemeClr val="tx1">
                              <a:lumMod val="50000"/>
                            </a:schemeClr>
                          </a:solidFill>
                          <a:latin typeface="Times New Roman" pitchFamily="18" charset="0"/>
                          <a:ea typeface="+mn-ea"/>
                          <a:cs typeface="Times New Roman" panose="02020603050405020304" pitchFamily="18" charset="0"/>
                        </a:rPr>
                        <a:t>)</a:t>
                      </a:r>
                    </a:p>
                  </a:txBody>
                  <a:tcPr marL="121920" marR="121920" marT="45715" marB="457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pPr algn="just" fontAlgn="base">
                        <a:spcBef>
                          <a:spcPct val="50000"/>
                        </a:spcBef>
                        <a:spcAft>
                          <a:spcPct val="0"/>
                        </a:spcAft>
                        <a:buClrTx/>
                        <a:buFontTx/>
                        <a:buNone/>
                      </a:pPr>
                      <a:r>
                        <a:rPr lang="en-US" altLang="en-US" sz="1900" b="0" kern="1200" dirty="0" err="1">
                          <a:solidFill>
                            <a:schemeClr val="tx1"/>
                          </a:solidFill>
                          <a:latin typeface="Times New Roman" pitchFamily="18" charset="0"/>
                          <a:ea typeface="+mn-ea"/>
                          <a:cs typeface="Times New Roman" panose="02020603050405020304" pitchFamily="18" charset="0"/>
                        </a:rPr>
                        <a:t>Thành</a:t>
                      </a:r>
                      <a:r>
                        <a:rPr lang="en-US" altLang="en-US" sz="1900" b="0" kern="1200" dirty="0">
                          <a:solidFill>
                            <a:schemeClr val="tx1"/>
                          </a:solidFill>
                          <a:latin typeface="Times New Roman" pitchFamily="18" charset="0"/>
                          <a:ea typeface="+mn-ea"/>
                          <a:cs typeface="Times New Roman" panose="02020603050405020304" pitchFamily="18" charset="0"/>
                        </a:rPr>
                        <a:t> </a:t>
                      </a:r>
                      <a:r>
                        <a:rPr lang="en-US" altLang="en-US" sz="1900" b="0" kern="1200" dirty="0" err="1">
                          <a:solidFill>
                            <a:schemeClr val="tx1"/>
                          </a:solidFill>
                          <a:latin typeface="Times New Roman" pitchFamily="18" charset="0"/>
                          <a:ea typeface="+mn-ea"/>
                          <a:cs typeface="Times New Roman" panose="02020603050405020304" pitchFamily="18" charset="0"/>
                        </a:rPr>
                        <a:t>lập</a:t>
                      </a:r>
                      <a:r>
                        <a:rPr lang="en-US" altLang="en-US" sz="1900" b="0" kern="1200" dirty="0">
                          <a:solidFill>
                            <a:schemeClr val="tx1"/>
                          </a:solidFill>
                          <a:latin typeface="Times New Roman" pitchFamily="18" charset="0"/>
                          <a:ea typeface="+mn-ea"/>
                          <a:cs typeface="Times New Roman" panose="02020603050405020304" pitchFamily="18" charset="0"/>
                        </a:rPr>
                        <a:t> </a:t>
                      </a:r>
                      <a:r>
                        <a:rPr lang="en-US" altLang="en-US" sz="1900" b="0" kern="1200" dirty="0" err="1">
                          <a:solidFill>
                            <a:schemeClr val="tx1"/>
                          </a:solidFill>
                          <a:latin typeface="Times New Roman" pitchFamily="18" charset="0"/>
                          <a:ea typeface="+mn-ea"/>
                          <a:cs typeface="Times New Roman" panose="02020603050405020304" pitchFamily="18" charset="0"/>
                        </a:rPr>
                        <a:t>chính</a:t>
                      </a:r>
                      <a:r>
                        <a:rPr lang="en-US" altLang="en-US" sz="1900" b="0" kern="1200" dirty="0">
                          <a:solidFill>
                            <a:schemeClr val="tx1"/>
                          </a:solidFill>
                          <a:latin typeface="Times New Roman" pitchFamily="18" charset="0"/>
                          <a:ea typeface="+mn-ea"/>
                          <a:cs typeface="Times New Roman" panose="02020603050405020304" pitchFamily="18" charset="0"/>
                        </a:rPr>
                        <a:t> </a:t>
                      </a:r>
                      <a:r>
                        <a:rPr lang="en-US" altLang="en-US" sz="1900" b="0" kern="1200" dirty="0" err="1">
                          <a:solidFill>
                            <a:schemeClr val="tx1"/>
                          </a:solidFill>
                          <a:latin typeface="Times New Roman" pitchFamily="18" charset="0"/>
                          <a:ea typeface="+mn-ea"/>
                          <a:cs typeface="Times New Roman" panose="02020603050405020304" pitchFamily="18" charset="0"/>
                        </a:rPr>
                        <a:t>quyền</a:t>
                      </a:r>
                      <a:r>
                        <a:rPr lang="en-US" altLang="en-US" sz="1900" b="0" kern="1200" dirty="0">
                          <a:solidFill>
                            <a:schemeClr val="tx1"/>
                          </a:solidFill>
                          <a:latin typeface="Times New Roman" pitchFamily="18" charset="0"/>
                          <a:ea typeface="+mn-ea"/>
                          <a:cs typeface="Times New Roman" panose="02020603050405020304" pitchFamily="18" charset="0"/>
                        </a:rPr>
                        <a:t> </a:t>
                      </a:r>
                      <a:r>
                        <a:rPr lang="en-US" altLang="en-US" sz="1900" b="0" kern="1200" dirty="0" err="1">
                          <a:solidFill>
                            <a:schemeClr val="tx1"/>
                          </a:solidFill>
                          <a:latin typeface="Times New Roman" pitchFamily="18" charset="0"/>
                          <a:ea typeface="+mn-ea"/>
                          <a:cs typeface="Times New Roman" panose="02020603050405020304" pitchFamily="18" charset="0"/>
                        </a:rPr>
                        <a:t>Xô</a:t>
                      </a:r>
                      <a:r>
                        <a:rPr lang="en-US" altLang="en-US" sz="1900" b="0" kern="1200" dirty="0">
                          <a:solidFill>
                            <a:schemeClr val="tx1"/>
                          </a:solidFill>
                          <a:latin typeface="Times New Roman" pitchFamily="18" charset="0"/>
                          <a:ea typeface="+mn-ea"/>
                          <a:cs typeface="Times New Roman" panose="02020603050405020304" pitchFamily="18" charset="0"/>
                        </a:rPr>
                        <a:t> </a:t>
                      </a:r>
                      <a:r>
                        <a:rPr lang="en-US" altLang="en-US" sz="1900" b="0" kern="1200" dirty="0" err="1">
                          <a:solidFill>
                            <a:schemeClr val="tx1"/>
                          </a:solidFill>
                          <a:latin typeface="Times New Roman" pitchFamily="18" charset="0"/>
                          <a:ea typeface="+mn-ea"/>
                          <a:cs typeface="Times New Roman" panose="02020603050405020304" pitchFamily="18" charset="0"/>
                        </a:rPr>
                        <a:t>viết</a:t>
                      </a:r>
                      <a:r>
                        <a:rPr lang="en-US" altLang="en-US" sz="1900" b="0" kern="1200" baseline="0" dirty="0">
                          <a:solidFill>
                            <a:schemeClr val="tx1"/>
                          </a:solidFill>
                          <a:latin typeface="Times New Roman" pitchFamily="18" charset="0"/>
                          <a:ea typeface="+mn-ea"/>
                          <a:cs typeface="Times New Roman" panose="02020603050405020304" pitchFamily="18" charset="0"/>
                        </a:rPr>
                        <a:t> </a:t>
                      </a:r>
                      <a:r>
                        <a:rPr lang="en-US" altLang="en-US" sz="1900" b="0" kern="1200" dirty="0" err="1">
                          <a:solidFill>
                            <a:schemeClr val="tx1"/>
                          </a:solidFill>
                          <a:latin typeface="Times New Roman" pitchFamily="18" charset="0"/>
                          <a:ea typeface="+mn-ea"/>
                          <a:cs typeface="Times New Roman" panose="02020603050405020304" pitchFamily="18" charset="0"/>
                        </a:rPr>
                        <a:t>của</a:t>
                      </a:r>
                      <a:r>
                        <a:rPr lang="en-US" altLang="en-US" sz="1900" b="0" kern="1200" dirty="0">
                          <a:solidFill>
                            <a:schemeClr val="tx1"/>
                          </a:solidFill>
                          <a:latin typeface="Times New Roman" pitchFamily="18" charset="0"/>
                          <a:ea typeface="+mn-ea"/>
                          <a:cs typeface="Times New Roman" panose="02020603050405020304" pitchFamily="18" charset="0"/>
                        </a:rPr>
                        <a:t> </a:t>
                      </a:r>
                      <a:r>
                        <a:rPr lang="en-US" altLang="en-US" sz="1900" b="0" kern="1200" dirty="0" err="1">
                          <a:solidFill>
                            <a:schemeClr val="tx1"/>
                          </a:solidFill>
                          <a:latin typeface="Times New Roman" pitchFamily="18" charset="0"/>
                          <a:ea typeface="+mn-ea"/>
                          <a:cs typeface="Times New Roman" panose="02020603050405020304" pitchFamily="18" charset="0"/>
                        </a:rPr>
                        <a:t>giai</a:t>
                      </a:r>
                      <a:r>
                        <a:rPr lang="en-US" altLang="en-US" sz="1900" b="0" kern="1200" dirty="0">
                          <a:solidFill>
                            <a:schemeClr val="tx1"/>
                          </a:solidFill>
                          <a:latin typeface="Times New Roman" pitchFamily="18" charset="0"/>
                          <a:ea typeface="+mn-ea"/>
                          <a:cs typeface="Times New Roman" panose="02020603050405020304" pitchFamily="18" charset="0"/>
                        </a:rPr>
                        <a:t> </a:t>
                      </a:r>
                      <a:r>
                        <a:rPr lang="en-US" altLang="en-US" sz="1900" b="0" kern="1200" dirty="0" err="1">
                          <a:solidFill>
                            <a:schemeClr val="tx1"/>
                          </a:solidFill>
                          <a:latin typeface="Times New Roman" pitchFamily="18" charset="0"/>
                          <a:ea typeface="+mn-ea"/>
                          <a:cs typeface="Times New Roman" panose="02020603050405020304" pitchFamily="18" charset="0"/>
                        </a:rPr>
                        <a:t>cấp</a:t>
                      </a:r>
                      <a:r>
                        <a:rPr lang="en-US" altLang="en-US" sz="1900" b="0" kern="1200" dirty="0">
                          <a:solidFill>
                            <a:schemeClr val="tx1"/>
                          </a:solidFill>
                          <a:latin typeface="Times New Roman" pitchFamily="18" charset="0"/>
                          <a:ea typeface="+mn-ea"/>
                          <a:cs typeface="Times New Roman" panose="02020603050405020304" pitchFamily="18" charset="0"/>
                        </a:rPr>
                        <a:t> </a:t>
                      </a:r>
                      <a:r>
                        <a:rPr lang="en-US" altLang="en-US" sz="1900" b="0" kern="1200" dirty="0" err="1">
                          <a:solidFill>
                            <a:schemeClr val="tx1"/>
                          </a:solidFill>
                          <a:latin typeface="Times New Roman" pitchFamily="18" charset="0"/>
                          <a:ea typeface="+mn-ea"/>
                          <a:cs typeface="Times New Roman" panose="02020603050405020304" pitchFamily="18" charset="0"/>
                        </a:rPr>
                        <a:t>vô</a:t>
                      </a:r>
                      <a:r>
                        <a:rPr lang="en-US" altLang="en-US" sz="1900" b="0" kern="1200" dirty="0">
                          <a:solidFill>
                            <a:schemeClr val="tx1"/>
                          </a:solidFill>
                          <a:latin typeface="Times New Roman" pitchFamily="18" charset="0"/>
                          <a:ea typeface="+mn-ea"/>
                          <a:cs typeface="Times New Roman" panose="02020603050405020304" pitchFamily="18" charset="0"/>
                        </a:rPr>
                        <a:t> </a:t>
                      </a:r>
                      <a:r>
                        <a:rPr lang="en-US" altLang="en-US" sz="1900" b="0" kern="1200" dirty="0" err="1">
                          <a:solidFill>
                            <a:schemeClr val="tx1"/>
                          </a:solidFill>
                          <a:latin typeface="Times New Roman" pitchFamily="18" charset="0"/>
                          <a:ea typeface="+mn-ea"/>
                          <a:cs typeface="Times New Roman" panose="02020603050405020304" pitchFamily="18" charset="0"/>
                        </a:rPr>
                        <a:t>sản</a:t>
                      </a:r>
                      <a:endParaRPr lang="en-US" altLang="en-US" sz="1900" b="0" kern="1200" dirty="0">
                        <a:solidFill>
                          <a:schemeClr val="tx1"/>
                        </a:solidFill>
                        <a:latin typeface="Times New Roman" pitchFamily="18" charset="0"/>
                        <a:ea typeface="+mn-ea"/>
                        <a:cs typeface="Times New Roman" panose="02020603050405020304" pitchFamily="18" charset="0"/>
                      </a:endParaRPr>
                    </a:p>
                  </a:txBody>
                  <a:tcPr marL="121920" marR="121920" marT="45715" marB="4571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762287">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1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Tính</a:t>
                      </a:r>
                      <a:r>
                        <a:rPr kumimoji="0" lang="en-US" sz="21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1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chất</a:t>
                      </a:r>
                      <a:endParaRPr kumimoji="0" lang="vi-VN" sz="21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121920" marR="121920" marT="45715" marB="4571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6">
                        <a:lumMod val="60000"/>
                        <a:lumOff val="40000"/>
                      </a:schemeClr>
                    </a:solidFill>
                  </a:tcPr>
                </a:tc>
                <a:tc>
                  <a:txBody>
                    <a:bodyPr/>
                    <a:lstStyle/>
                    <a:p>
                      <a:pPr marL="0" marR="0" lvl="0" indent="0" algn="just" defTabSz="914400" rtl="0" eaLnBrk="0" fontAlgn="base" latinLnBrk="0" hangingPunct="0">
                        <a:lnSpc>
                          <a:spcPct val="100000"/>
                        </a:lnSpc>
                        <a:spcBef>
                          <a:spcPct val="20000"/>
                        </a:spcBef>
                        <a:spcAft>
                          <a:spcPct val="0"/>
                        </a:spcAft>
                        <a:buClrTx/>
                        <a:buSzTx/>
                        <a:buFontTx/>
                        <a:buNone/>
                        <a:tabLst/>
                        <a:defRPr/>
                      </a:pPr>
                      <a:r>
                        <a:rPr lang="en-US" altLang="en-US" sz="1900" b="0" kern="1200" dirty="0" err="1">
                          <a:solidFill>
                            <a:schemeClr val="tx1">
                              <a:lumMod val="50000"/>
                            </a:schemeClr>
                          </a:solidFill>
                          <a:latin typeface="Times New Roman" pitchFamily="18" charset="0"/>
                          <a:ea typeface="+mn-ea"/>
                          <a:cs typeface="Times New Roman" panose="02020603050405020304" pitchFamily="18" charset="0"/>
                        </a:rPr>
                        <a:t>Cách</a:t>
                      </a:r>
                      <a:r>
                        <a:rPr lang="en-US" altLang="en-US" sz="1900" b="0" kern="1200" dirty="0">
                          <a:solidFill>
                            <a:schemeClr val="tx1">
                              <a:lumMod val="50000"/>
                            </a:schemeClr>
                          </a:solidFill>
                          <a:latin typeface="Times New Roman" pitchFamily="18" charset="0"/>
                          <a:ea typeface="+mn-ea"/>
                          <a:cs typeface="Times New Roman" panose="02020603050405020304" pitchFamily="18" charset="0"/>
                        </a:rPr>
                        <a:t> </a:t>
                      </a:r>
                      <a:r>
                        <a:rPr lang="en-US" altLang="en-US" sz="1900" b="0" kern="1200" dirty="0" err="1">
                          <a:solidFill>
                            <a:schemeClr val="tx1">
                              <a:lumMod val="50000"/>
                            </a:schemeClr>
                          </a:solidFill>
                          <a:latin typeface="Times New Roman" pitchFamily="18" charset="0"/>
                          <a:ea typeface="+mn-ea"/>
                          <a:cs typeface="Times New Roman" panose="02020603050405020304" pitchFamily="18" charset="0"/>
                        </a:rPr>
                        <a:t>mạng</a:t>
                      </a:r>
                      <a:r>
                        <a:rPr lang="en-US" altLang="en-US" sz="1900" b="0" kern="1200" dirty="0">
                          <a:solidFill>
                            <a:schemeClr val="tx1">
                              <a:lumMod val="50000"/>
                            </a:schemeClr>
                          </a:solidFill>
                          <a:latin typeface="Times New Roman" pitchFamily="18" charset="0"/>
                          <a:ea typeface="+mn-ea"/>
                          <a:cs typeface="Times New Roman" panose="02020603050405020304" pitchFamily="18" charset="0"/>
                        </a:rPr>
                        <a:t> </a:t>
                      </a:r>
                      <a:r>
                        <a:rPr lang="en-US" altLang="en-US" sz="1900" b="0" kern="1200" dirty="0" err="1">
                          <a:solidFill>
                            <a:schemeClr val="tx1">
                              <a:lumMod val="50000"/>
                            </a:schemeClr>
                          </a:solidFill>
                          <a:latin typeface="Times New Roman" pitchFamily="18" charset="0"/>
                          <a:ea typeface="+mn-ea"/>
                          <a:cs typeface="Times New Roman" panose="02020603050405020304" pitchFamily="18" charset="0"/>
                        </a:rPr>
                        <a:t>dân</a:t>
                      </a:r>
                      <a:r>
                        <a:rPr lang="en-US" altLang="en-US" sz="1900" b="0" kern="1200" dirty="0">
                          <a:solidFill>
                            <a:schemeClr val="tx1">
                              <a:lumMod val="50000"/>
                            </a:schemeClr>
                          </a:solidFill>
                          <a:latin typeface="Times New Roman" pitchFamily="18" charset="0"/>
                          <a:ea typeface="+mn-ea"/>
                          <a:cs typeface="Times New Roman" panose="02020603050405020304" pitchFamily="18" charset="0"/>
                        </a:rPr>
                        <a:t> </a:t>
                      </a:r>
                      <a:r>
                        <a:rPr lang="en-US" altLang="en-US" sz="1900" b="0" kern="1200" dirty="0" err="1">
                          <a:solidFill>
                            <a:schemeClr val="tx1">
                              <a:lumMod val="50000"/>
                            </a:schemeClr>
                          </a:solidFill>
                          <a:latin typeface="Times New Roman" pitchFamily="18" charset="0"/>
                          <a:ea typeface="+mn-ea"/>
                          <a:cs typeface="Times New Roman" panose="02020603050405020304" pitchFamily="18" charset="0"/>
                        </a:rPr>
                        <a:t>chủ</a:t>
                      </a:r>
                      <a:r>
                        <a:rPr lang="en-US" altLang="en-US" sz="1900" b="0" kern="1200" dirty="0">
                          <a:solidFill>
                            <a:schemeClr val="tx1">
                              <a:lumMod val="50000"/>
                            </a:schemeClr>
                          </a:solidFill>
                          <a:latin typeface="Times New Roman" pitchFamily="18" charset="0"/>
                          <a:ea typeface="+mn-ea"/>
                          <a:cs typeface="Times New Roman" panose="02020603050405020304" pitchFamily="18" charset="0"/>
                        </a:rPr>
                        <a:t> </a:t>
                      </a:r>
                      <a:r>
                        <a:rPr lang="en-US" altLang="en-US" sz="1900" b="0" kern="1200" dirty="0" err="1">
                          <a:solidFill>
                            <a:schemeClr val="tx1">
                              <a:lumMod val="50000"/>
                            </a:schemeClr>
                          </a:solidFill>
                          <a:latin typeface="Times New Roman" pitchFamily="18" charset="0"/>
                          <a:ea typeface="+mn-ea"/>
                          <a:cs typeface="Times New Roman" panose="02020603050405020304" pitchFamily="18" charset="0"/>
                        </a:rPr>
                        <a:t>tư</a:t>
                      </a:r>
                      <a:r>
                        <a:rPr lang="en-US" altLang="en-US" sz="1900" b="0" kern="1200" dirty="0">
                          <a:solidFill>
                            <a:schemeClr val="tx1">
                              <a:lumMod val="50000"/>
                            </a:schemeClr>
                          </a:solidFill>
                          <a:latin typeface="Times New Roman" pitchFamily="18" charset="0"/>
                          <a:ea typeface="+mn-ea"/>
                          <a:cs typeface="Times New Roman" panose="02020603050405020304" pitchFamily="18" charset="0"/>
                        </a:rPr>
                        <a:t> </a:t>
                      </a:r>
                      <a:r>
                        <a:rPr lang="en-US" altLang="en-US" sz="1900" b="0" kern="1200" dirty="0" err="1">
                          <a:solidFill>
                            <a:schemeClr val="tx1">
                              <a:lumMod val="50000"/>
                            </a:schemeClr>
                          </a:solidFill>
                          <a:latin typeface="Times New Roman" pitchFamily="18" charset="0"/>
                          <a:ea typeface="+mn-ea"/>
                          <a:cs typeface="Times New Roman" panose="02020603050405020304" pitchFamily="18" charset="0"/>
                        </a:rPr>
                        <a:t>sản</a:t>
                      </a:r>
                      <a:r>
                        <a:rPr lang="en-US" altLang="en-US" sz="1900" b="0" kern="1200" dirty="0">
                          <a:solidFill>
                            <a:schemeClr val="tx1">
                              <a:lumMod val="50000"/>
                            </a:schemeClr>
                          </a:solidFill>
                          <a:latin typeface="Times New Roman" pitchFamily="18" charset="0"/>
                          <a:ea typeface="+mn-ea"/>
                          <a:cs typeface="Times New Roman" panose="02020603050405020304" pitchFamily="18" charset="0"/>
                        </a:rPr>
                        <a:t> </a:t>
                      </a:r>
                      <a:r>
                        <a:rPr lang="en-US" altLang="en-US" sz="1900" b="0" kern="1200" dirty="0" err="1">
                          <a:solidFill>
                            <a:schemeClr val="tx1">
                              <a:lumMod val="50000"/>
                            </a:schemeClr>
                          </a:solidFill>
                          <a:latin typeface="Times New Roman" pitchFamily="18" charset="0"/>
                          <a:ea typeface="+mn-ea"/>
                          <a:cs typeface="Times New Roman" panose="02020603050405020304" pitchFamily="18" charset="0"/>
                        </a:rPr>
                        <a:t>kiểu</a:t>
                      </a:r>
                      <a:r>
                        <a:rPr lang="en-US" altLang="en-US" sz="1900" b="0" kern="1200" dirty="0">
                          <a:solidFill>
                            <a:schemeClr val="tx1">
                              <a:lumMod val="50000"/>
                            </a:schemeClr>
                          </a:solidFill>
                          <a:latin typeface="Times New Roman" pitchFamily="18" charset="0"/>
                          <a:ea typeface="+mn-ea"/>
                          <a:cs typeface="Times New Roman" panose="02020603050405020304" pitchFamily="18" charset="0"/>
                        </a:rPr>
                        <a:t> </a:t>
                      </a:r>
                      <a:r>
                        <a:rPr lang="en-US" altLang="en-US" sz="1900" b="0" kern="1200" dirty="0" err="1">
                          <a:solidFill>
                            <a:schemeClr val="tx1">
                              <a:lumMod val="50000"/>
                            </a:schemeClr>
                          </a:solidFill>
                          <a:latin typeface="Times New Roman" pitchFamily="18" charset="0"/>
                          <a:ea typeface="+mn-ea"/>
                          <a:cs typeface="Times New Roman" panose="02020603050405020304" pitchFamily="18" charset="0"/>
                        </a:rPr>
                        <a:t>mới</a:t>
                      </a:r>
                      <a:endParaRPr lang="en-US" altLang="en-US" sz="1900" b="0" kern="1200" dirty="0">
                        <a:solidFill>
                          <a:schemeClr val="tx1">
                            <a:lumMod val="50000"/>
                          </a:schemeClr>
                        </a:solidFill>
                        <a:latin typeface="Times New Roman" pitchFamily="18" charset="0"/>
                        <a:ea typeface="+mn-ea"/>
                        <a:cs typeface="Times New Roman" panose="02020603050405020304" pitchFamily="18" charset="0"/>
                      </a:endParaRPr>
                    </a:p>
                  </a:txBody>
                  <a:tcPr marL="121920" marR="121920" marT="45715" marB="457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pPr algn="just" fontAlgn="base">
                        <a:spcBef>
                          <a:spcPct val="50000"/>
                        </a:spcBef>
                        <a:spcAft>
                          <a:spcPct val="0"/>
                        </a:spcAft>
                        <a:buClrTx/>
                        <a:buFontTx/>
                        <a:buNone/>
                      </a:pPr>
                      <a:r>
                        <a:rPr lang="en-US" altLang="en-US" sz="1900" b="0" kern="1200" dirty="0" err="1">
                          <a:solidFill>
                            <a:schemeClr val="tx1">
                              <a:lumMod val="50000"/>
                            </a:schemeClr>
                          </a:solidFill>
                          <a:latin typeface="Times New Roman" pitchFamily="18" charset="0"/>
                          <a:ea typeface="+mn-ea"/>
                          <a:cs typeface="Times New Roman" panose="02020603050405020304" pitchFamily="18" charset="0"/>
                        </a:rPr>
                        <a:t>Cách</a:t>
                      </a:r>
                      <a:r>
                        <a:rPr lang="en-US" altLang="en-US" sz="1900" b="0" kern="1200" dirty="0">
                          <a:solidFill>
                            <a:schemeClr val="tx1">
                              <a:lumMod val="50000"/>
                            </a:schemeClr>
                          </a:solidFill>
                          <a:latin typeface="Times New Roman" pitchFamily="18" charset="0"/>
                          <a:ea typeface="+mn-ea"/>
                          <a:cs typeface="Times New Roman" panose="02020603050405020304" pitchFamily="18" charset="0"/>
                        </a:rPr>
                        <a:t> </a:t>
                      </a:r>
                      <a:r>
                        <a:rPr lang="en-US" altLang="en-US" sz="1900" b="0" kern="1200" dirty="0" err="1">
                          <a:solidFill>
                            <a:schemeClr val="tx1">
                              <a:lumMod val="50000"/>
                            </a:schemeClr>
                          </a:solidFill>
                          <a:latin typeface="Times New Roman" pitchFamily="18" charset="0"/>
                          <a:ea typeface="+mn-ea"/>
                          <a:cs typeface="Times New Roman" panose="02020603050405020304" pitchFamily="18" charset="0"/>
                        </a:rPr>
                        <a:t>mạng</a:t>
                      </a:r>
                      <a:r>
                        <a:rPr lang="en-US" altLang="en-US" sz="1900" b="0" kern="1200" dirty="0">
                          <a:solidFill>
                            <a:schemeClr val="tx1">
                              <a:lumMod val="50000"/>
                            </a:schemeClr>
                          </a:solidFill>
                          <a:latin typeface="Times New Roman" pitchFamily="18" charset="0"/>
                          <a:ea typeface="+mn-ea"/>
                          <a:cs typeface="Times New Roman" panose="02020603050405020304" pitchFamily="18" charset="0"/>
                        </a:rPr>
                        <a:t> </a:t>
                      </a:r>
                      <a:r>
                        <a:rPr lang="en-US" altLang="en-US" sz="1900" b="0" kern="1200" dirty="0" err="1">
                          <a:solidFill>
                            <a:schemeClr val="tx1">
                              <a:lumMod val="50000"/>
                            </a:schemeClr>
                          </a:solidFill>
                          <a:latin typeface="Times New Roman" pitchFamily="18" charset="0"/>
                          <a:ea typeface="+mn-ea"/>
                          <a:cs typeface="Times New Roman" panose="02020603050405020304" pitchFamily="18" charset="0"/>
                        </a:rPr>
                        <a:t>vô</a:t>
                      </a:r>
                      <a:r>
                        <a:rPr lang="en-US" altLang="en-US" sz="1900" b="0" kern="1200" dirty="0">
                          <a:solidFill>
                            <a:schemeClr val="tx1">
                              <a:lumMod val="50000"/>
                            </a:schemeClr>
                          </a:solidFill>
                          <a:latin typeface="Times New Roman" pitchFamily="18" charset="0"/>
                          <a:ea typeface="+mn-ea"/>
                          <a:cs typeface="Times New Roman" panose="02020603050405020304" pitchFamily="18" charset="0"/>
                        </a:rPr>
                        <a:t> </a:t>
                      </a:r>
                      <a:r>
                        <a:rPr lang="en-US" altLang="en-US" sz="1900" b="0" kern="1200" dirty="0" err="1">
                          <a:solidFill>
                            <a:schemeClr val="tx1">
                              <a:lumMod val="50000"/>
                            </a:schemeClr>
                          </a:solidFill>
                          <a:latin typeface="Times New Roman" pitchFamily="18" charset="0"/>
                          <a:ea typeface="+mn-ea"/>
                          <a:cs typeface="Times New Roman" panose="02020603050405020304" pitchFamily="18" charset="0"/>
                        </a:rPr>
                        <a:t>sản</a:t>
                      </a:r>
                      <a:r>
                        <a:rPr lang="en-US" altLang="en-US" sz="1900" b="0" kern="1200" dirty="0">
                          <a:solidFill>
                            <a:schemeClr val="tx1">
                              <a:lumMod val="50000"/>
                            </a:schemeClr>
                          </a:solidFill>
                          <a:latin typeface="Times New Roman" pitchFamily="18" charset="0"/>
                          <a:ea typeface="+mn-ea"/>
                          <a:cs typeface="Times New Roman" panose="02020603050405020304" pitchFamily="18" charset="0"/>
                        </a:rPr>
                        <a:t> </a:t>
                      </a:r>
                      <a:r>
                        <a:rPr lang="en-US" altLang="en-US" sz="1900" b="0" kern="1200" baseline="0" dirty="0">
                          <a:solidFill>
                            <a:schemeClr val="tx1">
                              <a:lumMod val="50000"/>
                            </a:schemeClr>
                          </a:solidFill>
                          <a:latin typeface="Times New Roman" pitchFamily="18" charset="0"/>
                          <a:ea typeface="+mn-ea"/>
                          <a:cs typeface="Times New Roman" panose="02020603050405020304" pitchFamily="18" charset="0"/>
                        </a:rPr>
                        <a:t> </a:t>
                      </a:r>
                      <a:r>
                        <a:rPr lang="en-US" altLang="en-US" sz="1900" b="0" kern="1200" dirty="0">
                          <a:solidFill>
                            <a:schemeClr val="tx1">
                              <a:lumMod val="50000"/>
                            </a:schemeClr>
                          </a:solidFill>
                          <a:latin typeface="Times New Roman" pitchFamily="18" charset="0"/>
                          <a:ea typeface="+mn-ea"/>
                          <a:cs typeface="Times New Roman" panose="02020603050405020304" pitchFamily="18" charset="0"/>
                        </a:rPr>
                        <a:t>(</a:t>
                      </a:r>
                      <a:r>
                        <a:rPr lang="en-US" altLang="en-US" sz="1900" b="0" kern="1200" dirty="0" err="1">
                          <a:solidFill>
                            <a:schemeClr val="tx1">
                              <a:lumMod val="50000"/>
                            </a:schemeClr>
                          </a:solidFill>
                          <a:latin typeface="Times New Roman" pitchFamily="18" charset="0"/>
                          <a:ea typeface="+mn-ea"/>
                          <a:cs typeface="Times New Roman" panose="02020603050405020304" pitchFamily="18" charset="0"/>
                        </a:rPr>
                        <a:t>cách</a:t>
                      </a:r>
                      <a:r>
                        <a:rPr lang="en-US" altLang="en-US" sz="1900" b="0" kern="1200" dirty="0">
                          <a:solidFill>
                            <a:schemeClr val="tx1">
                              <a:lumMod val="50000"/>
                            </a:schemeClr>
                          </a:solidFill>
                          <a:latin typeface="Times New Roman" pitchFamily="18" charset="0"/>
                          <a:ea typeface="+mn-ea"/>
                          <a:cs typeface="Times New Roman" panose="02020603050405020304" pitchFamily="18" charset="0"/>
                        </a:rPr>
                        <a:t> </a:t>
                      </a:r>
                      <a:r>
                        <a:rPr lang="en-US" altLang="en-US" sz="1900" b="0" kern="1200" dirty="0" err="1">
                          <a:solidFill>
                            <a:schemeClr val="tx1">
                              <a:lumMod val="50000"/>
                            </a:schemeClr>
                          </a:solidFill>
                          <a:latin typeface="Times New Roman" pitchFamily="18" charset="0"/>
                          <a:ea typeface="+mn-ea"/>
                          <a:cs typeface="Times New Roman" panose="02020603050405020304" pitchFamily="18" charset="0"/>
                        </a:rPr>
                        <a:t>mạng</a:t>
                      </a:r>
                      <a:r>
                        <a:rPr lang="en-US" altLang="en-US" sz="1900" b="0" kern="1200" dirty="0">
                          <a:solidFill>
                            <a:schemeClr val="tx1">
                              <a:lumMod val="50000"/>
                            </a:schemeClr>
                          </a:solidFill>
                          <a:latin typeface="Times New Roman" pitchFamily="18" charset="0"/>
                          <a:ea typeface="+mn-ea"/>
                          <a:cs typeface="Times New Roman" panose="02020603050405020304" pitchFamily="18" charset="0"/>
                        </a:rPr>
                        <a:t> </a:t>
                      </a:r>
                      <a:r>
                        <a:rPr lang="en-US" altLang="en-US" sz="1900" b="0" kern="1200" dirty="0" err="1">
                          <a:solidFill>
                            <a:schemeClr val="tx1">
                              <a:lumMod val="50000"/>
                            </a:schemeClr>
                          </a:solidFill>
                          <a:latin typeface="Times New Roman" pitchFamily="18" charset="0"/>
                          <a:ea typeface="+mn-ea"/>
                          <a:cs typeface="Times New Roman" panose="02020603050405020304" pitchFamily="18" charset="0"/>
                        </a:rPr>
                        <a:t>Xã</a:t>
                      </a:r>
                      <a:r>
                        <a:rPr lang="en-US" altLang="en-US" sz="1900" b="0" kern="1200" dirty="0">
                          <a:solidFill>
                            <a:schemeClr val="tx1">
                              <a:lumMod val="50000"/>
                            </a:schemeClr>
                          </a:solidFill>
                          <a:latin typeface="Times New Roman" pitchFamily="18" charset="0"/>
                          <a:ea typeface="+mn-ea"/>
                          <a:cs typeface="Times New Roman" panose="02020603050405020304" pitchFamily="18" charset="0"/>
                        </a:rPr>
                        <a:t> </a:t>
                      </a:r>
                      <a:r>
                        <a:rPr lang="en-US" altLang="en-US" sz="1900" b="0" kern="1200" dirty="0" err="1">
                          <a:solidFill>
                            <a:schemeClr val="tx1">
                              <a:lumMod val="50000"/>
                            </a:schemeClr>
                          </a:solidFill>
                          <a:latin typeface="Times New Roman" pitchFamily="18" charset="0"/>
                          <a:ea typeface="+mn-ea"/>
                          <a:cs typeface="Times New Roman" panose="02020603050405020304" pitchFamily="18" charset="0"/>
                        </a:rPr>
                        <a:t>hội</a:t>
                      </a:r>
                      <a:r>
                        <a:rPr lang="en-US" altLang="en-US" sz="1900" b="0" kern="1200" dirty="0">
                          <a:solidFill>
                            <a:schemeClr val="tx1">
                              <a:lumMod val="50000"/>
                            </a:schemeClr>
                          </a:solidFill>
                          <a:latin typeface="Times New Roman" pitchFamily="18" charset="0"/>
                          <a:ea typeface="+mn-ea"/>
                          <a:cs typeface="Times New Roman" panose="02020603050405020304" pitchFamily="18" charset="0"/>
                        </a:rPr>
                        <a:t> </a:t>
                      </a:r>
                      <a:r>
                        <a:rPr lang="en-US" altLang="en-US" sz="1900" b="0" kern="1200" dirty="0" err="1">
                          <a:solidFill>
                            <a:schemeClr val="tx1">
                              <a:lumMod val="50000"/>
                            </a:schemeClr>
                          </a:solidFill>
                          <a:latin typeface="Times New Roman" pitchFamily="18" charset="0"/>
                          <a:ea typeface="+mn-ea"/>
                          <a:cs typeface="Times New Roman" panose="02020603050405020304" pitchFamily="18" charset="0"/>
                        </a:rPr>
                        <a:t>chủ</a:t>
                      </a:r>
                      <a:r>
                        <a:rPr lang="en-US" altLang="en-US" sz="1900" b="0" kern="1200" dirty="0">
                          <a:solidFill>
                            <a:schemeClr val="tx1">
                              <a:lumMod val="50000"/>
                            </a:schemeClr>
                          </a:solidFill>
                          <a:latin typeface="Times New Roman" pitchFamily="18" charset="0"/>
                          <a:ea typeface="+mn-ea"/>
                          <a:cs typeface="Times New Roman" panose="02020603050405020304" pitchFamily="18" charset="0"/>
                        </a:rPr>
                        <a:t> </a:t>
                      </a:r>
                      <a:r>
                        <a:rPr lang="en-US" altLang="en-US" sz="1900" b="0" kern="1200" dirty="0" err="1">
                          <a:solidFill>
                            <a:schemeClr val="tx1">
                              <a:lumMod val="50000"/>
                            </a:schemeClr>
                          </a:solidFill>
                          <a:latin typeface="Times New Roman" pitchFamily="18" charset="0"/>
                          <a:ea typeface="+mn-ea"/>
                          <a:cs typeface="Times New Roman" panose="02020603050405020304" pitchFamily="18" charset="0"/>
                        </a:rPr>
                        <a:t>nghĩa</a:t>
                      </a:r>
                      <a:r>
                        <a:rPr lang="en-US" altLang="en-US" sz="1900" b="0" kern="1200" dirty="0">
                          <a:solidFill>
                            <a:schemeClr val="tx1">
                              <a:lumMod val="50000"/>
                            </a:schemeClr>
                          </a:solidFill>
                          <a:latin typeface="Times New Roman" pitchFamily="18" charset="0"/>
                          <a:ea typeface="+mn-ea"/>
                          <a:cs typeface="Times New Roman" panose="02020603050405020304" pitchFamily="18" charset="0"/>
                        </a:rPr>
                        <a:t>)</a:t>
                      </a:r>
                    </a:p>
                  </a:txBody>
                  <a:tcPr marL="121920" marR="121920" marT="45715" marB="4571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sp>
        <p:nvSpPr>
          <p:cNvPr id="38" name="Rectangle 37"/>
          <p:cNvSpPr/>
          <p:nvPr/>
        </p:nvSpPr>
        <p:spPr>
          <a:xfrm>
            <a:off x="7315199" y="2170222"/>
            <a:ext cx="4704072" cy="7507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latin typeface="Calibri"/>
              <a:sym typeface="Arial"/>
            </a:endParaRPr>
          </a:p>
        </p:txBody>
      </p:sp>
      <p:sp>
        <p:nvSpPr>
          <p:cNvPr id="40" name="Rectangle 39"/>
          <p:cNvSpPr/>
          <p:nvPr/>
        </p:nvSpPr>
        <p:spPr>
          <a:xfrm>
            <a:off x="7315199" y="2879650"/>
            <a:ext cx="4704072" cy="10000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latin typeface="Calibri"/>
              <a:sym typeface="Arial"/>
            </a:endParaRPr>
          </a:p>
        </p:txBody>
      </p:sp>
      <p:sp>
        <p:nvSpPr>
          <p:cNvPr id="42" name="Rectangle 41"/>
          <p:cNvSpPr/>
          <p:nvPr/>
        </p:nvSpPr>
        <p:spPr>
          <a:xfrm>
            <a:off x="7325708" y="3879703"/>
            <a:ext cx="4693563" cy="10000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latin typeface="Calibri"/>
              <a:sym typeface="Arial"/>
            </a:endParaRPr>
          </a:p>
        </p:txBody>
      </p:sp>
      <p:sp>
        <p:nvSpPr>
          <p:cNvPr id="44" name="Rectangle 43"/>
          <p:cNvSpPr/>
          <p:nvPr/>
        </p:nvSpPr>
        <p:spPr>
          <a:xfrm>
            <a:off x="7315199" y="4893931"/>
            <a:ext cx="4704072" cy="122746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latin typeface="Calibri"/>
              <a:sym typeface="Arial"/>
            </a:endParaRPr>
          </a:p>
        </p:txBody>
      </p:sp>
      <p:sp>
        <p:nvSpPr>
          <p:cNvPr id="22573" name="Text Box 45"/>
          <p:cNvSpPr txBox="1">
            <a:spLocks noChangeArrowheads="1"/>
          </p:cNvSpPr>
          <p:nvPr/>
        </p:nvSpPr>
        <p:spPr bwMode="auto">
          <a:xfrm>
            <a:off x="1" y="-80362"/>
            <a:ext cx="11988801"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defTabSz="1219170" fontAlgn="base">
              <a:spcBef>
                <a:spcPct val="50000"/>
              </a:spcBef>
              <a:spcAft>
                <a:spcPct val="0"/>
              </a:spcAft>
            </a:pPr>
            <a:r>
              <a:rPr lang="en-US" altLang="en-US" sz="2133" b="1" dirty="0" err="1">
                <a:solidFill>
                  <a:prstClr val="black">
                    <a:lumMod val="50000"/>
                  </a:prstClr>
                </a:solidFill>
                <a:latin typeface="Times New Roman" pitchFamily="18" charset="0"/>
                <a:sym typeface="Arial"/>
              </a:rPr>
              <a:t>Tìm</a:t>
            </a:r>
            <a:r>
              <a:rPr lang="en-US" altLang="en-US" sz="2133" b="1" dirty="0">
                <a:solidFill>
                  <a:prstClr val="black">
                    <a:lumMod val="50000"/>
                  </a:prstClr>
                </a:solidFill>
                <a:latin typeface="Times New Roman" pitchFamily="18" charset="0"/>
                <a:sym typeface="Arial"/>
              </a:rPr>
              <a:t> </a:t>
            </a:r>
            <a:r>
              <a:rPr lang="en-US" altLang="en-US" sz="2133" b="1" dirty="0" err="1">
                <a:solidFill>
                  <a:prstClr val="black">
                    <a:lumMod val="50000"/>
                  </a:prstClr>
                </a:solidFill>
                <a:latin typeface="Times New Roman" pitchFamily="18" charset="0"/>
                <a:sym typeface="Arial"/>
              </a:rPr>
              <a:t>hiểu</a:t>
            </a:r>
            <a:r>
              <a:rPr lang="en-US" altLang="en-US" sz="2133" b="1" dirty="0">
                <a:solidFill>
                  <a:prstClr val="black">
                    <a:lumMod val="50000"/>
                  </a:prstClr>
                </a:solidFill>
                <a:latin typeface="Times New Roman" pitchFamily="18" charset="0"/>
                <a:sym typeface="Arial"/>
              </a:rPr>
              <a:t> </a:t>
            </a:r>
            <a:r>
              <a:rPr lang="en-US" altLang="en-US" sz="2133" b="1" dirty="0" err="1">
                <a:solidFill>
                  <a:prstClr val="black">
                    <a:lumMod val="50000"/>
                  </a:prstClr>
                </a:solidFill>
                <a:latin typeface="Times New Roman" pitchFamily="18" charset="0"/>
                <a:sym typeface="Arial"/>
              </a:rPr>
              <a:t>cuộc</a:t>
            </a:r>
            <a:r>
              <a:rPr lang="en-US" altLang="en-US" sz="2133" b="1" dirty="0">
                <a:solidFill>
                  <a:prstClr val="black">
                    <a:lumMod val="50000"/>
                  </a:prstClr>
                </a:solidFill>
                <a:latin typeface="Times New Roman" pitchFamily="18" charset="0"/>
                <a:sym typeface="Arial"/>
              </a:rPr>
              <a:t> </a:t>
            </a:r>
            <a:r>
              <a:rPr lang="en-US" altLang="en-US" sz="2133" b="1" dirty="0" err="1">
                <a:solidFill>
                  <a:prstClr val="black">
                    <a:lumMod val="50000"/>
                  </a:prstClr>
                </a:solidFill>
                <a:latin typeface="Times New Roman" pitchFamily="18" charset="0"/>
                <a:sym typeface="Arial"/>
              </a:rPr>
              <a:t>Cách</a:t>
            </a:r>
            <a:r>
              <a:rPr lang="en-US" altLang="en-US" sz="2133" b="1" dirty="0">
                <a:solidFill>
                  <a:prstClr val="black">
                    <a:lumMod val="50000"/>
                  </a:prstClr>
                </a:solidFill>
                <a:latin typeface="Times New Roman" pitchFamily="18" charset="0"/>
                <a:sym typeface="Arial"/>
              </a:rPr>
              <a:t> </a:t>
            </a:r>
            <a:r>
              <a:rPr lang="en-US" altLang="en-US" sz="2133" b="1" dirty="0" err="1">
                <a:solidFill>
                  <a:prstClr val="black">
                    <a:lumMod val="50000"/>
                  </a:prstClr>
                </a:solidFill>
                <a:latin typeface="Times New Roman" pitchFamily="18" charset="0"/>
                <a:sym typeface="Arial"/>
              </a:rPr>
              <a:t>mạng</a:t>
            </a:r>
            <a:r>
              <a:rPr lang="en-US" altLang="en-US" sz="2133" b="1" dirty="0">
                <a:solidFill>
                  <a:prstClr val="black">
                    <a:lumMod val="50000"/>
                  </a:prstClr>
                </a:solidFill>
                <a:latin typeface="Times New Roman" pitchFamily="18" charset="0"/>
                <a:sym typeface="Arial"/>
              </a:rPr>
              <a:t> </a:t>
            </a:r>
            <a:r>
              <a:rPr lang="en-US" altLang="en-US" sz="2133" b="1" dirty="0" err="1">
                <a:solidFill>
                  <a:prstClr val="black">
                    <a:lumMod val="50000"/>
                  </a:prstClr>
                </a:solidFill>
                <a:latin typeface="Times New Roman" pitchFamily="18" charset="0"/>
                <a:sym typeface="Arial"/>
              </a:rPr>
              <a:t>tháng</a:t>
            </a:r>
            <a:r>
              <a:rPr lang="en-US" altLang="en-US" sz="2133" b="1" dirty="0">
                <a:solidFill>
                  <a:prstClr val="black">
                    <a:lumMod val="50000"/>
                  </a:prstClr>
                </a:solidFill>
                <a:latin typeface="Times New Roman" pitchFamily="18" charset="0"/>
                <a:sym typeface="Arial"/>
              </a:rPr>
              <a:t> Hai </a:t>
            </a:r>
            <a:r>
              <a:rPr lang="en-US" altLang="en-US" sz="2133" b="1" dirty="0" err="1">
                <a:solidFill>
                  <a:prstClr val="black">
                    <a:lumMod val="50000"/>
                  </a:prstClr>
                </a:solidFill>
                <a:latin typeface="Times New Roman" pitchFamily="18" charset="0"/>
                <a:sym typeface="Arial"/>
              </a:rPr>
              <a:t>và</a:t>
            </a:r>
            <a:r>
              <a:rPr lang="en-US" altLang="en-US" sz="2133" b="1" dirty="0">
                <a:solidFill>
                  <a:prstClr val="black">
                    <a:lumMod val="50000"/>
                  </a:prstClr>
                </a:solidFill>
                <a:latin typeface="Times New Roman" pitchFamily="18" charset="0"/>
                <a:sym typeface="Arial"/>
              </a:rPr>
              <a:t> </a:t>
            </a:r>
            <a:r>
              <a:rPr lang="en-US" altLang="en-US" sz="2133" b="1" dirty="0" err="1">
                <a:solidFill>
                  <a:prstClr val="black">
                    <a:lumMod val="50000"/>
                  </a:prstClr>
                </a:solidFill>
                <a:latin typeface="Times New Roman" pitchFamily="18" charset="0"/>
                <a:sym typeface="Arial"/>
              </a:rPr>
              <a:t>cuộc</a:t>
            </a:r>
            <a:r>
              <a:rPr lang="en-US" altLang="en-US" sz="2133" b="1" dirty="0">
                <a:solidFill>
                  <a:prstClr val="black">
                    <a:lumMod val="50000"/>
                  </a:prstClr>
                </a:solidFill>
                <a:latin typeface="Times New Roman" pitchFamily="18" charset="0"/>
                <a:sym typeface="Arial"/>
              </a:rPr>
              <a:t> </a:t>
            </a:r>
            <a:r>
              <a:rPr lang="en-US" altLang="en-US" sz="2133" b="1" dirty="0" err="1">
                <a:solidFill>
                  <a:prstClr val="black">
                    <a:lumMod val="50000"/>
                  </a:prstClr>
                </a:solidFill>
                <a:latin typeface="Times New Roman" pitchFamily="18" charset="0"/>
                <a:sym typeface="Arial"/>
              </a:rPr>
              <a:t>Cách</a:t>
            </a:r>
            <a:r>
              <a:rPr lang="en-US" altLang="en-US" sz="2133" b="1" dirty="0">
                <a:solidFill>
                  <a:prstClr val="black">
                    <a:lumMod val="50000"/>
                  </a:prstClr>
                </a:solidFill>
                <a:latin typeface="Times New Roman" pitchFamily="18" charset="0"/>
                <a:sym typeface="Arial"/>
              </a:rPr>
              <a:t> </a:t>
            </a:r>
            <a:r>
              <a:rPr lang="en-US" altLang="en-US" sz="2133" b="1" dirty="0" err="1">
                <a:solidFill>
                  <a:prstClr val="black">
                    <a:lumMod val="50000"/>
                  </a:prstClr>
                </a:solidFill>
                <a:latin typeface="Times New Roman" pitchFamily="18" charset="0"/>
                <a:sym typeface="Arial"/>
              </a:rPr>
              <a:t>mạng</a:t>
            </a:r>
            <a:r>
              <a:rPr lang="en-US" altLang="en-US" sz="2133" b="1" dirty="0">
                <a:solidFill>
                  <a:prstClr val="black">
                    <a:lumMod val="50000"/>
                  </a:prstClr>
                </a:solidFill>
                <a:latin typeface="Times New Roman" pitchFamily="18" charset="0"/>
                <a:sym typeface="Arial"/>
              </a:rPr>
              <a:t> </a:t>
            </a:r>
            <a:r>
              <a:rPr lang="en-US" altLang="en-US" sz="2133" b="1" dirty="0" err="1">
                <a:solidFill>
                  <a:prstClr val="black">
                    <a:lumMod val="50000"/>
                  </a:prstClr>
                </a:solidFill>
                <a:latin typeface="Times New Roman" pitchFamily="18" charset="0"/>
                <a:sym typeface="Arial"/>
              </a:rPr>
              <a:t>tháng</a:t>
            </a:r>
            <a:r>
              <a:rPr lang="en-US" altLang="en-US" sz="2133" b="1" dirty="0">
                <a:solidFill>
                  <a:prstClr val="black">
                    <a:lumMod val="50000"/>
                  </a:prstClr>
                </a:solidFill>
                <a:latin typeface="Times New Roman" pitchFamily="18" charset="0"/>
                <a:sym typeface="Arial"/>
              </a:rPr>
              <a:t> </a:t>
            </a:r>
            <a:r>
              <a:rPr lang="en-US" altLang="en-US" sz="2133" b="1" dirty="0" err="1">
                <a:solidFill>
                  <a:prstClr val="black">
                    <a:lumMod val="50000"/>
                  </a:prstClr>
                </a:solidFill>
                <a:latin typeface="Times New Roman" pitchFamily="18" charset="0"/>
                <a:sym typeface="Arial"/>
              </a:rPr>
              <a:t>Mười</a:t>
            </a:r>
            <a:r>
              <a:rPr lang="en-US" altLang="en-US" sz="2133" b="1" dirty="0">
                <a:solidFill>
                  <a:prstClr val="black">
                    <a:lumMod val="50000"/>
                  </a:prstClr>
                </a:solidFill>
                <a:latin typeface="Times New Roman" pitchFamily="18" charset="0"/>
                <a:sym typeface="Arial"/>
              </a:rPr>
              <a:t> </a:t>
            </a:r>
            <a:r>
              <a:rPr lang="en-US" altLang="en-US" sz="2133" b="1" dirty="0" err="1">
                <a:solidFill>
                  <a:prstClr val="black">
                    <a:lumMod val="50000"/>
                  </a:prstClr>
                </a:solidFill>
                <a:latin typeface="Times New Roman" pitchFamily="18" charset="0"/>
                <a:sym typeface="Arial"/>
              </a:rPr>
              <a:t>năm</a:t>
            </a:r>
            <a:r>
              <a:rPr lang="en-US" altLang="en-US" sz="2133" b="1" dirty="0">
                <a:solidFill>
                  <a:prstClr val="black">
                    <a:lumMod val="50000"/>
                  </a:prstClr>
                </a:solidFill>
                <a:latin typeface="Times New Roman" pitchFamily="18" charset="0"/>
                <a:sym typeface="Arial"/>
              </a:rPr>
              <a:t> 1917 </a:t>
            </a:r>
            <a:r>
              <a:rPr lang="en-US" altLang="en-US" sz="2133" b="1" dirty="0" err="1">
                <a:solidFill>
                  <a:prstClr val="black">
                    <a:lumMod val="50000"/>
                  </a:prstClr>
                </a:solidFill>
                <a:latin typeface="Times New Roman" pitchFamily="18" charset="0"/>
                <a:sym typeface="Arial"/>
              </a:rPr>
              <a:t>với</a:t>
            </a:r>
            <a:r>
              <a:rPr lang="en-US" altLang="en-US" sz="2133" b="1" dirty="0">
                <a:solidFill>
                  <a:prstClr val="black">
                    <a:lumMod val="50000"/>
                  </a:prstClr>
                </a:solidFill>
                <a:latin typeface="Times New Roman" pitchFamily="18" charset="0"/>
                <a:sym typeface="Arial"/>
              </a:rPr>
              <a:t> </a:t>
            </a:r>
            <a:r>
              <a:rPr lang="en-US" altLang="en-US" sz="2133" b="1" dirty="0" err="1">
                <a:solidFill>
                  <a:prstClr val="black">
                    <a:lumMod val="50000"/>
                  </a:prstClr>
                </a:solidFill>
                <a:latin typeface="Times New Roman" pitchFamily="18" charset="0"/>
                <a:sym typeface="Arial"/>
              </a:rPr>
              <a:t>nội</a:t>
            </a:r>
            <a:r>
              <a:rPr lang="en-US" altLang="en-US" sz="2133" b="1" dirty="0">
                <a:solidFill>
                  <a:prstClr val="black">
                    <a:lumMod val="50000"/>
                  </a:prstClr>
                </a:solidFill>
                <a:latin typeface="Times New Roman" pitchFamily="18" charset="0"/>
                <a:sym typeface="Arial"/>
              </a:rPr>
              <a:t> dung </a:t>
            </a:r>
            <a:r>
              <a:rPr lang="en-US" altLang="en-US" sz="2133" b="1" dirty="0" err="1">
                <a:solidFill>
                  <a:prstClr val="black">
                    <a:lumMod val="50000"/>
                  </a:prstClr>
                </a:solidFill>
                <a:latin typeface="Times New Roman" pitchFamily="18" charset="0"/>
                <a:sym typeface="Arial"/>
              </a:rPr>
              <a:t>sau</a:t>
            </a:r>
            <a:r>
              <a:rPr lang="en-US" altLang="en-US" sz="2133" b="1" dirty="0">
                <a:solidFill>
                  <a:prstClr val="black">
                    <a:lumMod val="50000"/>
                  </a:prstClr>
                </a:solidFill>
                <a:latin typeface="Times New Roman" pitchFamily="18" charset="0"/>
                <a:sym typeface="Arial"/>
              </a:rPr>
              <a:t>: </a:t>
            </a:r>
          </a:p>
        </p:txBody>
      </p:sp>
      <p:sp>
        <p:nvSpPr>
          <p:cNvPr id="47" name="Rectangle 46"/>
          <p:cNvSpPr/>
          <p:nvPr/>
        </p:nvSpPr>
        <p:spPr>
          <a:xfrm>
            <a:off x="7323266" y="889000"/>
            <a:ext cx="4704071" cy="12812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latin typeface="Calibri"/>
              <a:sym typeface="Arial"/>
            </a:endParaRPr>
          </a:p>
        </p:txBody>
      </p:sp>
      <p:sp>
        <p:nvSpPr>
          <p:cNvPr id="48" name="Rectangle 47"/>
          <p:cNvSpPr/>
          <p:nvPr/>
        </p:nvSpPr>
        <p:spPr>
          <a:xfrm>
            <a:off x="7325708" y="6121400"/>
            <a:ext cx="4693563" cy="736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latin typeface="Calibri"/>
              <a:sym typeface="Arial"/>
            </a:endParaRPr>
          </a:p>
        </p:txBody>
      </p:sp>
    </p:spTree>
    <p:extLst>
      <p:ext uri="{BB962C8B-B14F-4D97-AF65-F5344CB8AC3E}">
        <p14:creationId xmlns:p14="http://schemas.microsoft.com/office/powerpoint/2010/main" val="211118628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47"/>
                                        </p:tgtEl>
                                      </p:cBhvr>
                                    </p:animEffect>
                                    <p:set>
                                      <p:cBhvr>
                                        <p:cTn id="7" dur="1" fill="hold">
                                          <p:stCondLst>
                                            <p:cond delay="499"/>
                                          </p:stCondLst>
                                        </p:cTn>
                                        <p:tgtEl>
                                          <p:spTgt spid="4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grpId="0" nodeType="clickEffect">
                                  <p:stCondLst>
                                    <p:cond delay="0"/>
                                  </p:stCondLst>
                                  <p:childTnLst>
                                    <p:animEffect transition="out" filter="randombar(horizontal)">
                                      <p:cBhvr>
                                        <p:cTn id="11" dur="500"/>
                                        <p:tgtEl>
                                          <p:spTgt spid="38"/>
                                        </p:tgtEl>
                                      </p:cBhvr>
                                    </p:animEffect>
                                    <p:set>
                                      <p:cBhvr>
                                        <p:cTn id="12" dur="1" fill="hold">
                                          <p:stCondLst>
                                            <p:cond delay="499"/>
                                          </p:stCondLst>
                                        </p:cTn>
                                        <p:tgtEl>
                                          <p:spTgt spid="3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4" presetClass="exit" presetSubtype="10" fill="hold" grpId="0" nodeType="clickEffect">
                                  <p:stCondLst>
                                    <p:cond delay="0"/>
                                  </p:stCondLst>
                                  <p:childTnLst>
                                    <p:animEffect transition="out" filter="randombar(horizontal)">
                                      <p:cBhvr>
                                        <p:cTn id="16" dur="500"/>
                                        <p:tgtEl>
                                          <p:spTgt spid="40"/>
                                        </p:tgtEl>
                                      </p:cBhvr>
                                    </p:animEffect>
                                    <p:set>
                                      <p:cBhvr>
                                        <p:cTn id="17" dur="1" fill="hold">
                                          <p:stCondLst>
                                            <p:cond delay="499"/>
                                          </p:stCondLst>
                                        </p:cTn>
                                        <p:tgtEl>
                                          <p:spTgt spid="40"/>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4" presetClass="exit" presetSubtype="10" fill="hold" grpId="0" nodeType="clickEffect">
                                  <p:stCondLst>
                                    <p:cond delay="0"/>
                                  </p:stCondLst>
                                  <p:childTnLst>
                                    <p:animEffect transition="out" filter="randombar(horizontal)">
                                      <p:cBhvr>
                                        <p:cTn id="21" dur="500"/>
                                        <p:tgtEl>
                                          <p:spTgt spid="42"/>
                                        </p:tgtEl>
                                      </p:cBhvr>
                                    </p:animEffect>
                                    <p:set>
                                      <p:cBhvr>
                                        <p:cTn id="22" dur="1" fill="hold">
                                          <p:stCondLst>
                                            <p:cond delay="499"/>
                                          </p:stCondLst>
                                        </p:cTn>
                                        <p:tgtEl>
                                          <p:spTgt spid="4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4" presetClass="exit" presetSubtype="10" fill="hold" grpId="0" nodeType="clickEffect">
                                  <p:stCondLst>
                                    <p:cond delay="0"/>
                                  </p:stCondLst>
                                  <p:childTnLst>
                                    <p:animEffect transition="out" filter="randombar(horizontal)">
                                      <p:cBhvr>
                                        <p:cTn id="26" dur="500"/>
                                        <p:tgtEl>
                                          <p:spTgt spid="44"/>
                                        </p:tgtEl>
                                      </p:cBhvr>
                                    </p:animEffect>
                                    <p:set>
                                      <p:cBhvr>
                                        <p:cTn id="27" dur="1" fill="hold">
                                          <p:stCondLst>
                                            <p:cond delay="499"/>
                                          </p:stCondLst>
                                        </p:cTn>
                                        <p:tgtEl>
                                          <p:spTgt spid="44"/>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4" presetClass="exit" presetSubtype="10" fill="hold" grpId="0" nodeType="clickEffect">
                                  <p:stCondLst>
                                    <p:cond delay="0"/>
                                  </p:stCondLst>
                                  <p:childTnLst>
                                    <p:animEffect transition="out" filter="randombar(horizontal)">
                                      <p:cBhvr>
                                        <p:cTn id="31" dur="500"/>
                                        <p:tgtEl>
                                          <p:spTgt spid="48"/>
                                        </p:tgtEl>
                                      </p:cBhvr>
                                    </p:animEffect>
                                    <p:set>
                                      <p:cBhvr>
                                        <p:cTn id="32" dur="1" fill="hold">
                                          <p:stCondLst>
                                            <p:cond delay="499"/>
                                          </p:stCondLst>
                                        </p:cTn>
                                        <p:tgtEl>
                                          <p:spTgt spid="4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40" grpId="0" animBg="1"/>
      <p:bldP spid="42" grpId="0" animBg="1"/>
      <p:bldP spid="44" grpId="0" animBg="1"/>
      <p:bldP spid="47" grpId="0" animBg="1"/>
      <p:bldP spid="4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sp>
        <p:nvSpPr>
          <p:cNvPr id="467" name="Google Shape;467;p24"/>
          <p:cNvSpPr txBox="1">
            <a:spLocks noGrp="1"/>
          </p:cNvSpPr>
          <p:nvPr>
            <p:ph type="title"/>
          </p:nvPr>
        </p:nvSpPr>
        <p:spPr>
          <a:xfrm>
            <a:off x="192100" y="745967"/>
            <a:ext cx="2856000" cy="3507200"/>
          </a:xfrm>
          <a:prstGeom prst="rect">
            <a:avLst/>
          </a:prstGeom>
        </p:spPr>
        <p:txBody>
          <a:bodyPr spcFirstLastPara="1" wrap="square" lIns="121900" tIns="121900" rIns="121900" bIns="121900" anchor="ctr" anchorCtr="0">
            <a:noAutofit/>
          </a:bodyPr>
          <a:lstStyle/>
          <a:p>
            <a:endParaRPr/>
          </a:p>
        </p:txBody>
      </p:sp>
      <p:sp>
        <p:nvSpPr>
          <p:cNvPr id="468" name="Google Shape;468;p24"/>
          <p:cNvSpPr txBox="1">
            <a:spLocks noGrp="1"/>
          </p:cNvSpPr>
          <p:nvPr>
            <p:ph type="body" idx="1"/>
          </p:nvPr>
        </p:nvSpPr>
        <p:spPr>
          <a:xfrm>
            <a:off x="27709" y="177800"/>
            <a:ext cx="11887200" cy="889000"/>
          </a:xfrm>
          <a:prstGeom prst="rect">
            <a:avLst/>
          </a:prstGeom>
        </p:spPr>
        <p:txBody>
          <a:bodyPr spcFirstLastPara="1" wrap="square" lIns="121900" tIns="121900" rIns="121900" bIns="121900" anchor="t" anchorCtr="0">
            <a:noAutofit/>
          </a:bodyPr>
          <a:lstStyle/>
          <a:p>
            <a:pPr marL="0" indent="0">
              <a:spcAft>
                <a:spcPts val="1333"/>
              </a:spcAft>
              <a:buNone/>
            </a:pPr>
            <a:endParaRPr lang="en-US" b="1">
              <a:solidFill>
                <a:schemeClr val="tx1">
                  <a:lumMod val="50000"/>
                </a:schemeClr>
              </a:solidFill>
              <a:latin typeface="Times New Roman" pitchFamily="18" charset="0"/>
              <a:cs typeface="Times New Roman" pitchFamily="18" charset="0"/>
            </a:endParaRPr>
          </a:p>
          <a:p>
            <a:pPr marL="0" indent="0">
              <a:spcAft>
                <a:spcPts val="1333"/>
              </a:spcAft>
              <a:buNone/>
            </a:pPr>
            <a:endParaRPr>
              <a:solidFill>
                <a:schemeClr val="tx1">
                  <a:lumMod val="50000"/>
                </a:schemeClr>
              </a:solidFill>
            </a:endParaRPr>
          </a:p>
        </p:txBody>
      </p:sp>
      <p:sp>
        <p:nvSpPr>
          <p:cNvPr id="470" name="Google Shape;470;p24"/>
          <p:cNvSpPr txBox="1">
            <a:spLocks noGrp="1"/>
          </p:cNvSpPr>
          <p:nvPr>
            <p:ph type="sldNum" idx="12"/>
          </p:nvPr>
        </p:nvSpPr>
        <p:spPr>
          <a:xfrm>
            <a:off x="10823979" y="557417"/>
            <a:ext cx="731600" cy="524800"/>
          </a:xfrm>
          <a:prstGeom prst="rect">
            <a:avLst/>
          </a:prstGeom>
        </p:spPr>
        <p:txBody>
          <a:bodyPr spcFirstLastPara="1" wrap="square" lIns="121900" tIns="121900" rIns="121900" bIns="121900" anchor="ctr" anchorCtr="0">
            <a:noAutofit/>
          </a:bodyPr>
          <a:lstStyle/>
          <a:p>
            <a:fld id="{00000000-1234-1234-1234-123412341234}" type="slidenum">
              <a:rPr lang="en">
                <a:solidFill>
                  <a:srgbClr val="A6BCC9"/>
                </a:solidFill>
              </a:rPr>
              <a:pPr/>
              <a:t>24</a:t>
            </a:fld>
            <a:endParaRPr>
              <a:solidFill>
                <a:srgbClr val="A6BCC9"/>
              </a:solidFill>
            </a:endParaRPr>
          </a:p>
        </p:txBody>
      </p:sp>
      <p:pic>
        <p:nvPicPr>
          <p:cNvPr id="5" name="Picture 2" descr="LeninsoanLuancuongthangT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00" y="177801"/>
            <a:ext cx="11277600" cy="6518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3127937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sp>
        <p:nvSpPr>
          <p:cNvPr id="468" name="Google Shape;468;p24"/>
          <p:cNvSpPr txBox="1">
            <a:spLocks noGrp="1"/>
          </p:cNvSpPr>
          <p:nvPr>
            <p:ph type="body" idx="1"/>
          </p:nvPr>
        </p:nvSpPr>
        <p:spPr>
          <a:xfrm>
            <a:off x="2625238" y="1890971"/>
            <a:ext cx="9052955" cy="2717075"/>
          </a:xfrm>
          <a:prstGeom prst="rect">
            <a:avLst/>
          </a:prstGeom>
        </p:spPr>
        <p:txBody>
          <a:bodyPr spcFirstLastPara="1" wrap="square" lIns="121900" tIns="121900" rIns="121900" bIns="121900" anchor="t" anchorCtr="0">
            <a:noAutofit/>
          </a:bodyPr>
          <a:lstStyle/>
          <a:p>
            <a:pPr marL="135464" indent="0" algn="just">
              <a:buNone/>
            </a:pPr>
            <a:r>
              <a:rPr lang="vi-VN" dirty="0" smtClean="0">
                <a:latin typeface="Times New Roman" panose="02020603050405020304" pitchFamily="18" charset="0"/>
                <a:ea typeface="Times New Roman" panose="02020603050405020304" pitchFamily="18" charset="0"/>
              </a:rPr>
              <a:t>– </a:t>
            </a:r>
            <a:r>
              <a:rPr lang="vi-VN" dirty="0">
                <a:latin typeface="Times New Roman" panose="02020603050405020304" pitchFamily="18" charset="0"/>
                <a:ea typeface="Times New Roman" panose="02020603050405020304" pitchFamily="18" charset="0"/>
              </a:rPr>
              <a:t>Nguyên nhân:</a:t>
            </a:r>
            <a:endParaRPr lang="en-US" sz="1800" dirty="0">
              <a:latin typeface="Times New Roman" panose="02020603050405020304" pitchFamily="18" charset="0"/>
              <a:ea typeface="Times New Roman" panose="02020603050405020304" pitchFamily="18" charset="0"/>
            </a:endParaRPr>
          </a:p>
          <a:p>
            <a:pPr marL="135464" indent="0" algn="just">
              <a:buNone/>
            </a:pPr>
            <a:r>
              <a:rPr lang="vi-VN" dirty="0">
                <a:latin typeface="Times New Roman" panose="02020603050405020304" pitchFamily="18" charset="0"/>
                <a:ea typeface="Times New Roman" panose="02020603050405020304" pitchFamily="18" charset="0"/>
              </a:rPr>
              <a:t>+ Sau Cách mạng tháng Hai năm 1917, ở Nga diễn ra tình trạng hai chính quyền song song tồn tại: Chính phủ tư sản lâm thời và các Xô viết đại biểu công nhân, binh lính. </a:t>
            </a:r>
            <a:endParaRPr lang="en-US" sz="1800" dirty="0">
              <a:latin typeface="Times New Roman" panose="02020603050405020304" pitchFamily="18" charset="0"/>
              <a:ea typeface="Times New Roman" panose="02020603050405020304" pitchFamily="18" charset="0"/>
            </a:endParaRPr>
          </a:p>
          <a:p>
            <a:pPr marL="135464" indent="0" algn="just">
              <a:buNone/>
            </a:pPr>
            <a:r>
              <a:rPr lang="vi-VN" dirty="0">
                <a:latin typeface="Times New Roman" panose="02020603050405020304" pitchFamily="18" charset="0"/>
                <a:ea typeface="Times New Roman" panose="02020603050405020304" pitchFamily="18" charset="0"/>
              </a:rPr>
              <a:t>+ Chính phủ tư sản theo đuổi chiến tranh, đàn áp nhân </a:t>
            </a:r>
            <a:r>
              <a:rPr lang="vi-VN" dirty="0" smtClean="0">
                <a:latin typeface="Times New Roman" panose="02020603050405020304" pitchFamily="18" charset="0"/>
                <a:ea typeface="Times New Roman" panose="02020603050405020304" pitchFamily="18" charset="0"/>
              </a:rPr>
              <a:t>dân</a:t>
            </a:r>
            <a:r>
              <a:rPr lang="en-US" dirty="0" smtClean="0">
                <a:latin typeface="Times New Roman" panose="02020603050405020304" pitchFamily="18" charset="0"/>
                <a:ea typeface="Times New Roman" panose="02020603050405020304" pitchFamily="18" charset="0"/>
              </a:rPr>
              <a:t>.</a:t>
            </a:r>
            <a:endParaRPr lang="en-US" sz="1800" dirty="0">
              <a:latin typeface="Times New Roman" panose="02020603050405020304" pitchFamily="18" charset="0"/>
              <a:ea typeface="Times New Roman" panose="02020603050405020304" pitchFamily="18" charset="0"/>
            </a:endParaRPr>
          </a:p>
          <a:p>
            <a:pPr marL="135464" indent="0" algn="just">
              <a:buNone/>
            </a:pPr>
            <a:r>
              <a:rPr lang="vi-VN" dirty="0">
                <a:latin typeface="Times New Roman" panose="02020603050405020304" pitchFamily="18" charset="0"/>
                <a:ea typeface="Times New Roman" panose="02020603050405020304" pitchFamily="18" charset="0"/>
              </a:rPr>
              <a:t>+ Trước tình hình đó, V. I. Lê-nin và Đảng Bôn-sê-vích Nga đã chuẩn bị kế hoạch tiếp tục làm cách mạng, lật đổ Chính phủ tư sản lâm thời.</a:t>
            </a:r>
            <a:endParaRPr lang="en-US" sz="1800" dirty="0">
              <a:latin typeface="Times New Roman" panose="02020603050405020304" pitchFamily="18" charset="0"/>
              <a:ea typeface="Times New Roman" panose="02020603050405020304" pitchFamily="18" charset="0"/>
            </a:endParaRPr>
          </a:p>
          <a:p>
            <a:pPr marL="0" indent="0">
              <a:spcAft>
                <a:spcPts val="1333"/>
              </a:spcAft>
              <a:buNone/>
            </a:pPr>
            <a:endParaRPr dirty="0">
              <a:solidFill>
                <a:schemeClr val="tx1">
                  <a:lumMod val="50000"/>
                </a:schemeClr>
              </a:solidFill>
            </a:endParaRPr>
          </a:p>
        </p:txBody>
      </p:sp>
      <p:sp>
        <p:nvSpPr>
          <p:cNvPr id="470" name="Google Shape;470;p24"/>
          <p:cNvSpPr txBox="1">
            <a:spLocks noGrp="1"/>
          </p:cNvSpPr>
          <p:nvPr>
            <p:ph type="sldNum" idx="12"/>
          </p:nvPr>
        </p:nvSpPr>
        <p:spPr>
          <a:xfrm>
            <a:off x="10823979" y="557417"/>
            <a:ext cx="731600" cy="524800"/>
          </a:xfrm>
          <a:prstGeom prst="rect">
            <a:avLst/>
          </a:prstGeom>
        </p:spPr>
        <p:txBody>
          <a:bodyPr spcFirstLastPara="1" wrap="square" lIns="121900" tIns="121900" rIns="121900" bIns="121900" anchor="ctr" anchorCtr="0">
            <a:noAutofit/>
          </a:bodyPr>
          <a:lstStyle/>
          <a:p>
            <a:fld id="{00000000-1234-1234-1234-123412341234}" type="slidenum">
              <a:rPr lang="en"/>
              <a:pPr/>
              <a:t>25</a:t>
            </a:fld>
            <a:endParaRPr/>
          </a:p>
        </p:txBody>
      </p:sp>
      <p:sp>
        <p:nvSpPr>
          <p:cNvPr id="5" name="Rectangle 4">
            <a:extLst>
              <a:ext uri="{FF2B5EF4-FFF2-40B4-BE49-F238E27FC236}">
                <a16:creationId xmlns:a16="http://schemas.microsoft.com/office/drawing/2014/main" id="{670ECDAC-8E33-6143-B5A4-836D72C0E97F}"/>
              </a:ext>
            </a:extLst>
          </p:cNvPr>
          <p:cNvSpPr/>
          <p:nvPr/>
        </p:nvSpPr>
        <p:spPr>
          <a:xfrm>
            <a:off x="2625239" y="1293801"/>
            <a:ext cx="8930339" cy="646331"/>
          </a:xfrm>
          <a:prstGeom prst="rect">
            <a:avLst/>
          </a:prstGeom>
        </p:spPr>
        <p:txBody>
          <a:bodyPr wrap="square">
            <a:spAutoFit/>
          </a:bodyPr>
          <a:lstStyle/>
          <a:p>
            <a:pPr algn="ctr" defTabSz="1219139">
              <a:buClr>
                <a:srgbClr val="000000"/>
              </a:buClr>
              <a:defRPr/>
            </a:pPr>
            <a:r>
              <a:rPr lang="en-US" sz="3600" b="1" kern="0" dirty="0">
                <a:solidFill>
                  <a:srgbClr val="000099"/>
                </a:solidFill>
                <a:latin typeface="Times New Roman" pitchFamily="18" charset="0"/>
                <a:cs typeface="Times New Roman" pitchFamily="18" charset="0"/>
                <a:sym typeface="Arial"/>
              </a:rPr>
              <a:t>1. Nguyên nhân và </a:t>
            </a:r>
            <a:r>
              <a:rPr lang="en-US" sz="3600" b="1" kern="0" dirty="0" err="1">
                <a:solidFill>
                  <a:srgbClr val="000099"/>
                </a:solidFill>
                <a:latin typeface="Times New Roman" pitchFamily="18" charset="0"/>
                <a:cs typeface="Times New Roman" pitchFamily="18" charset="0"/>
                <a:sym typeface="Arial"/>
              </a:rPr>
              <a:t>diễn</a:t>
            </a:r>
            <a:r>
              <a:rPr lang="en-US" sz="3600" b="1" kern="0" dirty="0">
                <a:solidFill>
                  <a:srgbClr val="000099"/>
                </a:solidFill>
                <a:latin typeface="Times New Roman" pitchFamily="18" charset="0"/>
                <a:cs typeface="Times New Roman" pitchFamily="18" charset="0"/>
                <a:sym typeface="Arial"/>
              </a:rPr>
              <a:t> </a:t>
            </a:r>
            <a:r>
              <a:rPr lang="en-US" sz="3600" b="1" kern="0" dirty="0" err="1">
                <a:solidFill>
                  <a:srgbClr val="000099"/>
                </a:solidFill>
                <a:latin typeface="Times New Roman" pitchFamily="18" charset="0"/>
                <a:cs typeface="Times New Roman" pitchFamily="18" charset="0"/>
                <a:sym typeface="Arial"/>
              </a:rPr>
              <a:t>biến</a:t>
            </a:r>
            <a:r>
              <a:rPr lang="en-US" sz="3600" b="1" kern="0" dirty="0">
                <a:solidFill>
                  <a:srgbClr val="000099"/>
                </a:solidFill>
                <a:latin typeface="Times New Roman" pitchFamily="18" charset="0"/>
                <a:cs typeface="Times New Roman" pitchFamily="18" charset="0"/>
                <a:sym typeface="Arial"/>
              </a:rPr>
              <a:t> </a:t>
            </a:r>
            <a:r>
              <a:rPr lang="en-US" sz="3600" b="1" kern="0" dirty="0" err="1">
                <a:solidFill>
                  <a:srgbClr val="000099"/>
                </a:solidFill>
                <a:latin typeface="Times New Roman" pitchFamily="18" charset="0"/>
                <a:cs typeface="Times New Roman" pitchFamily="18" charset="0"/>
                <a:sym typeface="Arial"/>
              </a:rPr>
              <a:t>chính</a:t>
            </a:r>
            <a:endParaRPr lang="en-US" sz="3600" b="1" kern="0" dirty="0">
              <a:solidFill>
                <a:srgbClr val="000099"/>
              </a:solidFill>
              <a:latin typeface="Times New Roman" pitchFamily="18" charset="0"/>
              <a:cs typeface="Times New Roman" pitchFamily="18" charset="0"/>
              <a:sym typeface="Arial"/>
            </a:endParaRPr>
          </a:p>
        </p:txBody>
      </p:sp>
      <p:grpSp>
        <p:nvGrpSpPr>
          <p:cNvPr id="6" name="组合 17">
            <a:extLst>
              <a:ext uri="{FF2B5EF4-FFF2-40B4-BE49-F238E27FC236}">
                <a16:creationId xmlns:a16="http://schemas.microsoft.com/office/drawing/2014/main" id="{21A0A677-A878-5B47-9F3D-57B22A52FF95}"/>
              </a:ext>
            </a:extLst>
          </p:cNvPr>
          <p:cNvGrpSpPr>
            <a:grpSpLocks/>
          </p:cNvGrpSpPr>
          <p:nvPr/>
        </p:nvGrpSpPr>
        <p:grpSpPr bwMode="auto">
          <a:xfrm>
            <a:off x="3396154" y="425087"/>
            <a:ext cx="8159424" cy="914400"/>
            <a:chOff x="2855" y="3087"/>
            <a:chExt cx="11247" cy="2382"/>
          </a:xfrm>
        </p:grpSpPr>
        <p:sp>
          <p:nvSpPr>
            <p:cNvPr id="7" name="剪去单角的矩形 13">
              <a:extLst>
                <a:ext uri="{FF2B5EF4-FFF2-40B4-BE49-F238E27FC236}">
                  <a16:creationId xmlns:a16="http://schemas.microsoft.com/office/drawing/2014/main" id="{36350EF8-B9BF-A04D-9009-156795989301}"/>
                </a:ext>
              </a:extLst>
            </p:cNvPr>
            <p:cNvSpPr/>
            <p:nvPr/>
          </p:nvSpPr>
          <p:spPr>
            <a:xfrm flipV="1">
              <a:off x="2855" y="3087"/>
              <a:ext cx="11247" cy="2382"/>
            </a:xfrm>
            <a:prstGeom prst="snip1Rect">
              <a:avLst>
                <a:gd name="adj" fmla="val 50000"/>
              </a:avLst>
            </a:prstGeom>
            <a:noFill/>
            <a:ln w="25400">
              <a:solidFill>
                <a:srgbClr val="E94B5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8">
                <a:defRPr/>
              </a:pPr>
              <a:endParaRPr lang="zh-CN" altLang="en-US">
                <a:solidFill>
                  <a:srgbClr val="FFFFFF"/>
                </a:solidFill>
                <a:latin typeface="Arial"/>
                <a:ea typeface="楷体"/>
              </a:endParaRPr>
            </a:p>
          </p:txBody>
        </p:sp>
        <p:sp>
          <p:nvSpPr>
            <p:cNvPr id="8" name="剪去单角的矩形 14">
              <a:extLst>
                <a:ext uri="{FF2B5EF4-FFF2-40B4-BE49-F238E27FC236}">
                  <a16:creationId xmlns:a16="http://schemas.microsoft.com/office/drawing/2014/main" id="{1ECA94BD-ED06-744B-A96D-44E3D1949F9D}"/>
                </a:ext>
              </a:extLst>
            </p:cNvPr>
            <p:cNvSpPr/>
            <p:nvPr/>
          </p:nvSpPr>
          <p:spPr>
            <a:xfrm flipV="1">
              <a:off x="2942" y="3277"/>
              <a:ext cx="10912" cy="2001"/>
            </a:xfrm>
            <a:prstGeom prst="snip1Rect">
              <a:avLst>
                <a:gd name="adj" fmla="val 50000"/>
              </a:avLst>
            </a:prstGeom>
            <a:noFill/>
            <a:ln w="12700" cmpd="sng">
              <a:solidFill>
                <a:srgbClr val="E94B52"/>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8">
                <a:defRPr/>
              </a:pPr>
              <a:endParaRPr lang="zh-CN" altLang="en-US">
                <a:solidFill>
                  <a:srgbClr val="FFFFFF"/>
                </a:solidFill>
                <a:latin typeface="Arial"/>
                <a:ea typeface="楷体"/>
              </a:endParaRPr>
            </a:p>
          </p:txBody>
        </p:sp>
      </p:grpSp>
      <p:sp>
        <p:nvSpPr>
          <p:cNvPr id="9" name="Google Shape;390;p39"/>
          <p:cNvSpPr txBox="1">
            <a:spLocks/>
          </p:cNvSpPr>
          <p:nvPr/>
        </p:nvSpPr>
        <p:spPr>
          <a:xfrm>
            <a:off x="3813564" y="268129"/>
            <a:ext cx="8448364" cy="814088"/>
          </a:xfrm>
          <a:prstGeom prst="rect">
            <a:avLst/>
          </a:prstGeom>
          <a:noFill/>
          <a:ln>
            <a:noFill/>
          </a:ln>
        </p:spPr>
        <p:txBody>
          <a:bodyPr spcFirstLastPara="1" vert="horz" wrap="square" lIns="121900" tIns="121900" rIns="121900" bIns="121900" rtlCol="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2000"/>
              <a:buFont typeface="Roboto Slab Regular"/>
              <a:buNone/>
              <a:defRPr sz="2000" b="0" i="0" u="none" strike="noStrike" cap="none">
                <a:solidFill>
                  <a:schemeClr val="lt1"/>
                </a:solidFill>
                <a:latin typeface="Roboto Slab Regular"/>
                <a:ea typeface="Roboto Slab Regular"/>
                <a:cs typeface="Roboto Slab Regular"/>
                <a:sym typeface="Roboto Slab Regular"/>
              </a:defRPr>
            </a:lvl1pPr>
            <a:lvl2pPr marR="0" lvl="1" algn="l" rtl="0">
              <a:lnSpc>
                <a:spcPct val="100000"/>
              </a:lnSpc>
              <a:spcBef>
                <a:spcPts val="0"/>
              </a:spcBef>
              <a:spcAft>
                <a:spcPts val="0"/>
              </a:spcAft>
              <a:buClr>
                <a:schemeClr val="lt1"/>
              </a:buClr>
              <a:buSzPts val="2000"/>
              <a:buFont typeface="Roboto Slab Regular"/>
              <a:buNone/>
              <a:defRPr sz="2000" b="0" i="0" u="none" strike="noStrike" cap="none">
                <a:solidFill>
                  <a:schemeClr val="lt1"/>
                </a:solidFill>
                <a:latin typeface="Roboto Slab Regular"/>
                <a:ea typeface="Roboto Slab Regular"/>
                <a:cs typeface="Roboto Slab Regular"/>
                <a:sym typeface="Roboto Slab Regular"/>
              </a:defRPr>
            </a:lvl2pPr>
            <a:lvl3pPr marR="0" lvl="2" algn="l" rtl="0">
              <a:lnSpc>
                <a:spcPct val="100000"/>
              </a:lnSpc>
              <a:spcBef>
                <a:spcPts val="0"/>
              </a:spcBef>
              <a:spcAft>
                <a:spcPts val="0"/>
              </a:spcAft>
              <a:buClr>
                <a:schemeClr val="lt1"/>
              </a:buClr>
              <a:buSzPts val="2000"/>
              <a:buFont typeface="Roboto Slab Regular"/>
              <a:buNone/>
              <a:defRPr sz="2000" b="0" i="0" u="none" strike="noStrike" cap="none">
                <a:solidFill>
                  <a:schemeClr val="lt1"/>
                </a:solidFill>
                <a:latin typeface="Roboto Slab Regular"/>
                <a:ea typeface="Roboto Slab Regular"/>
                <a:cs typeface="Roboto Slab Regular"/>
                <a:sym typeface="Roboto Slab Regular"/>
              </a:defRPr>
            </a:lvl3pPr>
            <a:lvl4pPr marR="0" lvl="3" algn="l" rtl="0">
              <a:lnSpc>
                <a:spcPct val="100000"/>
              </a:lnSpc>
              <a:spcBef>
                <a:spcPts val="0"/>
              </a:spcBef>
              <a:spcAft>
                <a:spcPts val="0"/>
              </a:spcAft>
              <a:buClr>
                <a:schemeClr val="lt1"/>
              </a:buClr>
              <a:buSzPts val="2000"/>
              <a:buFont typeface="Roboto Slab Regular"/>
              <a:buNone/>
              <a:defRPr sz="2000" b="0" i="0" u="none" strike="noStrike" cap="none">
                <a:solidFill>
                  <a:schemeClr val="lt1"/>
                </a:solidFill>
                <a:latin typeface="Roboto Slab Regular"/>
                <a:ea typeface="Roboto Slab Regular"/>
                <a:cs typeface="Roboto Slab Regular"/>
                <a:sym typeface="Roboto Slab Regular"/>
              </a:defRPr>
            </a:lvl4pPr>
            <a:lvl5pPr marR="0" lvl="4" algn="l" rtl="0">
              <a:lnSpc>
                <a:spcPct val="100000"/>
              </a:lnSpc>
              <a:spcBef>
                <a:spcPts val="0"/>
              </a:spcBef>
              <a:spcAft>
                <a:spcPts val="0"/>
              </a:spcAft>
              <a:buClr>
                <a:schemeClr val="lt1"/>
              </a:buClr>
              <a:buSzPts val="2000"/>
              <a:buFont typeface="Roboto Slab Regular"/>
              <a:buNone/>
              <a:defRPr sz="2000" b="0" i="0" u="none" strike="noStrike" cap="none">
                <a:solidFill>
                  <a:schemeClr val="lt1"/>
                </a:solidFill>
                <a:latin typeface="Roboto Slab Regular"/>
                <a:ea typeface="Roboto Slab Regular"/>
                <a:cs typeface="Roboto Slab Regular"/>
                <a:sym typeface="Roboto Slab Regular"/>
              </a:defRPr>
            </a:lvl5pPr>
            <a:lvl6pPr marR="0" lvl="5" algn="l" rtl="0">
              <a:lnSpc>
                <a:spcPct val="100000"/>
              </a:lnSpc>
              <a:spcBef>
                <a:spcPts val="0"/>
              </a:spcBef>
              <a:spcAft>
                <a:spcPts val="0"/>
              </a:spcAft>
              <a:buClr>
                <a:schemeClr val="lt1"/>
              </a:buClr>
              <a:buSzPts val="2000"/>
              <a:buFont typeface="Roboto Slab Regular"/>
              <a:buNone/>
              <a:defRPr sz="2000" b="0" i="0" u="none" strike="noStrike" cap="none">
                <a:solidFill>
                  <a:schemeClr val="lt1"/>
                </a:solidFill>
                <a:latin typeface="Roboto Slab Regular"/>
                <a:ea typeface="Roboto Slab Regular"/>
                <a:cs typeface="Roboto Slab Regular"/>
                <a:sym typeface="Roboto Slab Regular"/>
              </a:defRPr>
            </a:lvl6pPr>
            <a:lvl7pPr marR="0" lvl="6" algn="l" rtl="0">
              <a:lnSpc>
                <a:spcPct val="100000"/>
              </a:lnSpc>
              <a:spcBef>
                <a:spcPts val="0"/>
              </a:spcBef>
              <a:spcAft>
                <a:spcPts val="0"/>
              </a:spcAft>
              <a:buClr>
                <a:schemeClr val="lt1"/>
              </a:buClr>
              <a:buSzPts val="2000"/>
              <a:buFont typeface="Roboto Slab Regular"/>
              <a:buNone/>
              <a:defRPr sz="2000" b="0" i="0" u="none" strike="noStrike" cap="none">
                <a:solidFill>
                  <a:schemeClr val="lt1"/>
                </a:solidFill>
                <a:latin typeface="Roboto Slab Regular"/>
                <a:ea typeface="Roboto Slab Regular"/>
                <a:cs typeface="Roboto Slab Regular"/>
                <a:sym typeface="Roboto Slab Regular"/>
              </a:defRPr>
            </a:lvl7pPr>
            <a:lvl8pPr marR="0" lvl="7" algn="l" rtl="0">
              <a:lnSpc>
                <a:spcPct val="100000"/>
              </a:lnSpc>
              <a:spcBef>
                <a:spcPts val="0"/>
              </a:spcBef>
              <a:spcAft>
                <a:spcPts val="0"/>
              </a:spcAft>
              <a:buClr>
                <a:schemeClr val="lt1"/>
              </a:buClr>
              <a:buSzPts val="2000"/>
              <a:buFont typeface="Roboto Slab Regular"/>
              <a:buNone/>
              <a:defRPr sz="2000" b="0" i="0" u="none" strike="noStrike" cap="none">
                <a:solidFill>
                  <a:schemeClr val="lt1"/>
                </a:solidFill>
                <a:latin typeface="Roboto Slab Regular"/>
                <a:ea typeface="Roboto Slab Regular"/>
                <a:cs typeface="Roboto Slab Regular"/>
                <a:sym typeface="Roboto Slab Regular"/>
              </a:defRPr>
            </a:lvl8pPr>
            <a:lvl9pPr marR="0" lvl="8" algn="l" rtl="0">
              <a:lnSpc>
                <a:spcPct val="100000"/>
              </a:lnSpc>
              <a:spcBef>
                <a:spcPts val="0"/>
              </a:spcBef>
              <a:spcAft>
                <a:spcPts val="0"/>
              </a:spcAft>
              <a:buClr>
                <a:schemeClr val="lt1"/>
              </a:buClr>
              <a:buSzPts val="2000"/>
              <a:buFont typeface="Roboto Slab Regular"/>
              <a:buNone/>
              <a:defRPr sz="2000" b="0" i="0" u="none" strike="noStrike" cap="none">
                <a:solidFill>
                  <a:schemeClr val="lt1"/>
                </a:solidFill>
                <a:latin typeface="Roboto Slab Regular"/>
                <a:ea typeface="Roboto Slab Regular"/>
                <a:cs typeface="Roboto Slab Regular"/>
                <a:sym typeface="Roboto Slab Regular"/>
              </a:defRPr>
            </a:lvl9pPr>
          </a:lstStyle>
          <a:p>
            <a:r>
              <a:rPr lang="en-US" sz="2400" b="1" kern="0" dirty="0" smtClean="0">
                <a:solidFill>
                  <a:schemeClr val="tx1"/>
                </a:solidFill>
                <a:latin typeface="Times" panose="02020603050405020304" pitchFamily="18" charset="0"/>
                <a:cs typeface="Times" panose="02020603050405020304" pitchFamily="18" charset="0"/>
              </a:rPr>
              <a:t>BÀI 13: CÁCH MẠNG THÁNG MƯỜI NGA NĂM 1917</a:t>
            </a:r>
            <a:endParaRPr lang="vi-VN" sz="2400" b="1" kern="0" dirty="0">
              <a:solidFill>
                <a:schemeClr val="tx1"/>
              </a:solidFill>
              <a:latin typeface="Times" panose="02020603050405020304" pitchFamily="18" charset="0"/>
              <a:cs typeface="Times" panose="02020603050405020304" pitchFamily="18" charset="0"/>
            </a:endParaRPr>
          </a:p>
        </p:txBody>
      </p:sp>
      <p:sp>
        <p:nvSpPr>
          <p:cNvPr id="10" name="Google Shape;468;p24"/>
          <p:cNvSpPr txBox="1">
            <a:spLocks/>
          </p:cNvSpPr>
          <p:nvPr/>
        </p:nvSpPr>
        <p:spPr>
          <a:xfrm>
            <a:off x="352697" y="4255349"/>
            <a:ext cx="11839303" cy="234696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609585" marR="0" lvl="0" indent="-474121" algn="l" rtl="0">
              <a:lnSpc>
                <a:spcPct val="100000"/>
              </a:lnSpc>
              <a:spcBef>
                <a:spcPts val="800"/>
              </a:spcBef>
              <a:spcAft>
                <a:spcPts val="0"/>
              </a:spcAft>
              <a:buClr>
                <a:schemeClr val="dk2"/>
              </a:buClr>
              <a:buSzPts val="2000"/>
              <a:buFont typeface="Lato Light"/>
              <a:buChar char="○"/>
              <a:defRPr sz="2000" b="0" i="0" u="none" strike="noStrike" cap="none">
                <a:solidFill>
                  <a:schemeClr val="dk1"/>
                </a:solidFill>
                <a:latin typeface="Lato Light"/>
                <a:ea typeface="Lato Light"/>
                <a:cs typeface="Lato Light"/>
                <a:sym typeface="Lato Light"/>
              </a:defRPr>
            </a:lvl1pPr>
            <a:lvl2pPr marL="1219170" marR="0" lvl="1" indent="-474121" algn="l" rtl="0">
              <a:lnSpc>
                <a:spcPct val="100000"/>
              </a:lnSpc>
              <a:spcBef>
                <a:spcPts val="1333"/>
              </a:spcBef>
              <a:spcAft>
                <a:spcPts val="0"/>
              </a:spcAft>
              <a:buClr>
                <a:schemeClr val="dk2"/>
              </a:buClr>
              <a:buSzPts val="2000"/>
              <a:buFont typeface="Lato Light"/>
              <a:buChar char="◦"/>
              <a:defRPr sz="2000" b="0" i="0" u="none" strike="noStrike" cap="none">
                <a:solidFill>
                  <a:schemeClr val="dk1"/>
                </a:solidFill>
                <a:latin typeface="Lato Light"/>
                <a:ea typeface="Lato Light"/>
                <a:cs typeface="Lato Light"/>
                <a:sym typeface="Lato Light"/>
              </a:defRPr>
            </a:lvl2pPr>
            <a:lvl3pPr marL="1828754" marR="0" lvl="2" indent="-474121" algn="l" rtl="0">
              <a:lnSpc>
                <a:spcPct val="100000"/>
              </a:lnSpc>
              <a:spcBef>
                <a:spcPts val="1333"/>
              </a:spcBef>
              <a:spcAft>
                <a:spcPts val="0"/>
              </a:spcAft>
              <a:buClr>
                <a:schemeClr val="dk2"/>
              </a:buClr>
              <a:buSzPts val="2000"/>
              <a:buFont typeface="Lato Light"/>
              <a:buChar char="◦"/>
              <a:defRPr sz="2000" b="0" i="0" u="none" strike="noStrike" cap="none">
                <a:solidFill>
                  <a:schemeClr val="dk1"/>
                </a:solidFill>
                <a:latin typeface="Lato Light"/>
                <a:ea typeface="Lato Light"/>
                <a:cs typeface="Lato Light"/>
                <a:sym typeface="Lato Light"/>
              </a:defRPr>
            </a:lvl3pPr>
            <a:lvl4pPr marL="2438339" marR="0" lvl="3" indent="-474121" algn="l" rtl="0">
              <a:lnSpc>
                <a:spcPct val="100000"/>
              </a:lnSpc>
              <a:spcBef>
                <a:spcPts val="1333"/>
              </a:spcBef>
              <a:spcAft>
                <a:spcPts val="0"/>
              </a:spcAft>
              <a:buClr>
                <a:schemeClr val="dk1"/>
              </a:buClr>
              <a:buSzPts val="2000"/>
              <a:buFont typeface="Lato Light"/>
              <a:buChar char="◦"/>
              <a:defRPr sz="2000" b="0" i="0" u="none" strike="noStrike" cap="none">
                <a:solidFill>
                  <a:schemeClr val="dk1"/>
                </a:solidFill>
                <a:latin typeface="Lato Light"/>
                <a:ea typeface="Lato Light"/>
                <a:cs typeface="Lato Light"/>
                <a:sym typeface="Lato Light"/>
              </a:defRPr>
            </a:lvl4pPr>
            <a:lvl5pPr marL="3047924" marR="0" lvl="4" indent="-474121" algn="l" rtl="0">
              <a:lnSpc>
                <a:spcPct val="100000"/>
              </a:lnSpc>
              <a:spcBef>
                <a:spcPts val="1333"/>
              </a:spcBef>
              <a:spcAft>
                <a:spcPts val="0"/>
              </a:spcAft>
              <a:buClr>
                <a:schemeClr val="dk1"/>
              </a:buClr>
              <a:buSzPts val="2000"/>
              <a:buFont typeface="Lato Light"/>
              <a:buChar char="◦"/>
              <a:defRPr sz="2000" b="0" i="0" u="none" strike="noStrike" cap="none">
                <a:solidFill>
                  <a:schemeClr val="dk1"/>
                </a:solidFill>
                <a:latin typeface="Lato Light"/>
                <a:ea typeface="Lato Light"/>
                <a:cs typeface="Lato Light"/>
                <a:sym typeface="Lato Light"/>
              </a:defRPr>
            </a:lvl5pPr>
            <a:lvl6pPr marL="3657509" marR="0" lvl="5" indent="-474121" algn="l" rtl="0">
              <a:lnSpc>
                <a:spcPct val="100000"/>
              </a:lnSpc>
              <a:spcBef>
                <a:spcPts val="1333"/>
              </a:spcBef>
              <a:spcAft>
                <a:spcPts val="0"/>
              </a:spcAft>
              <a:buClr>
                <a:schemeClr val="dk1"/>
              </a:buClr>
              <a:buSzPts val="2000"/>
              <a:buFont typeface="Lato Light"/>
              <a:buChar char="◦"/>
              <a:defRPr sz="2000" b="0" i="0" u="none" strike="noStrike" cap="none">
                <a:solidFill>
                  <a:schemeClr val="dk1"/>
                </a:solidFill>
                <a:latin typeface="Lato Light"/>
                <a:ea typeface="Lato Light"/>
                <a:cs typeface="Lato Light"/>
                <a:sym typeface="Lato Light"/>
              </a:defRPr>
            </a:lvl6pPr>
            <a:lvl7pPr marL="4267093" marR="0" lvl="6" indent="-474121" algn="l" rtl="0">
              <a:lnSpc>
                <a:spcPct val="100000"/>
              </a:lnSpc>
              <a:spcBef>
                <a:spcPts val="1333"/>
              </a:spcBef>
              <a:spcAft>
                <a:spcPts val="0"/>
              </a:spcAft>
              <a:buClr>
                <a:schemeClr val="dk1"/>
              </a:buClr>
              <a:buSzPts val="2000"/>
              <a:buFont typeface="Lato Light"/>
              <a:buChar char="◦"/>
              <a:defRPr sz="2000" b="0" i="0" u="none" strike="noStrike" cap="none">
                <a:solidFill>
                  <a:schemeClr val="dk1"/>
                </a:solidFill>
                <a:latin typeface="Lato Light"/>
                <a:ea typeface="Lato Light"/>
                <a:cs typeface="Lato Light"/>
                <a:sym typeface="Lato Light"/>
              </a:defRPr>
            </a:lvl7pPr>
            <a:lvl8pPr marL="4876678" marR="0" lvl="7" indent="-474121" algn="l" rtl="0">
              <a:lnSpc>
                <a:spcPct val="100000"/>
              </a:lnSpc>
              <a:spcBef>
                <a:spcPts val="1333"/>
              </a:spcBef>
              <a:spcAft>
                <a:spcPts val="0"/>
              </a:spcAft>
              <a:buClr>
                <a:schemeClr val="dk1"/>
              </a:buClr>
              <a:buSzPts val="2000"/>
              <a:buFont typeface="Lato Light"/>
              <a:buChar char="◦"/>
              <a:defRPr sz="2000" b="0" i="0" u="none" strike="noStrike" cap="none">
                <a:solidFill>
                  <a:schemeClr val="dk1"/>
                </a:solidFill>
                <a:latin typeface="Lato Light"/>
                <a:ea typeface="Lato Light"/>
                <a:cs typeface="Lato Light"/>
                <a:sym typeface="Lato Light"/>
              </a:defRPr>
            </a:lvl8pPr>
            <a:lvl9pPr marL="5486263" marR="0" lvl="8" indent="-474121" algn="l" rtl="0">
              <a:lnSpc>
                <a:spcPct val="100000"/>
              </a:lnSpc>
              <a:spcBef>
                <a:spcPts val="1333"/>
              </a:spcBef>
              <a:spcAft>
                <a:spcPts val="1333"/>
              </a:spcAft>
              <a:buClr>
                <a:schemeClr val="dk1"/>
              </a:buClr>
              <a:buSzPts val="2000"/>
              <a:buFont typeface="Lato Light"/>
              <a:buChar char="◦"/>
              <a:defRPr sz="2000" b="0" i="0" u="none" strike="noStrike" cap="none">
                <a:solidFill>
                  <a:schemeClr val="dk1"/>
                </a:solidFill>
                <a:latin typeface="Lato Light"/>
                <a:ea typeface="Lato Light"/>
                <a:cs typeface="Lato Light"/>
                <a:sym typeface="Lato Light"/>
              </a:defRPr>
            </a:lvl9pPr>
          </a:lstStyle>
          <a:p>
            <a:pPr algn="just"/>
            <a:r>
              <a:rPr lang="vi-VN" dirty="0" smtClean="0">
                <a:latin typeface="Times New Roman" panose="02020603050405020304" pitchFamily="18" charset="0"/>
                <a:ea typeface="Times New Roman" panose="02020603050405020304" pitchFamily="18" charset="0"/>
              </a:rPr>
              <a:t>- </a:t>
            </a:r>
            <a:r>
              <a:rPr lang="vi-VN" dirty="0">
                <a:latin typeface="Times New Roman" panose="02020603050405020304" pitchFamily="18" charset="0"/>
                <a:ea typeface="Times New Roman" panose="02020603050405020304" pitchFamily="18" charset="0"/>
              </a:rPr>
              <a:t>Diễn biến chính:</a:t>
            </a:r>
            <a:endParaRPr lang="en-US" sz="1800" dirty="0">
              <a:latin typeface="Times New Roman" panose="02020603050405020304" pitchFamily="18" charset="0"/>
              <a:ea typeface="Times New Roman" panose="02020603050405020304" pitchFamily="18" charset="0"/>
            </a:endParaRPr>
          </a:p>
          <a:p>
            <a:pPr algn="just"/>
            <a:r>
              <a:rPr lang="vi-VN" dirty="0">
                <a:latin typeface="Times New Roman" panose="02020603050405020304" pitchFamily="18" charset="0"/>
                <a:ea typeface="Times New Roman" panose="02020603050405020304" pitchFamily="18" charset="0"/>
              </a:rPr>
              <a:t>+ Đêm 24 – 10 (6 – 11 theo dương lịch), quân khởi nghĩa đã chiếm được Pê-tơ-rô-grát (nay là Xanh Pê-téc-bua) và bao vây Cung điện Mùa Đông – nơi ẩn náu cuối cùng của chính quyền tư sản.</a:t>
            </a:r>
            <a:endParaRPr lang="en-US" sz="1800" dirty="0">
              <a:latin typeface="Times New Roman" panose="02020603050405020304" pitchFamily="18" charset="0"/>
              <a:ea typeface="Times New Roman" panose="02020603050405020304" pitchFamily="18" charset="0"/>
            </a:endParaRPr>
          </a:p>
          <a:p>
            <a:pPr algn="just"/>
            <a:r>
              <a:rPr lang="vi-VN" dirty="0">
                <a:latin typeface="Times New Roman" panose="02020603050405020304" pitchFamily="18" charset="0"/>
                <a:ea typeface="Times New Roman" panose="02020603050405020304" pitchFamily="18" charset="0"/>
              </a:rPr>
              <a:t>+ Đêm 25 – 10 (7 – 11), Cung điện Mùa Đông bị chiếm, Chính phủ tư sản lâm thời sup đổ. </a:t>
            </a:r>
            <a:endParaRPr lang="en-US" sz="1800" dirty="0">
              <a:latin typeface="Times New Roman" panose="02020603050405020304" pitchFamily="18" charset="0"/>
              <a:ea typeface="Times New Roman" panose="02020603050405020304" pitchFamily="18" charset="0"/>
            </a:endParaRPr>
          </a:p>
          <a:p>
            <a:r>
              <a:rPr lang="vi-VN" dirty="0">
                <a:latin typeface="Calibri" panose="020F0502020204030204" pitchFamily="34" charset="0"/>
                <a:ea typeface="Calibri" panose="020F0502020204030204" pitchFamily="34" charset="0"/>
                <a:cs typeface="Times New Roman" panose="02020603050405020304" pitchFamily="18" charset="0"/>
              </a:rPr>
              <a:t>+ Đầu năm 1918, Cách mạng đã giành được thắng lợi hoàn toàn.</a:t>
            </a:r>
            <a:endParaRPr lang="vi-VN" kern="0" dirty="0">
              <a:solidFill>
                <a:schemeClr val="tx1">
                  <a:lumMod val="50000"/>
                </a:schemeClr>
              </a:solidFill>
            </a:endParaRPr>
          </a:p>
        </p:txBody>
      </p:sp>
    </p:spTree>
    <p:extLst>
      <p:ext uri="{BB962C8B-B14F-4D97-AF65-F5344CB8AC3E}">
        <p14:creationId xmlns:p14="http://schemas.microsoft.com/office/powerpoint/2010/main" val="267298969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mph" presetSubtype="0" repeatCount="3000" fill="hold" grpId="0" nodeType="withEffect">
                                  <p:stCondLst>
                                    <p:cond delay="0"/>
                                  </p:stCondLst>
                                  <p:childTnLst>
                                    <p:animClr clrSpc="hsl" dir="cw">
                                      <p:cBhvr override="childStyle">
                                        <p:cTn id="6" dur="1000" fill="hold"/>
                                        <p:tgtEl>
                                          <p:spTgt spid="9"/>
                                        </p:tgtEl>
                                        <p:attrNameLst>
                                          <p:attrName>style.color</p:attrName>
                                        </p:attrNameLst>
                                      </p:cBhvr>
                                      <p:by>
                                        <p:hsl h="0" s="-70588" l="0"/>
                                      </p:by>
                                    </p:animClr>
                                    <p:animClr clrSpc="hsl" dir="cw">
                                      <p:cBhvr>
                                        <p:cTn id="7" dur="1000" fill="hold"/>
                                        <p:tgtEl>
                                          <p:spTgt spid="9"/>
                                        </p:tgtEl>
                                        <p:attrNameLst>
                                          <p:attrName>fillcolor</p:attrName>
                                        </p:attrNameLst>
                                      </p:cBhvr>
                                      <p:by>
                                        <p:hsl h="0" s="-70588" l="0"/>
                                      </p:by>
                                    </p:animClr>
                                    <p:animClr clrSpc="hsl" dir="cw">
                                      <p:cBhvr>
                                        <p:cTn id="8" dur="1000" fill="hold"/>
                                        <p:tgtEl>
                                          <p:spTgt spid="9"/>
                                        </p:tgtEl>
                                        <p:attrNameLst>
                                          <p:attrName>stroke.color</p:attrName>
                                        </p:attrNameLst>
                                      </p:cBhvr>
                                      <p:by>
                                        <p:hsl h="0" s="-70588" l="0"/>
                                      </p:by>
                                    </p:animClr>
                                    <p:set>
                                      <p:cBhvr>
                                        <p:cTn id="9" dur="1000" fill="hold"/>
                                        <p:tgtEl>
                                          <p:spTgt spid="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Diễn biến Cách mạng tháng Mười Nga _1917.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10821" y="177801"/>
            <a:ext cx="11677979" cy="6447727"/>
          </a:xfrm>
          <a:prstGeom prst="rect">
            <a:avLst/>
          </a:prstGeom>
        </p:spPr>
      </p:pic>
    </p:spTree>
    <p:extLst>
      <p:ext uri="{BB962C8B-B14F-4D97-AF65-F5344CB8AC3E}">
        <p14:creationId xmlns:p14="http://schemas.microsoft.com/office/powerpoint/2010/main" val="268360723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57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sp>
        <p:nvSpPr>
          <p:cNvPr id="468" name="Google Shape;468;p24"/>
          <p:cNvSpPr txBox="1">
            <a:spLocks noGrp="1"/>
          </p:cNvSpPr>
          <p:nvPr>
            <p:ph type="body" idx="1"/>
          </p:nvPr>
        </p:nvSpPr>
        <p:spPr>
          <a:xfrm>
            <a:off x="2625238" y="1890971"/>
            <a:ext cx="9052955" cy="2717075"/>
          </a:xfrm>
          <a:prstGeom prst="rect">
            <a:avLst/>
          </a:prstGeom>
        </p:spPr>
        <p:txBody>
          <a:bodyPr spcFirstLastPara="1" wrap="square" lIns="121900" tIns="121900" rIns="121900" bIns="121900" anchor="t" anchorCtr="0">
            <a:noAutofit/>
          </a:bodyPr>
          <a:lstStyle/>
          <a:p>
            <a:pPr marL="135464" indent="0" algn="just">
              <a:buNone/>
            </a:pPr>
            <a:r>
              <a:rPr lang="vi-VN" dirty="0" smtClean="0">
                <a:latin typeface="Times New Roman" panose="02020603050405020304" pitchFamily="18" charset="0"/>
                <a:ea typeface="Times New Roman" panose="02020603050405020304" pitchFamily="18" charset="0"/>
              </a:rPr>
              <a:t>– </a:t>
            </a:r>
            <a:r>
              <a:rPr lang="vi-VN" dirty="0">
                <a:latin typeface="Times New Roman" panose="02020603050405020304" pitchFamily="18" charset="0"/>
                <a:ea typeface="Times New Roman" panose="02020603050405020304" pitchFamily="18" charset="0"/>
              </a:rPr>
              <a:t>Nguyên nhân:</a:t>
            </a:r>
            <a:endParaRPr lang="en-US" sz="1800" dirty="0">
              <a:latin typeface="Times New Roman" panose="02020603050405020304" pitchFamily="18" charset="0"/>
              <a:ea typeface="Times New Roman" panose="02020603050405020304" pitchFamily="18" charset="0"/>
            </a:endParaRPr>
          </a:p>
          <a:p>
            <a:pPr marL="135464" indent="0" algn="just">
              <a:buNone/>
            </a:pPr>
            <a:r>
              <a:rPr lang="vi-VN" dirty="0">
                <a:latin typeface="Times New Roman" panose="02020603050405020304" pitchFamily="18" charset="0"/>
                <a:ea typeface="Times New Roman" panose="02020603050405020304" pitchFamily="18" charset="0"/>
              </a:rPr>
              <a:t>+ Sau Cách mạng tháng Hai năm 1917, ở Nga diễn ra tình trạng hai chính quyền song song tồn tại: Chính phủ tư sản lâm thời và các Xô viết đại biểu công nhân, binh lính. </a:t>
            </a:r>
            <a:endParaRPr lang="en-US" sz="1800" dirty="0">
              <a:latin typeface="Times New Roman" panose="02020603050405020304" pitchFamily="18" charset="0"/>
              <a:ea typeface="Times New Roman" panose="02020603050405020304" pitchFamily="18" charset="0"/>
            </a:endParaRPr>
          </a:p>
          <a:p>
            <a:pPr marL="135464" indent="0" algn="just">
              <a:buNone/>
            </a:pPr>
            <a:r>
              <a:rPr lang="vi-VN" dirty="0">
                <a:latin typeface="Times New Roman" panose="02020603050405020304" pitchFamily="18" charset="0"/>
                <a:ea typeface="Times New Roman" panose="02020603050405020304" pitchFamily="18" charset="0"/>
              </a:rPr>
              <a:t>+ Chính phủ tư sản theo đuổi chiến tranh, đàn áp nhân </a:t>
            </a:r>
            <a:r>
              <a:rPr lang="vi-VN" dirty="0" smtClean="0">
                <a:latin typeface="Times New Roman" panose="02020603050405020304" pitchFamily="18" charset="0"/>
                <a:ea typeface="Times New Roman" panose="02020603050405020304" pitchFamily="18" charset="0"/>
              </a:rPr>
              <a:t>dân</a:t>
            </a:r>
            <a:r>
              <a:rPr lang="en-US" dirty="0" smtClean="0">
                <a:latin typeface="Times New Roman" panose="02020603050405020304" pitchFamily="18" charset="0"/>
                <a:ea typeface="Times New Roman" panose="02020603050405020304" pitchFamily="18" charset="0"/>
              </a:rPr>
              <a:t>.</a:t>
            </a:r>
            <a:endParaRPr lang="en-US" sz="1800" dirty="0">
              <a:latin typeface="Times New Roman" panose="02020603050405020304" pitchFamily="18" charset="0"/>
              <a:ea typeface="Times New Roman" panose="02020603050405020304" pitchFamily="18" charset="0"/>
            </a:endParaRPr>
          </a:p>
          <a:p>
            <a:pPr marL="135464" indent="0" algn="just">
              <a:buNone/>
            </a:pPr>
            <a:r>
              <a:rPr lang="vi-VN" dirty="0">
                <a:latin typeface="Times New Roman" panose="02020603050405020304" pitchFamily="18" charset="0"/>
                <a:ea typeface="Times New Roman" panose="02020603050405020304" pitchFamily="18" charset="0"/>
              </a:rPr>
              <a:t>+ Trước tình hình đó, V. I. Lê-nin và Đảng Bôn-sê-vích Nga đã chuẩn bị kế hoạch tiếp tục làm cách mạng, lật đổ Chính phủ tư sản lâm thời.</a:t>
            </a:r>
            <a:endParaRPr lang="en-US" sz="1800" dirty="0">
              <a:latin typeface="Times New Roman" panose="02020603050405020304" pitchFamily="18" charset="0"/>
              <a:ea typeface="Times New Roman" panose="02020603050405020304" pitchFamily="18" charset="0"/>
            </a:endParaRPr>
          </a:p>
          <a:p>
            <a:pPr marL="0" indent="0">
              <a:spcAft>
                <a:spcPts val="1333"/>
              </a:spcAft>
              <a:buNone/>
            </a:pPr>
            <a:endParaRPr dirty="0">
              <a:solidFill>
                <a:schemeClr val="tx1">
                  <a:lumMod val="50000"/>
                </a:schemeClr>
              </a:solidFill>
            </a:endParaRPr>
          </a:p>
        </p:txBody>
      </p:sp>
      <p:sp>
        <p:nvSpPr>
          <p:cNvPr id="470" name="Google Shape;470;p24"/>
          <p:cNvSpPr txBox="1">
            <a:spLocks noGrp="1"/>
          </p:cNvSpPr>
          <p:nvPr>
            <p:ph type="sldNum" idx="12"/>
          </p:nvPr>
        </p:nvSpPr>
        <p:spPr>
          <a:xfrm>
            <a:off x="10823979" y="557417"/>
            <a:ext cx="731600" cy="524800"/>
          </a:xfrm>
          <a:prstGeom prst="rect">
            <a:avLst/>
          </a:prstGeom>
        </p:spPr>
        <p:txBody>
          <a:bodyPr spcFirstLastPara="1" wrap="square" lIns="121900" tIns="121900" rIns="121900" bIns="12190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600" b="0" i="0" u="none" strike="noStrike" kern="1200" cap="none" spc="0" normalizeH="0" baseline="0" noProof="0">
                <a:ln>
                  <a:noFill/>
                </a:ln>
                <a:solidFill>
                  <a:srgbClr val="A6BCC9"/>
                </a:solidFill>
                <a:effectLst/>
                <a:uLnTx/>
                <a:uFillTx/>
                <a:latin typeface="Lato Light"/>
                <a:sym typeface="Lato Light"/>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sz="1600" b="0" i="0" u="none" strike="noStrike" kern="1200" cap="none" spc="0" normalizeH="0" baseline="0" noProof="0">
              <a:ln>
                <a:noFill/>
              </a:ln>
              <a:solidFill>
                <a:srgbClr val="A6BCC9"/>
              </a:solidFill>
              <a:effectLst/>
              <a:uLnTx/>
              <a:uFillTx/>
              <a:latin typeface="Lato Light"/>
              <a:sym typeface="Lato Light"/>
            </a:endParaRPr>
          </a:p>
        </p:txBody>
      </p:sp>
      <p:sp>
        <p:nvSpPr>
          <p:cNvPr id="5" name="Rectangle 4">
            <a:extLst>
              <a:ext uri="{FF2B5EF4-FFF2-40B4-BE49-F238E27FC236}">
                <a16:creationId xmlns:a16="http://schemas.microsoft.com/office/drawing/2014/main" id="{670ECDAC-8E33-6143-B5A4-836D72C0E97F}"/>
              </a:ext>
            </a:extLst>
          </p:cNvPr>
          <p:cNvSpPr/>
          <p:nvPr/>
        </p:nvSpPr>
        <p:spPr>
          <a:xfrm>
            <a:off x="2625239" y="1293801"/>
            <a:ext cx="8930339" cy="646331"/>
          </a:xfrm>
          <a:prstGeom prst="rect">
            <a:avLst/>
          </a:prstGeom>
        </p:spPr>
        <p:txBody>
          <a:bodyPr wrap="square">
            <a:spAutoFit/>
          </a:bodyPr>
          <a:lstStyle/>
          <a:p>
            <a:pPr marL="0" marR="0" lvl="0" indent="0" algn="ctr" defTabSz="1219139" rtl="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0" cap="none" spc="0" normalizeH="0" baseline="0" noProof="0" dirty="0">
                <a:ln>
                  <a:noFill/>
                </a:ln>
                <a:solidFill>
                  <a:srgbClr val="000099"/>
                </a:solidFill>
                <a:effectLst/>
                <a:uLnTx/>
                <a:uFillTx/>
                <a:latin typeface="Times New Roman" pitchFamily="18" charset="0"/>
                <a:ea typeface="+mn-ea"/>
                <a:cs typeface="Times New Roman" pitchFamily="18" charset="0"/>
                <a:sym typeface="Arial"/>
              </a:rPr>
              <a:t>1. Nguyên nhân và </a:t>
            </a:r>
            <a:r>
              <a:rPr kumimoji="0" lang="en-US" sz="3600" b="1" i="0" u="none" strike="noStrike" kern="0" cap="none" spc="0" normalizeH="0" baseline="0" noProof="0" dirty="0" err="1">
                <a:ln>
                  <a:noFill/>
                </a:ln>
                <a:solidFill>
                  <a:srgbClr val="000099"/>
                </a:solidFill>
                <a:effectLst/>
                <a:uLnTx/>
                <a:uFillTx/>
                <a:latin typeface="Times New Roman" pitchFamily="18" charset="0"/>
                <a:ea typeface="+mn-ea"/>
                <a:cs typeface="Times New Roman" pitchFamily="18" charset="0"/>
                <a:sym typeface="Arial"/>
              </a:rPr>
              <a:t>diễn</a:t>
            </a:r>
            <a:r>
              <a:rPr kumimoji="0" lang="en-US" sz="3600" b="1" i="0" u="none" strike="noStrike" kern="0" cap="none" spc="0" normalizeH="0" baseline="0" noProof="0" dirty="0">
                <a:ln>
                  <a:noFill/>
                </a:ln>
                <a:solidFill>
                  <a:srgbClr val="000099"/>
                </a:solidFill>
                <a:effectLst/>
                <a:uLnTx/>
                <a:uFillTx/>
                <a:latin typeface="Times New Roman" pitchFamily="18" charset="0"/>
                <a:ea typeface="+mn-ea"/>
                <a:cs typeface="Times New Roman" pitchFamily="18" charset="0"/>
                <a:sym typeface="Arial"/>
              </a:rPr>
              <a:t> </a:t>
            </a:r>
            <a:r>
              <a:rPr kumimoji="0" lang="en-US" sz="3600" b="1" i="0" u="none" strike="noStrike" kern="0" cap="none" spc="0" normalizeH="0" baseline="0" noProof="0" dirty="0" err="1">
                <a:ln>
                  <a:noFill/>
                </a:ln>
                <a:solidFill>
                  <a:srgbClr val="000099"/>
                </a:solidFill>
                <a:effectLst/>
                <a:uLnTx/>
                <a:uFillTx/>
                <a:latin typeface="Times New Roman" pitchFamily="18" charset="0"/>
                <a:ea typeface="+mn-ea"/>
                <a:cs typeface="Times New Roman" pitchFamily="18" charset="0"/>
                <a:sym typeface="Arial"/>
              </a:rPr>
              <a:t>biến</a:t>
            </a:r>
            <a:r>
              <a:rPr kumimoji="0" lang="en-US" sz="3600" b="1" i="0" u="none" strike="noStrike" kern="0" cap="none" spc="0" normalizeH="0" baseline="0" noProof="0" dirty="0">
                <a:ln>
                  <a:noFill/>
                </a:ln>
                <a:solidFill>
                  <a:srgbClr val="000099"/>
                </a:solidFill>
                <a:effectLst/>
                <a:uLnTx/>
                <a:uFillTx/>
                <a:latin typeface="Times New Roman" pitchFamily="18" charset="0"/>
                <a:ea typeface="+mn-ea"/>
                <a:cs typeface="Times New Roman" pitchFamily="18" charset="0"/>
                <a:sym typeface="Arial"/>
              </a:rPr>
              <a:t> </a:t>
            </a:r>
            <a:r>
              <a:rPr kumimoji="0" lang="en-US" sz="3600" b="1" i="0" u="none" strike="noStrike" kern="0" cap="none" spc="0" normalizeH="0" baseline="0" noProof="0" dirty="0" err="1">
                <a:ln>
                  <a:noFill/>
                </a:ln>
                <a:solidFill>
                  <a:srgbClr val="000099"/>
                </a:solidFill>
                <a:effectLst/>
                <a:uLnTx/>
                <a:uFillTx/>
                <a:latin typeface="Times New Roman" pitchFamily="18" charset="0"/>
                <a:ea typeface="+mn-ea"/>
                <a:cs typeface="Times New Roman" pitchFamily="18" charset="0"/>
                <a:sym typeface="Arial"/>
              </a:rPr>
              <a:t>chính</a:t>
            </a:r>
            <a:endParaRPr kumimoji="0" lang="en-US" sz="3600" b="1" i="0" u="none" strike="noStrike" kern="0" cap="none" spc="0" normalizeH="0" baseline="0" noProof="0" dirty="0">
              <a:ln>
                <a:noFill/>
              </a:ln>
              <a:solidFill>
                <a:srgbClr val="000099"/>
              </a:solidFill>
              <a:effectLst/>
              <a:uLnTx/>
              <a:uFillTx/>
              <a:latin typeface="Times New Roman" pitchFamily="18" charset="0"/>
              <a:ea typeface="+mn-ea"/>
              <a:cs typeface="Times New Roman" pitchFamily="18" charset="0"/>
              <a:sym typeface="Arial"/>
            </a:endParaRPr>
          </a:p>
        </p:txBody>
      </p:sp>
      <p:grpSp>
        <p:nvGrpSpPr>
          <p:cNvPr id="6" name="组合 17">
            <a:extLst>
              <a:ext uri="{FF2B5EF4-FFF2-40B4-BE49-F238E27FC236}">
                <a16:creationId xmlns:a16="http://schemas.microsoft.com/office/drawing/2014/main" id="{21A0A677-A878-5B47-9F3D-57B22A52FF95}"/>
              </a:ext>
            </a:extLst>
          </p:cNvPr>
          <p:cNvGrpSpPr>
            <a:grpSpLocks/>
          </p:cNvGrpSpPr>
          <p:nvPr/>
        </p:nvGrpSpPr>
        <p:grpSpPr bwMode="auto">
          <a:xfrm>
            <a:off x="3396154" y="425087"/>
            <a:ext cx="8159424" cy="914400"/>
            <a:chOff x="2855" y="3087"/>
            <a:chExt cx="11247" cy="2382"/>
          </a:xfrm>
        </p:grpSpPr>
        <p:sp>
          <p:nvSpPr>
            <p:cNvPr id="7" name="剪去单角的矩形 13">
              <a:extLst>
                <a:ext uri="{FF2B5EF4-FFF2-40B4-BE49-F238E27FC236}">
                  <a16:creationId xmlns:a16="http://schemas.microsoft.com/office/drawing/2014/main" id="{36350EF8-B9BF-A04D-9009-156795989301}"/>
                </a:ext>
              </a:extLst>
            </p:cNvPr>
            <p:cNvSpPr/>
            <p:nvPr/>
          </p:nvSpPr>
          <p:spPr>
            <a:xfrm flipV="1">
              <a:off x="2855" y="3087"/>
              <a:ext cx="11247" cy="2382"/>
            </a:xfrm>
            <a:prstGeom prst="snip1Rect">
              <a:avLst>
                <a:gd name="adj" fmla="val 50000"/>
              </a:avLst>
            </a:prstGeom>
            <a:noFill/>
            <a:ln w="25400">
              <a:solidFill>
                <a:srgbClr val="E94B5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楷体"/>
                <a:cs typeface="+mn-cs"/>
              </a:endParaRPr>
            </a:p>
          </p:txBody>
        </p:sp>
        <p:sp>
          <p:nvSpPr>
            <p:cNvPr id="8" name="剪去单角的矩形 14">
              <a:extLst>
                <a:ext uri="{FF2B5EF4-FFF2-40B4-BE49-F238E27FC236}">
                  <a16:creationId xmlns:a16="http://schemas.microsoft.com/office/drawing/2014/main" id="{1ECA94BD-ED06-744B-A96D-44E3D1949F9D}"/>
                </a:ext>
              </a:extLst>
            </p:cNvPr>
            <p:cNvSpPr/>
            <p:nvPr/>
          </p:nvSpPr>
          <p:spPr>
            <a:xfrm flipV="1">
              <a:off x="2942" y="3277"/>
              <a:ext cx="10912" cy="2001"/>
            </a:xfrm>
            <a:prstGeom prst="snip1Rect">
              <a:avLst>
                <a:gd name="adj" fmla="val 50000"/>
              </a:avLst>
            </a:prstGeom>
            <a:noFill/>
            <a:ln w="12700" cmpd="sng">
              <a:solidFill>
                <a:srgbClr val="E94B52"/>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楷体"/>
                <a:cs typeface="+mn-cs"/>
              </a:endParaRPr>
            </a:p>
          </p:txBody>
        </p:sp>
      </p:grpSp>
      <p:sp>
        <p:nvSpPr>
          <p:cNvPr id="9" name="Google Shape;390;p39"/>
          <p:cNvSpPr txBox="1">
            <a:spLocks/>
          </p:cNvSpPr>
          <p:nvPr/>
        </p:nvSpPr>
        <p:spPr>
          <a:xfrm>
            <a:off x="3813564" y="268129"/>
            <a:ext cx="8448364" cy="814088"/>
          </a:xfrm>
          <a:prstGeom prst="rect">
            <a:avLst/>
          </a:prstGeom>
          <a:noFill/>
          <a:ln>
            <a:noFill/>
          </a:ln>
        </p:spPr>
        <p:txBody>
          <a:bodyPr spcFirstLastPara="1" vert="horz" wrap="square" lIns="121900" tIns="121900" rIns="121900" bIns="121900" rtlCol="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2000"/>
              <a:buFont typeface="Roboto Slab Regular"/>
              <a:buNone/>
              <a:defRPr sz="2000" b="0" i="0" u="none" strike="noStrike" cap="none">
                <a:solidFill>
                  <a:schemeClr val="lt1"/>
                </a:solidFill>
                <a:latin typeface="Roboto Slab Regular"/>
                <a:ea typeface="Roboto Slab Regular"/>
                <a:cs typeface="Roboto Slab Regular"/>
                <a:sym typeface="Roboto Slab Regular"/>
              </a:defRPr>
            </a:lvl1pPr>
            <a:lvl2pPr marR="0" lvl="1" algn="l" rtl="0">
              <a:lnSpc>
                <a:spcPct val="100000"/>
              </a:lnSpc>
              <a:spcBef>
                <a:spcPts val="0"/>
              </a:spcBef>
              <a:spcAft>
                <a:spcPts val="0"/>
              </a:spcAft>
              <a:buClr>
                <a:schemeClr val="lt1"/>
              </a:buClr>
              <a:buSzPts val="2000"/>
              <a:buFont typeface="Roboto Slab Regular"/>
              <a:buNone/>
              <a:defRPr sz="2000" b="0" i="0" u="none" strike="noStrike" cap="none">
                <a:solidFill>
                  <a:schemeClr val="lt1"/>
                </a:solidFill>
                <a:latin typeface="Roboto Slab Regular"/>
                <a:ea typeface="Roboto Slab Regular"/>
                <a:cs typeface="Roboto Slab Regular"/>
                <a:sym typeface="Roboto Slab Regular"/>
              </a:defRPr>
            </a:lvl2pPr>
            <a:lvl3pPr marR="0" lvl="2" algn="l" rtl="0">
              <a:lnSpc>
                <a:spcPct val="100000"/>
              </a:lnSpc>
              <a:spcBef>
                <a:spcPts val="0"/>
              </a:spcBef>
              <a:spcAft>
                <a:spcPts val="0"/>
              </a:spcAft>
              <a:buClr>
                <a:schemeClr val="lt1"/>
              </a:buClr>
              <a:buSzPts val="2000"/>
              <a:buFont typeface="Roboto Slab Regular"/>
              <a:buNone/>
              <a:defRPr sz="2000" b="0" i="0" u="none" strike="noStrike" cap="none">
                <a:solidFill>
                  <a:schemeClr val="lt1"/>
                </a:solidFill>
                <a:latin typeface="Roboto Slab Regular"/>
                <a:ea typeface="Roboto Slab Regular"/>
                <a:cs typeface="Roboto Slab Regular"/>
                <a:sym typeface="Roboto Slab Regular"/>
              </a:defRPr>
            </a:lvl3pPr>
            <a:lvl4pPr marR="0" lvl="3" algn="l" rtl="0">
              <a:lnSpc>
                <a:spcPct val="100000"/>
              </a:lnSpc>
              <a:spcBef>
                <a:spcPts val="0"/>
              </a:spcBef>
              <a:spcAft>
                <a:spcPts val="0"/>
              </a:spcAft>
              <a:buClr>
                <a:schemeClr val="lt1"/>
              </a:buClr>
              <a:buSzPts val="2000"/>
              <a:buFont typeface="Roboto Slab Regular"/>
              <a:buNone/>
              <a:defRPr sz="2000" b="0" i="0" u="none" strike="noStrike" cap="none">
                <a:solidFill>
                  <a:schemeClr val="lt1"/>
                </a:solidFill>
                <a:latin typeface="Roboto Slab Regular"/>
                <a:ea typeface="Roboto Slab Regular"/>
                <a:cs typeface="Roboto Slab Regular"/>
                <a:sym typeface="Roboto Slab Regular"/>
              </a:defRPr>
            </a:lvl4pPr>
            <a:lvl5pPr marR="0" lvl="4" algn="l" rtl="0">
              <a:lnSpc>
                <a:spcPct val="100000"/>
              </a:lnSpc>
              <a:spcBef>
                <a:spcPts val="0"/>
              </a:spcBef>
              <a:spcAft>
                <a:spcPts val="0"/>
              </a:spcAft>
              <a:buClr>
                <a:schemeClr val="lt1"/>
              </a:buClr>
              <a:buSzPts val="2000"/>
              <a:buFont typeface="Roboto Slab Regular"/>
              <a:buNone/>
              <a:defRPr sz="2000" b="0" i="0" u="none" strike="noStrike" cap="none">
                <a:solidFill>
                  <a:schemeClr val="lt1"/>
                </a:solidFill>
                <a:latin typeface="Roboto Slab Regular"/>
                <a:ea typeface="Roboto Slab Regular"/>
                <a:cs typeface="Roboto Slab Regular"/>
                <a:sym typeface="Roboto Slab Regular"/>
              </a:defRPr>
            </a:lvl5pPr>
            <a:lvl6pPr marR="0" lvl="5" algn="l" rtl="0">
              <a:lnSpc>
                <a:spcPct val="100000"/>
              </a:lnSpc>
              <a:spcBef>
                <a:spcPts val="0"/>
              </a:spcBef>
              <a:spcAft>
                <a:spcPts val="0"/>
              </a:spcAft>
              <a:buClr>
                <a:schemeClr val="lt1"/>
              </a:buClr>
              <a:buSzPts val="2000"/>
              <a:buFont typeface="Roboto Slab Regular"/>
              <a:buNone/>
              <a:defRPr sz="2000" b="0" i="0" u="none" strike="noStrike" cap="none">
                <a:solidFill>
                  <a:schemeClr val="lt1"/>
                </a:solidFill>
                <a:latin typeface="Roboto Slab Regular"/>
                <a:ea typeface="Roboto Slab Regular"/>
                <a:cs typeface="Roboto Slab Regular"/>
                <a:sym typeface="Roboto Slab Regular"/>
              </a:defRPr>
            </a:lvl6pPr>
            <a:lvl7pPr marR="0" lvl="6" algn="l" rtl="0">
              <a:lnSpc>
                <a:spcPct val="100000"/>
              </a:lnSpc>
              <a:spcBef>
                <a:spcPts val="0"/>
              </a:spcBef>
              <a:spcAft>
                <a:spcPts val="0"/>
              </a:spcAft>
              <a:buClr>
                <a:schemeClr val="lt1"/>
              </a:buClr>
              <a:buSzPts val="2000"/>
              <a:buFont typeface="Roboto Slab Regular"/>
              <a:buNone/>
              <a:defRPr sz="2000" b="0" i="0" u="none" strike="noStrike" cap="none">
                <a:solidFill>
                  <a:schemeClr val="lt1"/>
                </a:solidFill>
                <a:latin typeface="Roboto Slab Regular"/>
                <a:ea typeface="Roboto Slab Regular"/>
                <a:cs typeface="Roboto Slab Regular"/>
                <a:sym typeface="Roboto Slab Regular"/>
              </a:defRPr>
            </a:lvl7pPr>
            <a:lvl8pPr marR="0" lvl="7" algn="l" rtl="0">
              <a:lnSpc>
                <a:spcPct val="100000"/>
              </a:lnSpc>
              <a:spcBef>
                <a:spcPts val="0"/>
              </a:spcBef>
              <a:spcAft>
                <a:spcPts val="0"/>
              </a:spcAft>
              <a:buClr>
                <a:schemeClr val="lt1"/>
              </a:buClr>
              <a:buSzPts val="2000"/>
              <a:buFont typeface="Roboto Slab Regular"/>
              <a:buNone/>
              <a:defRPr sz="2000" b="0" i="0" u="none" strike="noStrike" cap="none">
                <a:solidFill>
                  <a:schemeClr val="lt1"/>
                </a:solidFill>
                <a:latin typeface="Roboto Slab Regular"/>
                <a:ea typeface="Roboto Slab Regular"/>
                <a:cs typeface="Roboto Slab Regular"/>
                <a:sym typeface="Roboto Slab Regular"/>
              </a:defRPr>
            </a:lvl8pPr>
            <a:lvl9pPr marR="0" lvl="8" algn="l" rtl="0">
              <a:lnSpc>
                <a:spcPct val="100000"/>
              </a:lnSpc>
              <a:spcBef>
                <a:spcPts val="0"/>
              </a:spcBef>
              <a:spcAft>
                <a:spcPts val="0"/>
              </a:spcAft>
              <a:buClr>
                <a:schemeClr val="lt1"/>
              </a:buClr>
              <a:buSzPts val="2000"/>
              <a:buFont typeface="Roboto Slab Regular"/>
              <a:buNone/>
              <a:defRPr sz="2000" b="0" i="0" u="none" strike="noStrike" cap="none">
                <a:solidFill>
                  <a:schemeClr val="lt1"/>
                </a:solidFill>
                <a:latin typeface="Roboto Slab Regular"/>
                <a:ea typeface="Roboto Slab Regular"/>
                <a:cs typeface="Roboto Slab Regular"/>
                <a:sym typeface="Roboto Slab Regular"/>
              </a:defRPr>
            </a:lvl9pPr>
          </a:lstStyle>
          <a:p>
            <a:pPr marL="0" marR="0" lvl="0" indent="0" algn="l" defTabSz="914400" rtl="0" eaLnBrk="1" fontAlgn="auto" latinLnBrk="0" hangingPunct="1">
              <a:lnSpc>
                <a:spcPct val="100000"/>
              </a:lnSpc>
              <a:spcBef>
                <a:spcPts val="0"/>
              </a:spcBef>
              <a:spcAft>
                <a:spcPts val="0"/>
              </a:spcAft>
              <a:buClr>
                <a:srgbClr val="FFFFFF"/>
              </a:buClr>
              <a:buSzPts val="2000"/>
              <a:buFont typeface="Roboto Slab Regular"/>
              <a:buNone/>
              <a:tabLst/>
              <a:defRPr/>
            </a:pPr>
            <a:r>
              <a:rPr kumimoji="0" lang="en-US" sz="2400" b="1" i="0" u="none" strike="noStrike" kern="0" cap="none" spc="0" normalizeH="0" baseline="0" noProof="0" dirty="0" smtClean="0">
                <a:ln>
                  <a:noFill/>
                </a:ln>
                <a:solidFill>
                  <a:srgbClr val="4A5C65"/>
                </a:solidFill>
                <a:effectLst/>
                <a:uLnTx/>
                <a:uFillTx/>
                <a:latin typeface="Times" panose="02020603050405020304" pitchFamily="18" charset="0"/>
                <a:cs typeface="Times" panose="02020603050405020304" pitchFamily="18" charset="0"/>
                <a:sym typeface="Roboto Slab Regular"/>
              </a:rPr>
              <a:t>BÀI 13: CÁCH MẠNG THÁNG MƯỜI NGA NĂM 1917</a:t>
            </a:r>
            <a:endParaRPr kumimoji="0" lang="vi-VN" sz="2400" b="1" i="0" u="none" strike="noStrike" kern="0" cap="none" spc="0" normalizeH="0" baseline="0" noProof="0" dirty="0">
              <a:ln>
                <a:noFill/>
              </a:ln>
              <a:solidFill>
                <a:srgbClr val="4A5C65"/>
              </a:solidFill>
              <a:effectLst/>
              <a:uLnTx/>
              <a:uFillTx/>
              <a:latin typeface="Times" panose="02020603050405020304" pitchFamily="18" charset="0"/>
              <a:cs typeface="Times" panose="02020603050405020304" pitchFamily="18" charset="0"/>
              <a:sym typeface="Roboto Slab Regular"/>
            </a:endParaRPr>
          </a:p>
        </p:txBody>
      </p:sp>
      <p:sp>
        <p:nvSpPr>
          <p:cNvPr id="10" name="Google Shape;468;p24"/>
          <p:cNvSpPr txBox="1">
            <a:spLocks/>
          </p:cNvSpPr>
          <p:nvPr/>
        </p:nvSpPr>
        <p:spPr>
          <a:xfrm>
            <a:off x="352697" y="4255349"/>
            <a:ext cx="11839303" cy="234696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609585" marR="0" lvl="0" indent="-474121" algn="l" rtl="0">
              <a:lnSpc>
                <a:spcPct val="100000"/>
              </a:lnSpc>
              <a:spcBef>
                <a:spcPts val="800"/>
              </a:spcBef>
              <a:spcAft>
                <a:spcPts val="0"/>
              </a:spcAft>
              <a:buClr>
                <a:schemeClr val="dk2"/>
              </a:buClr>
              <a:buSzPts val="2000"/>
              <a:buFont typeface="Lato Light"/>
              <a:buChar char="○"/>
              <a:defRPr sz="2000" b="0" i="0" u="none" strike="noStrike" cap="none">
                <a:solidFill>
                  <a:schemeClr val="dk1"/>
                </a:solidFill>
                <a:latin typeface="Lato Light"/>
                <a:ea typeface="Lato Light"/>
                <a:cs typeface="Lato Light"/>
                <a:sym typeface="Lato Light"/>
              </a:defRPr>
            </a:lvl1pPr>
            <a:lvl2pPr marL="1219170" marR="0" lvl="1" indent="-474121" algn="l" rtl="0">
              <a:lnSpc>
                <a:spcPct val="100000"/>
              </a:lnSpc>
              <a:spcBef>
                <a:spcPts val="1333"/>
              </a:spcBef>
              <a:spcAft>
                <a:spcPts val="0"/>
              </a:spcAft>
              <a:buClr>
                <a:schemeClr val="dk2"/>
              </a:buClr>
              <a:buSzPts val="2000"/>
              <a:buFont typeface="Lato Light"/>
              <a:buChar char="◦"/>
              <a:defRPr sz="2000" b="0" i="0" u="none" strike="noStrike" cap="none">
                <a:solidFill>
                  <a:schemeClr val="dk1"/>
                </a:solidFill>
                <a:latin typeface="Lato Light"/>
                <a:ea typeface="Lato Light"/>
                <a:cs typeface="Lato Light"/>
                <a:sym typeface="Lato Light"/>
              </a:defRPr>
            </a:lvl2pPr>
            <a:lvl3pPr marL="1828754" marR="0" lvl="2" indent="-474121" algn="l" rtl="0">
              <a:lnSpc>
                <a:spcPct val="100000"/>
              </a:lnSpc>
              <a:spcBef>
                <a:spcPts val="1333"/>
              </a:spcBef>
              <a:spcAft>
                <a:spcPts val="0"/>
              </a:spcAft>
              <a:buClr>
                <a:schemeClr val="dk2"/>
              </a:buClr>
              <a:buSzPts val="2000"/>
              <a:buFont typeface="Lato Light"/>
              <a:buChar char="◦"/>
              <a:defRPr sz="2000" b="0" i="0" u="none" strike="noStrike" cap="none">
                <a:solidFill>
                  <a:schemeClr val="dk1"/>
                </a:solidFill>
                <a:latin typeface="Lato Light"/>
                <a:ea typeface="Lato Light"/>
                <a:cs typeface="Lato Light"/>
                <a:sym typeface="Lato Light"/>
              </a:defRPr>
            </a:lvl3pPr>
            <a:lvl4pPr marL="2438339" marR="0" lvl="3" indent="-474121" algn="l" rtl="0">
              <a:lnSpc>
                <a:spcPct val="100000"/>
              </a:lnSpc>
              <a:spcBef>
                <a:spcPts val="1333"/>
              </a:spcBef>
              <a:spcAft>
                <a:spcPts val="0"/>
              </a:spcAft>
              <a:buClr>
                <a:schemeClr val="dk1"/>
              </a:buClr>
              <a:buSzPts val="2000"/>
              <a:buFont typeface="Lato Light"/>
              <a:buChar char="◦"/>
              <a:defRPr sz="2000" b="0" i="0" u="none" strike="noStrike" cap="none">
                <a:solidFill>
                  <a:schemeClr val="dk1"/>
                </a:solidFill>
                <a:latin typeface="Lato Light"/>
                <a:ea typeface="Lato Light"/>
                <a:cs typeface="Lato Light"/>
                <a:sym typeface="Lato Light"/>
              </a:defRPr>
            </a:lvl4pPr>
            <a:lvl5pPr marL="3047924" marR="0" lvl="4" indent="-474121" algn="l" rtl="0">
              <a:lnSpc>
                <a:spcPct val="100000"/>
              </a:lnSpc>
              <a:spcBef>
                <a:spcPts val="1333"/>
              </a:spcBef>
              <a:spcAft>
                <a:spcPts val="0"/>
              </a:spcAft>
              <a:buClr>
                <a:schemeClr val="dk1"/>
              </a:buClr>
              <a:buSzPts val="2000"/>
              <a:buFont typeface="Lato Light"/>
              <a:buChar char="◦"/>
              <a:defRPr sz="2000" b="0" i="0" u="none" strike="noStrike" cap="none">
                <a:solidFill>
                  <a:schemeClr val="dk1"/>
                </a:solidFill>
                <a:latin typeface="Lato Light"/>
                <a:ea typeface="Lato Light"/>
                <a:cs typeface="Lato Light"/>
                <a:sym typeface="Lato Light"/>
              </a:defRPr>
            </a:lvl5pPr>
            <a:lvl6pPr marL="3657509" marR="0" lvl="5" indent="-474121" algn="l" rtl="0">
              <a:lnSpc>
                <a:spcPct val="100000"/>
              </a:lnSpc>
              <a:spcBef>
                <a:spcPts val="1333"/>
              </a:spcBef>
              <a:spcAft>
                <a:spcPts val="0"/>
              </a:spcAft>
              <a:buClr>
                <a:schemeClr val="dk1"/>
              </a:buClr>
              <a:buSzPts val="2000"/>
              <a:buFont typeface="Lato Light"/>
              <a:buChar char="◦"/>
              <a:defRPr sz="2000" b="0" i="0" u="none" strike="noStrike" cap="none">
                <a:solidFill>
                  <a:schemeClr val="dk1"/>
                </a:solidFill>
                <a:latin typeface="Lato Light"/>
                <a:ea typeface="Lato Light"/>
                <a:cs typeface="Lato Light"/>
                <a:sym typeface="Lato Light"/>
              </a:defRPr>
            </a:lvl6pPr>
            <a:lvl7pPr marL="4267093" marR="0" lvl="6" indent="-474121" algn="l" rtl="0">
              <a:lnSpc>
                <a:spcPct val="100000"/>
              </a:lnSpc>
              <a:spcBef>
                <a:spcPts val="1333"/>
              </a:spcBef>
              <a:spcAft>
                <a:spcPts val="0"/>
              </a:spcAft>
              <a:buClr>
                <a:schemeClr val="dk1"/>
              </a:buClr>
              <a:buSzPts val="2000"/>
              <a:buFont typeface="Lato Light"/>
              <a:buChar char="◦"/>
              <a:defRPr sz="2000" b="0" i="0" u="none" strike="noStrike" cap="none">
                <a:solidFill>
                  <a:schemeClr val="dk1"/>
                </a:solidFill>
                <a:latin typeface="Lato Light"/>
                <a:ea typeface="Lato Light"/>
                <a:cs typeface="Lato Light"/>
                <a:sym typeface="Lato Light"/>
              </a:defRPr>
            </a:lvl7pPr>
            <a:lvl8pPr marL="4876678" marR="0" lvl="7" indent="-474121" algn="l" rtl="0">
              <a:lnSpc>
                <a:spcPct val="100000"/>
              </a:lnSpc>
              <a:spcBef>
                <a:spcPts val="1333"/>
              </a:spcBef>
              <a:spcAft>
                <a:spcPts val="0"/>
              </a:spcAft>
              <a:buClr>
                <a:schemeClr val="dk1"/>
              </a:buClr>
              <a:buSzPts val="2000"/>
              <a:buFont typeface="Lato Light"/>
              <a:buChar char="◦"/>
              <a:defRPr sz="2000" b="0" i="0" u="none" strike="noStrike" cap="none">
                <a:solidFill>
                  <a:schemeClr val="dk1"/>
                </a:solidFill>
                <a:latin typeface="Lato Light"/>
                <a:ea typeface="Lato Light"/>
                <a:cs typeface="Lato Light"/>
                <a:sym typeface="Lato Light"/>
              </a:defRPr>
            </a:lvl8pPr>
            <a:lvl9pPr marL="5486263" marR="0" lvl="8" indent="-474121" algn="l" rtl="0">
              <a:lnSpc>
                <a:spcPct val="100000"/>
              </a:lnSpc>
              <a:spcBef>
                <a:spcPts val="1333"/>
              </a:spcBef>
              <a:spcAft>
                <a:spcPts val="1333"/>
              </a:spcAft>
              <a:buClr>
                <a:schemeClr val="dk1"/>
              </a:buClr>
              <a:buSzPts val="2000"/>
              <a:buFont typeface="Lato Light"/>
              <a:buChar char="◦"/>
              <a:defRPr sz="2000" b="0" i="0" u="none" strike="noStrike" cap="none">
                <a:solidFill>
                  <a:schemeClr val="dk1"/>
                </a:solidFill>
                <a:latin typeface="Lato Light"/>
                <a:ea typeface="Lato Light"/>
                <a:cs typeface="Lato Light"/>
                <a:sym typeface="Lato Light"/>
              </a:defRPr>
            </a:lvl9pPr>
          </a:lstStyle>
          <a:p>
            <a:pPr marL="609585" marR="0" lvl="0" indent="-474121" algn="just" defTabSz="914400" rtl="0" eaLnBrk="1" fontAlgn="auto" latinLnBrk="0" hangingPunct="1">
              <a:lnSpc>
                <a:spcPct val="100000"/>
              </a:lnSpc>
              <a:spcBef>
                <a:spcPts val="800"/>
              </a:spcBef>
              <a:spcAft>
                <a:spcPts val="0"/>
              </a:spcAft>
              <a:buClr>
                <a:srgbClr val="A6BCC9"/>
              </a:buClr>
              <a:buSzPts val="2000"/>
              <a:buFont typeface="Lato Light"/>
              <a:buChar char="○"/>
              <a:tabLst/>
              <a:defRPr/>
            </a:pPr>
            <a:r>
              <a:rPr kumimoji="0" lang="vi-VN" sz="2000" b="0" i="0" u="none" strike="noStrike" kern="1200" cap="none" spc="0" normalizeH="0" baseline="0" noProof="0" dirty="0" smtClean="0">
                <a:ln>
                  <a:noFill/>
                </a:ln>
                <a:solidFill>
                  <a:srgbClr val="4A5C65"/>
                </a:solidFill>
                <a:effectLst/>
                <a:uLnTx/>
                <a:uFillTx/>
                <a:latin typeface="Times New Roman" panose="02020603050405020304" pitchFamily="18" charset="0"/>
                <a:ea typeface="Times New Roman" panose="02020603050405020304" pitchFamily="18" charset="0"/>
                <a:sym typeface="Lato Light"/>
              </a:rPr>
              <a:t>- </a:t>
            </a:r>
            <a:r>
              <a:rPr kumimoji="0" lang="vi-VN" sz="2000" b="0" i="0" u="none" strike="noStrike" kern="1200" cap="none" spc="0" normalizeH="0" baseline="0" noProof="0" dirty="0">
                <a:ln>
                  <a:noFill/>
                </a:ln>
                <a:solidFill>
                  <a:srgbClr val="4A5C65"/>
                </a:solidFill>
                <a:effectLst/>
                <a:uLnTx/>
                <a:uFillTx/>
                <a:latin typeface="Times New Roman" panose="02020603050405020304" pitchFamily="18" charset="0"/>
                <a:ea typeface="Times New Roman" panose="02020603050405020304" pitchFamily="18" charset="0"/>
                <a:sym typeface="Lato Light"/>
              </a:rPr>
              <a:t>Diễn biến chính:</a:t>
            </a:r>
            <a:endParaRPr kumimoji="0" lang="en-US" sz="1800" b="0" i="0" u="none" strike="noStrike" kern="1200" cap="none" spc="0" normalizeH="0" baseline="0" noProof="0" dirty="0">
              <a:ln>
                <a:noFill/>
              </a:ln>
              <a:solidFill>
                <a:srgbClr val="4A5C65"/>
              </a:solidFill>
              <a:effectLst/>
              <a:uLnTx/>
              <a:uFillTx/>
              <a:latin typeface="Times New Roman" panose="02020603050405020304" pitchFamily="18" charset="0"/>
              <a:ea typeface="Times New Roman" panose="02020603050405020304" pitchFamily="18" charset="0"/>
              <a:sym typeface="Lato Light"/>
            </a:endParaRPr>
          </a:p>
          <a:p>
            <a:pPr marL="609585" marR="0" lvl="0" indent="-474121" algn="just" defTabSz="914400" rtl="0" eaLnBrk="1" fontAlgn="auto" latinLnBrk="0" hangingPunct="1">
              <a:lnSpc>
                <a:spcPct val="100000"/>
              </a:lnSpc>
              <a:spcBef>
                <a:spcPts val="800"/>
              </a:spcBef>
              <a:spcAft>
                <a:spcPts val="0"/>
              </a:spcAft>
              <a:buClr>
                <a:srgbClr val="A6BCC9"/>
              </a:buClr>
              <a:buSzPts val="2000"/>
              <a:buFont typeface="Lato Light"/>
              <a:buChar char="○"/>
              <a:tabLst/>
              <a:defRPr/>
            </a:pPr>
            <a:r>
              <a:rPr kumimoji="0" lang="vi-VN" sz="2000" b="0" i="0" u="none" strike="noStrike" kern="1200" cap="none" spc="0" normalizeH="0" baseline="0" noProof="0" dirty="0">
                <a:ln>
                  <a:noFill/>
                </a:ln>
                <a:solidFill>
                  <a:srgbClr val="4A5C65"/>
                </a:solidFill>
                <a:effectLst/>
                <a:uLnTx/>
                <a:uFillTx/>
                <a:latin typeface="Times New Roman" panose="02020603050405020304" pitchFamily="18" charset="0"/>
                <a:ea typeface="Times New Roman" panose="02020603050405020304" pitchFamily="18" charset="0"/>
                <a:sym typeface="Lato Light"/>
              </a:rPr>
              <a:t>+ Đêm 24 – 10 (6 – 11 theo dương lịch), quân khởi nghĩa đã chiếm được Pê-tơ-rô-grát (nay là Xanh Pê-téc-bua) và bao vây Cung điện Mùa Đông – nơi ẩn náu cuối cùng của chính quyền tư sản.</a:t>
            </a:r>
            <a:endParaRPr kumimoji="0" lang="en-US" sz="1800" b="0" i="0" u="none" strike="noStrike" kern="1200" cap="none" spc="0" normalizeH="0" baseline="0" noProof="0" dirty="0">
              <a:ln>
                <a:noFill/>
              </a:ln>
              <a:solidFill>
                <a:srgbClr val="4A5C65"/>
              </a:solidFill>
              <a:effectLst/>
              <a:uLnTx/>
              <a:uFillTx/>
              <a:latin typeface="Times New Roman" panose="02020603050405020304" pitchFamily="18" charset="0"/>
              <a:ea typeface="Times New Roman" panose="02020603050405020304" pitchFamily="18" charset="0"/>
              <a:sym typeface="Lato Light"/>
            </a:endParaRPr>
          </a:p>
          <a:p>
            <a:pPr marL="609585" marR="0" lvl="0" indent="-474121" algn="just" defTabSz="914400" rtl="0" eaLnBrk="1" fontAlgn="auto" latinLnBrk="0" hangingPunct="1">
              <a:lnSpc>
                <a:spcPct val="100000"/>
              </a:lnSpc>
              <a:spcBef>
                <a:spcPts val="800"/>
              </a:spcBef>
              <a:spcAft>
                <a:spcPts val="0"/>
              </a:spcAft>
              <a:buClr>
                <a:srgbClr val="A6BCC9"/>
              </a:buClr>
              <a:buSzPts val="2000"/>
              <a:buFont typeface="Lato Light"/>
              <a:buChar char="○"/>
              <a:tabLst/>
              <a:defRPr/>
            </a:pPr>
            <a:r>
              <a:rPr kumimoji="0" lang="vi-VN" sz="2000" b="0" i="0" u="none" strike="noStrike" kern="1200" cap="none" spc="0" normalizeH="0" baseline="0" noProof="0" dirty="0">
                <a:ln>
                  <a:noFill/>
                </a:ln>
                <a:solidFill>
                  <a:srgbClr val="4A5C65"/>
                </a:solidFill>
                <a:effectLst/>
                <a:uLnTx/>
                <a:uFillTx/>
                <a:latin typeface="Times New Roman" panose="02020603050405020304" pitchFamily="18" charset="0"/>
                <a:ea typeface="Times New Roman" panose="02020603050405020304" pitchFamily="18" charset="0"/>
                <a:sym typeface="Lato Light"/>
              </a:rPr>
              <a:t>+ Đêm 25 – 10 (7 – 11), Cung điện Mùa Đông bị chiếm, Chính phủ tư sản lâm thời sup đổ. </a:t>
            </a:r>
            <a:endParaRPr kumimoji="0" lang="en-US" sz="1800" b="0" i="0" u="none" strike="noStrike" kern="1200" cap="none" spc="0" normalizeH="0" baseline="0" noProof="0" dirty="0">
              <a:ln>
                <a:noFill/>
              </a:ln>
              <a:solidFill>
                <a:srgbClr val="4A5C65"/>
              </a:solidFill>
              <a:effectLst/>
              <a:uLnTx/>
              <a:uFillTx/>
              <a:latin typeface="Times New Roman" panose="02020603050405020304" pitchFamily="18" charset="0"/>
              <a:ea typeface="Times New Roman" panose="02020603050405020304" pitchFamily="18" charset="0"/>
              <a:sym typeface="Lato Light"/>
            </a:endParaRPr>
          </a:p>
          <a:p>
            <a:pPr marL="609585" marR="0" lvl="0" indent="-474121" algn="l" defTabSz="914400" rtl="0" eaLnBrk="1" fontAlgn="auto" latinLnBrk="0" hangingPunct="1">
              <a:lnSpc>
                <a:spcPct val="100000"/>
              </a:lnSpc>
              <a:spcBef>
                <a:spcPts val="800"/>
              </a:spcBef>
              <a:spcAft>
                <a:spcPts val="0"/>
              </a:spcAft>
              <a:buClr>
                <a:srgbClr val="A6BCC9"/>
              </a:buClr>
              <a:buSzPts val="2000"/>
              <a:buFont typeface="Lato Light"/>
              <a:buChar char="○"/>
              <a:tabLst/>
              <a:defRPr/>
            </a:pPr>
            <a:r>
              <a:rPr kumimoji="0" lang="vi-VN" sz="2000" b="0" i="0" u="none" strike="noStrike" kern="1200" cap="none" spc="0" normalizeH="0" baseline="0" noProof="0" dirty="0">
                <a:ln>
                  <a:noFill/>
                </a:ln>
                <a:solidFill>
                  <a:srgbClr val="4A5C65"/>
                </a:solidFill>
                <a:effectLst/>
                <a:uLnTx/>
                <a:uFillTx/>
                <a:latin typeface="Calibri" panose="020F0502020204030204" pitchFamily="34" charset="0"/>
                <a:ea typeface="Calibri" panose="020F0502020204030204" pitchFamily="34" charset="0"/>
                <a:cs typeface="Times New Roman" panose="02020603050405020304" pitchFamily="18" charset="0"/>
                <a:sym typeface="Lato Light"/>
              </a:rPr>
              <a:t>+ Đầu năm 1918, Cách mạng đã giành được thắng lợi hoàn toàn.</a:t>
            </a:r>
            <a:endParaRPr kumimoji="0" lang="vi-VN" sz="2000" b="0" i="0" u="none" strike="noStrike" kern="0" cap="none" spc="0" normalizeH="0" baseline="0" noProof="0" dirty="0">
              <a:ln>
                <a:noFill/>
              </a:ln>
              <a:solidFill>
                <a:srgbClr val="4A5C65">
                  <a:lumMod val="50000"/>
                </a:srgbClr>
              </a:solidFill>
              <a:effectLst/>
              <a:uLnTx/>
              <a:uFillTx/>
              <a:latin typeface="Lato Light"/>
              <a:sym typeface="Lato Light"/>
            </a:endParaRPr>
          </a:p>
        </p:txBody>
      </p:sp>
    </p:spTree>
    <p:extLst>
      <p:ext uri="{BB962C8B-B14F-4D97-AF65-F5344CB8AC3E}">
        <p14:creationId xmlns:p14="http://schemas.microsoft.com/office/powerpoint/2010/main" val="358540604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mph" presetSubtype="0" repeatCount="3000" fill="hold" grpId="0" nodeType="withEffect">
                                  <p:stCondLst>
                                    <p:cond delay="0"/>
                                  </p:stCondLst>
                                  <p:childTnLst>
                                    <p:animClr clrSpc="hsl" dir="cw">
                                      <p:cBhvr override="childStyle">
                                        <p:cTn id="6" dur="1000" fill="hold"/>
                                        <p:tgtEl>
                                          <p:spTgt spid="9"/>
                                        </p:tgtEl>
                                        <p:attrNameLst>
                                          <p:attrName>style.color</p:attrName>
                                        </p:attrNameLst>
                                      </p:cBhvr>
                                      <p:by>
                                        <p:hsl h="0" s="-70588" l="0"/>
                                      </p:by>
                                    </p:animClr>
                                    <p:animClr clrSpc="hsl" dir="cw">
                                      <p:cBhvr>
                                        <p:cTn id="7" dur="1000" fill="hold"/>
                                        <p:tgtEl>
                                          <p:spTgt spid="9"/>
                                        </p:tgtEl>
                                        <p:attrNameLst>
                                          <p:attrName>fillcolor</p:attrName>
                                        </p:attrNameLst>
                                      </p:cBhvr>
                                      <p:by>
                                        <p:hsl h="0" s="-70588" l="0"/>
                                      </p:by>
                                    </p:animClr>
                                    <p:animClr clrSpc="hsl" dir="cw">
                                      <p:cBhvr>
                                        <p:cTn id="8" dur="1000" fill="hold"/>
                                        <p:tgtEl>
                                          <p:spTgt spid="9"/>
                                        </p:tgtEl>
                                        <p:attrNameLst>
                                          <p:attrName>stroke.color</p:attrName>
                                        </p:attrNameLst>
                                      </p:cBhvr>
                                      <p:by>
                                        <p:hsl h="0" s="-70588" l="0"/>
                                      </p:by>
                                    </p:animClr>
                                    <p:set>
                                      <p:cBhvr>
                                        <p:cTn id="9" dur="1000" fill="hold"/>
                                        <p:tgtEl>
                                          <p:spTgt spid="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mt__nga_5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563" y="166304"/>
            <a:ext cx="6156036" cy="6513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3"/>
          <p:cNvSpPr>
            <a:spLocks noChangeArrowheads="1"/>
          </p:cNvSpPr>
          <p:nvPr/>
        </p:nvSpPr>
        <p:spPr bwMode="auto">
          <a:xfrm>
            <a:off x="609599" y="222618"/>
            <a:ext cx="5587999" cy="793149"/>
          </a:xfrm>
          <a:prstGeom prst="rect">
            <a:avLst/>
          </a:prstGeom>
          <a:ln/>
        </p:spPr>
        <p:style>
          <a:lnRef idx="2">
            <a:schemeClr val="accent2"/>
          </a:lnRef>
          <a:fillRef idx="1">
            <a:schemeClr val="lt1"/>
          </a:fillRef>
          <a:effectRef idx="0">
            <a:schemeClr val="accent2"/>
          </a:effectRef>
          <a:fontRef idx="minor">
            <a:schemeClr val="dk1"/>
          </a:fontRef>
        </p:style>
        <p:txBody>
          <a:bodyPr wrap="square" lIns="93633" tIns="26979" rIns="93633" bIns="26979"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sz="2400" b="1" dirty="0" err="1">
                <a:solidFill>
                  <a:srgbClr val="0070C0"/>
                </a:solidFill>
                <a:latin typeface="Times New Roman" panose="02020603050405020304" pitchFamily="18" charset="0"/>
              </a:rPr>
              <a:t>Cách</a:t>
            </a:r>
            <a:r>
              <a:rPr lang="en-US" sz="2400" b="1" dirty="0">
                <a:solidFill>
                  <a:srgbClr val="0070C0"/>
                </a:solidFill>
                <a:latin typeface="Times New Roman" panose="02020603050405020304" pitchFamily="18" charset="0"/>
              </a:rPr>
              <a:t> </a:t>
            </a:r>
            <a:r>
              <a:rPr lang="en-US" sz="2400" b="1" dirty="0" err="1">
                <a:solidFill>
                  <a:srgbClr val="0070C0"/>
                </a:solidFill>
                <a:latin typeface="Times New Roman" panose="02020603050405020304" pitchFamily="18" charset="0"/>
              </a:rPr>
              <a:t>mạng</a:t>
            </a:r>
            <a:r>
              <a:rPr lang="en-US" sz="2400" b="1" dirty="0">
                <a:solidFill>
                  <a:srgbClr val="0070C0"/>
                </a:solidFill>
                <a:latin typeface="Times New Roman" panose="02020603050405020304" pitchFamily="18" charset="0"/>
              </a:rPr>
              <a:t> </a:t>
            </a:r>
            <a:r>
              <a:rPr lang="en-US" sz="2400" b="1" dirty="0" err="1">
                <a:solidFill>
                  <a:srgbClr val="0070C0"/>
                </a:solidFill>
                <a:latin typeface="Times New Roman" panose="02020603050405020304" pitchFamily="18" charset="0"/>
              </a:rPr>
              <a:t>tháng</a:t>
            </a:r>
            <a:r>
              <a:rPr lang="en-US" sz="2400" b="1" dirty="0">
                <a:solidFill>
                  <a:srgbClr val="0070C0"/>
                </a:solidFill>
                <a:latin typeface="Times New Roman" panose="02020603050405020304" pitchFamily="18" charset="0"/>
              </a:rPr>
              <a:t> </a:t>
            </a:r>
            <a:r>
              <a:rPr lang="en-US" sz="2400" b="1" dirty="0" err="1">
                <a:solidFill>
                  <a:srgbClr val="0070C0"/>
                </a:solidFill>
                <a:latin typeface="Times New Roman" panose="02020603050405020304" pitchFamily="18" charset="0"/>
              </a:rPr>
              <a:t>Mười</a:t>
            </a:r>
            <a:r>
              <a:rPr lang="en-US" sz="2400" b="1" dirty="0">
                <a:solidFill>
                  <a:srgbClr val="0070C0"/>
                </a:solidFill>
                <a:latin typeface="Times New Roman" panose="02020603050405020304" pitchFamily="18" charset="0"/>
              </a:rPr>
              <a:t> </a:t>
            </a:r>
            <a:r>
              <a:rPr lang="en-US" sz="2400" b="1" dirty="0" err="1">
                <a:solidFill>
                  <a:srgbClr val="0070C0"/>
                </a:solidFill>
                <a:latin typeface="Times New Roman" panose="02020603050405020304" pitchFamily="18" charset="0"/>
              </a:rPr>
              <a:t>Nga</a:t>
            </a:r>
            <a:r>
              <a:rPr lang="en-US" sz="2400" b="1" dirty="0">
                <a:solidFill>
                  <a:srgbClr val="0070C0"/>
                </a:solidFill>
                <a:latin typeface="Times New Roman" panose="02020603050405020304" pitchFamily="18" charset="0"/>
              </a:rPr>
              <a:t> </a:t>
            </a:r>
            <a:r>
              <a:rPr lang="en-US" sz="2400" b="1" dirty="0" err="1">
                <a:solidFill>
                  <a:srgbClr val="0070C0"/>
                </a:solidFill>
                <a:latin typeface="Times New Roman" panose="02020603050405020304" pitchFamily="18" charset="0"/>
              </a:rPr>
              <a:t>thành</a:t>
            </a:r>
            <a:r>
              <a:rPr lang="en-US" sz="2400" b="1" dirty="0">
                <a:solidFill>
                  <a:srgbClr val="0070C0"/>
                </a:solidFill>
                <a:latin typeface="Times New Roman" panose="02020603050405020304" pitchFamily="18" charset="0"/>
              </a:rPr>
              <a:t> </a:t>
            </a:r>
            <a:r>
              <a:rPr lang="en-US" sz="2400" b="1" dirty="0" err="1">
                <a:solidFill>
                  <a:srgbClr val="0070C0"/>
                </a:solidFill>
                <a:latin typeface="Times New Roman" panose="02020603050405020304" pitchFamily="18" charset="0"/>
              </a:rPr>
              <a:t>công</a:t>
            </a:r>
            <a:r>
              <a:rPr lang="en-US" sz="2400" b="1" dirty="0">
                <a:solidFill>
                  <a:srgbClr val="0070C0"/>
                </a:solidFill>
                <a:latin typeface="Times New Roman" panose="02020603050405020304" pitchFamily="18" charset="0"/>
              </a:rPr>
              <a:t> (11/1917)</a:t>
            </a:r>
          </a:p>
        </p:txBody>
      </p:sp>
      <p:sp>
        <p:nvSpPr>
          <p:cNvPr id="7" name="Rectangle 5"/>
          <p:cNvSpPr>
            <a:spLocks noChangeArrowheads="1"/>
          </p:cNvSpPr>
          <p:nvPr/>
        </p:nvSpPr>
        <p:spPr bwMode="auto">
          <a:xfrm>
            <a:off x="7099300" y="222618"/>
            <a:ext cx="4889500" cy="423817"/>
          </a:xfrm>
          <a:prstGeom prst="rect">
            <a:avLst/>
          </a:prstGeom>
          <a:ln/>
        </p:spPr>
        <p:style>
          <a:lnRef idx="1">
            <a:schemeClr val="accent5"/>
          </a:lnRef>
          <a:fillRef idx="2">
            <a:schemeClr val="accent5"/>
          </a:fillRef>
          <a:effectRef idx="1">
            <a:schemeClr val="accent5"/>
          </a:effectRef>
          <a:fontRef idx="minor">
            <a:schemeClr val="dk1"/>
          </a:fontRef>
        </p:style>
        <p:txBody>
          <a:bodyPr wrap="square" lIns="93633" tIns="26979" rIns="93633" bIns="26979"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sz="2400" b="1" dirty="0">
                <a:latin typeface="Times New Roman" panose="02020603050405020304" pitchFamily="18" charset="0"/>
              </a:rPr>
              <a:t>Cuộc </a:t>
            </a:r>
            <a:r>
              <a:rPr lang="en-US" sz="2400" b="1" dirty="0" err="1">
                <a:latin typeface="Times New Roman" panose="02020603050405020304" pitchFamily="18" charset="0"/>
              </a:rPr>
              <a:t>tấn</a:t>
            </a:r>
            <a:r>
              <a:rPr lang="en-US" sz="2400" b="1" dirty="0">
                <a:latin typeface="Times New Roman" panose="02020603050405020304" pitchFamily="18" charset="0"/>
              </a:rPr>
              <a:t> </a:t>
            </a:r>
            <a:r>
              <a:rPr lang="en-US" sz="2400" b="1" dirty="0" err="1">
                <a:latin typeface="Times New Roman" panose="02020603050405020304" pitchFamily="18" charset="0"/>
              </a:rPr>
              <a:t>công</a:t>
            </a:r>
            <a:r>
              <a:rPr lang="en-US" sz="2400" b="1" dirty="0">
                <a:latin typeface="Times New Roman" panose="02020603050405020304" pitchFamily="18" charset="0"/>
              </a:rPr>
              <a:t> </a:t>
            </a:r>
            <a:r>
              <a:rPr lang="en-US" sz="2400" b="1" dirty="0" err="1">
                <a:latin typeface="Times New Roman" panose="02020603050405020304" pitchFamily="18" charset="0"/>
              </a:rPr>
              <a:t>cung</a:t>
            </a:r>
            <a:r>
              <a:rPr lang="en-US" sz="2400" b="1" dirty="0">
                <a:latin typeface="Times New Roman" panose="02020603050405020304" pitchFamily="18" charset="0"/>
              </a:rPr>
              <a:t> </a:t>
            </a:r>
            <a:r>
              <a:rPr lang="en-US" sz="2400" b="1" dirty="0" err="1">
                <a:latin typeface="Times New Roman" panose="02020603050405020304" pitchFamily="18" charset="0"/>
              </a:rPr>
              <a:t>điện</a:t>
            </a:r>
            <a:r>
              <a:rPr lang="en-US" sz="2400" b="1" dirty="0">
                <a:latin typeface="Times New Roman" panose="02020603050405020304" pitchFamily="18" charset="0"/>
              </a:rPr>
              <a:t> </a:t>
            </a:r>
            <a:r>
              <a:rPr lang="en-US" sz="2400" b="1" dirty="0" err="1">
                <a:latin typeface="Times New Roman" panose="02020603050405020304" pitchFamily="18" charset="0"/>
              </a:rPr>
              <a:t>mùa</a:t>
            </a:r>
            <a:r>
              <a:rPr lang="en-US" sz="2400" b="1" dirty="0">
                <a:latin typeface="Times New Roman" panose="02020603050405020304" pitchFamily="18" charset="0"/>
              </a:rPr>
              <a:t> </a:t>
            </a:r>
            <a:r>
              <a:rPr lang="en-US" sz="2400" b="1" dirty="0" err="1">
                <a:latin typeface="Times New Roman" panose="02020603050405020304" pitchFamily="18" charset="0"/>
              </a:rPr>
              <a:t>đông</a:t>
            </a:r>
            <a:endParaRPr lang="en-US" sz="2400" b="1" dirty="0">
              <a:latin typeface="Times New Roman" panose="02020603050405020304" pitchFamily="18" charset="0"/>
            </a:endParaRPr>
          </a:p>
        </p:txBody>
      </p:sp>
      <p:pic>
        <p:nvPicPr>
          <p:cNvPr id="3" name="Picture 2"/>
          <p:cNvPicPr>
            <a:picLocks noChangeAspect="1"/>
          </p:cNvPicPr>
          <p:nvPr/>
        </p:nvPicPr>
        <p:blipFill>
          <a:blip r:embed="rId3"/>
          <a:stretch>
            <a:fillRect/>
          </a:stretch>
        </p:blipFill>
        <p:spPr>
          <a:xfrm>
            <a:off x="6282776" y="1015767"/>
            <a:ext cx="5909224" cy="5664433"/>
          </a:xfrm>
          <a:prstGeom prst="rect">
            <a:avLst/>
          </a:prstGeom>
        </p:spPr>
      </p:pic>
    </p:spTree>
    <p:extLst>
      <p:ext uri="{BB962C8B-B14F-4D97-AF65-F5344CB8AC3E}">
        <p14:creationId xmlns:p14="http://schemas.microsoft.com/office/powerpoint/2010/main" val="1244584083"/>
      </p:ext>
    </p:extLst>
  </p:cSld>
  <p:clrMapOvr>
    <a:masterClrMapping/>
  </p:clrMapOvr>
  <p:transition spd="slow" advClick="0" advTm="1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ppt_x"/>
                                          </p:val>
                                        </p:tav>
                                        <p:tav tm="100000">
                                          <p:val>
                                            <p:strVal val="#ppt_x"/>
                                          </p:val>
                                        </p:tav>
                                      </p:tavLst>
                                    </p:anim>
                                    <p:anim calcmode="lin" valueType="num">
                                      <p:cBhvr additive="base">
                                        <p:cTn id="1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ppt_x"/>
                                          </p:val>
                                        </p:tav>
                                        <p:tav tm="100000">
                                          <p:val>
                                            <p:strVal val="#ppt_x"/>
                                          </p:val>
                                        </p:tav>
                                      </p:tavLst>
                                    </p:anim>
                                    <p:anim calcmode="lin" valueType="num">
                                      <p:cBhvr additive="base">
                                        <p:cTn id="2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28"/>
        <p:cNvGrpSpPr/>
        <p:nvPr/>
      </p:nvGrpSpPr>
      <p:grpSpPr>
        <a:xfrm>
          <a:off x="0" y="0"/>
          <a:ext cx="0" cy="0"/>
          <a:chOff x="0" y="0"/>
          <a:chExt cx="0" cy="0"/>
        </a:xfrm>
      </p:grpSpPr>
      <p:sp>
        <p:nvSpPr>
          <p:cNvPr id="537" name="Google Shape;537;p31"/>
          <p:cNvSpPr txBox="1">
            <a:spLocks noGrp="1"/>
          </p:cNvSpPr>
          <p:nvPr>
            <p:ph type="sldNum" idx="12"/>
          </p:nvPr>
        </p:nvSpPr>
        <p:spPr>
          <a:xfrm>
            <a:off x="10823979" y="557417"/>
            <a:ext cx="731600" cy="524800"/>
          </a:xfrm>
          <a:prstGeom prst="rect">
            <a:avLst/>
          </a:prstGeom>
        </p:spPr>
        <p:txBody>
          <a:bodyPr spcFirstLastPara="1" wrap="square" lIns="121900" tIns="121900" rIns="121900" bIns="121900" anchor="ctr" anchorCtr="0">
            <a:noAutofit/>
          </a:bodyPr>
          <a:lstStyle/>
          <a:p>
            <a:pPr defTabSz="1219170">
              <a:buClr>
                <a:srgbClr val="000000"/>
              </a:buClr>
            </a:pPr>
            <a:fld id="{00000000-1234-1234-1234-123412341234}" type="slidenum">
              <a:rPr lang="en" kern="0">
                <a:solidFill>
                  <a:srgbClr val="A6BCC9"/>
                </a:solidFill>
              </a:rPr>
              <a:pPr defTabSz="1219170">
                <a:buClr>
                  <a:srgbClr val="000000"/>
                </a:buClr>
              </a:pPr>
              <a:t>29</a:t>
            </a:fld>
            <a:endParaRPr kern="0">
              <a:solidFill>
                <a:srgbClr val="A6BCC9"/>
              </a:solidFill>
            </a:endParaRPr>
          </a:p>
        </p:txBody>
      </p:sp>
      <p:sp>
        <p:nvSpPr>
          <p:cNvPr id="4" name="Rectangle 3"/>
          <p:cNvSpPr/>
          <p:nvPr/>
        </p:nvSpPr>
        <p:spPr>
          <a:xfrm>
            <a:off x="77924" y="-15093"/>
            <a:ext cx="12069841" cy="666786"/>
          </a:xfrm>
          <a:prstGeom prst="rect">
            <a:avLst/>
          </a:prstGeom>
        </p:spPr>
        <p:txBody>
          <a:bodyPr wrap="square">
            <a:spAutoFit/>
          </a:bodyPr>
          <a:lstStyle/>
          <a:p>
            <a:pPr algn="just" defTabSz="1219170">
              <a:buClr>
                <a:srgbClr val="000000"/>
              </a:buClr>
              <a:defRPr/>
            </a:pPr>
            <a:r>
              <a:rPr lang="en-US" sz="3733" b="1" kern="0" dirty="0">
                <a:solidFill>
                  <a:srgbClr val="DEE9F2">
                    <a:lumMod val="10000"/>
                  </a:srgbClr>
                </a:solidFill>
                <a:latin typeface="Times New Roman" pitchFamily="18" charset="0"/>
                <a:cs typeface="Times New Roman" pitchFamily="18" charset="0"/>
                <a:sym typeface="Arial"/>
              </a:rPr>
              <a:t>2. </a:t>
            </a:r>
            <a:r>
              <a:rPr lang="en-US" sz="3200" b="1" kern="0" dirty="0">
                <a:solidFill>
                  <a:srgbClr val="DEE9F2">
                    <a:lumMod val="10000"/>
                  </a:srgbClr>
                </a:solidFill>
                <a:latin typeface="Times New Roman" pitchFamily="18" charset="0"/>
                <a:cs typeface="Times New Roman" pitchFamily="18" charset="0"/>
                <a:sym typeface="Arial"/>
              </a:rPr>
              <a:t>Ý nghĩa </a:t>
            </a:r>
            <a:r>
              <a:rPr lang="en-US" sz="3200" b="1" kern="0" dirty="0" err="1">
                <a:solidFill>
                  <a:srgbClr val="DEE9F2">
                    <a:lumMod val="10000"/>
                  </a:srgbClr>
                </a:solidFill>
                <a:latin typeface="Times New Roman" pitchFamily="18" charset="0"/>
                <a:cs typeface="Times New Roman" pitchFamily="18" charset="0"/>
                <a:sym typeface="Arial"/>
              </a:rPr>
              <a:t>lịch</a:t>
            </a:r>
            <a:r>
              <a:rPr lang="en-US" sz="3200" b="1" kern="0" dirty="0">
                <a:solidFill>
                  <a:srgbClr val="DEE9F2">
                    <a:lumMod val="10000"/>
                  </a:srgbClr>
                </a:solidFill>
                <a:latin typeface="Times New Roman" pitchFamily="18" charset="0"/>
                <a:cs typeface="Times New Roman" pitchFamily="18" charset="0"/>
                <a:sym typeface="Arial"/>
              </a:rPr>
              <a:t> </a:t>
            </a:r>
            <a:r>
              <a:rPr lang="en-US" sz="3200" b="1" kern="0" dirty="0" err="1" smtClean="0">
                <a:solidFill>
                  <a:srgbClr val="DEE9F2">
                    <a:lumMod val="10000"/>
                  </a:srgbClr>
                </a:solidFill>
                <a:latin typeface="Times New Roman" pitchFamily="18" charset="0"/>
                <a:cs typeface="Times New Roman" pitchFamily="18" charset="0"/>
                <a:sym typeface="Arial"/>
              </a:rPr>
              <a:t>sửcủa</a:t>
            </a:r>
            <a:r>
              <a:rPr lang="en-US" sz="3200" b="1" kern="0" dirty="0" smtClean="0">
                <a:solidFill>
                  <a:srgbClr val="DEE9F2">
                    <a:lumMod val="10000"/>
                  </a:srgbClr>
                </a:solidFill>
                <a:latin typeface="Times New Roman" pitchFamily="18" charset="0"/>
                <a:cs typeface="Times New Roman" pitchFamily="18" charset="0"/>
                <a:sym typeface="Arial"/>
              </a:rPr>
              <a:t> </a:t>
            </a:r>
            <a:r>
              <a:rPr lang="en-US" sz="3200" b="1" kern="0" dirty="0" err="1" smtClean="0">
                <a:solidFill>
                  <a:srgbClr val="DEE9F2">
                    <a:lumMod val="10000"/>
                  </a:srgbClr>
                </a:solidFill>
                <a:latin typeface="Times New Roman" pitchFamily="18" charset="0"/>
                <a:cs typeface="Times New Roman" pitchFamily="18" charset="0"/>
                <a:sym typeface="Arial"/>
              </a:rPr>
              <a:t>Cách</a:t>
            </a:r>
            <a:r>
              <a:rPr lang="en-US" sz="3200" b="1" kern="0" dirty="0" smtClean="0">
                <a:solidFill>
                  <a:srgbClr val="DEE9F2">
                    <a:lumMod val="10000"/>
                  </a:srgbClr>
                </a:solidFill>
                <a:latin typeface="Times New Roman" pitchFamily="18" charset="0"/>
                <a:cs typeface="Times New Roman" pitchFamily="18" charset="0"/>
                <a:sym typeface="Arial"/>
              </a:rPr>
              <a:t> </a:t>
            </a:r>
            <a:r>
              <a:rPr lang="en-US" sz="3200" b="1" kern="0" dirty="0" err="1" smtClean="0">
                <a:solidFill>
                  <a:srgbClr val="DEE9F2">
                    <a:lumMod val="10000"/>
                  </a:srgbClr>
                </a:solidFill>
                <a:latin typeface="Times New Roman" pitchFamily="18" charset="0"/>
                <a:cs typeface="Times New Roman" pitchFamily="18" charset="0"/>
                <a:sym typeface="Arial"/>
              </a:rPr>
              <a:t>mạng</a:t>
            </a:r>
            <a:r>
              <a:rPr lang="en-US" sz="3200" b="1" kern="0" dirty="0" smtClean="0">
                <a:solidFill>
                  <a:srgbClr val="DEE9F2">
                    <a:lumMod val="10000"/>
                  </a:srgbClr>
                </a:solidFill>
                <a:latin typeface="Times New Roman" pitchFamily="18" charset="0"/>
                <a:cs typeface="Times New Roman" pitchFamily="18" charset="0"/>
                <a:sym typeface="Arial"/>
              </a:rPr>
              <a:t> </a:t>
            </a:r>
            <a:r>
              <a:rPr lang="en-US" sz="3200" b="1" kern="0" dirty="0" err="1" smtClean="0">
                <a:solidFill>
                  <a:srgbClr val="DEE9F2">
                    <a:lumMod val="10000"/>
                  </a:srgbClr>
                </a:solidFill>
                <a:latin typeface="Times New Roman" pitchFamily="18" charset="0"/>
                <a:cs typeface="Times New Roman" pitchFamily="18" charset="0"/>
                <a:sym typeface="Arial"/>
              </a:rPr>
              <a:t>tháng</a:t>
            </a:r>
            <a:r>
              <a:rPr lang="en-US" sz="3200" b="1" kern="0" dirty="0" smtClean="0">
                <a:solidFill>
                  <a:srgbClr val="DEE9F2">
                    <a:lumMod val="10000"/>
                  </a:srgbClr>
                </a:solidFill>
                <a:latin typeface="Times New Roman" pitchFamily="18" charset="0"/>
                <a:cs typeface="Times New Roman" pitchFamily="18" charset="0"/>
                <a:sym typeface="Arial"/>
              </a:rPr>
              <a:t> </a:t>
            </a:r>
            <a:r>
              <a:rPr lang="en-US" sz="3200" b="1" kern="0" dirty="0" err="1" smtClean="0">
                <a:solidFill>
                  <a:srgbClr val="DEE9F2">
                    <a:lumMod val="10000"/>
                  </a:srgbClr>
                </a:solidFill>
                <a:latin typeface="Times New Roman" pitchFamily="18" charset="0"/>
                <a:cs typeface="Times New Roman" pitchFamily="18" charset="0"/>
                <a:sym typeface="Arial"/>
              </a:rPr>
              <a:t>Mười</a:t>
            </a:r>
            <a:r>
              <a:rPr lang="en-US" sz="3200" b="1" kern="0" dirty="0" smtClean="0">
                <a:solidFill>
                  <a:srgbClr val="DEE9F2">
                    <a:lumMod val="10000"/>
                  </a:srgbClr>
                </a:solidFill>
                <a:latin typeface="Times New Roman" pitchFamily="18" charset="0"/>
                <a:cs typeface="Times New Roman" pitchFamily="18" charset="0"/>
                <a:sym typeface="Arial"/>
              </a:rPr>
              <a:t> </a:t>
            </a:r>
            <a:r>
              <a:rPr lang="en-US" sz="3200" b="1" kern="0" dirty="0" err="1" smtClean="0">
                <a:solidFill>
                  <a:srgbClr val="DEE9F2">
                    <a:lumMod val="10000"/>
                  </a:srgbClr>
                </a:solidFill>
                <a:latin typeface="Times New Roman" pitchFamily="18" charset="0"/>
                <a:cs typeface="Times New Roman" pitchFamily="18" charset="0"/>
                <a:sym typeface="Arial"/>
              </a:rPr>
              <a:t>Nga</a:t>
            </a:r>
            <a:r>
              <a:rPr lang="en-US" sz="3200" b="1" kern="0" dirty="0" smtClean="0">
                <a:solidFill>
                  <a:srgbClr val="DEE9F2">
                    <a:lumMod val="10000"/>
                  </a:srgbClr>
                </a:solidFill>
                <a:latin typeface="Times New Roman" pitchFamily="18" charset="0"/>
                <a:cs typeface="Times New Roman" pitchFamily="18" charset="0"/>
                <a:sym typeface="Arial"/>
              </a:rPr>
              <a:t>:</a:t>
            </a:r>
            <a:endParaRPr lang="en-US" sz="1600" b="1" kern="0" dirty="0">
              <a:solidFill>
                <a:srgbClr val="DEE9F2">
                  <a:lumMod val="10000"/>
                </a:srgbClr>
              </a:solidFill>
              <a:latin typeface="Times New Roman" pitchFamily="18" charset="0"/>
              <a:cs typeface="Times New Roman" pitchFamily="18" charset="0"/>
              <a:sym typeface="Arial"/>
            </a:endParaRPr>
          </a:p>
        </p:txBody>
      </p:sp>
      <p:sp>
        <p:nvSpPr>
          <p:cNvPr id="6" name="Rectangle 5"/>
          <p:cNvSpPr/>
          <p:nvPr/>
        </p:nvSpPr>
        <p:spPr>
          <a:xfrm>
            <a:off x="613954" y="666718"/>
            <a:ext cx="10750732" cy="830997"/>
          </a:xfrm>
          <a:prstGeom prst="rect">
            <a:avLst/>
          </a:prstGeom>
          <a:solidFill>
            <a:srgbClr val="00B0F0"/>
          </a:solidFill>
        </p:spPr>
        <p:txBody>
          <a:bodyPr wrap="square">
            <a:spAutoFit/>
          </a:bodyPr>
          <a:lstStyle/>
          <a:p>
            <a:r>
              <a:rPr lang="it-IT" sz="2400" dirty="0">
                <a:solidFill>
                  <a:srgbClr val="140F00"/>
                </a:solidFill>
              </a:rPr>
              <a:t>- Mở ra một kỉ nguyên mới đối với nước Nga- kỉ nguyên giai cấp công nhân, nhân dân lao động, các dân tộc được giải phóng</a:t>
            </a:r>
            <a:r>
              <a:rPr lang="it-IT" sz="2400" dirty="0" smtClean="0">
                <a:solidFill>
                  <a:srgbClr val="140F00"/>
                </a:solidFill>
              </a:rPr>
              <a:t>.</a:t>
            </a:r>
            <a:endParaRPr lang="en-US" sz="2400" dirty="0">
              <a:solidFill>
                <a:srgbClr val="140F00"/>
              </a:solidFill>
            </a:endParaRPr>
          </a:p>
        </p:txBody>
      </p:sp>
      <p:sp>
        <p:nvSpPr>
          <p:cNvPr id="7" name="Rectangle 6"/>
          <p:cNvSpPr/>
          <p:nvPr/>
        </p:nvSpPr>
        <p:spPr>
          <a:xfrm>
            <a:off x="613954" y="2435071"/>
            <a:ext cx="10750732" cy="1865126"/>
          </a:xfrm>
          <a:prstGeom prst="rect">
            <a:avLst/>
          </a:prstGeom>
          <a:solidFill>
            <a:srgbClr val="00B0F0"/>
          </a:solidFill>
        </p:spPr>
        <p:txBody>
          <a:bodyPr wrap="square">
            <a:spAutoFit/>
          </a:bodyPr>
          <a:lstStyle/>
          <a:p>
            <a:pPr algn="just" defTabSz="1219170" fontAlgn="base">
              <a:lnSpc>
                <a:spcPct val="120000"/>
              </a:lnSpc>
              <a:spcBef>
                <a:spcPct val="0"/>
              </a:spcBef>
              <a:spcAft>
                <a:spcPct val="0"/>
              </a:spcAft>
            </a:pPr>
            <a:r>
              <a:rPr lang="it-IT" sz="2400" dirty="0" smtClean="0">
                <a:solidFill>
                  <a:srgbClr val="140F00"/>
                </a:solidFill>
              </a:rPr>
              <a:t>- </a:t>
            </a:r>
            <a:r>
              <a:rPr lang="it-IT" sz="2400" dirty="0">
                <a:solidFill>
                  <a:srgbClr val="140F00"/>
                </a:solidFill>
              </a:rPr>
              <a:t>Cổ vũ mạnh mẽ phong trào cách mạng của giai cấp công nhân các nước, mở ra thời kì mới trong lịch sử đấu tranh giải phóng dân tộc ở Á, Phi, Mĩ La-tinh.</a:t>
            </a:r>
            <a:endParaRPr lang="en-US" altLang="en-US" sz="3200" kern="0" dirty="0">
              <a:solidFill>
                <a:srgbClr val="140F00"/>
              </a:solidFill>
              <a:latin typeface="Times New Roman" panose="02020603050405020304" pitchFamily="18" charset="0"/>
              <a:cs typeface="Times New Roman" panose="02020603050405020304" pitchFamily="18" charset="0"/>
              <a:sym typeface="Arial"/>
            </a:endParaRPr>
          </a:p>
          <a:p>
            <a:pPr algn="just" defTabSz="1219170" fontAlgn="base">
              <a:lnSpc>
                <a:spcPct val="120000"/>
              </a:lnSpc>
              <a:spcBef>
                <a:spcPct val="0"/>
              </a:spcBef>
              <a:spcAft>
                <a:spcPct val="0"/>
              </a:spcAft>
            </a:pPr>
            <a:endParaRPr lang="en-US" altLang="en-US" sz="2400" dirty="0">
              <a:solidFill>
                <a:prstClr val="black"/>
              </a:solidFill>
              <a:latin typeface="Times New Roman" panose="02020603050405020304" pitchFamily="18" charset="0"/>
              <a:cs typeface="Times New Roman" panose="02020603050405020304" pitchFamily="18" charset="0"/>
              <a:sym typeface="Arial"/>
            </a:endParaRPr>
          </a:p>
        </p:txBody>
      </p:sp>
      <p:sp>
        <p:nvSpPr>
          <p:cNvPr id="8" name="Rectangle 7"/>
          <p:cNvSpPr/>
          <p:nvPr/>
        </p:nvSpPr>
        <p:spPr>
          <a:xfrm>
            <a:off x="613954" y="1675521"/>
            <a:ext cx="5279793" cy="461665"/>
          </a:xfrm>
          <a:prstGeom prst="rect">
            <a:avLst/>
          </a:prstGeom>
          <a:solidFill>
            <a:srgbClr val="00B0F0"/>
          </a:solidFill>
        </p:spPr>
        <p:txBody>
          <a:bodyPr wrap="square">
            <a:spAutoFit/>
          </a:bodyPr>
          <a:lstStyle/>
          <a:p>
            <a:r>
              <a:rPr lang="it-IT" sz="2400" dirty="0" smtClean="0">
                <a:solidFill>
                  <a:srgbClr val="140F00"/>
                </a:solidFill>
              </a:rPr>
              <a:t>- </a:t>
            </a:r>
            <a:r>
              <a:rPr lang="it-IT" sz="2400" dirty="0">
                <a:solidFill>
                  <a:srgbClr val="140F00"/>
                </a:solidFill>
              </a:rPr>
              <a:t>Chế độ XHCN được thiết lập</a:t>
            </a:r>
            <a:r>
              <a:rPr lang="it-IT" sz="2400" dirty="0" smtClean="0">
                <a:solidFill>
                  <a:srgbClr val="140F00"/>
                </a:solidFill>
              </a:rPr>
              <a:t>.</a:t>
            </a:r>
            <a:endParaRPr lang="en-US" sz="2400" dirty="0">
              <a:solidFill>
                <a:srgbClr val="140F00"/>
              </a:solidFill>
            </a:endParaRPr>
          </a:p>
        </p:txBody>
      </p:sp>
    </p:spTree>
    <p:extLst>
      <p:ext uri="{BB962C8B-B14F-4D97-AF65-F5344CB8AC3E}">
        <p14:creationId xmlns:p14="http://schemas.microsoft.com/office/powerpoint/2010/main" val="166977868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barn(inVertical)">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barn(inVertical)">
                                      <p:cBhvr>
                                        <p:cTn id="17" dur="500"/>
                                        <p:tgtEl>
                                          <p:spTgt spid="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barn(inVertical)">
                                      <p:cBhvr>
                                        <p:cTn id="22"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1" name="Google Shape;411;p18"/>
          <p:cNvSpPr txBox="1">
            <a:spLocks noGrp="1"/>
          </p:cNvSpPr>
          <p:nvPr>
            <p:ph type="ctrTitle"/>
          </p:nvPr>
        </p:nvSpPr>
        <p:spPr>
          <a:xfrm>
            <a:off x="812800" y="1092200"/>
            <a:ext cx="10769600" cy="914400"/>
          </a:xfrm>
          <a:prstGeom prst="rect">
            <a:avLst/>
          </a:prstGeom>
        </p:spPr>
        <p:txBody>
          <a:bodyPr spcFirstLastPara="1" wrap="square" lIns="121900" tIns="121900" rIns="121900" bIns="121900" anchor="b" anchorCtr="0">
            <a:noAutofit/>
          </a:bodyPr>
          <a:lstStyle/>
          <a:p>
            <a:pPr eaLnBrk="1" hangingPunct="1"/>
            <a:r>
              <a:rPr lang="en-US" altLang="en-US" sz="5333" b="1" dirty="0" err="1" smtClean="0">
                <a:solidFill>
                  <a:srgbClr val="100C2A"/>
                </a:solidFill>
                <a:latin typeface="Times New Roman" pitchFamily="18" charset="0"/>
                <a:cs typeface="Times New Roman" pitchFamily="18" charset="0"/>
              </a:rPr>
              <a:t>Bài</a:t>
            </a:r>
            <a:r>
              <a:rPr lang="en-US" altLang="en-US" sz="5333" b="1" dirty="0" smtClean="0">
                <a:solidFill>
                  <a:srgbClr val="100C2A"/>
                </a:solidFill>
                <a:latin typeface="Times New Roman" pitchFamily="18" charset="0"/>
                <a:cs typeface="Times New Roman" pitchFamily="18" charset="0"/>
              </a:rPr>
              <a:t> </a:t>
            </a:r>
            <a:r>
              <a:rPr lang="en-US" altLang="en-US" sz="5333" b="1" dirty="0">
                <a:solidFill>
                  <a:srgbClr val="100C2A"/>
                </a:solidFill>
                <a:latin typeface="Times New Roman" pitchFamily="18" charset="0"/>
                <a:cs typeface="Times New Roman" pitchFamily="18" charset="0"/>
              </a:rPr>
              <a:t>13</a:t>
            </a:r>
          </a:p>
        </p:txBody>
      </p:sp>
      <p:sp>
        <p:nvSpPr>
          <p:cNvPr id="412" name="Google Shape;412;p18"/>
          <p:cNvSpPr txBox="1">
            <a:spLocks noGrp="1"/>
          </p:cNvSpPr>
          <p:nvPr>
            <p:ph type="subTitle" idx="1"/>
          </p:nvPr>
        </p:nvSpPr>
        <p:spPr>
          <a:xfrm>
            <a:off x="711200" y="2108200"/>
            <a:ext cx="10871200" cy="2826536"/>
          </a:xfrm>
          <a:prstGeom prst="rect">
            <a:avLst/>
          </a:prstGeom>
        </p:spPr>
        <p:txBody>
          <a:bodyPr spcFirstLastPara="1" wrap="square" lIns="121900" tIns="121900" rIns="121900" bIns="121900" anchor="t" anchorCtr="0">
            <a:noAutofit/>
          </a:bodyPr>
          <a:lstStyle/>
          <a:p>
            <a:pPr marL="0" indent="0" fontAlgn="base">
              <a:spcBef>
                <a:spcPct val="0"/>
              </a:spcBef>
              <a:spcAft>
                <a:spcPct val="0"/>
              </a:spcAft>
              <a:buClrTx/>
              <a:buSzTx/>
              <a:defRPr/>
            </a:pPr>
            <a:r>
              <a:rPr lang="en-US" sz="4800" b="1" kern="1200" dirty="0">
                <a:solidFill>
                  <a:srgbClr val="100C2A"/>
                </a:solidFill>
                <a:latin typeface="Times New Roman" pitchFamily="18" charset="0"/>
                <a:ea typeface="+mn-ea"/>
                <a:cs typeface="Times New Roman" pitchFamily="18" charset="0"/>
              </a:rPr>
              <a:t>CÁCH MẠNG THÁNG MƯỜI NGA NĂM 1917</a:t>
            </a:r>
          </a:p>
        </p:txBody>
      </p:sp>
    </p:spTree>
    <p:extLst>
      <p:ext uri="{BB962C8B-B14F-4D97-AF65-F5344CB8AC3E}">
        <p14:creationId xmlns:p14="http://schemas.microsoft.com/office/powerpoint/2010/main" val="292128726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11"/>
                                        </p:tgtEl>
                                        <p:attrNameLst>
                                          <p:attrName>style.visibility</p:attrName>
                                        </p:attrNameLst>
                                      </p:cBhvr>
                                      <p:to>
                                        <p:strVal val="visible"/>
                                      </p:to>
                                    </p:set>
                                    <p:animEffect transition="in" filter="circle(in)">
                                      <p:cBhvr>
                                        <p:cTn id="7" dur="1250"/>
                                        <p:tgtEl>
                                          <p:spTgt spid="411"/>
                                        </p:tgtEl>
                                      </p:cBhvr>
                                    </p:animEffect>
                                  </p:childTnLst>
                                </p:cTn>
                              </p:par>
                              <p:par>
                                <p:cTn id="8" presetID="6" presetClass="entr" presetSubtype="32" fill="hold" grpId="0" nodeType="withEffect">
                                  <p:stCondLst>
                                    <p:cond delay="0"/>
                                  </p:stCondLst>
                                  <p:childTnLst>
                                    <p:set>
                                      <p:cBhvr>
                                        <p:cTn id="9" dur="1" fill="hold">
                                          <p:stCondLst>
                                            <p:cond delay="0"/>
                                          </p:stCondLst>
                                        </p:cTn>
                                        <p:tgtEl>
                                          <p:spTgt spid="412">
                                            <p:txEl>
                                              <p:pRg st="0" end="0"/>
                                            </p:txEl>
                                          </p:spTgt>
                                        </p:tgtEl>
                                        <p:attrNameLst>
                                          <p:attrName>style.visibility</p:attrName>
                                        </p:attrNameLst>
                                      </p:cBhvr>
                                      <p:to>
                                        <p:strVal val="visible"/>
                                      </p:to>
                                    </p:set>
                                    <p:animEffect transition="in" filter="circle(out)">
                                      <p:cBhvr>
                                        <p:cTn id="10" dur="1250"/>
                                        <p:tgtEl>
                                          <p:spTgt spid="4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1" grpId="0"/>
      <p:bldP spid="412"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able Placeholder 2"/>
          <p:cNvSpPr>
            <a:spLocks noGrp="1"/>
          </p:cNvSpPr>
          <p:nvPr>
            <p:ph type="tbl" idx="1"/>
          </p:nvPr>
        </p:nvSpPr>
        <p:spPr/>
        <p:txBody>
          <a:bodyPr/>
          <a:lstStyle/>
          <a:p>
            <a:endParaRPr lang="vi-VN"/>
          </a:p>
        </p:txBody>
      </p:sp>
      <p:pic>
        <p:nvPicPr>
          <p:cNvPr id="4" name="Nguyễn Ái Quốc đọc luận cương của Lê-nin..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4800" y="274638"/>
            <a:ext cx="11582400" cy="6308724"/>
          </a:xfrm>
          <a:prstGeom prst="rect">
            <a:avLst/>
          </a:prstGeom>
        </p:spPr>
      </p:pic>
    </p:spTree>
    <p:extLst>
      <p:ext uri="{BB962C8B-B14F-4D97-AF65-F5344CB8AC3E}">
        <p14:creationId xmlns:p14="http://schemas.microsoft.com/office/powerpoint/2010/main" val="241010642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Như Mặt Trời Chói Lọi Chiếu Sáng Khắp Năm Châu - Người Kể S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139" y="170353"/>
            <a:ext cx="5738148" cy="649645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Tác phẩm Mười ngày rung chuyển thế giới nói về cuộc cách mạng nà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23590" y="170352"/>
            <a:ext cx="6046490" cy="64964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2420682"/>
      </p:ext>
    </p:extLst>
  </p:cSld>
  <p:clrMapOvr>
    <a:masterClrMapping/>
  </p:clrMapOvr>
  <mc:AlternateContent xmlns:mc="http://schemas.openxmlformats.org/markup-compatibility/2006" xmlns:p14="http://schemas.microsoft.com/office/powerpoint/2010/main">
    <mc:Choice Requires="p14">
      <p:transition spd="slow" p14:dur="1600" advClick="0" advTm="1000">
        <p14:prism isInverted="1"/>
      </p:transition>
    </mc:Choice>
    <mc:Fallback xmlns="">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4914" name="Katioucha.WAV">
            <a:hlinkClick r:id="" action="ppaction://media"/>
          </p:cNvPr>
          <p:cNvPicPr>
            <a:picLocks noRot="1" noChangeAspect="1" noChangeArrowheads="1"/>
          </p:cNvPicPr>
          <p:nvPr>
            <a:audioFile r:link="rId1"/>
          </p:nvPr>
        </p:nvPicPr>
        <p:blipFill>
          <a:blip r:embed="rId3">
            <a:extLst>
              <a:ext uri="{28A0092B-C50C-407E-A947-70E740481C1C}">
                <a14:useLocalDpi xmlns:a14="http://schemas.microsoft.com/office/drawing/2010/main" val="0"/>
              </a:ext>
            </a:extLst>
          </a:blip>
          <a:srcRect/>
          <a:stretch>
            <a:fillRect/>
          </a:stretch>
        </p:blipFill>
        <p:spPr bwMode="auto">
          <a:xfrm>
            <a:off x="10363200" y="60960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1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solidFill>
            <a:srgbClr val="993300"/>
          </a:solidFill>
          <a:ln w="9525">
            <a:solidFill>
              <a:srgbClr val="FF0000"/>
            </a:solidFill>
            <a:miter lim="800000"/>
            <a:headEnd/>
            <a:tailEnd/>
          </a:ln>
        </p:spPr>
      </p:pic>
      <p:sp>
        <p:nvSpPr>
          <p:cNvPr id="294916" name="Text Box 4"/>
          <p:cNvSpPr txBox="1">
            <a:spLocks noChangeArrowheads="1"/>
          </p:cNvSpPr>
          <p:nvPr/>
        </p:nvSpPr>
        <p:spPr bwMode="auto">
          <a:xfrm>
            <a:off x="4511040" y="813996"/>
            <a:ext cx="4608022"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0" fontAlgn="base" hangingPunct="0">
              <a:spcBef>
                <a:spcPct val="0"/>
              </a:spcBef>
              <a:spcAft>
                <a:spcPct val="0"/>
              </a:spcAft>
              <a:buNone/>
            </a:pPr>
            <a:r>
              <a:rPr lang="en-US" altLang="en-US" sz="4000" b="1" u="sng" dirty="0">
                <a:solidFill>
                  <a:srgbClr val="00FFFF"/>
                </a:solidFill>
                <a:latin typeface="Times" panose="02020603050405020304" pitchFamily="18" charset="0"/>
                <a:cs typeface="Times" panose="02020603050405020304" pitchFamily="18" charset="0"/>
              </a:rPr>
              <a:t>Hồ </a:t>
            </a:r>
            <a:r>
              <a:rPr lang="en-US" altLang="en-US" sz="4000" b="1" u="sng" dirty="0" err="1">
                <a:solidFill>
                  <a:srgbClr val="00FFFF"/>
                </a:solidFill>
                <a:latin typeface="Times" panose="02020603050405020304" pitchFamily="18" charset="0"/>
                <a:cs typeface="Times" panose="02020603050405020304" pitchFamily="18" charset="0"/>
              </a:rPr>
              <a:t>Chí</a:t>
            </a:r>
            <a:r>
              <a:rPr lang="en-US" altLang="en-US" sz="4000" b="1" u="sng" dirty="0">
                <a:solidFill>
                  <a:srgbClr val="00FFFF"/>
                </a:solidFill>
                <a:latin typeface="Times" panose="02020603050405020304" pitchFamily="18" charset="0"/>
                <a:cs typeface="Times" panose="02020603050405020304" pitchFamily="18" charset="0"/>
              </a:rPr>
              <a:t> Minh</a:t>
            </a:r>
          </a:p>
        </p:txBody>
      </p:sp>
      <p:sp>
        <p:nvSpPr>
          <p:cNvPr id="294917" name="Text Box 5"/>
          <p:cNvSpPr txBox="1">
            <a:spLocks noChangeArrowheads="1"/>
          </p:cNvSpPr>
          <p:nvPr/>
        </p:nvSpPr>
        <p:spPr bwMode="auto">
          <a:xfrm>
            <a:off x="1751214" y="1687485"/>
            <a:ext cx="9446029"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50000"/>
              </a:spcBef>
              <a:spcAft>
                <a:spcPct val="0"/>
              </a:spcAft>
              <a:buNone/>
            </a:pPr>
            <a:r>
              <a:rPr lang="en-US" altLang="en-US" b="1" dirty="0">
                <a:solidFill>
                  <a:srgbClr val="E9F408"/>
                </a:solidFill>
                <a:latin typeface="Times" panose="02020603050405020304" pitchFamily="18" charset="0"/>
                <a:cs typeface="Times" panose="02020603050405020304" pitchFamily="18" charset="0"/>
              </a:rPr>
              <a:t>“Cách </a:t>
            </a:r>
            <a:r>
              <a:rPr lang="en-US" altLang="en-US" b="1" dirty="0" err="1">
                <a:solidFill>
                  <a:srgbClr val="E9F408"/>
                </a:solidFill>
                <a:latin typeface="Times" panose="02020603050405020304" pitchFamily="18" charset="0"/>
                <a:cs typeface="Times" panose="02020603050405020304" pitchFamily="18" charset="0"/>
              </a:rPr>
              <a:t>mạng</a:t>
            </a:r>
            <a:r>
              <a:rPr lang="en-US" altLang="en-US" b="1" dirty="0">
                <a:solidFill>
                  <a:srgbClr val="E9F408"/>
                </a:solidFill>
                <a:latin typeface="Times" panose="02020603050405020304" pitchFamily="18" charset="0"/>
                <a:cs typeface="Times" panose="02020603050405020304" pitchFamily="18" charset="0"/>
              </a:rPr>
              <a:t> </a:t>
            </a:r>
            <a:r>
              <a:rPr lang="en-US" altLang="en-US" b="1" dirty="0" err="1">
                <a:solidFill>
                  <a:srgbClr val="E9F408"/>
                </a:solidFill>
                <a:latin typeface="Times" panose="02020603050405020304" pitchFamily="18" charset="0"/>
                <a:cs typeface="Times" panose="02020603050405020304" pitchFamily="18" charset="0"/>
              </a:rPr>
              <a:t>tháng</a:t>
            </a:r>
            <a:r>
              <a:rPr lang="en-US" altLang="en-US" b="1" dirty="0">
                <a:solidFill>
                  <a:srgbClr val="E9F408"/>
                </a:solidFill>
                <a:latin typeface="Times" panose="02020603050405020304" pitchFamily="18" charset="0"/>
                <a:cs typeface="Times" panose="02020603050405020304" pitchFamily="18" charset="0"/>
              </a:rPr>
              <a:t> </a:t>
            </a:r>
            <a:r>
              <a:rPr lang="en-US" altLang="en-US" b="1" dirty="0" err="1">
                <a:solidFill>
                  <a:srgbClr val="E9F408"/>
                </a:solidFill>
                <a:latin typeface="Times" panose="02020603050405020304" pitchFamily="18" charset="0"/>
                <a:cs typeface="Times" panose="02020603050405020304" pitchFamily="18" charset="0"/>
              </a:rPr>
              <a:t>Mười</a:t>
            </a:r>
            <a:r>
              <a:rPr lang="en-US" altLang="en-US" b="1" dirty="0">
                <a:solidFill>
                  <a:srgbClr val="E9F408"/>
                </a:solidFill>
                <a:latin typeface="Times" panose="02020603050405020304" pitchFamily="18" charset="0"/>
                <a:cs typeface="Times" panose="02020603050405020304" pitchFamily="18" charset="0"/>
              </a:rPr>
              <a:t> </a:t>
            </a:r>
            <a:r>
              <a:rPr lang="en-US" altLang="en-US" b="1" dirty="0" err="1">
                <a:solidFill>
                  <a:srgbClr val="E9F408"/>
                </a:solidFill>
                <a:latin typeface="Times" panose="02020603050405020304" pitchFamily="18" charset="0"/>
                <a:cs typeface="Times" panose="02020603050405020304" pitchFamily="18" charset="0"/>
              </a:rPr>
              <a:t>đã</a:t>
            </a:r>
            <a:r>
              <a:rPr lang="en-US" altLang="en-US" b="1" dirty="0">
                <a:solidFill>
                  <a:srgbClr val="E9F408"/>
                </a:solidFill>
                <a:latin typeface="Times" panose="02020603050405020304" pitchFamily="18" charset="0"/>
                <a:cs typeface="Times" panose="02020603050405020304" pitchFamily="18" charset="0"/>
              </a:rPr>
              <a:t> </a:t>
            </a:r>
            <a:r>
              <a:rPr lang="en-US" altLang="en-US" b="1" dirty="0" err="1">
                <a:solidFill>
                  <a:srgbClr val="E9F408"/>
                </a:solidFill>
                <a:latin typeface="Times" panose="02020603050405020304" pitchFamily="18" charset="0"/>
                <a:cs typeface="Times" panose="02020603050405020304" pitchFamily="18" charset="0"/>
              </a:rPr>
              <a:t>thúc</a:t>
            </a:r>
            <a:r>
              <a:rPr lang="en-US" altLang="en-US" b="1" dirty="0">
                <a:solidFill>
                  <a:srgbClr val="E9F408"/>
                </a:solidFill>
                <a:latin typeface="Times" panose="02020603050405020304" pitchFamily="18" charset="0"/>
                <a:cs typeface="Times" panose="02020603050405020304" pitchFamily="18" charset="0"/>
              </a:rPr>
              <a:t> </a:t>
            </a:r>
            <a:r>
              <a:rPr lang="en-US" altLang="en-US" b="1" dirty="0" err="1">
                <a:solidFill>
                  <a:srgbClr val="E9F408"/>
                </a:solidFill>
                <a:latin typeface="Times" panose="02020603050405020304" pitchFamily="18" charset="0"/>
                <a:cs typeface="Times" panose="02020603050405020304" pitchFamily="18" charset="0"/>
              </a:rPr>
              <a:t>đẩy</a:t>
            </a:r>
            <a:r>
              <a:rPr lang="en-US" altLang="en-US" b="1" dirty="0">
                <a:solidFill>
                  <a:srgbClr val="E9F408"/>
                </a:solidFill>
                <a:latin typeface="Times" panose="02020603050405020304" pitchFamily="18" charset="0"/>
                <a:cs typeface="Times" panose="02020603050405020304" pitchFamily="18" charset="0"/>
              </a:rPr>
              <a:t> </a:t>
            </a:r>
            <a:r>
              <a:rPr lang="en-US" altLang="en-US" b="1" dirty="0" err="1">
                <a:solidFill>
                  <a:srgbClr val="E9F408"/>
                </a:solidFill>
                <a:latin typeface="Times" panose="02020603050405020304" pitchFamily="18" charset="0"/>
                <a:cs typeface="Times" panose="02020603050405020304" pitchFamily="18" charset="0"/>
              </a:rPr>
              <a:t>phong</a:t>
            </a:r>
            <a:r>
              <a:rPr lang="en-US" altLang="en-US" b="1" dirty="0">
                <a:solidFill>
                  <a:srgbClr val="E9F408"/>
                </a:solidFill>
                <a:latin typeface="Times" panose="02020603050405020304" pitchFamily="18" charset="0"/>
                <a:cs typeface="Times" panose="02020603050405020304" pitchFamily="18" charset="0"/>
              </a:rPr>
              <a:t> </a:t>
            </a:r>
            <a:r>
              <a:rPr lang="en-US" altLang="en-US" b="1" dirty="0" err="1">
                <a:solidFill>
                  <a:srgbClr val="E9F408"/>
                </a:solidFill>
                <a:latin typeface="Times" panose="02020603050405020304" pitchFamily="18" charset="0"/>
                <a:cs typeface="Times" panose="02020603050405020304" pitchFamily="18" charset="0"/>
              </a:rPr>
              <a:t>trào</a:t>
            </a:r>
            <a:r>
              <a:rPr lang="en-US" altLang="en-US" b="1" dirty="0">
                <a:solidFill>
                  <a:srgbClr val="E9F408"/>
                </a:solidFill>
                <a:latin typeface="Times" panose="02020603050405020304" pitchFamily="18" charset="0"/>
                <a:cs typeface="Times" panose="02020603050405020304" pitchFamily="18" charset="0"/>
              </a:rPr>
              <a:t> </a:t>
            </a:r>
            <a:r>
              <a:rPr lang="en-US" altLang="en-US" b="1" dirty="0" err="1">
                <a:solidFill>
                  <a:srgbClr val="E9F408"/>
                </a:solidFill>
                <a:latin typeface="Times" panose="02020603050405020304" pitchFamily="18" charset="0"/>
                <a:cs typeface="Times" panose="02020603050405020304" pitchFamily="18" charset="0"/>
              </a:rPr>
              <a:t>giải</a:t>
            </a:r>
            <a:r>
              <a:rPr lang="en-US" altLang="en-US" b="1" dirty="0">
                <a:solidFill>
                  <a:srgbClr val="E9F408"/>
                </a:solidFill>
                <a:latin typeface="Times" panose="02020603050405020304" pitchFamily="18" charset="0"/>
                <a:cs typeface="Times" panose="02020603050405020304" pitchFamily="18" charset="0"/>
              </a:rPr>
              <a:t> </a:t>
            </a:r>
            <a:r>
              <a:rPr lang="en-US" altLang="en-US" b="1" dirty="0" err="1">
                <a:solidFill>
                  <a:srgbClr val="E9F408"/>
                </a:solidFill>
                <a:latin typeface="Times" panose="02020603050405020304" pitchFamily="18" charset="0"/>
                <a:cs typeface="Times" panose="02020603050405020304" pitchFamily="18" charset="0"/>
              </a:rPr>
              <a:t>phóng</a:t>
            </a:r>
            <a:r>
              <a:rPr lang="en-US" altLang="en-US" b="1" dirty="0">
                <a:solidFill>
                  <a:srgbClr val="E9F408"/>
                </a:solidFill>
                <a:latin typeface="Times" panose="02020603050405020304" pitchFamily="18" charset="0"/>
                <a:cs typeface="Times" panose="02020603050405020304" pitchFamily="18" charset="0"/>
              </a:rPr>
              <a:t> </a:t>
            </a:r>
            <a:r>
              <a:rPr lang="en-US" altLang="en-US" b="1" dirty="0" err="1">
                <a:solidFill>
                  <a:srgbClr val="E9F408"/>
                </a:solidFill>
                <a:latin typeface="Times" panose="02020603050405020304" pitchFamily="18" charset="0"/>
                <a:cs typeface="Times" panose="02020603050405020304" pitchFamily="18" charset="0"/>
              </a:rPr>
              <a:t>dân</a:t>
            </a:r>
            <a:r>
              <a:rPr lang="en-US" altLang="en-US" b="1" dirty="0">
                <a:solidFill>
                  <a:srgbClr val="E9F408"/>
                </a:solidFill>
                <a:latin typeface="Times" panose="02020603050405020304" pitchFamily="18" charset="0"/>
                <a:cs typeface="Times" panose="02020603050405020304" pitchFamily="18" charset="0"/>
              </a:rPr>
              <a:t> </a:t>
            </a:r>
            <a:r>
              <a:rPr lang="en-US" altLang="en-US" b="1" dirty="0" err="1">
                <a:solidFill>
                  <a:srgbClr val="E9F408"/>
                </a:solidFill>
                <a:latin typeface="Times" panose="02020603050405020304" pitchFamily="18" charset="0"/>
                <a:cs typeface="Times" panose="02020603050405020304" pitchFamily="18" charset="0"/>
              </a:rPr>
              <a:t>tộc</a:t>
            </a:r>
            <a:r>
              <a:rPr lang="en-US" altLang="en-US" b="1" dirty="0">
                <a:solidFill>
                  <a:srgbClr val="E9F408"/>
                </a:solidFill>
                <a:latin typeface="Times" panose="02020603050405020304" pitchFamily="18" charset="0"/>
                <a:cs typeface="Times" panose="02020603050405020304" pitchFamily="18" charset="0"/>
              </a:rPr>
              <a:t>, </a:t>
            </a:r>
            <a:r>
              <a:rPr lang="en-US" altLang="en-US" b="1" dirty="0" err="1">
                <a:solidFill>
                  <a:srgbClr val="E9F408"/>
                </a:solidFill>
                <a:latin typeface="Times" panose="02020603050405020304" pitchFamily="18" charset="0"/>
                <a:cs typeface="Times" panose="02020603050405020304" pitchFamily="18" charset="0"/>
              </a:rPr>
              <a:t>làm</a:t>
            </a:r>
            <a:r>
              <a:rPr lang="en-US" altLang="en-US" b="1" dirty="0">
                <a:solidFill>
                  <a:srgbClr val="E9F408"/>
                </a:solidFill>
                <a:latin typeface="Times" panose="02020603050405020304" pitchFamily="18" charset="0"/>
                <a:cs typeface="Times" panose="02020603050405020304" pitchFamily="18" charset="0"/>
              </a:rPr>
              <a:t> </a:t>
            </a:r>
            <a:r>
              <a:rPr lang="en-US" altLang="en-US" b="1" dirty="0" err="1">
                <a:solidFill>
                  <a:srgbClr val="E9F408"/>
                </a:solidFill>
                <a:latin typeface="Times" panose="02020603050405020304" pitchFamily="18" charset="0"/>
                <a:cs typeface="Times" panose="02020603050405020304" pitchFamily="18" charset="0"/>
              </a:rPr>
              <a:t>cho</a:t>
            </a:r>
            <a:r>
              <a:rPr lang="en-US" altLang="en-US" b="1" dirty="0">
                <a:solidFill>
                  <a:srgbClr val="E9F408"/>
                </a:solidFill>
                <a:latin typeface="Times" panose="02020603050405020304" pitchFamily="18" charset="0"/>
                <a:cs typeface="Times" panose="02020603050405020304" pitchFamily="18" charset="0"/>
              </a:rPr>
              <a:t> </a:t>
            </a:r>
            <a:r>
              <a:rPr lang="en-US" altLang="en-US" b="1" dirty="0" err="1">
                <a:solidFill>
                  <a:srgbClr val="E9F408"/>
                </a:solidFill>
                <a:latin typeface="Times" panose="02020603050405020304" pitchFamily="18" charset="0"/>
                <a:cs typeface="Times" panose="02020603050405020304" pitchFamily="18" charset="0"/>
              </a:rPr>
              <a:t>nó</a:t>
            </a:r>
            <a:r>
              <a:rPr lang="en-US" altLang="en-US" b="1" dirty="0">
                <a:solidFill>
                  <a:srgbClr val="E9F408"/>
                </a:solidFill>
                <a:latin typeface="Times" panose="02020603050405020304" pitchFamily="18" charset="0"/>
                <a:cs typeface="Times" panose="02020603050405020304" pitchFamily="18" charset="0"/>
              </a:rPr>
              <a:t> </a:t>
            </a:r>
            <a:r>
              <a:rPr lang="en-US" altLang="en-US" b="1" dirty="0" err="1">
                <a:solidFill>
                  <a:srgbClr val="E9F408"/>
                </a:solidFill>
                <a:latin typeface="Times" panose="02020603050405020304" pitchFamily="18" charset="0"/>
                <a:cs typeface="Times" panose="02020603050405020304" pitchFamily="18" charset="0"/>
              </a:rPr>
              <a:t>trở</a:t>
            </a:r>
            <a:r>
              <a:rPr lang="en-US" altLang="en-US" b="1" dirty="0">
                <a:solidFill>
                  <a:srgbClr val="E9F408"/>
                </a:solidFill>
                <a:latin typeface="Times" panose="02020603050405020304" pitchFamily="18" charset="0"/>
                <a:cs typeface="Times" panose="02020603050405020304" pitchFamily="18" charset="0"/>
              </a:rPr>
              <a:t> thành </a:t>
            </a:r>
            <a:r>
              <a:rPr lang="en-US" altLang="en-US" b="1" dirty="0" err="1">
                <a:solidFill>
                  <a:srgbClr val="E9F408"/>
                </a:solidFill>
                <a:latin typeface="Times" panose="02020603050405020304" pitchFamily="18" charset="0"/>
                <a:cs typeface="Times" panose="02020603050405020304" pitchFamily="18" charset="0"/>
              </a:rPr>
              <a:t>một</a:t>
            </a:r>
            <a:r>
              <a:rPr lang="en-US" altLang="en-US" b="1" dirty="0">
                <a:solidFill>
                  <a:srgbClr val="E9F408"/>
                </a:solidFill>
                <a:latin typeface="Times" panose="02020603050405020304" pitchFamily="18" charset="0"/>
                <a:cs typeface="Times" panose="02020603050405020304" pitchFamily="18" charset="0"/>
              </a:rPr>
              <a:t> </a:t>
            </a:r>
            <a:r>
              <a:rPr lang="en-US" altLang="en-US" b="1" dirty="0" err="1">
                <a:solidFill>
                  <a:srgbClr val="E9F408"/>
                </a:solidFill>
                <a:latin typeface="Times" panose="02020603050405020304" pitchFamily="18" charset="0"/>
                <a:cs typeface="Times" panose="02020603050405020304" pitchFamily="18" charset="0"/>
              </a:rPr>
              <a:t>làn</a:t>
            </a:r>
            <a:r>
              <a:rPr lang="en-US" altLang="en-US" b="1" dirty="0">
                <a:solidFill>
                  <a:srgbClr val="E9F408"/>
                </a:solidFill>
                <a:latin typeface="Times" panose="02020603050405020304" pitchFamily="18" charset="0"/>
                <a:cs typeface="Times" panose="02020603050405020304" pitchFamily="18" charset="0"/>
              </a:rPr>
              <a:t> song mạnh </a:t>
            </a:r>
            <a:r>
              <a:rPr lang="en-US" altLang="en-US" b="1" dirty="0" err="1">
                <a:solidFill>
                  <a:srgbClr val="E9F408"/>
                </a:solidFill>
                <a:latin typeface="Times" panose="02020603050405020304" pitchFamily="18" charset="0"/>
                <a:cs typeface="Times" panose="02020603050405020304" pitchFamily="18" charset="0"/>
              </a:rPr>
              <a:t>liệt</a:t>
            </a:r>
            <a:r>
              <a:rPr lang="en-US" altLang="en-US" b="1" dirty="0">
                <a:solidFill>
                  <a:srgbClr val="E9F408"/>
                </a:solidFill>
                <a:latin typeface="Times" panose="02020603050405020304" pitchFamily="18" charset="0"/>
                <a:cs typeface="Times" panose="02020603050405020304" pitchFamily="18" charset="0"/>
              </a:rPr>
              <a:t> </a:t>
            </a:r>
            <a:r>
              <a:rPr lang="en-US" altLang="en-US" b="1" dirty="0" err="1">
                <a:solidFill>
                  <a:srgbClr val="E9F408"/>
                </a:solidFill>
                <a:latin typeface="Times" panose="02020603050405020304" pitchFamily="18" charset="0"/>
                <a:cs typeface="Times" panose="02020603050405020304" pitchFamily="18" charset="0"/>
              </a:rPr>
              <a:t>trong</a:t>
            </a:r>
            <a:r>
              <a:rPr lang="en-US" altLang="en-US" b="1" dirty="0">
                <a:solidFill>
                  <a:srgbClr val="E9F408"/>
                </a:solidFill>
                <a:latin typeface="Times" panose="02020603050405020304" pitchFamily="18" charset="0"/>
                <a:cs typeface="Times" panose="02020603050405020304" pitchFamily="18" charset="0"/>
              </a:rPr>
              <a:t> </a:t>
            </a:r>
            <a:r>
              <a:rPr lang="en-US" altLang="en-US" b="1" dirty="0" err="1">
                <a:solidFill>
                  <a:srgbClr val="E9F408"/>
                </a:solidFill>
                <a:latin typeface="Times" panose="02020603050405020304" pitchFamily="18" charset="0"/>
                <a:cs typeface="Times" panose="02020603050405020304" pitchFamily="18" charset="0"/>
              </a:rPr>
              <a:t>tất</a:t>
            </a:r>
            <a:r>
              <a:rPr lang="en-US" altLang="en-US" b="1" dirty="0">
                <a:solidFill>
                  <a:srgbClr val="E9F408"/>
                </a:solidFill>
                <a:latin typeface="Times" panose="02020603050405020304" pitchFamily="18" charset="0"/>
                <a:cs typeface="Times" panose="02020603050405020304" pitchFamily="18" charset="0"/>
              </a:rPr>
              <a:t> </a:t>
            </a:r>
            <a:r>
              <a:rPr lang="en-US" altLang="en-US" b="1" dirty="0" err="1">
                <a:solidFill>
                  <a:srgbClr val="E9F408"/>
                </a:solidFill>
                <a:latin typeface="Times" panose="02020603050405020304" pitchFamily="18" charset="0"/>
                <a:cs typeface="Times" panose="02020603050405020304" pitchFamily="18" charset="0"/>
              </a:rPr>
              <a:t>cả</a:t>
            </a:r>
            <a:r>
              <a:rPr lang="en-US" altLang="en-US" b="1" dirty="0">
                <a:solidFill>
                  <a:srgbClr val="E9F408"/>
                </a:solidFill>
                <a:latin typeface="Times" panose="02020603050405020304" pitchFamily="18" charset="0"/>
                <a:cs typeface="Times" panose="02020603050405020304" pitchFamily="18" charset="0"/>
              </a:rPr>
              <a:t> các nước Phương Đông: Trung Quốc, Ấn </a:t>
            </a:r>
            <a:r>
              <a:rPr lang="en-US" altLang="en-US" b="1" dirty="0" err="1">
                <a:solidFill>
                  <a:srgbClr val="E9F408"/>
                </a:solidFill>
                <a:latin typeface="Times" panose="02020603050405020304" pitchFamily="18" charset="0"/>
                <a:cs typeface="Times" panose="02020603050405020304" pitchFamily="18" charset="0"/>
              </a:rPr>
              <a:t>Độ</a:t>
            </a:r>
            <a:r>
              <a:rPr lang="en-US" altLang="en-US" b="1" dirty="0">
                <a:solidFill>
                  <a:srgbClr val="E9F408"/>
                </a:solidFill>
                <a:latin typeface="Times" panose="02020603050405020304" pitchFamily="18" charset="0"/>
                <a:cs typeface="Times" panose="02020603050405020304" pitchFamily="18" charset="0"/>
              </a:rPr>
              <a:t>, Nam </a:t>
            </a:r>
            <a:r>
              <a:rPr lang="en-US" altLang="en-US" b="1" dirty="0" err="1">
                <a:solidFill>
                  <a:srgbClr val="E9F408"/>
                </a:solidFill>
                <a:latin typeface="Times" panose="02020603050405020304" pitchFamily="18" charset="0"/>
                <a:cs typeface="Times" panose="02020603050405020304" pitchFamily="18" charset="0"/>
              </a:rPr>
              <a:t>Dương</a:t>
            </a:r>
            <a:r>
              <a:rPr lang="en-US" altLang="en-US" b="1" dirty="0">
                <a:solidFill>
                  <a:srgbClr val="E9F408"/>
                </a:solidFill>
                <a:latin typeface="Times" panose="02020603050405020304" pitchFamily="18" charset="0"/>
                <a:cs typeface="Times" panose="02020603050405020304" pitchFamily="18" charset="0"/>
              </a:rPr>
              <a:t> Việt Nam”.</a:t>
            </a:r>
          </a:p>
        </p:txBody>
      </p:sp>
    </p:spTree>
    <p:extLst>
      <p:ext uri="{BB962C8B-B14F-4D97-AF65-F5344CB8AC3E}">
        <p14:creationId xmlns:p14="http://schemas.microsoft.com/office/powerpoint/2010/main" val="272682032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2" presetClass="entr" presetSubtype="0" fill="hold" grpId="0" nodeType="withEffect">
                                  <p:stCondLst>
                                    <p:cond delay="0"/>
                                  </p:stCondLst>
                                  <p:childTnLst>
                                    <p:set>
                                      <p:cBhvr>
                                        <p:cTn id="6" dur="1" fill="hold">
                                          <p:stCondLst>
                                            <p:cond delay="0"/>
                                          </p:stCondLst>
                                        </p:cTn>
                                        <p:tgtEl>
                                          <p:spTgt spid="294916"/>
                                        </p:tgtEl>
                                        <p:attrNameLst>
                                          <p:attrName>style.visibility</p:attrName>
                                        </p:attrNameLst>
                                      </p:cBhvr>
                                      <p:to>
                                        <p:strVal val="visible"/>
                                      </p:to>
                                    </p:set>
                                    <p:animScale>
                                      <p:cBhvr>
                                        <p:cTn id="7" dur="3000" decel="50000" fill="hold">
                                          <p:stCondLst>
                                            <p:cond delay="0"/>
                                          </p:stCondLst>
                                        </p:cTn>
                                        <p:tgtEl>
                                          <p:spTgt spid="29491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3000" decel="50000" fill="hold">
                                          <p:stCondLst>
                                            <p:cond delay="0"/>
                                          </p:stCondLst>
                                        </p:cTn>
                                        <p:tgtEl>
                                          <p:spTgt spid="294916"/>
                                        </p:tgtEl>
                                        <p:attrNameLst>
                                          <p:attrName>ppt_x</p:attrName>
                                          <p:attrName>ppt_y</p:attrName>
                                        </p:attrNameLst>
                                      </p:cBhvr>
                                    </p:animMotion>
                                    <p:animEffect transition="in" filter="fade">
                                      <p:cBhvr>
                                        <p:cTn id="9" dur="3000"/>
                                        <p:tgtEl>
                                          <p:spTgt spid="294916"/>
                                        </p:tgtEl>
                                      </p:cBhvr>
                                    </p:animEffect>
                                  </p:childTnLst>
                                </p:cTn>
                              </p:par>
                            </p:childTnLst>
                          </p:cTn>
                        </p:par>
                        <p:par>
                          <p:cTn id="10" fill="hold" nodeType="afterGroup">
                            <p:stCondLst>
                              <p:cond delay="3000"/>
                            </p:stCondLst>
                            <p:childTnLst>
                              <p:par>
                                <p:cTn id="11" presetID="27" presetClass="entr" presetSubtype="0" fill="hold" grpId="0" nodeType="afterEffect">
                                  <p:stCondLst>
                                    <p:cond delay="0"/>
                                  </p:stCondLst>
                                  <p:iterate type="lt">
                                    <p:tmPct val="50000"/>
                                  </p:iterate>
                                  <p:childTnLst>
                                    <p:set>
                                      <p:cBhvr>
                                        <p:cTn id="12" dur="1" fill="hold">
                                          <p:stCondLst>
                                            <p:cond delay="0"/>
                                          </p:stCondLst>
                                        </p:cTn>
                                        <p:tgtEl>
                                          <p:spTgt spid="294917"/>
                                        </p:tgtEl>
                                        <p:attrNameLst>
                                          <p:attrName>style.visibility</p:attrName>
                                        </p:attrNameLst>
                                      </p:cBhvr>
                                      <p:to>
                                        <p:strVal val="visible"/>
                                      </p:to>
                                    </p:set>
                                    <p:anim calcmode="discrete" valueType="clr">
                                      <p:cBhvr override="childStyle">
                                        <p:cTn id="13" dur="80"/>
                                        <p:tgtEl>
                                          <p:spTgt spid="294917"/>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294917"/>
                                        </p:tgtEl>
                                        <p:attrNameLst>
                                          <p:attrName>fillcolor</p:attrName>
                                        </p:attrNameLst>
                                      </p:cBhvr>
                                      <p:tavLst>
                                        <p:tav tm="0">
                                          <p:val>
                                            <p:clrVal>
                                              <a:schemeClr val="accent2"/>
                                            </p:clrVal>
                                          </p:val>
                                        </p:tav>
                                        <p:tav tm="50000">
                                          <p:val>
                                            <p:clrVal>
                                              <a:schemeClr val="hlink"/>
                                            </p:clrVal>
                                          </p:val>
                                        </p:tav>
                                      </p:tavLst>
                                    </p:anim>
                                    <p:set>
                                      <p:cBhvr>
                                        <p:cTn id="15" dur="80"/>
                                        <p:tgtEl>
                                          <p:spTgt spid="29491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audio>
              <p:cMediaNode>
                <p:cTn id="16" fill="hold" display="0">
                  <p:stCondLst>
                    <p:cond delay="indefinite"/>
                  </p:stCondLst>
                  <p:endCondLst>
                    <p:cond evt="onNext" delay="0">
                      <p:tgtEl>
                        <p:sldTgt/>
                      </p:tgtEl>
                    </p:cond>
                    <p:cond evt="onPrev" delay="0">
                      <p:tgtEl>
                        <p:sldTgt/>
                      </p:tgtEl>
                    </p:cond>
                    <p:cond evt="onStopAudio" delay="0">
                      <p:tgtEl>
                        <p:sldTgt/>
                      </p:tgtEl>
                    </p:cond>
                  </p:endCondLst>
                </p:cTn>
                <p:tgtEl>
                  <p:spTgt spid="294914"/>
                </p:tgtEl>
              </p:cMediaNode>
            </p:audio>
          </p:childTnLst>
        </p:cTn>
      </p:par>
    </p:tnLst>
    <p:bldLst>
      <p:bldP spid="294916" grpId="0"/>
      <p:bldP spid="29491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Màu xanh lá cây tự nhiên Mùa xuân hoặc mùa hè Nền thiên nhiên trừu tượng - 19911835">
            <a:extLst>
              <a:ext uri="{FF2B5EF4-FFF2-40B4-BE49-F238E27FC236}">
                <a16:creationId xmlns:a16="http://schemas.microsoft.com/office/drawing/2014/main" id="{684C4295-17B7-09AC-1D2C-5BFD8970A3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225BF2AB-F94B-903A-01C1-23A7AFEE4E86}"/>
              </a:ext>
            </a:extLst>
          </p:cNvPr>
          <p:cNvSpPr/>
          <p:nvPr/>
        </p:nvSpPr>
        <p:spPr>
          <a:xfrm>
            <a:off x="2638114" y="2286000"/>
            <a:ext cx="6714787" cy="1477328"/>
          </a:xfrm>
          <a:prstGeom prst="rect">
            <a:avLst/>
          </a:prstGeom>
          <a:noFill/>
        </p:spPr>
        <p:txBody>
          <a:bodyPr wrap="none" lIns="121920" tIns="60960" rIns="121920" bIns="60960">
            <a:spAutoFit/>
          </a:bodyPr>
          <a:lstStyle/>
          <a:p>
            <a:pPr marL="0" marR="0" lvl="0" indent="0" algn="ctr" defTabSz="914411"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sym typeface="Arial"/>
              </a:rPr>
              <a:t>LUYỆN</a:t>
            </a:r>
            <a:r>
              <a:rPr kumimoji="0" lang="en-US" sz="8800" b="1" i="0" u="none" strike="noStrike" kern="1200" cap="none" spc="0" normalizeH="0" noProof="0" dirty="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sym typeface="Arial"/>
              </a:rPr>
              <a:t> TẬP</a:t>
            </a:r>
            <a:endParaRPr kumimoji="0" lang="en-US" sz="8800" b="1" i="0" u="none" strike="noStrike" kern="120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sym typeface="Arial"/>
            </a:endParaRPr>
          </a:p>
        </p:txBody>
      </p:sp>
      <p:sp>
        <p:nvSpPr>
          <p:cNvPr id="4" name="MH_Other_2"/>
          <p:cNvSpPr/>
          <p:nvPr>
            <p:custDataLst>
              <p:tags r:id="rId1"/>
            </p:custDataLst>
          </p:nvPr>
        </p:nvSpPr>
        <p:spPr>
          <a:xfrm>
            <a:off x="5624033" y="1784424"/>
            <a:ext cx="742950" cy="501576"/>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Autofit/>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altLang="zh-CN" sz="3000" b="1" i="0" u="none" strike="noStrike" kern="1200" cap="none" spc="0" normalizeH="0" baseline="0" noProof="0" dirty="0">
                <a:ln>
                  <a:noFill/>
                </a:ln>
                <a:solidFill>
                  <a:srgbClr val="0432FF"/>
                </a:solidFill>
                <a:effectLst/>
                <a:uLnTx/>
                <a:uFillTx/>
                <a:latin typeface="Times" panose="02020603050405020304" pitchFamily="18" charset="0"/>
                <a:ea typeface="微软雅黑" panose="020B0503020204020204" pitchFamily="34" charset="-122"/>
                <a:cs typeface="Times" panose="02020603050405020304" pitchFamily="18" charset="0"/>
              </a:rPr>
              <a:t>03</a:t>
            </a:r>
            <a:endParaRPr kumimoji="0" lang="zh-CN" altLang="en-US" sz="3000" b="1" i="0" u="none" strike="noStrike" kern="1200" cap="none" spc="0" normalizeH="0" baseline="0" noProof="0" dirty="0">
              <a:ln>
                <a:noFill/>
              </a:ln>
              <a:solidFill>
                <a:srgbClr val="0432FF"/>
              </a:solidFill>
              <a:effectLst/>
              <a:uLnTx/>
              <a:uFillTx/>
              <a:latin typeface="Times" panose="02020603050405020304" pitchFamily="18" charset="0"/>
              <a:ea typeface="微软雅黑" panose="020B0503020204020204" pitchFamily="34" charset="-122"/>
              <a:cs typeface="Times" panose="02020603050405020304" pitchFamily="18" charset="0"/>
            </a:endParaRPr>
          </a:p>
        </p:txBody>
      </p:sp>
    </p:spTree>
    <p:extLst>
      <p:ext uri="{BB962C8B-B14F-4D97-AF65-F5344CB8AC3E}">
        <p14:creationId xmlns:p14="http://schemas.microsoft.com/office/powerpoint/2010/main" val="34559671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nodeType="withEffect">
                                  <p:stCondLst>
                                    <p:cond delay="0"/>
                                  </p:stCondLst>
                                  <p:childTnLst>
                                    <p:animScale>
                                      <p:cBhvr>
                                        <p:cTn id="6" dur="1000" fill="hold"/>
                                        <p:tgtEl>
                                          <p:spTgt spid="3"/>
                                        </p:tgtEl>
                                      </p:cBhvr>
                                      <p:by x="150000" y="150000"/>
                                    </p:animScale>
                                  </p:childTnLst>
                                  <p:subTnLst>
                                    <p:audio>
                                      <p:cMediaNode>
                                        <p:cTn display="0" masterRel="sameClick">
                                          <p:stCondLst>
                                            <p:cond evt="begin" delay="0">
                                              <p:tn val="5"/>
                                            </p:cond>
                                          </p:stCondLst>
                                          <p:endCondLst>
                                            <p:cond evt="onStopAudio" delay="0">
                                              <p:tgtEl>
                                                <p:sldTgt/>
                                              </p:tgtEl>
                                            </p:cond>
                                          </p:endCondLst>
                                        </p:cTn>
                                        <p:tgtEl>
                                          <p:sndTgt r:embed="rId3" name="yt1s (mp3cut.net).wav"/>
                                        </p:tgtEl>
                                      </p:cMediaNode>
                                    </p:audio>
                                  </p:subTnLst>
                                </p:cTn>
                              </p:par>
                            </p:childTnLst>
                          </p:cTn>
                        </p:par>
                        <p:par>
                          <p:cTn id="7" fill="hold">
                            <p:stCondLst>
                              <p:cond delay="2000"/>
                            </p:stCondLst>
                            <p:childTnLst>
                              <p:par>
                                <p:cTn id="8" presetID="53" presetClass="entr" presetSubtype="16" fill="hold" grpId="0" nodeType="after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p:cTn id="10" dur="1000" fill="hold"/>
                                        <p:tgtEl>
                                          <p:spTgt spid="4"/>
                                        </p:tgtEl>
                                        <p:attrNameLst>
                                          <p:attrName>ppt_w</p:attrName>
                                        </p:attrNameLst>
                                      </p:cBhvr>
                                      <p:tavLst>
                                        <p:tav tm="0">
                                          <p:val>
                                            <p:fltVal val="0"/>
                                          </p:val>
                                        </p:tav>
                                        <p:tav tm="100000">
                                          <p:val>
                                            <p:strVal val="#ppt_w"/>
                                          </p:val>
                                        </p:tav>
                                      </p:tavLst>
                                    </p:anim>
                                    <p:anim calcmode="lin" valueType="num">
                                      <p:cBhvr>
                                        <p:cTn id="11" dur="1000" fill="hold"/>
                                        <p:tgtEl>
                                          <p:spTgt spid="4"/>
                                        </p:tgtEl>
                                        <p:attrNameLst>
                                          <p:attrName>ppt_h</p:attrName>
                                        </p:attrNameLst>
                                      </p:cBhvr>
                                      <p:tavLst>
                                        <p:tav tm="0">
                                          <p:val>
                                            <p:fltVal val="0"/>
                                          </p:val>
                                        </p:tav>
                                        <p:tav tm="100000">
                                          <p:val>
                                            <p:strVal val="#ppt_h"/>
                                          </p:val>
                                        </p:tav>
                                      </p:tavLst>
                                    </p:anim>
                                    <p:animEffect transition="in" filter="fade">
                                      <p:cBhvr>
                                        <p:cTn id="12"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Káº¿t quáº£ hÃ¬nh áº£nh cho hÃ¬nh áº£nh vá» Le-nin vÃ  cÃ¡ch máº¡ng thÃ¡ng mÆ°á»i Ng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17"/>
          <p:cNvSpPr>
            <a:spLocks noChangeArrowheads="1"/>
          </p:cNvSpPr>
          <p:nvPr/>
        </p:nvSpPr>
        <p:spPr bwMode="auto">
          <a:xfrm>
            <a:off x="1524000" y="0"/>
            <a:ext cx="3124200" cy="3352800"/>
          </a:xfrm>
          <a:prstGeom prst="rect">
            <a:avLst/>
          </a:prstGeom>
          <a:solidFill>
            <a:srgbClr val="FFFF00"/>
          </a:solidFill>
          <a:ln w="38100">
            <a:solidFill>
              <a:schemeClr val="bg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9170" fontAlgn="base">
              <a:spcBef>
                <a:spcPct val="0"/>
              </a:spcBef>
              <a:spcAft>
                <a:spcPct val="0"/>
              </a:spcAft>
            </a:pPr>
            <a:r>
              <a:rPr lang="en-US" altLang="en-US" sz="2800" b="1">
                <a:solidFill>
                  <a:srgbClr val="FF0000"/>
                </a:solidFill>
                <a:latin typeface="Times New Roman" panose="02020603050405020304" pitchFamily="18" charset="0"/>
                <a:sym typeface="Arial"/>
              </a:rPr>
              <a:t>C. Quân chủ</a:t>
            </a:r>
          </a:p>
          <a:p>
            <a:pPr algn="ctr" defTabSz="1219170" fontAlgn="base">
              <a:spcBef>
                <a:spcPct val="0"/>
              </a:spcBef>
              <a:spcAft>
                <a:spcPct val="0"/>
              </a:spcAft>
            </a:pPr>
            <a:r>
              <a:rPr lang="en-US" altLang="en-US" sz="2800" b="1">
                <a:solidFill>
                  <a:srgbClr val="FF0000"/>
                </a:solidFill>
                <a:latin typeface="Times New Roman" panose="02020603050405020304" pitchFamily="18" charset="0"/>
                <a:sym typeface="Arial"/>
              </a:rPr>
              <a:t> chuyên</a:t>
            </a:r>
          </a:p>
          <a:p>
            <a:pPr algn="ctr" defTabSz="1219170" fontAlgn="base">
              <a:spcBef>
                <a:spcPct val="0"/>
              </a:spcBef>
              <a:spcAft>
                <a:spcPct val="0"/>
              </a:spcAft>
            </a:pPr>
            <a:r>
              <a:rPr lang="en-US" altLang="en-US" sz="2800" b="1">
                <a:solidFill>
                  <a:srgbClr val="FF0000"/>
                </a:solidFill>
                <a:latin typeface="Times New Roman" panose="02020603050405020304" pitchFamily="18" charset="0"/>
                <a:sym typeface="Arial"/>
              </a:rPr>
              <a:t> chế</a:t>
            </a:r>
            <a:endParaRPr lang="en-US" altLang="en-US" sz="2800" b="1">
              <a:solidFill>
                <a:prstClr val="white"/>
              </a:solidFill>
              <a:latin typeface="Times New Roman" panose="02020603050405020304" pitchFamily="18" charset="0"/>
              <a:sym typeface="Arial"/>
            </a:endParaRPr>
          </a:p>
        </p:txBody>
      </p:sp>
      <p:sp>
        <p:nvSpPr>
          <p:cNvPr id="6" name="Rectangle 17"/>
          <p:cNvSpPr>
            <a:spLocks noChangeArrowheads="1"/>
          </p:cNvSpPr>
          <p:nvPr/>
        </p:nvSpPr>
        <p:spPr bwMode="auto">
          <a:xfrm>
            <a:off x="1524000" y="0"/>
            <a:ext cx="3048000" cy="3352800"/>
          </a:xfrm>
          <a:prstGeom prst="rect">
            <a:avLst/>
          </a:prstGeom>
          <a:solidFill>
            <a:srgbClr val="FFFF00"/>
          </a:solidFill>
          <a:ln w="38100">
            <a:solidFill>
              <a:schemeClr val="bg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9170" fontAlgn="base">
              <a:spcBef>
                <a:spcPct val="0"/>
              </a:spcBef>
              <a:spcAft>
                <a:spcPct val="0"/>
              </a:spcAft>
            </a:pPr>
            <a:r>
              <a:rPr lang="en-US" altLang="en-US" sz="2200" b="1">
                <a:solidFill>
                  <a:prstClr val="black"/>
                </a:solidFill>
                <a:latin typeface="Times New Roman" panose="02020603050405020304" pitchFamily="18" charset="0"/>
                <a:sym typeface="Arial"/>
              </a:rPr>
              <a:t>Trước cách mạng </a:t>
            </a:r>
          </a:p>
          <a:p>
            <a:pPr algn="ctr" defTabSz="1219170" fontAlgn="base">
              <a:spcBef>
                <a:spcPct val="0"/>
              </a:spcBef>
              <a:spcAft>
                <a:spcPct val="0"/>
              </a:spcAft>
            </a:pPr>
            <a:r>
              <a:rPr lang="en-US" altLang="en-US" sz="2200" b="1">
                <a:solidFill>
                  <a:prstClr val="black"/>
                </a:solidFill>
                <a:latin typeface="Times New Roman" panose="02020603050405020304" pitchFamily="18" charset="0"/>
                <a:sym typeface="Arial"/>
              </a:rPr>
              <a:t>Nga là một </a:t>
            </a:r>
          </a:p>
          <a:p>
            <a:pPr algn="ctr" defTabSz="1219170" fontAlgn="base">
              <a:spcBef>
                <a:spcPct val="0"/>
              </a:spcBef>
              <a:spcAft>
                <a:spcPct val="0"/>
              </a:spcAft>
            </a:pPr>
            <a:r>
              <a:rPr lang="en-US" altLang="en-US" sz="2200" b="1">
                <a:solidFill>
                  <a:prstClr val="black"/>
                </a:solidFill>
                <a:latin typeface="Times New Roman" panose="02020603050405020304" pitchFamily="18" charset="0"/>
                <a:sym typeface="Arial"/>
              </a:rPr>
              <a:t>Nước theo thể chế:</a:t>
            </a:r>
          </a:p>
          <a:p>
            <a:pPr algn="ctr" defTabSz="1219170" fontAlgn="base">
              <a:spcBef>
                <a:spcPct val="0"/>
              </a:spcBef>
              <a:spcAft>
                <a:spcPct val="0"/>
              </a:spcAft>
            </a:pPr>
            <a:r>
              <a:rPr lang="en-US" altLang="en-US" sz="2200" b="1">
                <a:solidFill>
                  <a:prstClr val="black"/>
                </a:solidFill>
                <a:latin typeface="Times New Roman" panose="02020603050405020304" pitchFamily="18" charset="0"/>
                <a:sym typeface="Arial"/>
              </a:rPr>
              <a:t>A. Nước cộng hoà</a:t>
            </a:r>
          </a:p>
          <a:p>
            <a:pPr algn="ctr" defTabSz="1219170" fontAlgn="base">
              <a:spcBef>
                <a:spcPct val="0"/>
              </a:spcBef>
              <a:spcAft>
                <a:spcPct val="0"/>
              </a:spcAft>
            </a:pPr>
            <a:r>
              <a:rPr lang="en-US" altLang="en-US" sz="2200" b="1">
                <a:solidFill>
                  <a:prstClr val="black"/>
                </a:solidFill>
                <a:latin typeface="Times New Roman" panose="02020603050405020304" pitchFamily="18" charset="0"/>
                <a:sym typeface="Arial"/>
              </a:rPr>
              <a:t>      B. Quân chủ lập hiến</a:t>
            </a:r>
          </a:p>
          <a:p>
            <a:pPr algn="ctr" defTabSz="1219170" fontAlgn="base">
              <a:spcBef>
                <a:spcPct val="0"/>
              </a:spcBef>
              <a:spcAft>
                <a:spcPct val="0"/>
              </a:spcAft>
            </a:pPr>
            <a:r>
              <a:rPr lang="en-US" altLang="en-US" sz="2200" b="1">
                <a:solidFill>
                  <a:prstClr val="black"/>
                </a:solidFill>
                <a:latin typeface="Times New Roman" panose="02020603050405020304" pitchFamily="18" charset="0"/>
                <a:sym typeface="Arial"/>
              </a:rPr>
              <a:t>     C. Quân chủ chuyên</a:t>
            </a:r>
          </a:p>
          <a:p>
            <a:pPr algn="ctr" defTabSz="1219170" fontAlgn="base">
              <a:spcBef>
                <a:spcPct val="0"/>
              </a:spcBef>
              <a:spcAft>
                <a:spcPct val="0"/>
              </a:spcAft>
            </a:pPr>
            <a:r>
              <a:rPr lang="en-US" altLang="en-US" sz="2200" b="1">
                <a:solidFill>
                  <a:prstClr val="black"/>
                </a:solidFill>
                <a:latin typeface="Times New Roman" panose="02020603050405020304" pitchFamily="18" charset="0"/>
                <a:sym typeface="Arial"/>
              </a:rPr>
              <a:t> chế</a:t>
            </a:r>
          </a:p>
          <a:p>
            <a:pPr algn="ctr" defTabSz="1219170" fontAlgn="base">
              <a:spcBef>
                <a:spcPct val="0"/>
              </a:spcBef>
              <a:spcAft>
                <a:spcPct val="0"/>
              </a:spcAft>
            </a:pPr>
            <a:r>
              <a:rPr lang="en-US" altLang="en-US" sz="2200" b="1">
                <a:solidFill>
                  <a:prstClr val="black"/>
                </a:solidFill>
                <a:latin typeface="Times New Roman" panose="02020603050405020304" pitchFamily="18" charset="0"/>
                <a:sym typeface="Arial"/>
              </a:rPr>
              <a:t>D. Thuộc địa nửa pk</a:t>
            </a:r>
            <a:endParaRPr lang="en-US" altLang="en-US" sz="2200" b="1">
              <a:solidFill>
                <a:prstClr val="white"/>
              </a:solidFill>
              <a:latin typeface="Times New Roman" panose="02020603050405020304" pitchFamily="18" charset="0"/>
              <a:sym typeface="Arial"/>
            </a:endParaRPr>
          </a:p>
        </p:txBody>
      </p:sp>
      <p:sp>
        <p:nvSpPr>
          <p:cNvPr id="7" name="Rectangle 25"/>
          <p:cNvSpPr>
            <a:spLocks noChangeArrowheads="1"/>
          </p:cNvSpPr>
          <p:nvPr/>
        </p:nvSpPr>
        <p:spPr bwMode="auto">
          <a:xfrm>
            <a:off x="4572000" y="0"/>
            <a:ext cx="3048000" cy="3352800"/>
          </a:xfrm>
          <a:prstGeom prst="rect">
            <a:avLst/>
          </a:prstGeom>
          <a:solidFill>
            <a:srgbClr val="FFFFCC"/>
          </a:solidFill>
          <a:ln w="57150">
            <a:solidFill>
              <a:schemeClr val="bg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9170" eaLnBrk="0" fontAlgn="base" hangingPunct="0">
              <a:spcBef>
                <a:spcPct val="20000"/>
              </a:spcBef>
              <a:spcAft>
                <a:spcPct val="0"/>
              </a:spcAft>
              <a:buClr>
                <a:srgbClr val="0000FF"/>
              </a:buClr>
              <a:buSzPct val="90000"/>
            </a:pPr>
            <a:r>
              <a:rPr lang="af-ZA" altLang="en-US" sz="2400" b="1">
                <a:solidFill>
                  <a:srgbClr val="0000FF"/>
                </a:solidFill>
                <a:latin typeface="Times New Roman" panose="02020603050405020304" pitchFamily="18" charset="0"/>
                <a:cs typeface="Times New Roman" panose="02020603050405020304" pitchFamily="18" charset="0"/>
                <a:sym typeface="Arial"/>
              </a:rPr>
              <a:t>Bởi Vì:</a:t>
            </a:r>
          </a:p>
          <a:p>
            <a:pPr algn="ctr" defTabSz="1219170" eaLnBrk="0" fontAlgn="base" hangingPunct="0">
              <a:spcBef>
                <a:spcPct val="20000"/>
              </a:spcBef>
              <a:spcAft>
                <a:spcPct val="0"/>
              </a:spcAft>
              <a:buClr>
                <a:srgbClr val="0000FF"/>
              </a:buClr>
              <a:buSzPct val="90000"/>
            </a:pPr>
            <a:r>
              <a:rPr lang="af-ZA" altLang="en-US" sz="2400" b="1">
                <a:solidFill>
                  <a:srgbClr val="0000FF"/>
                </a:solidFill>
                <a:latin typeface="Times New Roman" panose="02020603050405020304" pitchFamily="18" charset="0"/>
                <a:cs typeface="Times New Roman" panose="02020603050405020304" pitchFamily="18" charset="0"/>
                <a:sym typeface="Arial"/>
              </a:rPr>
              <a:t>  </a:t>
            </a:r>
            <a:r>
              <a:rPr lang="af-ZA" altLang="en-US" sz="2400">
                <a:solidFill>
                  <a:srgbClr val="0000FF"/>
                </a:solidFill>
                <a:latin typeface="Times New Roman" panose="02020603050405020304" pitchFamily="18" charset="0"/>
                <a:cs typeface="Times New Roman" panose="02020603050405020304" pitchFamily="18" charset="0"/>
                <a:sym typeface="Arial"/>
              </a:rPr>
              <a:t>-</a:t>
            </a:r>
            <a:r>
              <a:rPr lang="af-ZA" altLang="en-US" sz="2400" b="1">
                <a:solidFill>
                  <a:srgbClr val="0000FF"/>
                </a:solidFill>
                <a:latin typeface="Times New Roman" panose="02020603050405020304" pitchFamily="18" charset="0"/>
                <a:cs typeface="Times New Roman" panose="02020603050405020304" pitchFamily="18" charset="0"/>
                <a:sym typeface="Arial"/>
              </a:rPr>
              <a:t> Do giai cấp vô sản </a:t>
            </a:r>
          </a:p>
          <a:p>
            <a:pPr algn="ctr" defTabSz="1219170" eaLnBrk="0" fontAlgn="base" hangingPunct="0">
              <a:spcBef>
                <a:spcPct val="20000"/>
              </a:spcBef>
              <a:spcAft>
                <a:spcPct val="0"/>
              </a:spcAft>
              <a:buClr>
                <a:srgbClr val="0000FF"/>
              </a:buClr>
              <a:buSzPct val="90000"/>
            </a:pPr>
            <a:r>
              <a:rPr lang="af-ZA" altLang="en-US" sz="2400" b="1">
                <a:solidFill>
                  <a:srgbClr val="0000FF"/>
                </a:solidFill>
                <a:latin typeface="Times New Roman" panose="02020603050405020304" pitchFamily="18" charset="0"/>
                <a:cs typeface="Times New Roman" panose="02020603050405020304" pitchFamily="18" charset="0"/>
                <a:sym typeface="Arial"/>
              </a:rPr>
              <a:t>lãnh đạo</a:t>
            </a:r>
          </a:p>
          <a:p>
            <a:pPr algn="ctr" defTabSz="1219170" eaLnBrk="0" fontAlgn="base" hangingPunct="0">
              <a:spcBef>
                <a:spcPct val="20000"/>
              </a:spcBef>
              <a:spcAft>
                <a:spcPct val="0"/>
              </a:spcAft>
              <a:buClr>
                <a:srgbClr val="0000FF"/>
              </a:buClr>
              <a:buSzPct val="90000"/>
            </a:pPr>
            <a:r>
              <a:rPr lang="af-ZA" altLang="en-US" sz="2400" b="1">
                <a:solidFill>
                  <a:srgbClr val="0000FF"/>
                </a:solidFill>
                <a:latin typeface="Times New Roman" panose="02020603050405020304" pitchFamily="18" charset="0"/>
                <a:cs typeface="Times New Roman" panose="02020603050405020304" pitchFamily="18" charset="0"/>
                <a:sym typeface="Arial"/>
              </a:rPr>
              <a:t> </a:t>
            </a:r>
            <a:r>
              <a:rPr lang="af-ZA" altLang="en-US" sz="2400">
                <a:solidFill>
                  <a:srgbClr val="0000FF"/>
                </a:solidFill>
                <a:latin typeface="Times New Roman" panose="02020603050405020304" pitchFamily="18" charset="0"/>
                <a:cs typeface="Times New Roman" panose="02020603050405020304" pitchFamily="18" charset="0"/>
                <a:sym typeface="Arial"/>
              </a:rPr>
              <a:t>-</a:t>
            </a:r>
            <a:r>
              <a:rPr lang="af-ZA" altLang="en-US" sz="2400" b="1">
                <a:solidFill>
                  <a:srgbClr val="0000FF"/>
                </a:solidFill>
                <a:latin typeface="Times New Roman" panose="02020603050405020304" pitchFamily="18" charset="0"/>
                <a:cs typeface="Times New Roman" panose="02020603050405020304" pitchFamily="18" charset="0"/>
                <a:sym typeface="Arial"/>
              </a:rPr>
              <a:t> Tồn tại song song </a:t>
            </a:r>
          </a:p>
          <a:p>
            <a:pPr algn="ctr" defTabSz="1219170" eaLnBrk="0" fontAlgn="base" hangingPunct="0">
              <a:spcBef>
                <a:spcPct val="20000"/>
              </a:spcBef>
              <a:spcAft>
                <a:spcPct val="0"/>
              </a:spcAft>
              <a:buClr>
                <a:srgbClr val="0000FF"/>
              </a:buClr>
              <a:buSzPct val="90000"/>
            </a:pPr>
            <a:r>
              <a:rPr lang="af-ZA" altLang="en-US" sz="2400" b="1">
                <a:solidFill>
                  <a:srgbClr val="0000FF"/>
                </a:solidFill>
                <a:latin typeface="Times New Roman" panose="02020603050405020304" pitchFamily="18" charset="0"/>
                <a:cs typeface="Times New Roman" panose="02020603050405020304" pitchFamily="18" charset="0"/>
                <a:sym typeface="Arial"/>
              </a:rPr>
              <a:t>hai chính quyền</a:t>
            </a:r>
          </a:p>
          <a:p>
            <a:pPr algn="ctr" defTabSz="1219170" fontAlgn="base">
              <a:spcBef>
                <a:spcPct val="0"/>
              </a:spcBef>
              <a:spcAft>
                <a:spcPct val="0"/>
              </a:spcAft>
            </a:pPr>
            <a:endParaRPr lang="en-US" altLang="en-US" sz="2200" b="1">
              <a:solidFill>
                <a:srgbClr val="C00000"/>
              </a:solidFill>
              <a:latin typeface="Times New Roman" panose="02020603050405020304" pitchFamily="18" charset="0"/>
              <a:sym typeface="Arial"/>
            </a:endParaRPr>
          </a:p>
          <a:p>
            <a:pPr algn="ctr" defTabSz="1219170" fontAlgn="base">
              <a:lnSpc>
                <a:spcPct val="125000"/>
              </a:lnSpc>
              <a:spcBef>
                <a:spcPct val="0"/>
              </a:spcBef>
              <a:spcAft>
                <a:spcPct val="0"/>
              </a:spcAft>
            </a:pPr>
            <a:endParaRPr lang="en-US" altLang="en-US" sz="2400">
              <a:solidFill>
                <a:prstClr val="white"/>
              </a:solidFill>
              <a:latin typeface="Times New Roman" panose="02020603050405020304" pitchFamily="18" charset="0"/>
              <a:sym typeface="Arial"/>
            </a:endParaRPr>
          </a:p>
        </p:txBody>
      </p:sp>
      <p:sp>
        <p:nvSpPr>
          <p:cNvPr id="8" name="Rectangle 25"/>
          <p:cNvSpPr>
            <a:spLocks noChangeArrowheads="1"/>
          </p:cNvSpPr>
          <p:nvPr/>
        </p:nvSpPr>
        <p:spPr bwMode="auto">
          <a:xfrm>
            <a:off x="4572000" y="0"/>
            <a:ext cx="2971800" cy="3352800"/>
          </a:xfrm>
          <a:prstGeom prst="rect">
            <a:avLst/>
          </a:prstGeom>
          <a:solidFill>
            <a:srgbClr val="FFFFCC"/>
          </a:solidFill>
          <a:ln w="57150">
            <a:solidFill>
              <a:schemeClr val="bg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9170" fontAlgn="base">
              <a:spcBef>
                <a:spcPct val="0"/>
              </a:spcBef>
              <a:spcAft>
                <a:spcPct val="0"/>
              </a:spcAft>
            </a:pPr>
            <a:r>
              <a:rPr lang="en-US" altLang="en-US" sz="2400" b="1">
                <a:solidFill>
                  <a:prstClr val="black"/>
                </a:solidFill>
                <a:latin typeface="Times New Roman" panose="02020603050405020304" pitchFamily="18" charset="0"/>
                <a:sym typeface="Arial"/>
              </a:rPr>
              <a:t>Vì sao gọi cách mạng</a:t>
            </a:r>
          </a:p>
          <a:p>
            <a:pPr algn="ctr" defTabSz="1219170" fontAlgn="base">
              <a:spcBef>
                <a:spcPct val="0"/>
              </a:spcBef>
              <a:spcAft>
                <a:spcPct val="0"/>
              </a:spcAft>
            </a:pPr>
            <a:r>
              <a:rPr lang="en-US" altLang="en-US" sz="2400" b="1">
                <a:solidFill>
                  <a:prstClr val="black"/>
                </a:solidFill>
                <a:latin typeface="Times New Roman" panose="02020603050405020304" pitchFamily="18" charset="0"/>
                <a:sym typeface="Arial"/>
              </a:rPr>
              <a:t>tháng Hai là cuộc</a:t>
            </a:r>
          </a:p>
          <a:p>
            <a:pPr algn="ctr" defTabSz="1219170" fontAlgn="base">
              <a:spcBef>
                <a:spcPct val="0"/>
              </a:spcBef>
              <a:spcAft>
                <a:spcPct val="0"/>
              </a:spcAft>
            </a:pPr>
            <a:r>
              <a:rPr lang="en-US" altLang="en-US" sz="2400" b="1">
                <a:solidFill>
                  <a:prstClr val="black"/>
                </a:solidFill>
                <a:latin typeface="Times New Roman" panose="02020603050405020304" pitchFamily="18" charset="0"/>
                <a:sym typeface="Arial"/>
              </a:rPr>
              <a:t>cách mạng dân chủ </a:t>
            </a:r>
          </a:p>
          <a:p>
            <a:pPr algn="ctr" defTabSz="1219170" fontAlgn="base">
              <a:spcBef>
                <a:spcPct val="0"/>
              </a:spcBef>
              <a:spcAft>
                <a:spcPct val="0"/>
              </a:spcAft>
            </a:pPr>
            <a:r>
              <a:rPr lang="en-US" altLang="en-US" sz="2400" b="1">
                <a:solidFill>
                  <a:prstClr val="black"/>
                </a:solidFill>
                <a:latin typeface="Times New Roman" panose="02020603050405020304" pitchFamily="18" charset="0"/>
                <a:sym typeface="Arial"/>
              </a:rPr>
              <a:t>tư sản kiểu mới?</a:t>
            </a:r>
          </a:p>
          <a:p>
            <a:pPr algn="ctr" defTabSz="1219170" fontAlgn="base">
              <a:lnSpc>
                <a:spcPct val="125000"/>
              </a:lnSpc>
              <a:spcBef>
                <a:spcPct val="0"/>
              </a:spcBef>
              <a:spcAft>
                <a:spcPct val="0"/>
              </a:spcAft>
            </a:pPr>
            <a:endParaRPr lang="en-US" altLang="en-US" sz="2400">
              <a:solidFill>
                <a:prstClr val="white"/>
              </a:solidFill>
              <a:latin typeface="Times New Roman" panose="02020603050405020304" pitchFamily="18" charset="0"/>
              <a:sym typeface="Arial"/>
            </a:endParaRPr>
          </a:p>
        </p:txBody>
      </p:sp>
      <p:sp>
        <p:nvSpPr>
          <p:cNvPr id="9" name="Rectangle 21"/>
          <p:cNvSpPr>
            <a:spLocks noChangeArrowheads="1"/>
          </p:cNvSpPr>
          <p:nvPr/>
        </p:nvSpPr>
        <p:spPr bwMode="auto">
          <a:xfrm>
            <a:off x="7772400" y="0"/>
            <a:ext cx="2895600" cy="3352800"/>
          </a:xfrm>
          <a:prstGeom prst="rect">
            <a:avLst/>
          </a:prstGeom>
          <a:solidFill>
            <a:srgbClr val="66FF99"/>
          </a:solidFill>
          <a:ln w="57150">
            <a:solidFill>
              <a:schemeClr val="bg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defTabSz="1219170" eaLnBrk="0" fontAlgn="base" hangingPunct="0">
              <a:spcBef>
                <a:spcPct val="20000"/>
              </a:spcBef>
              <a:spcAft>
                <a:spcPct val="0"/>
              </a:spcAft>
              <a:buClr>
                <a:srgbClr val="0000FF"/>
              </a:buClr>
              <a:buSzPct val="90000"/>
            </a:pPr>
            <a:r>
              <a:rPr lang="af-ZA" altLang="en-US" sz="2400" b="1">
                <a:solidFill>
                  <a:prstClr val="black"/>
                </a:solidFill>
                <a:latin typeface="Times New Roman" panose="02020603050405020304" pitchFamily="18" charset="0"/>
                <a:cs typeface="Times New Roman" panose="02020603050405020304" pitchFamily="18" charset="0"/>
                <a:sym typeface="Arial"/>
              </a:rPr>
              <a:t>Bởi vì: </a:t>
            </a:r>
          </a:p>
          <a:p>
            <a:pPr algn="just" defTabSz="1219170" eaLnBrk="0" fontAlgn="base" hangingPunct="0">
              <a:spcBef>
                <a:spcPct val="20000"/>
              </a:spcBef>
              <a:spcAft>
                <a:spcPct val="0"/>
              </a:spcAft>
              <a:buClr>
                <a:srgbClr val="0000FF"/>
              </a:buClr>
              <a:buSzPct val="90000"/>
            </a:pPr>
            <a:r>
              <a:rPr lang="af-ZA" altLang="en-US" sz="2400" b="1">
                <a:solidFill>
                  <a:prstClr val="black"/>
                </a:solidFill>
                <a:latin typeface="Times New Roman" panose="02020603050405020304" pitchFamily="18" charset="0"/>
                <a:cs typeface="Times New Roman" panose="02020603050405020304" pitchFamily="18" charset="0"/>
                <a:sym typeface="Arial"/>
              </a:rPr>
              <a:t>Sau cách mạng </a:t>
            </a:r>
          </a:p>
          <a:p>
            <a:pPr algn="just" defTabSz="1219170" eaLnBrk="0" fontAlgn="base" hangingPunct="0">
              <a:spcBef>
                <a:spcPct val="20000"/>
              </a:spcBef>
              <a:spcAft>
                <a:spcPct val="0"/>
              </a:spcAft>
              <a:buClr>
                <a:srgbClr val="0000FF"/>
              </a:buClr>
              <a:buSzPct val="90000"/>
            </a:pPr>
            <a:r>
              <a:rPr lang="af-ZA" altLang="en-US" sz="2400" b="1">
                <a:solidFill>
                  <a:prstClr val="black"/>
                </a:solidFill>
                <a:latin typeface="Times New Roman" panose="02020603050405020304" pitchFamily="18" charset="0"/>
                <a:cs typeface="Times New Roman" panose="02020603050405020304" pitchFamily="18" charset="0"/>
                <a:sym typeface="Arial"/>
              </a:rPr>
              <a:t>tháng Hai</a:t>
            </a:r>
          </a:p>
          <a:p>
            <a:pPr algn="just" defTabSz="1219170" eaLnBrk="0" fontAlgn="base" hangingPunct="0">
              <a:spcBef>
                <a:spcPct val="20000"/>
              </a:spcBef>
              <a:spcAft>
                <a:spcPct val="0"/>
              </a:spcAft>
              <a:buClr>
                <a:srgbClr val="0000FF"/>
              </a:buClr>
              <a:buSzPct val="90000"/>
            </a:pPr>
            <a:r>
              <a:rPr lang="af-ZA" altLang="en-US" sz="2400" b="1">
                <a:solidFill>
                  <a:prstClr val="black"/>
                </a:solidFill>
                <a:latin typeface="Times New Roman" panose="02020603050405020304" pitchFamily="18" charset="0"/>
                <a:cs typeface="Times New Roman" panose="02020603050405020304" pitchFamily="18" charset="0"/>
                <a:sym typeface="Arial"/>
              </a:rPr>
              <a:t> nước Nga tồn tại </a:t>
            </a:r>
          </a:p>
          <a:p>
            <a:pPr algn="just" defTabSz="1219170" eaLnBrk="0" fontAlgn="base" hangingPunct="0">
              <a:spcBef>
                <a:spcPct val="20000"/>
              </a:spcBef>
              <a:spcAft>
                <a:spcPct val="0"/>
              </a:spcAft>
              <a:buClr>
                <a:srgbClr val="0000FF"/>
              </a:buClr>
              <a:buSzPct val="90000"/>
            </a:pPr>
            <a:r>
              <a:rPr lang="af-ZA" altLang="en-US" sz="2400" b="1">
                <a:solidFill>
                  <a:prstClr val="black"/>
                </a:solidFill>
                <a:latin typeface="Times New Roman" panose="02020603050405020304" pitchFamily="18" charset="0"/>
                <a:cs typeface="Times New Roman" panose="02020603050405020304" pitchFamily="18" charset="0"/>
                <a:sym typeface="Arial"/>
              </a:rPr>
              <a:t>song song hai </a:t>
            </a:r>
          </a:p>
          <a:p>
            <a:pPr algn="just" defTabSz="1219170" eaLnBrk="0" fontAlgn="base" hangingPunct="0">
              <a:spcBef>
                <a:spcPct val="20000"/>
              </a:spcBef>
              <a:spcAft>
                <a:spcPct val="0"/>
              </a:spcAft>
              <a:buClr>
                <a:srgbClr val="0000FF"/>
              </a:buClr>
              <a:buSzPct val="90000"/>
            </a:pPr>
            <a:r>
              <a:rPr lang="af-ZA" altLang="en-US" sz="2400" b="1">
                <a:solidFill>
                  <a:prstClr val="black"/>
                </a:solidFill>
                <a:latin typeface="Times New Roman" panose="02020603050405020304" pitchFamily="18" charset="0"/>
                <a:cs typeface="Times New Roman" panose="02020603050405020304" pitchFamily="18" charset="0"/>
                <a:sym typeface="Arial"/>
              </a:rPr>
              <a:t>chính quyền</a:t>
            </a:r>
            <a:endParaRPr lang="en-US" altLang="en-US" sz="2400" b="1">
              <a:solidFill>
                <a:prstClr val="black"/>
              </a:solidFill>
              <a:latin typeface="Times New Roman" panose="02020603050405020304" pitchFamily="18" charset="0"/>
              <a:sym typeface="Arial"/>
            </a:endParaRPr>
          </a:p>
        </p:txBody>
      </p:sp>
      <p:sp>
        <p:nvSpPr>
          <p:cNvPr id="10" name="Rectangle 21"/>
          <p:cNvSpPr>
            <a:spLocks noChangeArrowheads="1"/>
          </p:cNvSpPr>
          <p:nvPr/>
        </p:nvSpPr>
        <p:spPr bwMode="auto">
          <a:xfrm>
            <a:off x="7772400" y="0"/>
            <a:ext cx="2895600" cy="3352800"/>
          </a:xfrm>
          <a:prstGeom prst="rect">
            <a:avLst/>
          </a:prstGeom>
          <a:solidFill>
            <a:srgbClr val="66FF99"/>
          </a:solidFill>
          <a:ln w="57150">
            <a:solidFill>
              <a:schemeClr val="bg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defTabSz="1219170" fontAlgn="base">
              <a:lnSpc>
                <a:spcPct val="125000"/>
              </a:lnSpc>
              <a:spcBef>
                <a:spcPct val="0"/>
              </a:spcBef>
              <a:spcAft>
                <a:spcPct val="0"/>
              </a:spcAft>
            </a:pPr>
            <a:r>
              <a:rPr lang="en-US" altLang="en-US" sz="2400" b="1">
                <a:solidFill>
                  <a:prstClr val="black"/>
                </a:solidFill>
                <a:latin typeface="Times New Roman" panose="02020603050405020304" pitchFamily="18" charset="0"/>
                <a:sym typeface="Arial"/>
              </a:rPr>
              <a:t>Tại sao năm 1917 </a:t>
            </a:r>
          </a:p>
          <a:p>
            <a:pPr algn="just" defTabSz="1219170" fontAlgn="base">
              <a:lnSpc>
                <a:spcPct val="125000"/>
              </a:lnSpc>
              <a:spcBef>
                <a:spcPct val="0"/>
              </a:spcBef>
              <a:spcAft>
                <a:spcPct val="0"/>
              </a:spcAft>
            </a:pPr>
            <a:r>
              <a:rPr lang="en-US" altLang="en-US" sz="2400" b="1">
                <a:solidFill>
                  <a:prstClr val="black"/>
                </a:solidFill>
                <a:latin typeface="Times New Roman" panose="02020603050405020304" pitchFamily="18" charset="0"/>
                <a:sym typeface="Arial"/>
              </a:rPr>
              <a:t>nước Nga phải tiến</a:t>
            </a:r>
          </a:p>
          <a:p>
            <a:pPr algn="just" defTabSz="1219170" fontAlgn="base">
              <a:lnSpc>
                <a:spcPct val="125000"/>
              </a:lnSpc>
              <a:spcBef>
                <a:spcPct val="0"/>
              </a:spcBef>
              <a:spcAft>
                <a:spcPct val="0"/>
              </a:spcAft>
            </a:pPr>
            <a:r>
              <a:rPr lang="en-US" altLang="en-US" sz="2400" b="1">
                <a:solidFill>
                  <a:prstClr val="black"/>
                </a:solidFill>
                <a:latin typeface="Times New Roman" panose="02020603050405020304" pitchFamily="18" charset="0"/>
                <a:sym typeface="Arial"/>
              </a:rPr>
              <a:t> hành hai cuộc </a:t>
            </a:r>
          </a:p>
          <a:p>
            <a:pPr algn="just" defTabSz="1219170" fontAlgn="base">
              <a:lnSpc>
                <a:spcPct val="125000"/>
              </a:lnSpc>
              <a:spcBef>
                <a:spcPct val="0"/>
              </a:spcBef>
              <a:spcAft>
                <a:spcPct val="0"/>
              </a:spcAft>
            </a:pPr>
            <a:r>
              <a:rPr lang="en-US" altLang="en-US" sz="2400" b="1">
                <a:solidFill>
                  <a:prstClr val="black"/>
                </a:solidFill>
                <a:latin typeface="Times New Roman" panose="02020603050405020304" pitchFamily="18" charset="0"/>
                <a:sym typeface="Arial"/>
              </a:rPr>
              <a:t>cách mạng?</a:t>
            </a:r>
          </a:p>
          <a:p>
            <a:pPr algn="just" defTabSz="1219170" eaLnBrk="0" fontAlgn="base" hangingPunct="0">
              <a:spcBef>
                <a:spcPct val="20000"/>
              </a:spcBef>
              <a:spcAft>
                <a:spcPct val="0"/>
              </a:spcAft>
              <a:buClr>
                <a:srgbClr val="0000FF"/>
              </a:buClr>
              <a:buSzPct val="90000"/>
            </a:pPr>
            <a:endParaRPr lang="en-US" altLang="en-US" sz="2400" b="1">
              <a:solidFill>
                <a:srgbClr val="0000FF"/>
              </a:solidFill>
              <a:latin typeface="Times New Roman" panose="02020603050405020304" pitchFamily="18" charset="0"/>
              <a:sym typeface="Arial"/>
            </a:endParaRPr>
          </a:p>
        </p:txBody>
      </p:sp>
      <p:sp>
        <p:nvSpPr>
          <p:cNvPr id="11" name="Rectangle 23"/>
          <p:cNvSpPr>
            <a:spLocks noChangeArrowheads="1"/>
          </p:cNvSpPr>
          <p:nvPr/>
        </p:nvSpPr>
        <p:spPr bwMode="auto">
          <a:xfrm>
            <a:off x="1524000" y="3352800"/>
            <a:ext cx="3048000" cy="3505200"/>
          </a:xfrm>
          <a:prstGeom prst="rect">
            <a:avLst/>
          </a:prstGeom>
          <a:solidFill>
            <a:srgbClr val="00B0F0"/>
          </a:solidFill>
          <a:ln w="57150">
            <a:solidFill>
              <a:schemeClr val="bg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9170" eaLnBrk="0" fontAlgn="base" hangingPunct="0">
              <a:spcBef>
                <a:spcPct val="20000"/>
              </a:spcBef>
              <a:spcAft>
                <a:spcPct val="0"/>
              </a:spcAft>
              <a:buClr>
                <a:srgbClr val="0000FF"/>
              </a:buClr>
              <a:buSzPct val="90000"/>
            </a:pPr>
            <a:r>
              <a:rPr lang="af-ZA" altLang="en-US" sz="2800" b="1">
                <a:solidFill>
                  <a:prstClr val="black"/>
                </a:solidFill>
                <a:latin typeface="Times New Roman" panose="02020603050405020304" pitchFamily="18" charset="0"/>
                <a:cs typeface="Times New Roman" panose="02020603050405020304" pitchFamily="18" charset="0"/>
                <a:sym typeface="Arial"/>
              </a:rPr>
              <a:t>Chuyển từ </a:t>
            </a:r>
          </a:p>
          <a:p>
            <a:pPr algn="ctr" defTabSz="1219170" eaLnBrk="0" fontAlgn="base" hangingPunct="0">
              <a:spcBef>
                <a:spcPct val="20000"/>
              </a:spcBef>
              <a:spcAft>
                <a:spcPct val="0"/>
              </a:spcAft>
              <a:buClr>
                <a:srgbClr val="0000FF"/>
              </a:buClr>
              <a:buSzPct val="90000"/>
            </a:pPr>
            <a:r>
              <a:rPr lang="af-ZA" altLang="en-US" sz="2800" b="1">
                <a:solidFill>
                  <a:prstClr val="black"/>
                </a:solidFill>
                <a:latin typeface="Times New Roman" panose="02020603050405020304" pitchFamily="18" charset="0"/>
                <a:cs typeface="Times New Roman" panose="02020603050405020304" pitchFamily="18" charset="0"/>
                <a:sym typeface="Arial"/>
              </a:rPr>
              <a:t>cách mạng </a:t>
            </a:r>
          </a:p>
          <a:p>
            <a:pPr algn="ctr" defTabSz="1219170" eaLnBrk="0" fontAlgn="base" hangingPunct="0">
              <a:spcBef>
                <a:spcPct val="20000"/>
              </a:spcBef>
              <a:spcAft>
                <a:spcPct val="0"/>
              </a:spcAft>
              <a:buClr>
                <a:srgbClr val="0000FF"/>
              </a:buClr>
              <a:buSzPct val="90000"/>
            </a:pPr>
            <a:r>
              <a:rPr lang="af-ZA" altLang="en-US" sz="2800" b="1">
                <a:solidFill>
                  <a:prstClr val="black"/>
                </a:solidFill>
                <a:latin typeface="Times New Roman" panose="02020603050405020304" pitchFamily="18" charset="0"/>
                <a:cs typeface="Times New Roman" panose="02020603050405020304" pitchFamily="18" charset="0"/>
                <a:sym typeface="Arial"/>
              </a:rPr>
              <a:t>dân chủ tư sản </a:t>
            </a:r>
          </a:p>
          <a:p>
            <a:pPr algn="ctr" defTabSz="1219170" eaLnBrk="0" fontAlgn="base" hangingPunct="0">
              <a:spcBef>
                <a:spcPct val="20000"/>
              </a:spcBef>
              <a:spcAft>
                <a:spcPct val="0"/>
              </a:spcAft>
              <a:buClr>
                <a:srgbClr val="0000FF"/>
              </a:buClr>
              <a:buSzPct val="90000"/>
              <a:buFont typeface="Wingdings" panose="05000000000000000000" pitchFamily="2" charset="2"/>
              <a:buChar char="à"/>
            </a:pPr>
            <a:r>
              <a:rPr lang="af-ZA" altLang="en-US" sz="2800" b="1">
                <a:solidFill>
                  <a:prstClr val="black"/>
                </a:solidFill>
                <a:latin typeface="Times New Roman" panose="02020603050405020304" pitchFamily="18" charset="0"/>
                <a:cs typeface="Times New Roman" panose="02020603050405020304" pitchFamily="18" charset="0"/>
                <a:sym typeface="Arial"/>
              </a:rPr>
              <a:t> cáchmạng xã hội </a:t>
            </a:r>
          </a:p>
          <a:p>
            <a:pPr algn="ctr" defTabSz="1219170" eaLnBrk="0" fontAlgn="base" hangingPunct="0">
              <a:spcBef>
                <a:spcPct val="20000"/>
              </a:spcBef>
              <a:spcAft>
                <a:spcPct val="0"/>
              </a:spcAft>
              <a:buClr>
                <a:srgbClr val="0000FF"/>
              </a:buClr>
              <a:buSzPct val="90000"/>
            </a:pPr>
            <a:r>
              <a:rPr lang="af-ZA" altLang="en-US" sz="2800" b="1">
                <a:solidFill>
                  <a:prstClr val="black"/>
                </a:solidFill>
                <a:latin typeface="Times New Roman" panose="02020603050405020304" pitchFamily="18" charset="0"/>
                <a:cs typeface="Times New Roman" panose="02020603050405020304" pitchFamily="18" charset="0"/>
                <a:sym typeface="Arial"/>
              </a:rPr>
              <a:t>chủ nghĩa</a:t>
            </a:r>
          </a:p>
          <a:p>
            <a:pPr algn="ctr" defTabSz="1219170" fontAlgn="base">
              <a:lnSpc>
                <a:spcPct val="125000"/>
              </a:lnSpc>
              <a:spcBef>
                <a:spcPct val="0"/>
              </a:spcBef>
              <a:spcAft>
                <a:spcPct val="0"/>
              </a:spcAft>
            </a:pPr>
            <a:endParaRPr lang="en-US" altLang="en-US" sz="2400" b="1">
              <a:solidFill>
                <a:prstClr val="white"/>
              </a:solidFill>
              <a:latin typeface="Times New Roman" panose="02020603050405020304" pitchFamily="18" charset="0"/>
              <a:sym typeface="Arial"/>
            </a:endParaRPr>
          </a:p>
        </p:txBody>
      </p:sp>
      <p:sp>
        <p:nvSpPr>
          <p:cNvPr id="12" name="Rectangle 23"/>
          <p:cNvSpPr>
            <a:spLocks noChangeArrowheads="1"/>
          </p:cNvSpPr>
          <p:nvPr/>
        </p:nvSpPr>
        <p:spPr bwMode="auto">
          <a:xfrm>
            <a:off x="1524000" y="3352800"/>
            <a:ext cx="3048000" cy="3505200"/>
          </a:xfrm>
          <a:prstGeom prst="rect">
            <a:avLst/>
          </a:prstGeom>
          <a:solidFill>
            <a:srgbClr val="00B0F0"/>
          </a:solidFill>
          <a:ln w="57150">
            <a:solidFill>
              <a:schemeClr val="bg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9170" fontAlgn="base">
              <a:spcBef>
                <a:spcPct val="0"/>
              </a:spcBef>
              <a:spcAft>
                <a:spcPct val="0"/>
              </a:spcAft>
            </a:pPr>
            <a:r>
              <a:rPr lang="en-US" altLang="en-US" sz="2800" b="1">
                <a:solidFill>
                  <a:prstClr val="black"/>
                </a:solidFill>
                <a:latin typeface="Times New Roman" panose="02020603050405020304" pitchFamily="18" charset="0"/>
                <a:sym typeface="Arial"/>
              </a:rPr>
              <a:t>Em hãy cho biết </a:t>
            </a:r>
          </a:p>
          <a:p>
            <a:pPr algn="ctr" defTabSz="1219170" fontAlgn="base">
              <a:spcBef>
                <a:spcPct val="0"/>
              </a:spcBef>
              <a:spcAft>
                <a:spcPct val="0"/>
              </a:spcAft>
            </a:pPr>
            <a:r>
              <a:rPr lang="en-US" altLang="en-US" sz="2800" b="1">
                <a:solidFill>
                  <a:prstClr val="black"/>
                </a:solidFill>
                <a:latin typeface="Times New Roman" panose="02020603050405020304" pitchFamily="18" charset="0"/>
                <a:sym typeface="Arial"/>
              </a:rPr>
              <a:t>đường lối </a:t>
            </a:r>
          </a:p>
          <a:p>
            <a:pPr algn="ctr" defTabSz="1219170" fontAlgn="base">
              <a:spcBef>
                <a:spcPct val="0"/>
              </a:spcBef>
              <a:spcAft>
                <a:spcPct val="0"/>
              </a:spcAft>
            </a:pPr>
            <a:r>
              <a:rPr lang="en-US" altLang="en-US" sz="2800" b="1">
                <a:solidFill>
                  <a:prstClr val="black"/>
                </a:solidFill>
                <a:latin typeface="Times New Roman" panose="02020603050405020304" pitchFamily="18" charset="0"/>
                <a:sym typeface="Arial"/>
              </a:rPr>
              <a:t>cách mạng </a:t>
            </a:r>
          </a:p>
          <a:p>
            <a:pPr algn="ctr" defTabSz="1219170" fontAlgn="base">
              <a:spcBef>
                <a:spcPct val="0"/>
              </a:spcBef>
              <a:spcAft>
                <a:spcPct val="0"/>
              </a:spcAft>
            </a:pPr>
            <a:r>
              <a:rPr lang="en-US" altLang="en-US" sz="2800" b="1">
                <a:solidFill>
                  <a:prstClr val="black"/>
                </a:solidFill>
                <a:latin typeface="Times New Roman" panose="02020603050405020304" pitchFamily="18" charset="0"/>
                <a:sym typeface="Arial"/>
              </a:rPr>
              <a:t>do Lê-nin vạch ra </a:t>
            </a:r>
          </a:p>
          <a:p>
            <a:pPr algn="ctr" defTabSz="1219170" fontAlgn="base">
              <a:spcBef>
                <a:spcPct val="0"/>
              </a:spcBef>
              <a:spcAft>
                <a:spcPct val="0"/>
              </a:spcAft>
            </a:pPr>
            <a:r>
              <a:rPr lang="en-US" altLang="en-US" sz="2800" b="1">
                <a:solidFill>
                  <a:prstClr val="black"/>
                </a:solidFill>
                <a:latin typeface="Times New Roman" panose="02020603050405020304" pitchFamily="18" charset="0"/>
                <a:sym typeface="Arial"/>
              </a:rPr>
              <a:t>trong Luận cương </a:t>
            </a:r>
          </a:p>
          <a:p>
            <a:pPr algn="ctr" defTabSz="1219170" fontAlgn="base">
              <a:spcBef>
                <a:spcPct val="0"/>
              </a:spcBef>
              <a:spcAft>
                <a:spcPct val="0"/>
              </a:spcAft>
            </a:pPr>
            <a:r>
              <a:rPr lang="en-US" altLang="en-US" sz="2800" b="1">
                <a:solidFill>
                  <a:prstClr val="black"/>
                </a:solidFill>
                <a:latin typeface="Times New Roman" panose="02020603050405020304" pitchFamily="18" charset="0"/>
                <a:sym typeface="Arial"/>
              </a:rPr>
              <a:t>tháng Tư?</a:t>
            </a:r>
          </a:p>
          <a:p>
            <a:pPr algn="ctr" defTabSz="1219170" fontAlgn="base">
              <a:lnSpc>
                <a:spcPct val="125000"/>
              </a:lnSpc>
              <a:spcBef>
                <a:spcPct val="0"/>
              </a:spcBef>
              <a:spcAft>
                <a:spcPct val="0"/>
              </a:spcAft>
            </a:pPr>
            <a:endParaRPr lang="en-US" altLang="en-US" sz="2400" b="1">
              <a:solidFill>
                <a:prstClr val="white"/>
              </a:solidFill>
              <a:latin typeface="Times New Roman" panose="02020603050405020304" pitchFamily="18" charset="0"/>
              <a:sym typeface="Arial"/>
            </a:endParaRPr>
          </a:p>
        </p:txBody>
      </p:sp>
      <p:sp>
        <p:nvSpPr>
          <p:cNvPr id="16" name="Rectangle 27"/>
          <p:cNvSpPr>
            <a:spLocks noChangeArrowheads="1"/>
          </p:cNvSpPr>
          <p:nvPr/>
        </p:nvSpPr>
        <p:spPr bwMode="auto">
          <a:xfrm>
            <a:off x="4648200" y="3352800"/>
            <a:ext cx="2971800" cy="3505200"/>
          </a:xfrm>
          <a:prstGeom prst="rect">
            <a:avLst/>
          </a:prstGeom>
          <a:solidFill>
            <a:schemeClr val="bg1"/>
          </a:solidFill>
          <a:ln w="57150">
            <a:solidFill>
              <a:schemeClr val="bg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1219170" eaLnBrk="0" fontAlgn="base" hangingPunct="0">
              <a:spcBef>
                <a:spcPct val="20000"/>
              </a:spcBef>
              <a:spcAft>
                <a:spcPct val="0"/>
              </a:spcAft>
              <a:buClr>
                <a:srgbClr val="0000FF"/>
              </a:buClr>
              <a:buSzPct val="90000"/>
            </a:pPr>
            <a:r>
              <a:rPr lang="af-ZA" altLang="en-US" sz="2800" b="1">
                <a:solidFill>
                  <a:srgbClr val="0000FF"/>
                </a:solidFill>
                <a:latin typeface="Times New Roman" panose="02020603050405020304" pitchFamily="18" charset="0"/>
                <a:sym typeface="Arial"/>
              </a:rPr>
              <a:t>Lật đổ </a:t>
            </a:r>
            <a:r>
              <a:rPr lang="af-ZA" altLang="en-US" sz="2800" b="1">
                <a:solidFill>
                  <a:srgbClr val="0000FF"/>
                </a:solidFill>
                <a:latin typeface="Times New Roman" panose="02020603050405020304" pitchFamily="18" charset="0"/>
                <a:cs typeface="Times New Roman" panose="02020603050405020304" pitchFamily="18" charset="0"/>
                <a:sym typeface="Arial"/>
              </a:rPr>
              <a:t>chính</a:t>
            </a:r>
            <a:r>
              <a:rPr lang="af-ZA" altLang="en-US" sz="2800" b="1">
                <a:solidFill>
                  <a:srgbClr val="0000FF"/>
                </a:solidFill>
                <a:latin typeface="Times New Roman" panose="02020603050405020304" pitchFamily="18" charset="0"/>
                <a:sym typeface="Arial"/>
              </a:rPr>
              <a:t> phủ </a:t>
            </a:r>
          </a:p>
          <a:p>
            <a:pPr defTabSz="1219170" eaLnBrk="0" fontAlgn="base" hangingPunct="0">
              <a:spcBef>
                <a:spcPct val="20000"/>
              </a:spcBef>
              <a:spcAft>
                <a:spcPct val="0"/>
              </a:spcAft>
              <a:buClr>
                <a:srgbClr val="0000FF"/>
              </a:buClr>
              <a:buSzPct val="90000"/>
            </a:pPr>
            <a:r>
              <a:rPr lang="af-ZA" altLang="en-US" sz="2800" b="1">
                <a:solidFill>
                  <a:srgbClr val="0000FF"/>
                </a:solidFill>
                <a:latin typeface="Times New Roman" panose="02020603050405020304" pitchFamily="18" charset="0"/>
                <a:sym typeface="Arial"/>
              </a:rPr>
              <a:t>tư sản lâm thời</a:t>
            </a:r>
          </a:p>
        </p:txBody>
      </p:sp>
      <p:sp>
        <p:nvSpPr>
          <p:cNvPr id="17" name="Rectangle 27"/>
          <p:cNvSpPr>
            <a:spLocks noChangeArrowheads="1"/>
          </p:cNvSpPr>
          <p:nvPr/>
        </p:nvSpPr>
        <p:spPr bwMode="auto">
          <a:xfrm>
            <a:off x="4572000" y="3352800"/>
            <a:ext cx="3124200" cy="3505200"/>
          </a:xfrm>
          <a:prstGeom prst="rect">
            <a:avLst/>
          </a:prstGeom>
          <a:solidFill>
            <a:schemeClr val="bg1"/>
          </a:solidFill>
          <a:ln w="57150">
            <a:solidFill>
              <a:schemeClr val="bg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9170" fontAlgn="base">
              <a:lnSpc>
                <a:spcPct val="125000"/>
              </a:lnSpc>
              <a:spcBef>
                <a:spcPct val="0"/>
              </a:spcBef>
              <a:spcAft>
                <a:spcPct val="0"/>
              </a:spcAft>
            </a:pPr>
            <a:r>
              <a:rPr lang="en-US" altLang="en-US" sz="2400" b="1">
                <a:solidFill>
                  <a:srgbClr val="0000FF"/>
                </a:solidFill>
                <a:latin typeface="Times New Roman" panose="02020603050405020304" pitchFamily="18" charset="0"/>
                <a:sym typeface="Arial"/>
              </a:rPr>
              <a:t>Nhiệm vụ đặt ra đối</a:t>
            </a:r>
          </a:p>
          <a:p>
            <a:pPr algn="ctr" defTabSz="1219170" fontAlgn="base">
              <a:lnSpc>
                <a:spcPct val="125000"/>
              </a:lnSpc>
              <a:spcBef>
                <a:spcPct val="0"/>
              </a:spcBef>
              <a:spcAft>
                <a:spcPct val="0"/>
              </a:spcAft>
            </a:pPr>
            <a:r>
              <a:rPr lang="en-US" altLang="en-US" sz="2400" b="1">
                <a:solidFill>
                  <a:srgbClr val="0000FF"/>
                </a:solidFill>
                <a:latin typeface="Times New Roman" panose="02020603050405020304" pitchFamily="18" charset="0"/>
                <a:sym typeface="Arial"/>
              </a:rPr>
              <a:t> với  cách mạng tháng </a:t>
            </a:r>
          </a:p>
          <a:p>
            <a:pPr algn="ctr" defTabSz="1219170" fontAlgn="base">
              <a:lnSpc>
                <a:spcPct val="125000"/>
              </a:lnSpc>
              <a:spcBef>
                <a:spcPct val="0"/>
              </a:spcBef>
              <a:spcAft>
                <a:spcPct val="0"/>
              </a:spcAft>
            </a:pPr>
            <a:r>
              <a:rPr lang="en-US" altLang="en-US" sz="2400" b="1">
                <a:solidFill>
                  <a:srgbClr val="0000FF"/>
                </a:solidFill>
                <a:latin typeface="Times New Roman" panose="02020603050405020304" pitchFamily="18" charset="0"/>
                <a:sym typeface="Arial"/>
              </a:rPr>
              <a:t>Mười là gì?</a:t>
            </a:r>
          </a:p>
        </p:txBody>
      </p:sp>
      <p:sp>
        <p:nvSpPr>
          <p:cNvPr id="18" name="Rectangle 27"/>
          <p:cNvSpPr>
            <a:spLocks noChangeArrowheads="1"/>
          </p:cNvSpPr>
          <p:nvPr/>
        </p:nvSpPr>
        <p:spPr bwMode="auto">
          <a:xfrm>
            <a:off x="7696200" y="3352800"/>
            <a:ext cx="2971800" cy="3505200"/>
          </a:xfrm>
          <a:prstGeom prst="rect">
            <a:avLst/>
          </a:prstGeom>
          <a:solidFill>
            <a:srgbClr val="FFCCFF"/>
          </a:solidFill>
          <a:ln w="57150">
            <a:solidFill>
              <a:schemeClr val="bg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9170" fontAlgn="base">
              <a:lnSpc>
                <a:spcPct val="125000"/>
              </a:lnSpc>
              <a:spcBef>
                <a:spcPct val="0"/>
              </a:spcBef>
              <a:spcAft>
                <a:spcPct val="0"/>
              </a:spcAft>
            </a:pPr>
            <a:r>
              <a:rPr lang="en-US" altLang="en-US" sz="2400" b="1">
                <a:solidFill>
                  <a:srgbClr val="0000FF"/>
                </a:solidFill>
                <a:latin typeface="Times New Roman" panose="02020603050405020304" pitchFamily="18" charset="0"/>
                <a:sym typeface="Arial"/>
              </a:rPr>
              <a:t>Lê - nin</a:t>
            </a:r>
          </a:p>
          <a:p>
            <a:pPr algn="ctr" defTabSz="1219170" fontAlgn="base">
              <a:lnSpc>
                <a:spcPct val="125000"/>
              </a:lnSpc>
              <a:spcBef>
                <a:spcPct val="0"/>
              </a:spcBef>
              <a:spcAft>
                <a:spcPct val="0"/>
              </a:spcAft>
            </a:pPr>
            <a:endParaRPr lang="en-US" altLang="en-US" sz="2400" b="1">
              <a:solidFill>
                <a:srgbClr val="0000FF"/>
              </a:solidFill>
              <a:latin typeface="Times New Roman" panose="02020603050405020304" pitchFamily="18" charset="0"/>
              <a:sym typeface="Arial"/>
            </a:endParaRPr>
          </a:p>
        </p:txBody>
      </p:sp>
      <p:sp>
        <p:nvSpPr>
          <p:cNvPr id="20" name="Rectangle 17"/>
          <p:cNvSpPr>
            <a:spLocks noChangeArrowheads="1"/>
          </p:cNvSpPr>
          <p:nvPr/>
        </p:nvSpPr>
        <p:spPr bwMode="auto">
          <a:xfrm>
            <a:off x="1524000" y="0"/>
            <a:ext cx="3048000" cy="3352800"/>
          </a:xfrm>
          <a:prstGeom prst="rect">
            <a:avLst/>
          </a:prstGeom>
          <a:solidFill>
            <a:srgbClr val="FFFF00"/>
          </a:solidFill>
          <a:ln w="38100">
            <a:solidFill>
              <a:schemeClr val="bg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9170" fontAlgn="base">
              <a:spcBef>
                <a:spcPct val="0"/>
              </a:spcBef>
              <a:spcAft>
                <a:spcPct val="0"/>
              </a:spcAft>
            </a:pPr>
            <a:r>
              <a:rPr lang="en-US" altLang="en-US" sz="9600" b="1">
                <a:solidFill>
                  <a:prstClr val="black"/>
                </a:solidFill>
                <a:latin typeface="Times New Roman" panose="02020603050405020304" pitchFamily="18" charset="0"/>
                <a:sym typeface="Arial"/>
              </a:rPr>
              <a:t>1</a:t>
            </a:r>
          </a:p>
        </p:txBody>
      </p:sp>
      <p:sp>
        <p:nvSpPr>
          <p:cNvPr id="21" name="Rectangle 25"/>
          <p:cNvSpPr>
            <a:spLocks noChangeArrowheads="1"/>
          </p:cNvSpPr>
          <p:nvPr/>
        </p:nvSpPr>
        <p:spPr bwMode="auto">
          <a:xfrm>
            <a:off x="4572000" y="0"/>
            <a:ext cx="3200400" cy="3352800"/>
          </a:xfrm>
          <a:prstGeom prst="rect">
            <a:avLst/>
          </a:prstGeom>
          <a:solidFill>
            <a:srgbClr val="FFFFCC"/>
          </a:solidFill>
          <a:ln w="57150">
            <a:solidFill>
              <a:schemeClr val="bg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9170" fontAlgn="base">
              <a:spcBef>
                <a:spcPct val="0"/>
              </a:spcBef>
              <a:spcAft>
                <a:spcPct val="0"/>
              </a:spcAft>
            </a:pPr>
            <a:r>
              <a:rPr lang="en-US" altLang="en-US" sz="9600" b="1" dirty="0">
                <a:solidFill>
                  <a:srgbClr val="C00000"/>
                </a:solidFill>
                <a:latin typeface="Times New Roman" panose="02020603050405020304" pitchFamily="18" charset="0"/>
                <a:sym typeface="Arial"/>
              </a:rPr>
              <a:t>2</a:t>
            </a:r>
            <a:endParaRPr lang="en-US" altLang="en-US" sz="9600" dirty="0">
              <a:solidFill>
                <a:srgbClr val="C00000"/>
              </a:solidFill>
              <a:latin typeface="Times New Roman" panose="02020603050405020304" pitchFamily="18" charset="0"/>
              <a:sym typeface="Arial"/>
            </a:endParaRPr>
          </a:p>
          <a:p>
            <a:pPr algn="ctr" defTabSz="1219170" fontAlgn="base">
              <a:lnSpc>
                <a:spcPct val="125000"/>
              </a:lnSpc>
              <a:spcBef>
                <a:spcPct val="0"/>
              </a:spcBef>
              <a:spcAft>
                <a:spcPct val="0"/>
              </a:spcAft>
            </a:pPr>
            <a:endParaRPr lang="en-US" altLang="en-US" sz="2400" dirty="0">
              <a:solidFill>
                <a:prstClr val="white"/>
              </a:solidFill>
              <a:latin typeface="Times New Roman" panose="02020603050405020304" pitchFamily="18" charset="0"/>
              <a:sym typeface="Arial"/>
            </a:endParaRPr>
          </a:p>
        </p:txBody>
      </p:sp>
      <p:sp>
        <p:nvSpPr>
          <p:cNvPr id="22" name="Rectangle 21"/>
          <p:cNvSpPr>
            <a:spLocks noChangeArrowheads="1"/>
          </p:cNvSpPr>
          <p:nvPr/>
        </p:nvSpPr>
        <p:spPr bwMode="auto">
          <a:xfrm>
            <a:off x="7772400" y="0"/>
            <a:ext cx="2895600" cy="3352800"/>
          </a:xfrm>
          <a:prstGeom prst="rect">
            <a:avLst/>
          </a:prstGeom>
          <a:solidFill>
            <a:srgbClr val="66FF99"/>
          </a:solidFill>
          <a:ln w="57150">
            <a:solidFill>
              <a:schemeClr val="bg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defTabSz="1219170" fontAlgn="base">
              <a:lnSpc>
                <a:spcPct val="125000"/>
              </a:lnSpc>
              <a:spcBef>
                <a:spcPct val="0"/>
              </a:spcBef>
              <a:spcAft>
                <a:spcPct val="0"/>
              </a:spcAft>
            </a:pPr>
            <a:r>
              <a:rPr lang="en-US" altLang="en-US" sz="9600" b="1">
                <a:solidFill>
                  <a:prstClr val="black"/>
                </a:solidFill>
                <a:latin typeface="Times New Roman" panose="02020603050405020304" pitchFamily="18" charset="0"/>
                <a:sym typeface="Arial"/>
              </a:rPr>
              <a:t>3</a:t>
            </a:r>
          </a:p>
          <a:p>
            <a:pPr algn="just" defTabSz="1219170" eaLnBrk="0" fontAlgn="base" hangingPunct="0">
              <a:spcBef>
                <a:spcPct val="20000"/>
              </a:spcBef>
              <a:spcAft>
                <a:spcPct val="0"/>
              </a:spcAft>
              <a:buClr>
                <a:srgbClr val="0000FF"/>
              </a:buClr>
              <a:buSzPct val="90000"/>
            </a:pPr>
            <a:endParaRPr lang="en-US" altLang="en-US" sz="2400" b="1">
              <a:solidFill>
                <a:srgbClr val="0000FF"/>
              </a:solidFill>
              <a:latin typeface="Times New Roman" panose="02020603050405020304" pitchFamily="18" charset="0"/>
              <a:sym typeface="Arial"/>
            </a:endParaRPr>
          </a:p>
        </p:txBody>
      </p:sp>
      <p:sp>
        <p:nvSpPr>
          <p:cNvPr id="23" name="Rectangle 23"/>
          <p:cNvSpPr>
            <a:spLocks noChangeArrowheads="1"/>
          </p:cNvSpPr>
          <p:nvPr/>
        </p:nvSpPr>
        <p:spPr bwMode="auto">
          <a:xfrm>
            <a:off x="1524000" y="3352800"/>
            <a:ext cx="3048000" cy="3505200"/>
          </a:xfrm>
          <a:prstGeom prst="rect">
            <a:avLst/>
          </a:prstGeom>
          <a:solidFill>
            <a:srgbClr val="00B0F0"/>
          </a:solidFill>
          <a:ln w="57150">
            <a:solidFill>
              <a:schemeClr val="bg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9170" fontAlgn="base">
              <a:lnSpc>
                <a:spcPct val="125000"/>
              </a:lnSpc>
              <a:spcBef>
                <a:spcPct val="0"/>
              </a:spcBef>
              <a:spcAft>
                <a:spcPct val="0"/>
              </a:spcAft>
            </a:pPr>
            <a:r>
              <a:rPr lang="en-US" altLang="en-US" sz="9600" b="1">
                <a:solidFill>
                  <a:srgbClr val="FF0000"/>
                </a:solidFill>
                <a:latin typeface="Times New Roman" panose="02020603050405020304" pitchFamily="18" charset="0"/>
                <a:sym typeface="Arial"/>
              </a:rPr>
              <a:t>4</a:t>
            </a:r>
          </a:p>
          <a:p>
            <a:pPr algn="ctr" defTabSz="1219170" fontAlgn="base">
              <a:lnSpc>
                <a:spcPct val="125000"/>
              </a:lnSpc>
              <a:spcBef>
                <a:spcPct val="0"/>
              </a:spcBef>
              <a:spcAft>
                <a:spcPct val="0"/>
              </a:spcAft>
            </a:pPr>
            <a:endParaRPr lang="en-US" altLang="en-US" sz="2400" b="1">
              <a:solidFill>
                <a:prstClr val="white"/>
              </a:solidFill>
              <a:latin typeface="Times New Roman" panose="02020603050405020304" pitchFamily="18" charset="0"/>
              <a:sym typeface="Arial"/>
            </a:endParaRPr>
          </a:p>
        </p:txBody>
      </p:sp>
      <p:sp>
        <p:nvSpPr>
          <p:cNvPr id="24" name="Rectangle 27"/>
          <p:cNvSpPr>
            <a:spLocks noChangeArrowheads="1"/>
          </p:cNvSpPr>
          <p:nvPr/>
        </p:nvSpPr>
        <p:spPr bwMode="auto">
          <a:xfrm>
            <a:off x="4572000" y="3352800"/>
            <a:ext cx="3124200" cy="3505200"/>
          </a:xfrm>
          <a:prstGeom prst="rect">
            <a:avLst/>
          </a:prstGeom>
          <a:solidFill>
            <a:srgbClr val="0000CC"/>
          </a:solidFill>
          <a:ln w="57150">
            <a:solidFill>
              <a:schemeClr val="bg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9170" fontAlgn="base">
              <a:spcBef>
                <a:spcPct val="0"/>
              </a:spcBef>
              <a:spcAft>
                <a:spcPct val="0"/>
              </a:spcAft>
            </a:pPr>
            <a:r>
              <a:rPr lang="en-US" altLang="en-US" sz="9600" b="1">
                <a:solidFill>
                  <a:prstClr val="white"/>
                </a:solidFill>
                <a:latin typeface="Times New Roman" panose="02020603050405020304" pitchFamily="18" charset="0"/>
                <a:sym typeface="Arial"/>
              </a:rPr>
              <a:t>5</a:t>
            </a:r>
          </a:p>
        </p:txBody>
      </p:sp>
      <p:sp>
        <p:nvSpPr>
          <p:cNvPr id="25" name="Rectangle 27"/>
          <p:cNvSpPr>
            <a:spLocks noChangeArrowheads="1"/>
          </p:cNvSpPr>
          <p:nvPr/>
        </p:nvSpPr>
        <p:spPr bwMode="auto">
          <a:xfrm>
            <a:off x="7696200" y="3352800"/>
            <a:ext cx="2971800" cy="3505200"/>
          </a:xfrm>
          <a:prstGeom prst="rect">
            <a:avLst/>
          </a:prstGeom>
          <a:solidFill>
            <a:srgbClr val="FFCCFF"/>
          </a:solidFill>
          <a:ln w="57150">
            <a:solidFill>
              <a:schemeClr val="bg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9170" fontAlgn="base">
              <a:lnSpc>
                <a:spcPct val="125000"/>
              </a:lnSpc>
              <a:spcBef>
                <a:spcPct val="0"/>
              </a:spcBef>
              <a:spcAft>
                <a:spcPct val="0"/>
              </a:spcAft>
            </a:pPr>
            <a:r>
              <a:rPr lang="en-US" altLang="en-US" sz="2400" b="1">
                <a:solidFill>
                  <a:srgbClr val="0000FF"/>
                </a:solidFill>
                <a:latin typeface="Times New Roman" panose="02020603050405020304" pitchFamily="18" charset="0"/>
                <a:sym typeface="Arial"/>
              </a:rPr>
              <a:t>Người đóng vai trò lớn</a:t>
            </a:r>
          </a:p>
          <a:p>
            <a:pPr algn="ctr" defTabSz="1219170" fontAlgn="base">
              <a:lnSpc>
                <a:spcPct val="125000"/>
              </a:lnSpc>
              <a:spcBef>
                <a:spcPct val="0"/>
              </a:spcBef>
              <a:spcAft>
                <a:spcPct val="0"/>
              </a:spcAft>
            </a:pPr>
            <a:r>
              <a:rPr lang="en-US" altLang="en-US" sz="2400" b="1">
                <a:solidFill>
                  <a:srgbClr val="0000FF"/>
                </a:solidFill>
                <a:latin typeface="Times New Roman" panose="02020603050405020304" pitchFamily="18" charset="0"/>
                <a:sym typeface="Arial"/>
              </a:rPr>
              <a:t>trong cuộc cách mạng</a:t>
            </a:r>
          </a:p>
          <a:p>
            <a:pPr algn="ctr" defTabSz="1219170" fontAlgn="base">
              <a:lnSpc>
                <a:spcPct val="125000"/>
              </a:lnSpc>
              <a:spcBef>
                <a:spcPct val="0"/>
              </a:spcBef>
              <a:spcAft>
                <a:spcPct val="0"/>
              </a:spcAft>
            </a:pPr>
            <a:r>
              <a:rPr lang="en-US" altLang="en-US" sz="2400" b="1">
                <a:solidFill>
                  <a:srgbClr val="0000FF"/>
                </a:solidFill>
                <a:latin typeface="Times New Roman" panose="02020603050405020304" pitchFamily="18" charset="0"/>
                <a:sym typeface="Arial"/>
              </a:rPr>
              <a:t>tháng Mười?</a:t>
            </a:r>
          </a:p>
        </p:txBody>
      </p:sp>
      <p:sp>
        <p:nvSpPr>
          <p:cNvPr id="26" name="Rectangle 27"/>
          <p:cNvSpPr>
            <a:spLocks noChangeArrowheads="1"/>
          </p:cNvSpPr>
          <p:nvPr/>
        </p:nvSpPr>
        <p:spPr bwMode="auto">
          <a:xfrm>
            <a:off x="7696200" y="3352800"/>
            <a:ext cx="2971800" cy="3505200"/>
          </a:xfrm>
          <a:prstGeom prst="rect">
            <a:avLst/>
          </a:prstGeom>
          <a:solidFill>
            <a:srgbClr val="FFCCFF"/>
          </a:solidFill>
          <a:ln w="57150">
            <a:solidFill>
              <a:schemeClr val="bg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9170" fontAlgn="base">
              <a:lnSpc>
                <a:spcPct val="125000"/>
              </a:lnSpc>
              <a:spcBef>
                <a:spcPct val="0"/>
              </a:spcBef>
              <a:spcAft>
                <a:spcPct val="0"/>
              </a:spcAft>
            </a:pPr>
            <a:r>
              <a:rPr lang="en-US" altLang="en-US" sz="9600" b="1">
                <a:solidFill>
                  <a:srgbClr val="0000FF"/>
                </a:solidFill>
                <a:latin typeface="Times New Roman" panose="02020603050405020304" pitchFamily="18" charset="0"/>
                <a:sym typeface="Arial"/>
              </a:rPr>
              <a:t>6</a:t>
            </a:r>
          </a:p>
        </p:txBody>
      </p:sp>
    </p:spTree>
    <p:extLst>
      <p:ext uri="{BB962C8B-B14F-4D97-AF65-F5344CB8AC3E}">
        <p14:creationId xmlns:p14="http://schemas.microsoft.com/office/powerpoint/2010/main" val="97171067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xit" presetSubtype="10" fill="hold" grpId="0" nodeType="clickEffect">
                                  <p:stCondLst>
                                    <p:cond delay="0"/>
                                  </p:stCondLst>
                                  <p:childTnLst>
                                    <p:animEffect transition="out" filter="blinds(horizontal)">
                                      <p:cBhvr>
                                        <p:cTn id="6" dur="500"/>
                                        <p:tgtEl>
                                          <p:spTgt spid="20"/>
                                        </p:tgtEl>
                                      </p:cBhvr>
                                    </p:animEffect>
                                    <p:set>
                                      <p:cBhvr>
                                        <p:cTn id="7" dur="1" fill="hold">
                                          <p:stCondLst>
                                            <p:cond delay="499"/>
                                          </p:stCondLst>
                                        </p:cTn>
                                        <p:tgtEl>
                                          <p:spTgt spid="20"/>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xit" presetSubtype="10" fill="hold" grpId="0" nodeType="clickEffect">
                                  <p:stCondLst>
                                    <p:cond delay="0"/>
                                  </p:stCondLst>
                                  <p:childTnLst>
                                    <p:animEffect transition="out" filter="blinds(horizontal)">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xit" presetSubtype="10" fill="hold" grpId="0" nodeType="clickEffect">
                                  <p:stCondLst>
                                    <p:cond delay="0"/>
                                  </p:stCondLst>
                                  <p:childTnLst>
                                    <p:animEffect transition="out" filter="blinds(horizontal)">
                                      <p:cBhvr>
                                        <p:cTn id="16" dur="500"/>
                                        <p:tgtEl>
                                          <p:spTgt spid="5"/>
                                        </p:tgtEl>
                                      </p:cBhvr>
                                    </p:animEffect>
                                    <p:set>
                                      <p:cBhvr>
                                        <p:cTn id="17" dur="1" fill="hold">
                                          <p:stCondLst>
                                            <p:cond delay="499"/>
                                          </p:stCondLst>
                                        </p:cTn>
                                        <p:tgtEl>
                                          <p:spTgt spid="5"/>
                                        </p:tgtEl>
                                        <p:attrNameLst>
                                          <p:attrName>style.visibility</p:attrName>
                                        </p:attrNameLst>
                                      </p:cBhvr>
                                      <p:to>
                                        <p:strVal val="hidden"/>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xit" presetSubtype="16" fill="hold" grpId="0" nodeType="clickEffect">
                                  <p:stCondLst>
                                    <p:cond delay="0"/>
                                  </p:stCondLst>
                                  <p:childTnLst>
                                    <p:animEffect transition="out" filter="box(in)">
                                      <p:cBhvr>
                                        <p:cTn id="21" dur="500"/>
                                        <p:tgtEl>
                                          <p:spTgt spid="21"/>
                                        </p:tgtEl>
                                      </p:cBhvr>
                                    </p:animEffect>
                                    <p:set>
                                      <p:cBhvr>
                                        <p:cTn id="22" dur="1" fill="hold">
                                          <p:stCondLst>
                                            <p:cond delay="499"/>
                                          </p:stCondLst>
                                        </p:cTn>
                                        <p:tgtEl>
                                          <p:spTgt spid="21"/>
                                        </p:tgtEl>
                                        <p:attrNameLst>
                                          <p:attrName>style.visibility</p:attrName>
                                        </p:attrNameLst>
                                      </p:cBhvr>
                                      <p:to>
                                        <p:strVal val="hidden"/>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xit" presetSubtype="16" fill="hold" grpId="0" nodeType="clickEffect">
                                  <p:stCondLst>
                                    <p:cond delay="0"/>
                                  </p:stCondLst>
                                  <p:childTnLst>
                                    <p:animEffect transition="out" filter="box(in)">
                                      <p:cBhvr>
                                        <p:cTn id="26" dur="500"/>
                                        <p:tgtEl>
                                          <p:spTgt spid="8"/>
                                        </p:tgtEl>
                                      </p:cBhvr>
                                    </p:animEffect>
                                    <p:set>
                                      <p:cBhvr>
                                        <p:cTn id="27" dur="1" fill="hold">
                                          <p:stCondLst>
                                            <p:cond delay="499"/>
                                          </p:stCondLst>
                                        </p:cTn>
                                        <p:tgtEl>
                                          <p:spTgt spid="8"/>
                                        </p:tgtEl>
                                        <p:attrNameLst>
                                          <p:attrName>style.visibility</p:attrName>
                                        </p:attrNameLst>
                                      </p:cBhvr>
                                      <p:to>
                                        <p:strVal val="hidden"/>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xit" presetSubtype="16" fill="hold" grpId="0" nodeType="clickEffect">
                                  <p:stCondLst>
                                    <p:cond delay="0"/>
                                  </p:stCondLst>
                                  <p:childTnLst>
                                    <p:animEffect transition="out" filter="box(in)">
                                      <p:cBhvr>
                                        <p:cTn id="31" dur="500"/>
                                        <p:tgtEl>
                                          <p:spTgt spid="7"/>
                                        </p:tgtEl>
                                      </p:cBhvr>
                                    </p:animEffect>
                                    <p:set>
                                      <p:cBhvr>
                                        <p:cTn id="32" dur="1" fill="hold">
                                          <p:stCondLst>
                                            <p:cond delay="499"/>
                                          </p:stCondLst>
                                        </p:cTn>
                                        <p:tgtEl>
                                          <p:spTgt spid="7"/>
                                        </p:tgtEl>
                                        <p:attrNameLst>
                                          <p:attrName>style.visibility</p:attrName>
                                        </p:attrNameLst>
                                      </p:cBhvr>
                                      <p:to>
                                        <p:strVal val="hidden"/>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5" presetClass="exit" presetSubtype="10" fill="hold" grpId="0" nodeType="clickEffect">
                                  <p:stCondLst>
                                    <p:cond delay="0"/>
                                  </p:stCondLst>
                                  <p:childTnLst>
                                    <p:animEffect transition="out" filter="checkerboard(across)">
                                      <p:cBhvr>
                                        <p:cTn id="36" dur="500"/>
                                        <p:tgtEl>
                                          <p:spTgt spid="22"/>
                                        </p:tgtEl>
                                      </p:cBhvr>
                                    </p:animEffect>
                                    <p:set>
                                      <p:cBhvr>
                                        <p:cTn id="37" dur="1" fill="hold">
                                          <p:stCondLst>
                                            <p:cond delay="499"/>
                                          </p:stCondLst>
                                        </p:cTn>
                                        <p:tgtEl>
                                          <p:spTgt spid="22"/>
                                        </p:tgtEl>
                                        <p:attrNameLst>
                                          <p:attrName>style.visibility</p:attrName>
                                        </p:attrNameLst>
                                      </p:cBhvr>
                                      <p:to>
                                        <p:strVal val="hidden"/>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5" presetClass="exit" presetSubtype="10" fill="hold" grpId="0" nodeType="clickEffect">
                                  <p:stCondLst>
                                    <p:cond delay="0"/>
                                  </p:stCondLst>
                                  <p:childTnLst>
                                    <p:animEffect transition="out" filter="checkerboard(across)">
                                      <p:cBhvr>
                                        <p:cTn id="41" dur="500"/>
                                        <p:tgtEl>
                                          <p:spTgt spid="10"/>
                                        </p:tgtEl>
                                      </p:cBhvr>
                                    </p:animEffect>
                                    <p:set>
                                      <p:cBhvr>
                                        <p:cTn id="42" dur="1" fill="hold">
                                          <p:stCondLst>
                                            <p:cond delay="499"/>
                                          </p:stCondLst>
                                        </p:cTn>
                                        <p:tgtEl>
                                          <p:spTgt spid="10"/>
                                        </p:tgtEl>
                                        <p:attrNameLst>
                                          <p:attrName>style.visibility</p:attrName>
                                        </p:attrNameLst>
                                      </p:cBhvr>
                                      <p:to>
                                        <p:strVal val="hidden"/>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5" presetClass="exit" presetSubtype="10" fill="hold" grpId="0" nodeType="clickEffect">
                                  <p:stCondLst>
                                    <p:cond delay="0"/>
                                  </p:stCondLst>
                                  <p:childTnLst>
                                    <p:animEffect transition="out" filter="checkerboard(across)">
                                      <p:cBhvr>
                                        <p:cTn id="46" dur="500"/>
                                        <p:tgtEl>
                                          <p:spTgt spid="9"/>
                                        </p:tgtEl>
                                      </p:cBhvr>
                                    </p:animEffect>
                                    <p:set>
                                      <p:cBhvr>
                                        <p:cTn id="47" dur="1" fill="hold">
                                          <p:stCondLst>
                                            <p:cond delay="499"/>
                                          </p:stCondLst>
                                        </p:cTn>
                                        <p:tgtEl>
                                          <p:spTgt spid="9"/>
                                        </p:tgtEl>
                                        <p:attrNameLst>
                                          <p:attrName>style.visibility</p:attrName>
                                        </p:attrNameLst>
                                      </p:cBhvr>
                                      <p:to>
                                        <p:strVal val="hidden"/>
                                      </p:to>
                                    </p:set>
                                  </p:childTnLst>
                                </p:cTn>
                              </p:par>
                            </p:childTnLst>
                          </p:cTn>
                        </p:par>
                      </p:childTnLst>
                    </p:cTn>
                  </p:par>
                  <p:par>
                    <p:cTn id="48" fill="hold" nodeType="clickPar">
                      <p:stCondLst>
                        <p:cond delay="indefinite"/>
                      </p:stCondLst>
                      <p:childTnLst>
                        <p:par>
                          <p:cTn id="49" fill="hold" nodeType="withGroup">
                            <p:stCondLst>
                              <p:cond delay="0"/>
                            </p:stCondLst>
                            <p:childTnLst>
                              <p:par>
                                <p:cTn id="50" presetID="8" presetClass="exit" presetSubtype="16" fill="hold" grpId="0" nodeType="clickEffect">
                                  <p:stCondLst>
                                    <p:cond delay="0"/>
                                  </p:stCondLst>
                                  <p:childTnLst>
                                    <p:animEffect transition="out" filter="diamond(in)">
                                      <p:cBhvr>
                                        <p:cTn id="51" dur="2000"/>
                                        <p:tgtEl>
                                          <p:spTgt spid="23"/>
                                        </p:tgtEl>
                                      </p:cBhvr>
                                    </p:animEffect>
                                    <p:set>
                                      <p:cBhvr>
                                        <p:cTn id="52" dur="1" fill="hold">
                                          <p:stCondLst>
                                            <p:cond delay="1999"/>
                                          </p:stCondLst>
                                        </p:cTn>
                                        <p:tgtEl>
                                          <p:spTgt spid="23"/>
                                        </p:tgtEl>
                                        <p:attrNameLst>
                                          <p:attrName>style.visibility</p:attrName>
                                        </p:attrNameLst>
                                      </p:cBhvr>
                                      <p:to>
                                        <p:strVal val="hidden"/>
                                      </p:to>
                                    </p:set>
                                  </p:childTnLst>
                                </p:cTn>
                              </p:par>
                            </p:childTnLst>
                          </p:cTn>
                        </p:par>
                      </p:childTnLst>
                    </p:cTn>
                  </p:par>
                  <p:par>
                    <p:cTn id="53" fill="hold" nodeType="clickPar">
                      <p:stCondLst>
                        <p:cond delay="indefinite"/>
                      </p:stCondLst>
                      <p:childTnLst>
                        <p:par>
                          <p:cTn id="54" fill="hold" nodeType="withGroup">
                            <p:stCondLst>
                              <p:cond delay="0"/>
                            </p:stCondLst>
                            <p:childTnLst>
                              <p:par>
                                <p:cTn id="55" presetID="8" presetClass="exit" presetSubtype="16" fill="hold" grpId="0" nodeType="clickEffect">
                                  <p:stCondLst>
                                    <p:cond delay="0"/>
                                  </p:stCondLst>
                                  <p:childTnLst>
                                    <p:animEffect transition="out" filter="diamond(in)">
                                      <p:cBhvr>
                                        <p:cTn id="56" dur="2000"/>
                                        <p:tgtEl>
                                          <p:spTgt spid="12"/>
                                        </p:tgtEl>
                                      </p:cBhvr>
                                    </p:animEffect>
                                    <p:set>
                                      <p:cBhvr>
                                        <p:cTn id="57" dur="1" fill="hold">
                                          <p:stCondLst>
                                            <p:cond delay="1999"/>
                                          </p:stCondLst>
                                        </p:cTn>
                                        <p:tgtEl>
                                          <p:spTgt spid="12"/>
                                        </p:tgtEl>
                                        <p:attrNameLst>
                                          <p:attrName>style.visibility</p:attrName>
                                        </p:attrNameLst>
                                      </p:cBhvr>
                                      <p:to>
                                        <p:strVal val="hidden"/>
                                      </p:to>
                                    </p:set>
                                  </p:childTnLst>
                                </p:cTn>
                              </p:par>
                            </p:childTnLst>
                          </p:cTn>
                        </p:par>
                      </p:childTnLst>
                    </p:cTn>
                  </p:par>
                  <p:par>
                    <p:cTn id="58" fill="hold" nodeType="clickPar">
                      <p:stCondLst>
                        <p:cond delay="indefinite"/>
                      </p:stCondLst>
                      <p:childTnLst>
                        <p:par>
                          <p:cTn id="59" fill="hold" nodeType="withGroup">
                            <p:stCondLst>
                              <p:cond delay="0"/>
                            </p:stCondLst>
                            <p:childTnLst>
                              <p:par>
                                <p:cTn id="60" presetID="8" presetClass="exit" presetSubtype="16" fill="hold" grpId="0" nodeType="clickEffect">
                                  <p:stCondLst>
                                    <p:cond delay="0"/>
                                  </p:stCondLst>
                                  <p:childTnLst>
                                    <p:animEffect transition="out" filter="diamond(in)">
                                      <p:cBhvr>
                                        <p:cTn id="61" dur="2000"/>
                                        <p:tgtEl>
                                          <p:spTgt spid="11"/>
                                        </p:tgtEl>
                                      </p:cBhvr>
                                    </p:animEffect>
                                    <p:set>
                                      <p:cBhvr>
                                        <p:cTn id="62" dur="1" fill="hold">
                                          <p:stCondLst>
                                            <p:cond delay="1999"/>
                                          </p:stCondLst>
                                        </p:cTn>
                                        <p:tgtEl>
                                          <p:spTgt spid="11"/>
                                        </p:tgtEl>
                                        <p:attrNameLst>
                                          <p:attrName>style.visibility</p:attrName>
                                        </p:attrNameLst>
                                      </p:cBhvr>
                                      <p:to>
                                        <p:strVal val="hidden"/>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xit" presetSubtype="4" fill="hold" grpId="0" nodeType="clickEffect">
                                  <p:stCondLst>
                                    <p:cond delay="0"/>
                                  </p:stCondLst>
                                  <p:childTnLst>
                                    <p:anim calcmode="lin" valueType="num">
                                      <p:cBhvr additive="base">
                                        <p:cTn id="66" dur="500"/>
                                        <p:tgtEl>
                                          <p:spTgt spid="24"/>
                                        </p:tgtEl>
                                        <p:attrNameLst>
                                          <p:attrName>ppt_x</p:attrName>
                                        </p:attrNameLst>
                                      </p:cBhvr>
                                      <p:tavLst>
                                        <p:tav tm="0">
                                          <p:val>
                                            <p:strVal val="ppt_x"/>
                                          </p:val>
                                        </p:tav>
                                        <p:tav tm="100000">
                                          <p:val>
                                            <p:strVal val="ppt_x"/>
                                          </p:val>
                                        </p:tav>
                                      </p:tavLst>
                                    </p:anim>
                                    <p:anim calcmode="lin" valueType="num">
                                      <p:cBhvr additive="base">
                                        <p:cTn id="67" dur="500"/>
                                        <p:tgtEl>
                                          <p:spTgt spid="24"/>
                                        </p:tgtEl>
                                        <p:attrNameLst>
                                          <p:attrName>ppt_y</p:attrName>
                                        </p:attrNameLst>
                                      </p:cBhvr>
                                      <p:tavLst>
                                        <p:tav tm="0">
                                          <p:val>
                                            <p:strVal val="ppt_y"/>
                                          </p:val>
                                        </p:tav>
                                        <p:tav tm="100000">
                                          <p:val>
                                            <p:strVal val="1+ppt_h/2"/>
                                          </p:val>
                                        </p:tav>
                                      </p:tavLst>
                                    </p:anim>
                                    <p:set>
                                      <p:cBhvr>
                                        <p:cTn id="68" dur="1" fill="hold">
                                          <p:stCondLst>
                                            <p:cond delay="499"/>
                                          </p:stCondLst>
                                        </p:cTn>
                                        <p:tgtEl>
                                          <p:spTgt spid="24"/>
                                        </p:tgtEl>
                                        <p:attrNameLst>
                                          <p:attrName>style.visibility</p:attrName>
                                        </p:attrNameLst>
                                      </p:cBhvr>
                                      <p:to>
                                        <p:strVal val="hidden"/>
                                      </p:to>
                                    </p:set>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xit" presetSubtype="4" fill="hold" grpId="0" nodeType="clickEffect">
                                  <p:stCondLst>
                                    <p:cond delay="0"/>
                                  </p:stCondLst>
                                  <p:childTnLst>
                                    <p:anim calcmode="lin" valueType="num">
                                      <p:cBhvr additive="base">
                                        <p:cTn id="72" dur="500"/>
                                        <p:tgtEl>
                                          <p:spTgt spid="17"/>
                                        </p:tgtEl>
                                        <p:attrNameLst>
                                          <p:attrName>ppt_x</p:attrName>
                                        </p:attrNameLst>
                                      </p:cBhvr>
                                      <p:tavLst>
                                        <p:tav tm="0">
                                          <p:val>
                                            <p:strVal val="ppt_x"/>
                                          </p:val>
                                        </p:tav>
                                        <p:tav tm="100000">
                                          <p:val>
                                            <p:strVal val="ppt_x"/>
                                          </p:val>
                                        </p:tav>
                                      </p:tavLst>
                                    </p:anim>
                                    <p:anim calcmode="lin" valueType="num">
                                      <p:cBhvr additive="base">
                                        <p:cTn id="73" dur="500"/>
                                        <p:tgtEl>
                                          <p:spTgt spid="17"/>
                                        </p:tgtEl>
                                        <p:attrNameLst>
                                          <p:attrName>ppt_y</p:attrName>
                                        </p:attrNameLst>
                                      </p:cBhvr>
                                      <p:tavLst>
                                        <p:tav tm="0">
                                          <p:val>
                                            <p:strVal val="ppt_y"/>
                                          </p:val>
                                        </p:tav>
                                        <p:tav tm="100000">
                                          <p:val>
                                            <p:strVal val="1+ppt_h/2"/>
                                          </p:val>
                                        </p:tav>
                                      </p:tavLst>
                                    </p:anim>
                                    <p:set>
                                      <p:cBhvr>
                                        <p:cTn id="74" dur="1" fill="hold">
                                          <p:stCondLst>
                                            <p:cond delay="499"/>
                                          </p:stCondLst>
                                        </p:cTn>
                                        <p:tgtEl>
                                          <p:spTgt spid="17"/>
                                        </p:tgtEl>
                                        <p:attrNameLst>
                                          <p:attrName>style.visibility</p:attrName>
                                        </p:attrNameLst>
                                      </p:cBhvr>
                                      <p:to>
                                        <p:strVal val="hidden"/>
                                      </p:to>
                                    </p:set>
                                  </p:childTnLst>
                                </p:cTn>
                              </p:par>
                            </p:childTnLst>
                          </p:cTn>
                        </p:par>
                      </p:childTnLst>
                    </p:cTn>
                  </p:par>
                  <p:par>
                    <p:cTn id="75" fill="hold" nodeType="clickPar">
                      <p:stCondLst>
                        <p:cond delay="indefinite"/>
                      </p:stCondLst>
                      <p:childTnLst>
                        <p:par>
                          <p:cTn id="76" fill="hold" nodeType="withGroup">
                            <p:stCondLst>
                              <p:cond delay="0"/>
                            </p:stCondLst>
                            <p:childTnLst>
                              <p:par>
                                <p:cTn id="77" presetID="2" presetClass="exit" presetSubtype="4" fill="hold" grpId="0" nodeType="clickEffect">
                                  <p:stCondLst>
                                    <p:cond delay="0"/>
                                  </p:stCondLst>
                                  <p:childTnLst>
                                    <p:anim calcmode="lin" valueType="num">
                                      <p:cBhvr additive="base">
                                        <p:cTn id="78" dur="500"/>
                                        <p:tgtEl>
                                          <p:spTgt spid="16"/>
                                        </p:tgtEl>
                                        <p:attrNameLst>
                                          <p:attrName>ppt_x</p:attrName>
                                        </p:attrNameLst>
                                      </p:cBhvr>
                                      <p:tavLst>
                                        <p:tav tm="0">
                                          <p:val>
                                            <p:strVal val="ppt_x"/>
                                          </p:val>
                                        </p:tav>
                                        <p:tav tm="100000">
                                          <p:val>
                                            <p:strVal val="ppt_x"/>
                                          </p:val>
                                        </p:tav>
                                      </p:tavLst>
                                    </p:anim>
                                    <p:anim calcmode="lin" valueType="num">
                                      <p:cBhvr additive="base">
                                        <p:cTn id="79" dur="500"/>
                                        <p:tgtEl>
                                          <p:spTgt spid="16"/>
                                        </p:tgtEl>
                                        <p:attrNameLst>
                                          <p:attrName>ppt_y</p:attrName>
                                        </p:attrNameLst>
                                      </p:cBhvr>
                                      <p:tavLst>
                                        <p:tav tm="0">
                                          <p:val>
                                            <p:strVal val="ppt_y"/>
                                          </p:val>
                                        </p:tav>
                                        <p:tav tm="100000">
                                          <p:val>
                                            <p:strVal val="1+ppt_h/2"/>
                                          </p:val>
                                        </p:tav>
                                      </p:tavLst>
                                    </p:anim>
                                    <p:set>
                                      <p:cBhvr>
                                        <p:cTn id="80" dur="1" fill="hold">
                                          <p:stCondLst>
                                            <p:cond delay="499"/>
                                          </p:stCondLst>
                                        </p:cTn>
                                        <p:tgtEl>
                                          <p:spTgt spid="16"/>
                                        </p:tgtEl>
                                        <p:attrNameLst>
                                          <p:attrName>style.visibility</p:attrName>
                                        </p:attrNameLst>
                                      </p:cBhvr>
                                      <p:to>
                                        <p:strVal val="hidden"/>
                                      </p:to>
                                    </p:set>
                                  </p:childTnLst>
                                </p:cTn>
                              </p:par>
                            </p:childTnLst>
                          </p:cTn>
                        </p:par>
                      </p:childTnLst>
                    </p:cTn>
                  </p:par>
                  <p:par>
                    <p:cTn id="81" fill="hold" nodeType="clickPar">
                      <p:stCondLst>
                        <p:cond delay="indefinite"/>
                      </p:stCondLst>
                      <p:childTnLst>
                        <p:par>
                          <p:cTn id="82" fill="hold" nodeType="withGroup">
                            <p:stCondLst>
                              <p:cond delay="0"/>
                            </p:stCondLst>
                            <p:childTnLst>
                              <p:par>
                                <p:cTn id="83" presetID="12" presetClass="exit" presetSubtype="4" fill="hold" grpId="0" nodeType="clickEffect">
                                  <p:stCondLst>
                                    <p:cond delay="0"/>
                                  </p:stCondLst>
                                  <p:childTnLst>
                                    <p:animEffect transition="out" filter="slide(fromBottom)">
                                      <p:cBhvr>
                                        <p:cTn id="84" dur="500"/>
                                        <p:tgtEl>
                                          <p:spTgt spid="26"/>
                                        </p:tgtEl>
                                      </p:cBhvr>
                                    </p:animEffect>
                                    <p:set>
                                      <p:cBhvr>
                                        <p:cTn id="85" dur="1" fill="hold">
                                          <p:stCondLst>
                                            <p:cond delay="499"/>
                                          </p:stCondLst>
                                        </p:cTn>
                                        <p:tgtEl>
                                          <p:spTgt spid="26"/>
                                        </p:tgtEl>
                                        <p:attrNameLst>
                                          <p:attrName>style.visibility</p:attrName>
                                        </p:attrNameLst>
                                      </p:cBhvr>
                                      <p:to>
                                        <p:strVal val="hidden"/>
                                      </p:to>
                                    </p:set>
                                  </p:childTnLst>
                                </p:cTn>
                              </p:par>
                            </p:childTnLst>
                          </p:cTn>
                        </p:par>
                      </p:childTnLst>
                    </p:cTn>
                  </p:par>
                  <p:par>
                    <p:cTn id="86" fill="hold" nodeType="clickPar">
                      <p:stCondLst>
                        <p:cond delay="indefinite"/>
                      </p:stCondLst>
                      <p:childTnLst>
                        <p:par>
                          <p:cTn id="87" fill="hold" nodeType="withGroup">
                            <p:stCondLst>
                              <p:cond delay="0"/>
                            </p:stCondLst>
                            <p:childTnLst>
                              <p:par>
                                <p:cTn id="88" presetID="12" presetClass="exit" presetSubtype="4" fill="hold" grpId="0" nodeType="clickEffect">
                                  <p:stCondLst>
                                    <p:cond delay="0"/>
                                  </p:stCondLst>
                                  <p:childTnLst>
                                    <p:animEffect transition="out" filter="slide(fromBottom)">
                                      <p:cBhvr>
                                        <p:cTn id="89" dur="500"/>
                                        <p:tgtEl>
                                          <p:spTgt spid="25"/>
                                        </p:tgtEl>
                                      </p:cBhvr>
                                    </p:animEffect>
                                    <p:set>
                                      <p:cBhvr>
                                        <p:cTn id="90" dur="1" fill="hold">
                                          <p:stCondLst>
                                            <p:cond delay="499"/>
                                          </p:stCondLst>
                                        </p:cTn>
                                        <p:tgtEl>
                                          <p:spTgt spid="25"/>
                                        </p:tgtEl>
                                        <p:attrNameLst>
                                          <p:attrName>style.visibility</p:attrName>
                                        </p:attrNameLst>
                                      </p:cBhvr>
                                      <p:to>
                                        <p:strVal val="hidden"/>
                                      </p:to>
                                    </p:set>
                                  </p:childTnLst>
                                </p:cTn>
                              </p:par>
                            </p:childTnLst>
                          </p:cTn>
                        </p:par>
                      </p:childTnLst>
                    </p:cTn>
                  </p:par>
                  <p:par>
                    <p:cTn id="91" fill="hold" nodeType="clickPar">
                      <p:stCondLst>
                        <p:cond delay="indefinite"/>
                      </p:stCondLst>
                      <p:childTnLst>
                        <p:par>
                          <p:cTn id="92" fill="hold" nodeType="withGroup">
                            <p:stCondLst>
                              <p:cond delay="0"/>
                            </p:stCondLst>
                            <p:childTnLst>
                              <p:par>
                                <p:cTn id="93" presetID="12" presetClass="exit" presetSubtype="4" fill="hold" grpId="0" nodeType="clickEffect">
                                  <p:stCondLst>
                                    <p:cond delay="0"/>
                                  </p:stCondLst>
                                  <p:childTnLst>
                                    <p:animEffect transition="out" filter="slide(fromBottom)">
                                      <p:cBhvr>
                                        <p:cTn id="94" dur="500"/>
                                        <p:tgtEl>
                                          <p:spTgt spid="18"/>
                                        </p:tgtEl>
                                      </p:cBhvr>
                                    </p:animEffect>
                                    <p:set>
                                      <p:cBhvr>
                                        <p:cTn id="95"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6" grpId="0" animBg="1"/>
      <p:bldP spid="17" grpId="0" animBg="1"/>
      <p:bldP spid="18" grpId="0" animBg="1"/>
      <p:bldP spid="20" grpId="0" animBg="1"/>
      <p:bldP spid="21" grpId="0" animBg="1"/>
      <p:bldP spid="22" grpId="0" animBg="1"/>
      <p:bldP spid="23" grpId="0" animBg="1"/>
      <p:bldP spid="24" grpId="0" animBg="1"/>
      <p:bldP spid="25" grpId="0" animBg="1"/>
      <p:bldP spid="2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able Placeholder 2"/>
          <p:cNvSpPr>
            <a:spLocks noGrp="1"/>
          </p:cNvSpPr>
          <p:nvPr>
            <p:ph type="tbl" idx="1"/>
          </p:nvPr>
        </p:nvSpPr>
        <p:spPr/>
        <p:txBody>
          <a:bodyPr/>
          <a:lstStyle/>
          <a:p>
            <a:endParaRPr lang="vi-VN"/>
          </a:p>
        </p:txBody>
      </p:sp>
      <p:pic>
        <p:nvPicPr>
          <p:cNvPr id="4" name="Không quên Bài Hát Nga-Nhân ngày lễ Cách Mạng tháng 10 Nga_Trim.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2677"/>
            <a:ext cx="12191999" cy="6855324"/>
          </a:xfrm>
          <a:prstGeom prst="rect">
            <a:avLst/>
          </a:prstGeom>
        </p:spPr>
      </p:pic>
    </p:spTree>
    <p:extLst>
      <p:ext uri="{BB962C8B-B14F-4D97-AF65-F5344CB8AC3E}">
        <p14:creationId xmlns:p14="http://schemas.microsoft.com/office/powerpoint/2010/main" val="233927098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Màu xanh lá cây tự nhiên Mùa xuân hoặc mùa hè Nền thiên nhiên trừu tượng - 19911835">
            <a:extLst>
              <a:ext uri="{FF2B5EF4-FFF2-40B4-BE49-F238E27FC236}">
                <a16:creationId xmlns:a16="http://schemas.microsoft.com/office/drawing/2014/main" id="{684C4295-17B7-09AC-1D2C-5BFD8970A3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225BF2AB-F94B-903A-01C1-23A7AFEE4E86}"/>
              </a:ext>
            </a:extLst>
          </p:cNvPr>
          <p:cNvSpPr/>
          <p:nvPr/>
        </p:nvSpPr>
        <p:spPr>
          <a:xfrm>
            <a:off x="2849135" y="2286000"/>
            <a:ext cx="6292748" cy="1477328"/>
          </a:xfrm>
          <a:prstGeom prst="rect">
            <a:avLst/>
          </a:prstGeom>
          <a:noFill/>
        </p:spPr>
        <p:txBody>
          <a:bodyPr wrap="none" lIns="121920" tIns="60960" rIns="121920" bIns="60960">
            <a:spAutoFit/>
          </a:bodyPr>
          <a:lstStyle/>
          <a:p>
            <a:pPr marL="0" marR="0" lvl="0" indent="0" algn="ctr" defTabSz="914411" rtl="0" eaLnBrk="1" fontAlgn="auto" latinLnBrk="0" hangingPunct="1">
              <a:lnSpc>
                <a:spcPct val="100000"/>
              </a:lnSpc>
              <a:spcBef>
                <a:spcPts val="0"/>
              </a:spcBef>
              <a:spcAft>
                <a:spcPts val="0"/>
              </a:spcAft>
              <a:buClrTx/>
              <a:buSzTx/>
              <a:buFontTx/>
              <a:buNone/>
              <a:tabLst/>
              <a:defRPr/>
            </a:pPr>
            <a:r>
              <a:rPr lang="en-US" sz="88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sym typeface="Arial"/>
              </a:rPr>
              <a:t>VẬN DỤNG</a:t>
            </a:r>
            <a:endParaRPr kumimoji="0" lang="en-US" sz="8800" b="1" i="0" u="none" strike="noStrike" kern="120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sym typeface="Arial"/>
            </a:endParaRPr>
          </a:p>
        </p:txBody>
      </p:sp>
      <p:sp>
        <p:nvSpPr>
          <p:cNvPr id="4" name="MH_Other_2"/>
          <p:cNvSpPr/>
          <p:nvPr>
            <p:custDataLst>
              <p:tags r:id="rId1"/>
            </p:custDataLst>
          </p:nvPr>
        </p:nvSpPr>
        <p:spPr>
          <a:xfrm>
            <a:off x="5624033" y="1784424"/>
            <a:ext cx="742950" cy="501576"/>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Autofit/>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altLang="zh-CN" sz="3000" b="1" i="0" u="none" strike="noStrike" kern="1200" cap="none" spc="0" normalizeH="0" baseline="0" noProof="0" dirty="0">
                <a:ln>
                  <a:noFill/>
                </a:ln>
                <a:solidFill>
                  <a:srgbClr val="0432FF"/>
                </a:solidFill>
                <a:effectLst/>
                <a:uLnTx/>
                <a:uFillTx/>
                <a:latin typeface="Times" panose="02020603050405020304" pitchFamily="18" charset="0"/>
                <a:ea typeface="微软雅黑" panose="020B0503020204020204" pitchFamily="34" charset="-122"/>
                <a:cs typeface="Times" panose="02020603050405020304" pitchFamily="18" charset="0"/>
              </a:rPr>
              <a:t>04</a:t>
            </a:r>
            <a:endParaRPr kumimoji="0" lang="zh-CN" altLang="en-US" sz="3000" b="1" i="0" u="none" strike="noStrike" kern="1200" cap="none" spc="0" normalizeH="0" baseline="0" noProof="0" dirty="0">
              <a:ln>
                <a:noFill/>
              </a:ln>
              <a:solidFill>
                <a:srgbClr val="0432FF"/>
              </a:solidFill>
              <a:effectLst/>
              <a:uLnTx/>
              <a:uFillTx/>
              <a:latin typeface="Times" panose="02020603050405020304" pitchFamily="18" charset="0"/>
              <a:ea typeface="微软雅黑" panose="020B0503020204020204" pitchFamily="34" charset="-122"/>
              <a:cs typeface="Times" panose="02020603050405020304" pitchFamily="18" charset="0"/>
            </a:endParaRPr>
          </a:p>
        </p:txBody>
      </p:sp>
    </p:spTree>
    <p:extLst>
      <p:ext uri="{BB962C8B-B14F-4D97-AF65-F5344CB8AC3E}">
        <p14:creationId xmlns:p14="http://schemas.microsoft.com/office/powerpoint/2010/main" val="1836969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nodeType="withEffect">
                                  <p:stCondLst>
                                    <p:cond delay="0"/>
                                  </p:stCondLst>
                                  <p:childTnLst>
                                    <p:animScale>
                                      <p:cBhvr>
                                        <p:cTn id="6" dur="1000" fill="hold"/>
                                        <p:tgtEl>
                                          <p:spTgt spid="3"/>
                                        </p:tgtEl>
                                      </p:cBhvr>
                                      <p:by x="150000" y="150000"/>
                                    </p:animScale>
                                  </p:childTnLst>
                                  <p:subTnLst>
                                    <p:audio>
                                      <p:cMediaNode>
                                        <p:cTn display="0" masterRel="sameClick">
                                          <p:stCondLst>
                                            <p:cond evt="begin" delay="0">
                                              <p:tn val="5"/>
                                            </p:cond>
                                          </p:stCondLst>
                                          <p:endCondLst>
                                            <p:cond evt="onStopAudio" delay="0">
                                              <p:tgtEl>
                                                <p:sldTgt/>
                                              </p:tgtEl>
                                            </p:cond>
                                          </p:endCondLst>
                                        </p:cTn>
                                        <p:tgtEl>
                                          <p:sndTgt r:embed="rId3" name="yt1s (mp3cut.net).wav"/>
                                        </p:tgtEl>
                                      </p:cMediaNode>
                                    </p:audio>
                                  </p:subTnLst>
                                </p:cTn>
                              </p:par>
                            </p:childTnLst>
                          </p:cTn>
                        </p:par>
                        <p:par>
                          <p:cTn id="7" fill="hold">
                            <p:stCondLst>
                              <p:cond delay="2000"/>
                            </p:stCondLst>
                            <p:childTnLst>
                              <p:par>
                                <p:cTn id="8" presetID="53" presetClass="entr" presetSubtype="16" fill="hold" grpId="0" nodeType="after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p:cTn id="10" dur="1000" fill="hold"/>
                                        <p:tgtEl>
                                          <p:spTgt spid="4"/>
                                        </p:tgtEl>
                                        <p:attrNameLst>
                                          <p:attrName>ppt_w</p:attrName>
                                        </p:attrNameLst>
                                      </p:cBhvr>
                                      <p:tavLst>
                                        <p:tav tm="0">
                                          <p:val>
                                            <p:fltVal val="0"/>
                                          </p:val>
                                        </p:tav>
                                        <p:tav tm="100000">
                                          <p:val>
                                            <p:strVal val="#ppt_w"/>
                                          </p:val>
                                        </p:tav>
                                      </p:tavLst>
                                    </p:anim>
                                    <p:anim calcmode="lin" valueType="num">
                                      <p:cBhvr>
                                        <p:cTn id="11" dur="1000" fill="hold"/>
                                        <p:tgtEl>
                                          <p:spTgt spid="4"/>
                                        </p:tgtEl>
                                        <p:attrNameLst>
                                          <p:attrName>ppt_h</p:attrName>
                                        </p:attrNameLst>
                                      </p:cBhvr>
                                      <p:tavLst>
                                        <p:tav tm="0">
                                          <p:val>
                                            <p:fltVal val="0"/>
                                          </p:val>
                                        </p:tav>
                                        <p:tav tm="100000">
                                          <p:val>
                                            <p:strVal val="#ppt_h"/>
                                          </p:val>
                                        </p:tav>
                                      </p:tavLst>
                                    </p:anim>
                                    <p:animEffect transition="in" filter="fade">
                                      <p:cBhvr>
                                        <p:cTn id="12"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7">
            <a:extLst>
              <a:ext uri="{FF2B5EF4-FFF2-40B4-BE49-F238E27FC236}">
                <a16:creationId xmlns:a16="http://schemas.microsoft.com/office/drawing/2014/main" id="{9E90EB45-EEE9-4563-8179-65EF62AE097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19" name="Rectangle 9">
            <a:extLst>
              <a:ext uri="{FF2B5EF4-FFF2-40B4-BE49-F238E27FC236}">
                <a16:creationId xmlns:a16="http://schemas.microsoft.com/office/drawing/2014/main" id="{23D0EF74-AD1E-4FD9-914D-8EC9058EBBA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pic>
        <p:nvPicPr>
          <p:cNvPr id="9" name="Picture 14" descr="22858PICdbgea5Gz679dY_PIC2018.png">
            <a:extLst>
              <a:ext uri="{FF2B5EF4-FFF2-40B4-BE49-F238E27FC236}">
                <a16:creationId xmlns:a16="http://schemas.microsoft.com/office/drawing/2014/main" id="{54838C89-EA12-494A-8974-B98A658285FD}"/>
              </a:ext>
            </a:extLst>
          </p:cNvPr>
          <p:cNvPicPr>
            <a:picLocks noChangeAspect="1"/>
          </p:cNvPicPr>
          <p:nvPr/>
        </p:nvPicPr>
        <p:blipFill>
          <a:blip r:embed="rId2" cstate="print"/>
          <a:stretch>
            <a:fillRect/>
          </a:stretch>
        </p:blipFill>
        <p:spPr>
          <a:xfrm flipH="1">
            <a:off x="-390661" y="4206240"/>
            <a:ext cx="1886949" cy="2559575"/>
          </a:xfrm>
          <a:prstGeom prst="rect">
            <a:avLst/>
          </a:prstGeom>
        </p:spPr>
      </p:pic>
      <p:sp>
        <p:nvSpPr>
          <p:cNvPr id="3" name="Rectangle 2"/>
          <p:cNvSpPr/>
          <p:nvPr/>
        </p:nvSpPr>
        <p:spPr>
          <a:xfrm>
            <a:off x="803563" y="1879373"/>
            <a:ext cx="10717876" cy="1938992"/>
          </a:xfrm>
          <a:prstGeom prst="rect">
            <a:avLst/>
          </a:prstGeom>
          <a:solidFill>
            <a:schemeClr val="accent6">
              <a:lumMod val="60000"/>
              <a:lumOff val="4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Tìm hiểu </a:t>
            </a:r>
            <a:r>
              <a:rPr lang="en-US" sz="4000" b="1" dirty="0" err="1">
                <a:latin typeface="Times New Roman" panose="02020603050405020304" pitchFamily="18" charset="0"/>
                <a:ea typeface="Times New Roman" panose="02020603050405020304" pitchFamily="18" charset="0"/>
                <a:cs typeface="Times New Roman" panose="02020603050405020304" pitchFamily="18" charset="0"/>
              </a:rPr>
              <a:t>từ</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cs typeface="Times New Roman" panose="02020603050405020304" pitchFamily="18" charset="0"/>
              </a:rPr>
              <a:t>sách</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cs typeface="Times New Roman" panose="02020603050405020304" pitchFamily="18" charset="0"/>
              </a:rPr>
              <a:t>báo</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 internet và </a:t>
            </a:r>
            <a:r>
              <a:rPr lang="en-US" sz="4000" b="1" dirty="0" err="1">
                <a:latin typeface="Times New Roman" panose="02020603050405020304" pitchFamily="18" charset="0"/>
                <a:ea typeface="Times New Roman" panose="02020603050405020304" pitchFamily="18" charset="0"/>
                <a:cs typeface="Times New Roman" panose="02020603050405020304" pitchFamily="18" charset="0"/>
              </a:rPr>
              <a:t>cho</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 biết Cách </a:t>
            </a:r>
            <a:r>
              <a:rPr lang="en-US" sz="4000" b="1" dirty="0" err="1">
                <a:latin typeface="Times New Roman" panose="02020603050405020304" pitchFamily="18" charset="0"/>
                <a:ea typeface="Times New Roman" panose="02020603050405020304" pitchFamily="18" charset="0"/>
                <a:cs typeface="Times New Roman" panose="02020603050405020304" pitchFamily="18" charset="0"/>
              </a:rPr>
              <a:t>mạng</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cs typeface="Times New Roman" panose="02020603050405020304" pitchFamily="18" charset="0"/>
              </a:rPr>
              <a:t>tháng</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cs typeface="Times New Roman" panose="02020603050405020304" pitchFamily="18" charset="0"/>
              </a:rPr>
              <a:t>Mười</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cs typeface="Times New Roman" panose="02020603050405020304" pitchFamily="18" charset="0"/>
              </a:rPr>
              <a:t>Nga</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 năm 1917 có </a:t>
            </a:r>
            <a:r>
              <a:rPr lang="en-US" sz="4000" b="1" dirty="0" err="1">
                <a:latin typeface="Times New Roman" panose="02020603050405020304" pitchFamily="18" charset="0"/>
                <a:ea typeface="Times New Roman" panose="02020603050405020304" pitchFamily="18" charset="0"/>
                <a:cs typeface="Times New Roman" panose="02020603050405020304" pitchFamily="18" charset="0"/>
              </a:rPr>
              <a:t>ảnh</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cs typeface="Times New Roman" panose="02020603050405020304" pitchFamily="18" charset="0"/>
              </a:rPr>
              <a:t>hưởng</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cs typeface="Times New Roman" panose="02020603050405020304" pitchFamily="18" charset="0"/>
              </a:rPr>
              <a:t>như</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cs typeface="Times New Roman" panose="02020603050405020304" pitchFamily="18" charset="0"/>
              </a:rPr>
              <a:t>thế</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cs typeface="Times New Roman" panose="02020603050405020304" pitchFamily="18" charset="0"/>
              </a:rPr>
              <a:t>nào</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cs typeface="Times New Roman" panose="02020603050405020304" pitchFamily="18" charset="0"/>
              </a:rPr>
              <a:t>đối</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cs typeface="Times New Roman" panose="02020603050405020304" pitchFamily="18" charset="0"/>
              </a:rPr>
              <a:t>với</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cs typeface="Times New Roman" panose="02020603050405020304" pitchFamily="18" charset="0"/>
              </a:rPr>
              <a:t>cách</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cs typeface="Times New Roman" panose="02020603050405020304" pitchFamily="18" charset="0"/>
              </a:rPr>
              <a:t>mạng</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 Việt Nam?.</a:t>
            </a:r>
            <a:endParaRPr kumimoji="0" lang="en-US" sz="4000" b="1" i="0" u="none" strike="noStrike" kern="1200" cap="none" spc="0" normalizeH="0" baseline="0" noProof="0" dirty="0">
              <a:ln>
                <a:noFill/>
              </a:ln>
              <a:effectLst/>
              <a:uLnTx/>
              <a:uFillTx/>
              <a:latin typeface="VNI-Times" pitchFamily="2"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56250473"/>
      </p:ext>
    </p:extLst>
  </p:cSld>
  <p:clrMapOvr>
    <a:masterClrMapping/>
  </p:clrMapOvr>
  <p:transition spd="slow" advClick="0" advTm="1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7">
            <a:extLst>
              <a:ext uri="{FF2B5EF4-FFF2-40B4-BE49-F238E27FC236}">
                <a16:creationId xmlns:a16="http://schemas.microsoft.com/office/drawing/2014/main" id="{9E90EB45-EEE9-4563-8179-65EF62AE097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19" name="Rectangle 9">
            <a:extLst>
              <a:ext uri="{FF2B5EF4-FFF2-40B4-BE49-F238E27FC236}">
                <a16:creationId xmlns:a16="http://schemas.microsoft.com/office/drawing/2014/main" id="{23D0EF74-AD1E-4FD9-914D-8EC9058EBBA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pic>
        <p:nvPicPr>
          <p:cNvPr id="9" name="Picture 14" descr="22858PICdbgea5Gz679dY_PIC2018.png">
            <a:extLst>
              <a:ext uri="{FF2B5EF4-FFF2-40B4-BE49-F238E27FC236}">
                <a16:creationId xmlns:a16="http://schemas.microsoft.com/office/drawing/2014/main" id="{54838C89-EA12-494A-8974-B98A658285FD}"/>
              </a:ext>
            </a:extLst>
          </p:cNvPr>
          <p:cNvPicPr>
            <a:picLocks noChangeAspect="1"/>
          </p:cNvPicPr>
          <p:nvPr/>
        </p:nvPicPr>
        <p:blipFill>
          <a:blip r:embed="rId2" cstate="print"/>
          <a:stretch>
            <a:fillRect/>
          </a:stretch>
        </p:blipFill>
        <p:spPr>
          <a:xfrm flipH="1">
            <a:off x="-390661" y="4206240"/>
            <a:ext cx="1886949" cy="2559575"/>
          </a:xfrm>
          <a:prstGeom prst="rect">
            <a:avLst/>
          </a:prstGeom>
        </p:spPr>
      </p:pic>
      <p:sp>
        <p:nvSpPr>
          <p:cNvPr id="3" name="Rectangle 2"/>
          <p:cNvSpPr/>
          <p:nvPr/>
        </p:nvSpPr>
        <p:spPr>
          <a:xfrm>
            <a:off x="737062" y="797510"/>
            <a:ext cx="10717876" cy="5262979"/>
          </a:xfrm>
          <a:prstGeom prst="rect">
            <a:avLst/>
          </a:prstGeom>
          <a:solidFill>
            <a:schemeClr val="accent6">
              <a:lumMod val="60000"/>
              <a:lumOff val="40000"/>
            </a:schemeClr>
          </a:solidFill>
        </p:spPr>
        <p:txBody>
          <a:bodyPr wrap="square">
            <a:spAutoFit/>
          </a:bodyPr>
          <a:lstStyle/>
          <a:p>
            <a:pPr lvl="0" algn="just">
              <a:defRPr/>
            </a:pPr>
            <a:r>
              <a:rPr lang="vi-VN" sz="2800" b="1" dirty="0">
                <a:latin typeface="Times New Roman" panose="02020603050405020304" pitchFamily="18" charset="0"/>
                <a:ea typeface="Times New Roman" panose="02020603050405020304" pitchFamily="18" charset="0"/>
                <a:cs typeface="Times New Roman" panose="02020603050405020304" pitchFamily="18" charset="0"/>
              </a:rPr>
              <a:t>Cách mạng Tháng Mười Nga đã tạo nên bước ngoặt vĩ đại trong lịch sử nhân loại, Cách mạng Tháng Mười Nga vĩ đại là tài sản vô giá, có giá trị bền vững, tiếp tục lan tỏa sức sống mãnh liệt đối với cách mạng Việt Nam. </a:t>
            </a:r>
            <a:endParaRPr lang="en-US" sz="2800" b="1" dirty="0">
              <a:latin typeface="Times New Roman" panose="02020603050405020304" pitchFamily="18" charset="0"/>
              <a:ea typeface="Times New Roman" panose="02020603050405020304" pitchFamily="18" charset="0"/>
              <a:cs typeface="Times New Roman" panose="02020603050405020304" pitchFamily="18" charset="0"/>
            </a:endParaRPr>
          </a:p>
          <a:p>
            <a:pPr lvl="0" algn="just">
              <a:defRPr/>
            </a:pPr>
            <a:r>
              <a:rPr lang="vi-VN" sz="2800" b="1" dirty="0">
                <a:latin typeface="Times New Roman" panose="02020603050405020304" pitchFamily="18" charset="0"/>
                <a:ea typeface="Times New Roman" panose="02020603050405020304" pitchFamily="18" charset="0"/>
                <a:cs typeface="Times New Roman" panose="02020603050405020304" pitchFamily="18" charset="0"/>
              </a:rPr>
              <a:t>Trước khi Cách mạng Tháng Mười Nga thành công, ở Việt Nam đã có rất nhiều phong trào yêu nước diễn ra, song đều không thành công; </a:t>
            </a:r>
            <a:endParaRPr lang="en-US" sz="2800" b="1" dirty="0">
              <a:latin typeface="Times New Roman" panose="02020603050405020304" pitchFamily="18" charset="0"/>
              <a:ea typeface="Times New Roman" panose="02020603050405020304" pitchFamily="18" charset="0"/>
              <a:cs typeface="Times New Roman" panose="02020603050405020304" pitchFamily="18" charset="0"/>
            </a:endParaRPr>
          </a:p>
          <a:p>
            <a:pPr lvl="0" algn="just">
              <a:defRPr/>
            </a:pPr>
            <a:r>
              <a:rPr lang="vi-VN" sz="2800" b="1" dirty="0">
                <a:latin typeface="Times New Roman" panose="02020603050405020304" pitchFamily="18" charset="0"/>
                <a:ea typeface="Times New Roman" panose="02020603050405020304" pitchFamily="18" charset="0"/>
                <a:cs typeface="Times New Roman" panose="02020603050405020304" pitchFamily="18" charset="0"/>
              </a:rPr>
              <a:t>Cách mạng Tháng Mười Nga và Cách mạng Tháng Tám thực tế có mối quan hệ biện chứng, hợp quy luật. Không có Cách mạng Tháng Mười Nga và chủ nghĩa Mác - Lê-nin, thì sẽ không có sự kiện thành lập Đảng Cộng sản Việt Nam năm 1930, không có thắng lợi của Cách mạng Tháng Tám ở Việt Nam.</a:t>
            </a:r>
          </a:p>
        </p:txBody>
      </p:sp>
    </p:spTree>
    <p:extLst>
      <p:ext uri="{BB962C8B-B14F-4D97-AF65-F5344CB8AC3E}">
        <p14:creationId xmlns:p14="http://schemas.microsoft.com/office/powerpoint/2010/main" val="3807615411"/>
      </p:ext>
    </p:extLst>
  </p:cSld>
  <p:clrMapOvr>
    <a:masterClrMapping/>
  </p:clrMapOvr>
  <p:transition spd="slow" advClick="0" advTm="1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7">
            <a:extLst>
              <a:ext uri="{FF2B5EF4-FFF2-40B4-BE49-F238E27FC236}">
                <a16:creationId xmlns:a16="http://schemas.microsoft.com/office/drawing/2014/main" id="{9E90EB45-EEE9-4563-8179-65EF62AE097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9">
            <a:extLst>
              <a:ext uri="{FF2B5EF4-FFF2-40B4-BE49-F238E27FC236}">
                <a16:creationId xmlns:a16="http://schemas.microsoft.com/office/drawing/2014/main" id="{23D0EF74-AD1E-4FD9-914D-8EC9058EBBA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图片 1">
            <a:extLst>
              <a:ext uri="{FF2B5EF4-FFF2-40B4-BE49-F238E27FC236}">
                <a16:creationId xmlns:a16="http://schemas.microsoft.com/office/drawing/2014/main" id="{A48758BC-5867-4665-A922-BE1F77AD18E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56422" y="4779818"/>
            <a:ext cx="1812590" cy="1985997"/>
          </a:xfrm>
          <a:prstGeom prst="rect">
            <a:avLst/>
          </a:prstGeom>
        </p:spPr>
      </p:pic>
      <p:grpSp>
        <p:nvGrpSpPr>
          <p:cNvPr id="8" name="组合 13">
            <a:extLst>
              <a:ext uri="{FF2B5EF4-FFF2-40B4-BE49-F238E27FC236}">
                <a16:creationId xmlns:a16="http://schemas.microsoft.com/office/drawing/2014/main" id="{7B0969C7-541F-4209-8B79-DA9F2B1B713B}"/>
              </a:ext>
            </a:extLst>
          </p:cNvPr>
          <p:cNvGrpSpPr/>
          <p:nvPr/>
        </p:nvGrpSpPr>
        <p:grpSpPr>
          <a:xfrm>
            <a:off x="9291660" y="4733725"/>
            <a:ext cx="1774556" cy="2078182"/>
            <a:chOff x="1656283" y="2342932"/>
            <a:chExt cx="2587752" cy="3263934"/>
          </a:xfrm>
        </p:grpSpPr>
        <p:pic>
          <p:nvPicPr>
            <p:cNvPr id="10" name="图片 2">
              <a:extLst>
                <a:ext uri="{FF2B5EF4-FFF2-40B4-BE49-F238E27FC236}">
                  <a16:creationId xmlns:a16="http://schemas.microsoft.com/office/drawing/2014/main" id="{CE591E28-389B-467A-8D51-9BFBB3E447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56283" y="2342932"/>
              <a:ext cx="2587752" cy="3263934"/>
            </a:xfrm>
            <a:prstGeom prst="rect">
              <a:avLst/>
            </a:prstGeom>
          </p:spPr>
        </p:pic>
        <p:sp>
          <p:nvSpPr>
            <p:cNvPr id="11" name="对">
              <a:extLst>
                <a:ext uri="{FF2B5EF4-FFF2-40B4-BE49-F238E27FC236}">
                  <a16:creationId xmlns:a16="http://schemas.microsoft.com/office/drawing/2014/main" id="{7C4181F1-5E5F-4C62-8B1F-E8CD80E6CEBB}"/>
                </a:ext>
              </a:extLst>
            </p:cNvPr>
            <p:cNvSpPr/>
            <p:nvPr/>
          </p:nvSpPr>
          <p:spPr bwMode="auto">
            <a:xfrm>
              <a:off x="3400738" y="2609243"/>
              <a:ext cx="553425" cy="545272"/>
            </a:xfrm>
            <a:custGeom>
              <a:avLst/>
              <a:gdLst>
                <a:gd name="T0" fmla="*/ 1765798 w 2862"/>
                <a:gd name="T1" fmla="*/ 183196 h 2571"/>
                <a:gd name="T2" fmla="*/ 1533042 w 2862"/>
                <a:gd name="T3" fmla="*/ 20145 h 2571"/>
                <a:gd name="T4" fmla="*/ 1420439 w 2862"/>
                <a:gd name="T5" fmla="*/ 53511 h 2571"/>
                <a:gd name="T6" fmla="*/ 764949 w 2862"/>
                <a:gd name="T7" fmla="*/ 989636 h 2571"/>
                <a:gd name="T8" fmla="*/ 379958 w 2862"/>
                <a:gd name="T9" fmla="*/ 446973 h 2571"/>
                <a:gd name="T10" fmla="*/ 266725 w 2862"/>
                <a:gd name="T11" fmla="*/ 412978 h 2571"/>
                <a:gd name="T12" fmla="*/ 34599 w 2862"/>
                <a:gd name="T13" fmla="*/ 576029 h 2571"/>
                <a:gd name="T14" fmla="*/ 27679 w 2862"/>
                <a:gd name="T15" fmla="*/ 693753 h 2571"/>
                <a:gd name="T16" fmla="*/ 595100 w 2862"/>
                <a:gd name="T17" fmla="*/ 1494527 h 2571"/>
                <a:gd name="T18" fmla="*/ 934797 w 2862"/>
                <a:gd name="T19" fmla="*/ 1494527 h 2571"/>
                <a:gd name="T20" fmla="*/ 1773347 w 2862"/>
                <a:gd name="T21" fmla="*/ 300290 h 2571"/>
                <a:gd name="T22" fmla="*/ 1765798 w 2862"/>
                <a:gd name="T23" fmla="*/ 183196 h 257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862" h="2571">
                  <a:moveTo>
                    <a:pt x="2807" y="291"/>
                  </a:moveTo>
                  <a:cubicBezTo>
                    <a:pt x="2693" y="191"/>
                    <a:pt x="2570" y="104"/>
                    <a:pt x="2437" y="32"/>
                  </a:cubicBezTo>
                  <a:cubicBezTo>
                    <a:pt x="2379" y="0"/>
                    <a:pt x="2301" y="22"/>
                    <a:pt x="2258" y="85"/>
                  </a:cubicBezTo>
                  <a:cubicBezTo>
                    <a:pt x="1216" y="1572"/>
                    <a:pt x="1216" y="1572"/>
                    <a:pt x="1216" y="1572"/>
                  </a:cubicBezTo>
                  <a:cubicBezTo>
                    <a:pt x="604" y="710"/>
                    <a:pt x="604" y="710"/>
                    <a:pt x="604" y="710"/>
                  </a:cubicBezTo>
                  <a:cubicBezTo>
                    <a:pt x="561" y="647"/>
                    <a:pt x="482" y="624"/>
                    <a:pt x="424" y="656"/>
                  </a:cubicBezTo>
                  <a:cubicBezTo>
                    <a:pt x="292" y="729"/>
                    <a:pt x="169" y="815"/>
                    <a:pt x="55" y="915"/>
                  </a:cubicBezTo>
                  <a:cubicBezTo>
                    <a:pt x="5" y="958"/>
                    <a:pt x="0" y="1040"/>
                    <a:pt x="44" y="1102"/>
                  </a:cubicBezTo>
                  <a:cubicBezTo>
                    <a:pt x="44" y="1102"/>
                    <a:pt x="848" y="2237"/>
                    <a:pt x="946" y="2374"/>
                  </a:cubicBezTo>
                  <a:cubicBezTo>
                    <a:pt x="1087" y="2571"/>
                    <a:pt x="1350" y="2561"/>
                    <a:pt x="1486" y="2374"/>
                  </a:cubicBezTo>
                  <a:cubicBezTo>
                    <a:pt x="1587" y="2235"/>
                    <a:pt x="2819" y="477"/>
                    <a:pt x="2819" y="477"/>
                  </a:cubicBezTo>
                  <a:cubicBezTo>
                    <a:pt x="2862" y="415"/>
                    <a:pt x="2857" y="334"/>
                    <a:pt x="2807" y="291"/>
                  </a:cubicBezTo>
                  <a:close/>
                </a:path>
              </a:pathLst>
            </a:custGeom>
            <a:solidFill>
              <a:srgbClr val="E55174"/>
            </a:solidFill>
            <a:ln>
              <a:noFill/>
            </a:ln>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endParaRPr lang="zh-CN" altLang="en-US">
                <a:latin typeface="Times New Roman" panose="02020603050405020304" pitchFamily="18" charset="0"/>
                <a:ea typeface="微软雅黑 Light" panose="020B0502040204020203" pitchFamily="34" charset="-122"/>
                <a:cs typeface="Times New Roman" panose="02020603050405020304" pitchFamily="18" charset="0"/>
              </a:endParaRPr>
            </a:p>
          </p:txBody>
        </p:sp>
      </p:grpSp>
      <p:pic>
        <p:nvPicPr>
          <p:cNvPr id="12" name="Picture 11" descr="F:\未标题-1.png">
            <a:extLst>
              <a:ext uri="{FF2B5EF4-FFF2-40B4-BE49-F238E27FC236}">
                <a16:creationId xmlns:a16="http://schemas.microsoft.com/office/drawing/2014/main" id="{4051F5C9-66C6-7740-BC29-F9AAE356FD49}"/>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6573" t="6174" r="32921" b="7680"/>
          <a:stretch/>
        </p:blipFill>
        <p:spPr bwMode="auto">
          <a:xfrm>
            <a:off x="-111251" y="2393048"/>
            <a:ext cx="2438816" cy="4178829"/>
          </a:xfrm>
          <a:prstGeom prst="rect">
            <a:avLst/>
          </a:prstGeom>
          <a:noFill/>
          <a:extLst>
            <a:ext uri="{909E8E84-426E-40DD-AFC4-6F175D3DCCD1}">
              <a14:hiddenFill xmlns:a14="http://schemas.microsoft.com/office/drawing/2010/main">
                <a:solidFill>
                  <a:srgbClr val="FFFFFF"/>
                </a:solidFill>
              </a14:hiddenFill>
            </a:ext>
          </a:extLst>
        </p:spPr>
      </p:pic>
      <p:sp>
        <p:nvSpPr>
          <p:cNvPr id="13" name="Cloud Callout 12">
            <a:extLst>
              <a:ext uri="{FF2B5EF4-FFF2-40B4-BE49-F238E27FC236}">
                <a16:creationId xmlns:a16="http://schemas.microsoft.com/office/drawing/2014/main" id="{5AA2B1F5-514D-994D-AEC5-96042F1E31CA}"/>
              </a:ext>
            </a:extLst>
          </p:cNvPr>
          <p:cNvSpPr/>
          <p:nvPr/>
        </p:nvSpPr>
        <p:spPr>
          <a:xfrm rot="796275">
            <a:off x="3581045" y="1356281"/>
            <a:ext cx="5665450" cy="3602399"/>
          </a:xfrm>
          <a:prstGeom prst="cloudCallout">
            <a:avLst>
              <a:gd name="adj1" fmla="val -59405"/>
              <a:gd name="adj2" fmla="val 52297"/>
            </a:avLst>
          </a:prstGeom>
          <a:ln>
            <a:solidFill>
              <a:schemeClr val="accent6">
                <a:lumMod val="50000"/>
              </a:schemeClr>
            </a:solidFill>
          </a:ln>
        </p:spPr>
        <p:style>
          <a:lnRef idx="2">
            <a:schemeClr val="accent4"/>
          </a:lnRef>
          <a:fillRef idx="1">
            <a:schemeClr val="lt1"/>
          </a:fillRef>
          <a:effectRef idx="0">
            <a:schemeClr val="accent4"/>
          </a:effectRef>
          <a:fontRef idx="minor">
            <a:schemeClr val="dk1"/>
          </a:fontRef>
        </p:style>
        <p:txBody>
          <a:bodyPr lIns="162556" tIns="81277" rIns="162556" bIns="81277" rtlCol="0" anchor="ctr"/>
          <a:lstStyle/>
          <a:p>
            <a:pPr algn="ctr"/>
            <a:r>
              <a:rPr lang="en-US" sz="44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Chào</a:t>
            </a:r>
            <a:r>
              <a:rPr lang="en-US" sz="4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4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thân</a:t>
            </a:r>
            <a:r>
              <a:rPr lang="en-US" sz="4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4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ái</a:t>
            </a:r>
            <a:r>
              <a:rPr lang="en-US" sz="4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a:t>
            </a:r>
          </a:p>
        </p:txBody>
      </p:sp>
    </p:spTree>
    <p:extLst>
      <p:ext uri="{BB962C8B-B14F-4D97-AF65-F5344CB8AC3E}">
        <p14:creationId xmlns:p14="http://schemas.microsoft.com/office/powerpoint/2010/main" val="699878550"/>
      </p:ext>
    </p:extLst>
  </p:cSld>
  <p:clrMapOvr>
    <a:masterClrMapping/>
  </p:clrMapOvr>
  <p:transition spd="slow" advClick="0" advTm="1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heel(1)">
                                      <p:cBhvr>
                                        <p:cTn id="17" dur="20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randombar(horizontal)">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0" name="组合 17">
            <a:extLst>
              <a:ext uri="{FF2B5EF4-FFF2-40B4-BE49-F238E27FC236}">
                <a16:creationId xmlns:a16="http://schemas.microsoft.com/office/drawing/2014/main" id="{21A0A677-A878-5B47-9F3D-57B22A52FF95}"/>
              </a:ext>
            </a:extLst>
          </p:cNvPr>
          <p:cNvGrpSpPr>
            <a:grpSpLocks/>
          </p:cNvGrpSpPr>
          <p:nvPr/>
        </p:nvGrpSpPr>
        <p:grpSpPr bwMode="auto">
          <a:xfrm>
            <a:off x="1672047" y="228600"/>
            <a:ext cx="8159424" cy="914400"/>
            <a:chOff x="2855" y="3087"/>
            <a:chExt cx="11247" cy="2382"/>
          </a:xfrm>
        </p:grpSpPr>
        <p:sp>
          <p:nvSpPr>
            <p:cNvPr id="391" name="剪去单角的矩形 13">
              <a:extLst>
                <a:ext uri="{FF2B5EF4-FFF2-40B4-BE49-F238E27FC236}">
                  <a16:creationId xmlns:a16="http://schemas.microsoft.com/office/drawing/2014/main" id="{36350EF8-B9BF-A04D-9009-156795989301}"/>
                </a:ext>
              </a:extLst>
            </p:cNvPr>
            <p:cNvSpPr/>
            <p:nvPr/>
          </p:nvSpPr>
          <p:spPr>
            <a:xfrm flipV="1">
              <a:off x="2855" y="3087"/>
              <a:ext cx="11247" cy="2382"/>
            </a:xfrm>
            <a:prstGeom prst="snip1Rect">
              <a:avLst>
                <a:gd name="adj" fmla="val 50000"/>
              </a:avLst>
            </a:prstGeom>
            <a:noFill/>
            <a:ln w="25400">
              <a:solidFill>
                <a:srgbClr val="E94B5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8">
                <a:defRPr/>
              </a:pPr>
              <a:endParaRPr lang="zh-CN" altLang="en-US">
                <a:solidFill>
                  <a:srgbClr val="FFFFFF"/>
                </a:solidFill>
                <a:latin typeface="Arial"/>
                <a:ea typeface="楷体"/>
              </a:endParaRPr>
            </a:p>
          </p:txBody>
        </p:sp>
        <p:sp>
          <p:nvSpPr>
            <p:cNvPr id="775" name="剪去单角的矩形 14">
              <a:extLst>
                <a:ext uri="{FF2B5EF4-FFF2-40B4-BE49-F238E27FC236}">
                  <a16:creationId xmlns:a16="http://schemas.microsoft.com/office/drawing/2014/main" id="{1ECA94BD-ED06-744B-A96D-44E3D1949F9D}"/>
                </a:ext>
              </a:extLst>
            </p:cNvPr>
            <p:cNvSpPr/>
            <p:nvPr/>
          </p:nvSpPr>
          <p:spPr>
            <a:xfrm flipV="1">
              <a:off x="2942" y="3277"/>
              <a:ext cx="10912" cy="2001"/>
            </a:xfrm>
            <a:prstGeom prst="snip1Rect">
              <a:avLst>
                <a:gd name="adj" fmla="val 50000"/>
              </a:avLst>
            </a:prstGeom>
            <a:noFill/>
            <a:ln w="12700" cmpd="sng">
              <a:solidFill>
                <a:srgbClr val="E94B52"/>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8">
                <a:defRPr/>
              </a:pPr>
              <a:endParaRPr lang="zh-CN" altLang="en-US">
                <a:solidFill>
                  <a:srgbClr val="FFFFFF"/>
                </a:solidFill>
                <a:latin typeface="Arial"/>
                <a:ea typeface="楷体"/>
              </a:endParaRPr>
            </a:p>
          </p:txBody>
        </p:sp>
      </p:grpSp>
      <p:sp>
        <p:nvSpPr>
          <p:cNvPr id="16" name="Google Shape;390;p39"/>
          <p:cNvSpPr txBox="1">
            <a:spLocks noGrp="1"/>
          </p:cNvSpPr>
          <p:nvPr>
            <p:ph type="ctrTitle"/>
          </p:nvPr>
        </p:nvSpPr>
        <p:spPr>
          <a:xfrm>
            <a:off x="1858231" y="135636"/>
            <a:ext cx="8448364" cy="814088"/>
          </a:xfrm>
          <a:prstGeom prst="rect">
            <a:avLst/>
          </a:prstGeom>
        </p:spPr>
        <p:txBody>
          <a:bodyPr spcFirstLastPara="1" vert="horz" wrap="square" lIns="121900" tIns="121900" rIns="121900" bIns="121900" rtlCol="0" anchor="b" anchorCtr="0">
            <a:noAutofit/>
          </a:bodyPr>
          <a:lstStyle/>
          <a:p>
            <a:r>
              <a:rPr lang="en-US" sz="2400" b="1" dirty="0" smtClean="0">
                <a:solidFill>
                  <a:schemeClr val="tx1"/>
                </a:solidFill>
                <a:latin typeface="Times" panose="02020603050405020304" pitchFamily="18" charset="0"/>
                <a:cs typeface="Times" panose="02020603050405020304" pitchFamily="18" charset="0"/>
              </a:rPr>
              <a:t>BÀI 13: CÁCH MẠNG THÁNG MƯỜI NGA NĂM 1917</a:t>
            </a:r>
            <a:endParaRPr lang="vi-VN" sz="2400" b="1" dirty="0">
              <a:solidFill>
                <a:schemeClr val="tx1"/>
              </a:solidFill>
              <a:latin typeface="Times" panose="02020603050405020304" pitchFamily="18" charset="0"/>
              <a:cs typeface="Times" panose="02020603050405020304" pitchFamily="18" charset="0"/>
            </a:endParaRPr>
          </a:p>
        </p:txBody>
      </p:sp>
      <p:sp>
        <p:nvSpPr>
          <p:cNvPr id="17" name="Title 1">
            <a:extLst>
              <a:ext uri="{FF2B5EF4-FFF2-40B4-BE49-F238E27FC236}">
                <a16:creationId xmlns:a16="http://schemas.microsoft.com/office/drawing/2014/main" id="{FCC76076-E8CB-461A-9C3E-B3DBADB76708}"/>
              </a:ext>
            </a:extLst>
          </p:cNvPr>
          <p:cNvSpPr txBox="1">
            <a:spLocks/>
          </p:cNvSpPr>
          <p:nvPr/>
        </p:nvSpPr>
        <p:spPr>
          <a:xfrm>
            <a:off x="152400" y="1657351"/>
            <a:ext cx="4165569" cy="3343328"/>
          </a:xfrm>
          <a:prstGeom prst="rect">
            <a:avLst/>
          </a:prstGeom>
        </p:spPr>
        <p:txBody>
          <a:bodyPr vert="horz" lIns="68580" tIns="34290" rIns="68580" bIns="34290" rtlCol="0" anchor="ctr">
            <a:normAutofit/>
          </a:bodyPr>
          <a:lstStyle>
            <a:lvl1pPr algn="ctr" defTabSz="914400" rtl="0" eaLnBrk="1" latinLnBrk="0" hangingPunct="1">
              <a:spcBef>
                <a:spcPct val="0"/>
              </a:spcBef>
              <a:buNone/>
              <a:defRPr lang="en-US" sz="8000" kern="1200" dirty="0">
                <a:solidFill>
                  <a:srgbClr val="E00209"/>
                </a:solidFill>
                <a:latin typeface="Kingthings Foundation" charset="0"/>
                <a:ea typeface="Kingthings Foundation" charset="0"/>
                <a:cs typeface="Kingthings Foundation" charset="0"/>
              </a:defRPr>
            </a:lvl1pPr>
          </a:lstStyle>
          <a:p>
            <a:pPr defTabSz="685800">
              <a:lnSpc>
                <a:spcPct val="150000"/>
              </a:lnSpc>
              <a:defRPr/>
            </a:pPr>
            <a:r>
              <a:rPr lang="en-US" sz="6000" b="1" dirty="0">
                <a:effectLst>
                  <a:outerShdw blurRad="38100" dist="38100" dir="2700000" algn="tl">
                    <a:srgbClr val="000000">
                      <a:alpha val="43137"/>
                    </a:srgbClr>
                  </a:outerShdw>
                </a:effectLst>
                <a:latin typeface="Times" panose="02020603050405020304" pitchFamily="18" charset="0"/>
                <a:ea typeface="Cambria" panose="02040503050406030204" pitchFamily="18" charset="0"/>
                <a:cs typeface="Times" panose="02020603050405020304" pitchFamily="18" charset="0"/>
              </a:rPr>
              <a:t>NỘI DUNG</a:t>
            </a:r>
            <a:br>
              <a:rPr lang="en-US" sz="6000" b="1" dirty="0">
                <a:effectLst>
                  <a:outerShdw blurRad="38100" dist="38100" dir="2700000" algn="tl">
                    <a:srgbClr val="000000">
                      <a:alpha val="43137"/>
                    </a:srgbClr>
                  </a:outerShdw>
                </a:effectLst>
                <a:latin typeface="Times" panose="02020603050405020304" pitchFamily="18" charset="0"/>
                <a:ea typeface="Cambria" panose="02040503050406030204" pitchFamily="18" charset="0"/>
                <a:cs typeface="Times" panose="02020603050405020304" pitchFamily="18" charset="0"/>
              </a:rPr>
            </a:br>
            <a:r>
              <a:rPr lang="en-US" sz="6000" b="1" dirty="0">
                <a:effectLst>
                  <a:outerShdw blurRad="38100" dist="38100" dir="2700000" algn="tl">
                    <a:srgbClr val="000000">
                      <a:alpha val="43137"/>
                    </a:srgbClr>
                  </a:outerShdw>
                </a:effectLst>
                <a:latin typeface="Times" panose="02020603050405020304" pitchFamily="18" charset="0"/>
                <a:ea typeface="Cambria" panose="02040503050406030204" pitchFamily="18" charset="0"/>
                <a:cs typeface="Times" panose="02020603050405020304" pitchFamily="18" charset="0"/>
              </a:rPr>
              <a:t>BÀI HỌC</a:t>
            </a:r>
          </a:p>
        </p:txBody>
      </p:sp>
      <p:graphicFrame>
        <p:nvGraphicFramePr>
          <p:cNvPr id="21" name="Content Placeholder 2">
            <a:extLst>
              <a:ext uri="{FF2B5EF4-FFF2-40B4-BE49-F238E27FC236}">
                <a16:creationId xmlns:a16="http://schemas.microsoft.com/office/drawing/2014/main" id="{133EDD4C-F4B0-4167-BBE5-CD49C139AD7D}"/>
              </a:ext>
            </a:extLst>
          </p:cNvPr>
          <p:cNvGraphicFramePr>
            <a:graphicFrameLocks/>
          </p:cNvGraphicFramePr>
          <p:nvPr>
            <p:extLst>
              <p:ext uri="{D42A27DB-BD31-4B8C-83A1-F6EECF244321}">
                <p14:modId xmlns:p14="http://schemas.microsoft.com/office/powerpoint/2010/main" val="2783730749"/>
              </p:ext>
            </p:extLst>
          </p:nvPr>
        </p:nvGraphicFramePr>
        <p:xfrm>
          <a:off x="4706761" y="829766"/>
          <a:ext cx="6140467" cy="464144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11" name="Group 10"/>
          <p:cNvGrpSpPr/>
          <p:nvPr/>
        </p:nvGrpSpPr>
        <p:grpSpPr>
          <a:xfrm>
            <a:off x="4592289" y="3890805"/>
            <a:ext cx="6811585" cy="1308212"/>
            <a:chOff x="-59676" y="3689218"/>
            <a:chExt cx="8246965" cy="481783"/>
          </a:xfrm>
        </p:grpSpPr>
        <p:sp>
          <p:nvSpPr>
            <p:cNvPr id="12" name="Rounded Rectangle 11"/>
            <p:cNvSpPr/>
            <p:nvPr/>
          </p:nvSpPr>
          <p:spPr>
            <a:xfrm>
              <a:off x="0" y="3689218"/>
              <a:ext cx="8187289" cy="481783"/>
            </a:xfrm>
            <a:prstGeom prst="roundRect">
              <a:avLst/>
            </a:prstGeom>
          </p:spPr>
          <p:style>
            <a:lnRef idx="2">
              <a:schemeClr val="lt1">
                <a:hueOff val="0"/>
                <a:satOff val="0"/>
                <a:lumOff val="0"/>
                <a:alphaOff val="0"/>
              </a:schemeClr>
            </a:lnRef>
            <a:fillRef idx="1">
              <a:schemeClr val="accent2">
                <a:hueOff val="2340759"/>
                <a:satOff val="-2919"/>
                <a:lumOff val="686"/>
                <a:alphaOff val="0"/>
              </a:schemeClr>
            </a:fillRef>
            <a:effectRef idx="0">
              <a:schemeClr val="accent2">
                <a:hueOff val="2340759"/>
                <a:satOff val="-2919"/>
                <a:lumOff val="686"/>
                <a:alphaOff val="0"/>
              </a:schemeClr>
            </a:effectRef>
            <a:fontRef idx="minor">
              <a:schemeClr val="lt1"/>
            </a:fontRef>
          </p:style>
          <p:txBody>
            <a:bodyPr/>
            <a:lstStyle/>
            <a:p>
              <a:endParaRPr lang="vi-VN"/>
            </a:p>
          </p:txBody>
        </p:sp>
        <p:sp>
          <p:nvSpPr>
            <p:cNvPr id="13" name="Rounded Rectangle 4"/>
            <p:cNvSpPr txBox="1"/>
            <p:nvPr/>
          </p:nvSpPr>
          <p:spPr>
            <a:xfrm>
              <a:off x="-59676" y="3712735"/>
              <a:ext cx="8140250" cy="45826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ctr" anchorCtr="0">
              <a:noAutofit/>
            </a:bodyPr>
            <a:lstStyle/>
            <a:p>
              <a:pPr algn="just" defTabSz="933450">
                <a:lnSpc>
                  <a:spcPct val="90000"/>
                </a:lnSpc>
                <a:spcBef>
                  <a:spcPct val="0"/>
                </a:spcBef>
                <a:spcAft>
                  <a:spcPct val="35000"/>
                </a:spcAft>
              </a:pPr>
              <a:r>
                <a:rPr lang="en-US" sz="2800" b="1" dirty="0">
                  <a:solidFill>
                    <a:schemeClr val="tx1"/>
                  </a:solidFill>
                  <a:latin typeface="Times" panose="02020603050405020304" pitchFamily="18" charset="0"/>
                  <a:ea typeface="Cambria" panose="02040503050406030204" pitchFamily="18" charset="0"/>
                  <a:cs typeface="Times" panose="02020603050405020304" pitchFamily="18" charset="0"/>
                </a:rPr>
                <a:t>2. Ý </a:t>
              </a:r>
              <a:r>
                <a:rPr lang="en-US" sz="2800" b="1" dirty="0" err="1">
                  <a:solidFill>
                    <a:schemeClr val="tx1"/>
                  </a:solidFill>
                  <a:latin typeface="Times" panose="02020603050405020304" pitchFamily="18" charset="0"/>
                  <a:ea typeface="Cambria" panose="02040503050406030204" pitchFamily="18" charset="0"/>
                  <a:cs typeface="Times" panose="02020603050405020304" pitchFamily="18" charset="0"/>
                </a:rPr>
                <a:t>nghĩa</a:t>
              </a:r>
              <a:r>
                <a:rPr lang="en-US" sz="2800" b="1" dirty="0">
                  <a:solidFill>
                    <a:schemeClr val="tx1"/>
                  </a:solidFill>
                  <a:latin typeface="Times" panose="02020603050405020304" pitchFamily="18" charset="0"/>
                  <a:ea typeface="Cambria" panose="02040503050406030204" pitchFamily="18" charset="0"/>
                  <a:cs typeface="Times" panose="02020603050405020304" pitchFamily="18" charset="0"/>
                </a:rPr>
                <a:t> </a:t>
              </a:r>
              <a:r>
                <a:rPr lang="en-US" sz="2800" b="1" dirty="0" err="1">
                  <a:solidFill>
                    <a:schemeClr val="tx1"/>
                  </a:solidFill>
                  <a:latin typeface="Times" panose="02020603050405020304" pitchFamily="18" charset="0"/>
                  <a:ea typeface="Cambria" panose="02040503050406030204" pitchFamily="18" charset="0"/>
                  <a:cs typeface="Times" panose="02020603050405020304" pitchFamily="18" charset="0"/>
                </a:rPr>
                <a:t>lịch</a:t>
              </a:r>
              <a:r>
                <a:rPr lang="en-US" sz="2800" b="1" dirty="0">
                  <a:solidFill>
                    <a:schemeClr val="tx1"/>
                  </a:solidFill>
                  <a:latin typeface="Times" panose="02020603050405020304" pitchFamily="18" charset="0"/>
                  <a:ea typeface="Cambria" panose="02040503050406030204" pitchFamily="18" charset="0"/>
                  <a:cs typeface="Times" panose="02020603050405020304" pitchFamily="18" charset="0"/>
                </a:rPr>
                <a:t> </a:t>
              </a:r>
              <a:r>
                <a:rPr lang="en-US" sz="2800" b="1" dirty="0" err="1">
                  <a:solidFill>
                    <a:schemeClr val="tx1"/>
                  </a:solidFill>
                  <a:latin typeface="Times" panose="02020603050405020304" pitchFamily="18" charset="0"/>
                  <a:ea typeface="Cambria" panose="02040503050406030204" pitchFamily="18" charset="0"/>
                  <a:cs typeface="Times" panose="02020603050405020304" pitchFamily="18" charset="0"/>
                </a:rPr>
                <a:t>sử</a:t>
              </a:r>
              <a:r>
                <a:rPr lang="en-US" sz="2800" b="1" dirty="0">
                  <a:solidFill>
                    <a:schemeClr val="tx1"/>
                  </a:solidFill>
                  <a:latin typeface="Times" panose="02020603050405020304" pitchFamily="18" charset="0"/>
                  <a:ea typeface="Cambria" panose="02040503050406030204" pitchFamily="18" charset="0"/>
                  <a:cs typeface="Times" panose="02020603050405020304" pitchFamily="18" charset="0"/>
                </a:rPr>
                <a:t> </a:t>
              </a:r>
              <a:r>
                <a:rPr lang="en-US" sz="2800" b="1" dirty="0" err="1">
                  <a:solidFill>
                    <a:schemeClr val="tx1"/>
                  </a:solidFill>
                  <a:latin typeface="Times" panose="02020603050405020304" pitchFamily="18" charset="0"/>
                  <a:ea typeface="Cambria" panose="02040503050406030204" pitchFamily="18" charset="0"/>
                  <a:cs typeface="Times" panose="02020603050405020304" pitchFamily="18" charset="0"/>
                </a:rPr>
                <a:t>của</a:t>
              </a:r>
              <a:r>
                <a:rPr lang="en-US" sz="2800" b="1" dirty="0">
                  <a:solidFill>
                    <a:schemeClr val="tx1"/>
                  </a:solidFill>
                  <a:latin typeface="Times" panose="02020603050405020304" pitchFamily="18" charset="0"/>
                  <a:ea typeface="Cambria" panose="02040503050406030204" pitchFamily="18" charset="0"/>
                  <a:cs typeface="Times" panose="02020603050405020304" pitchFamily="18" charset="0"/>
                </a:rPr>
                <a:t> </a:t>
              </a:r>
              <a:r>
                <a:rPr lang="en-US" sz="2800" b="1" dirty="0" err="1">
                  <a:solidFill>
                    <a:schemeClr val="tx1"/>
                  </a:solidFill>
                  <a:latin typeface="Times" panose="02020603050405020304" pitchFamily="18" charset="0"/>
                  <a:ea typeface="Cambria" panose="02040503050406030204" pitchFamily="18" charset="0"/>
                  <a:cs typeface="Times" panose="02020603050405020304" pitchFamily="18" charset="0"/>
                </a:rPr>
                <a:t>C</a:t>
              </a:r>
              <a:r>
                <a:rPr lang="en-US" sz="2800" b="1" dirty="0" err="1" smtClean="0">
                  <a:solidFill>
                    <a:schemeClr val="tx1"/>
                  </a:solidFill>
                  <a:latin typeface="Times" panose="02020603050405020304" pitchFamily="18" charset="0"/>
                  <a:ea typeface="Cambria" panose="02040503050406030204" pitchFamily="18" charset="0"/>
                  <a:cs typeface="Times" panose="02020603050405020304" pitchFamily="18" charset="0"/>
                </a:rPr>
                <a:t>ách</a:t>
              </a:r>
              <a:r>
                <a:rPr lang="en-US" sz="2800" b="1" dirty="0" smtClean="0">
                  <a:solidFill>
                    <a:schemeClr val="tx1"/>
                  </a:solidFill>
                  <a:latin typeface="Times" panose="02020603050405020304" pitchFamily="18" charset="0"/>
                  <a:ea typeface="Cambria" panose="02040503050406030204" pitchFamily="18" charset="0"/>
                  <a:cs typeface="Times" panose="02020603050405020304" pitchFamily="18" charset="0"/>
                </a:rPr>
                <a:t> </a:t>
              </a:r>
              <a:r>
                <a:rPr lang="en-US" sz="2800" b="1" dirty="0" err="1">
                  <a:solidFill>
                    <a:schemeClr val="tx1"/>
                  </a:solidFill>
                  <a:latin typeface="Times" panose="02020603050405020304" pitchFamily="18" charset="0"/>
                  <a:ea typeface="Cambria" panose="02040503050406030204" pitchFamily="18" charset="0"/>
                  <a:cs typeface="Times" panose="02020603050405020304" pitchFamily="18" charset="0"/>
                </a:rPr>
                <a:t>mạng</a:t>
              </a:r>
              <a:r>
                <a:rPr lang="en-US" sz="2800" b="1" dirty="0">
                  <a:solidFill>
                    <a:schemeClr val="tx1"/>
                  </a:solidFill>
                  <a:latin typeface="Times" panose="02020603050405020304" pitchFamily="18" charset="0"/>
                  <a:ea typeface="Cambria" panose="02040503050406030204" pitchFamily="18" charset="0"/>
                  <a:cs typeface="Times" panose="02020603050405020304" pitchFamily="18" charset="0"/>
                </a:rPr>
                <a:t> </a:t>
              </a:r>
              <a:r>
                <a:rPr lang="en-US" sz="2800" b="1" dirty="0" err="1">
                  <a:solidFill>
                    <a:schemeClr val="tx1"/>
                  </a:solidFill>
                  <a:latin typeface="Times" panose="02020603050405020304" pitchFamily="18" charset="0"/>
                  <a:ea typeface="Cambria" panose="02040503050406030204" pitchFamily="18" charset="0"/>
                  <a:cs typeface="Times" panose="02020603050405020304" pitchFamily="18" charset="0"/>
                </a:rPr>
                <a:t>tháng</a:t>
              </a:r>
              <a:r>
                <a:rPr lang="en-US" sz="2800" b="1" dirty="0">
                  <a:solidFill>
                    <a:schemeClr val="tx1"/>
                  </a:solidFill>
                  <a:latin typeface="Times" panose="02020603050405020304" pitchFamily="18" charset="0"/>
                  <a:ea typeface="Cambria" panose="02040503050406030204" pitchFamily="18" charset="0"/>
                  <a:cs typeface="Times" panose="02020603050405020304" pitchFamily="18" charset="0"/>
                </a:rPr>
                <a:t> </a:t>
              </a:r>
              <a:r>
                <a:rPr lang="en-US" sz="2800" b="1" dirty="0" err="1">
                  <a:solidFill>
                    <a:schemeClr val="tx1"/>
                  </a:solidFill>
                  <a:latin typeface="Times" panose="02020603050405020304" pitchFamily="18" charset="0"/>
                  <a:ea typeface="Cambria" panose="02040503050406030204" pitchFamily="18" charset="0"/>
                  <a:cs typeface="Times" panose="02020603050405020304" pitchFamily="18" charset="0"/>
                </a:rPr>
                <a:t>M</a:t>
              </a:r>
              <a:r>
                <a:rPr lang="en-US" sz="2800" b="1" dirty="0" err="1" smtClean="0">
                  <a:solidFill>
                    <a:schemeClr val="tx1"/>
                  </a:solidFill>
                  <a:latin typeface="Times" panose="02020603050405020304" pitchFamily="18" charset="0"/>
                  <a:ea typeface="Cambria" panose="02040503050406030204" pitchFamily="18" charset="0"/>
                  <a:cs typeface="Times" panose="02020603050405020304" pitchFamily="18" charset="0"/>
                </a:rPr>
                <a:t>ười</a:t>
              </a:r>
              <a:r>
                <a:rPr lang="en-US" sz="2800" b="1" dirty="0" smtClean="0">
                  <a:solidFill>
                    <a:schemeClr val="tx1"/>
                  </a:solidFill>
                  <a:latin typeface="Times" panose="02020603050405020304" pitchFamily="18" charset="0"/>
                  <a:ea typeface="Cambria" panose="02040503050406030204" pitchFamily="18" charset="0"/>
                  <a:cs typeface="Times" panose="02020603050405020304" pitchFamily="18" charset="0"/>
                </a:rPr>
                <a:t> </a:t>
              </a:r>
              <a:r>
                <a:rPr lang="en-US" sz="2800" b="1" dirty="0">
                  <a:solidFill>
                    <a:schemeClr val="tx1"/>
                  </a:solidFill>
                  <a:latin typeface="Times" panose="02020603050405020304" pitchFamily="18" charset="0"/>
                  <a:ea typeface="Cambria" panose="02040503050406030204" pitchFamily="18" charset="0"/>
                  <a:cs typeface="Times" panose="02020603050405020304" pitchFamily="18" charset="0"/>
                </a:rPr>
                <a:t>Nga</a:t>
              </a:r>
            </a:p>
          </p:txBody>
        </p:sp>
      </p:grpSp>
    </p:spTree>
    <p:extLst>
      <p:ext uri="{BB962C8B-B14F-4D97-AF65-F5344CB8AC3E}">
        <p14:creationId xmlns:p14="http://schemas.microsoft.com/office/powerpoint/2010/main" val="11296524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mph" presetSubtype="0" repeatCount="3000" fill="hold" grpId="0" nodeType="withEffect">
                                  <p:stCondLst>
                                    <p:cond delay="0"/>
                                  </p:stCondLst>
                                  <p:childTnLst>
                                    <p:animClr clrSpc="hsl" dir="cw">
                                      <p:cBhvr override="childStyle">
                                        <p:cTn id="6" dur="1000" fill="hold"/>
                                        <p:tgtEl>
                                          <p:spTgt spid="16"/>
                                        </p:tgtEl>
                                        <p:attrNameLst>
                                          <p:attrName>style.color</p:attrName>
                                        </p:attrNameLst>
                                      </p:cBhvr>
                                      <p:by>
                                        <p:hsl h="0" s="-70588" l="0"/>
                                      </p:by>
                                    </p:animClr>
                                    <p:animClr clrSpc="hsl" dir="cw">
                                      <p:cBhvr>
                                        <p:cTn id="7" dur="1000" fill="hold"/>
                                        <p:tgtEl>
                                          <p:spTgt spid="16"/>
                                        </p:tgtEl>
                                        <p:attrNameLst>
                                          <p:attrName>fillcolor</p:attrName>
                                        </p:attrNameLst>
                                      </p:cBhvr>
                                      <p:by>
                                        <p:hsl h="0" s="-70588" l="0"/>
                                      </p:by>
                                    </p:animClr>
                                    <p:animClr clrSpc="hsl" dir="cw">
                                      <p:cBhvr>
                                        <p:cTn id="8" dur="1000" fill="hold"/>
                                        <p:tgtEl>
                                          <p:spTgt spid="16"/>
                                        </p:tgtEl>
                                        <p:attrNameLst>
                                          <p:attrName>stroke.color</p:attrName>
                                        </p:attrNameLst>
                                      </p:cBhvr>
                                      <p:by>
                                        <p:hsl h="0" s="-70588" l="0"/>
                                      </p:by>
                                    </p:animClr>
                                    <p:set>
                                      <p:cBhvr>
                                        <p:cTn id="9" dur="1000" fill="hold"/>
                                        <p:tgtEl>
                                          <p:spTgt spid="1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2" name="Google Shape;412;p18"/>
          <p:cNvSpPr txBox="1">
            <a:spLocks noGrp="1"/>
          </p:cNvSpPr>
          <p:nvPr>
            <p:ph type="subTitle" idx="1"/>
          </p:nvPr>
        </p:nvSpPr>
        <p:spPr>
          <a:xfrm>
            <a:off x="507075" y="2615276"/>
            <a:ext cx="11587942" cy="2826536"/>
          </a:xfrm>
          <a:prstGeom prst="rect">
            <a:avLst/>
          </a:prstGeom>
        </p:spPr>
        <p:txBody>
          <a:bodyPr spcFirstLastPara="1" wrap="square" lIns="121900" tIns="121900" rIns="121900" bIns="121900" anchor="t" anchorCtr="0">
            <a:noAutofit/>
          </a:bodyPr>
          <a:lstStyle/>
          <a:p>
            <a:pPr marL="0" indent="0" fontAlgn="base">
              <a:spcBef>
                <a:spcPct val="0"/>
              </a:spcBef>
              <a:spcAft>
                <a:spcPct val="0"/>
              </a:spcAft>
              <a:buClrTx/>
              <a:buSzTx/>
              <a:defRPr/>
            </a:pPr>
            <a:r>
              <a:rPr lang="en-US" sz="4400" b="1" kern="1200" dirty="0">
                <a:solidFill>
                  <a:srgbClr val="100C2A"/>
                </a:solidFill>
                <a:latin typeface="Times New Roman" pitchFamily="18" charset="0"/>
                <a:ea typeface="+mn-ea"/>
                <a:cs typeface="Times New Roman" pitchFamily="18" charset="0"/>
              </a:rPr>
              <a:t>1. </a:t>
            </a:r>
            <a:r>
              <a:rPr lang="en-US" sz="4400" b="1" kern="1200" dirty="0" err="1">
                <a:solidFill>
                  <a:srgbClr val="100C2A"/>
                </a:solidFill>
                <a:latin typeface="Times New Roman" pitchFamily="18" charset="0"/>
                <a:ea typeface="+mn-ea"/>
                <a:cs typeface="Times New Roman" pitchFamily="18" charset="0"/>
              </a:rPr>
              <a:t>Nguyên</a:t>
            </a:r>
            <a:r>
              <a:rPr lang="en-US" sz="4400" b="1" kern="1200" dirty="0">
                <a:solidFill>
                  <a:srgbClr val="100C2A"/>
                </a:solidFill>
                <a:latin typeface="Times New Roman" pitchFamily="18" charset="0"/>
                <a:ea typeface="+mn-ea"/>
                <a:cs typeface="Times New Roman" pitchFamily="18" charset="0"/>
              </a:rPr>
              <a:t> </a:t>
            </a:r>
            <a:r>
              <a:rPr lang="en-US" sz="4400" b="1" kern="1200" dirty="0" err="1">
                <a:solidFill>
                  <a:srgbClr val="100C2A"/>
                </a:solidFill>
                <a:latin typeface="Times New Roman" pitchFamily="18" charset="0"/>
                <a:ea typeface="+mn-ea"/>
                <a:cs typeface="Times New Roman" pitchFamily="18" charset="0"/>
              </a:rPr>
              <a:t>nhân</a:t>
            </a:r>
            <a:r>
              <a:rPr lang="en-US" sz="4400" b="1" kern="1200" dirty="0">
                <a:solidFill>
                  <a:srgbClr val="100C2A"/>
                </a:solidFill>
                <a:latin typeface="Times New Roman" pitchFamily="18" charset="0"/>
                <a:ea typeface="+mn-ea"/>
                <a:cs typeface="Times New Roman" pitchFamily="18" charset="0"/>
              </a:rPr>
              <a:t> </a:t>
            </a:r>
            <a:r>
              <a:rPr lang="en-US" sz="4400" b="1" kern="1200" dirty="0" err="1">
                <a:solidFill>
                  <a:srgbClr val="100C2A"/>
                </a:solidFill>
                <a:latin typeface="Times New Roman" pitchFamily="18" charset="0"/>
                <a:ea typeface="+mn-ea"/>
                <a:cs typeface="Times New Roman" pitchFamily="18" charset="0"/>
              </a:rPr>
              <a:t>và</a:t>
            </a:r>
            <a:r>
              <a:rPr lang="en-US" sz="4400" b="1" kern="1200" dirty="0">
                <a:solidFill>
                  <a:srgbClr val="100C2A"/>
                </a:solidFill>
                <a:latin typeface="Times New Roman" pitchFamily="18" charset="0"/>
                <a:ea typeface="+mn-ea"/>
                <a:cs typeface="Times New Roman" pitchFamily="18" charset="0"/>
              </a:rPr>
              <a:t> </a:t>
            </a:r>
            <a:r>
              <a:rPr lang="en-US" sz="4400" b="1" kern="1200" dirty="0" err="1">
                <a:solidFill>
                  <a:srgbClr val="100C2A"/>
                </a:solidFill>
                <a:latin typeface="Times New Roman" pitchFamily="18" charset="0"/>
                <a:ea typeface="+mn-ea"/>
                <a:cs typeface="Times New Roman" pitchFamily="18" charset="0"/>
              </a:rPr>
              <a:t>diễn</a:t>
            </a:r>
            <a:r>
              <a:rPr lang="en-US" sz="4400" b="1" kern="1200" dirty="0">
                <a:solidFill>
                  <a:srgbClr val="100C2A"/>
                </a:solidFill>
                <a:latin typeface="Times New Roman" pitchFamily="18" charset="0"/>
                <a:ea typeface="+mn-ea"/>
                <a:cs typeface="Times New Roman" pitchFamily="18" charset="0"/>
              </a:rPr>
              <a:t> </a:t>
            </a:r>
            <a:r>
              <a:rPr lang="en-US" sz="4400" b="1" kern="1200" dirty="0" err="1">
                <a:solidFill>
                  <a:srgbClr val="100C2A"/>
                </a:solidFill>
                <a:latin typeface="Times New Roman" pitchFamily="18" charset="0"/>
                <a:ea typeface="+mn-ea"/>
                <a:cs typeface="Times New Roman" pitchFamily="18" charset="0"/>
              </a:rPr>
              <a:t>biến</a:t>
            </a:r>
            <a:r>
              <a:rPr lang="en-US" sz="4400" b="1" kern="1200" dirty="0">
                <a:solidFill>
                  <a:srgbClr val="100C2A"/>
                </a:solidFill>
                <a:latin typeface="Times New Roman" pitchFamily="18" charset="0"/>
                <a:ea typeface="+mn-ea"/>
                <a:cs typeface="Times New Roman" pitchFamily="18" charset="0"/>
              </a:rPr>
              <a:t> </a:t>
            </a:r>
            <a:r>
              <a:rPr lang="en-US" sz="4400" b="1" kern="1200" dirty="0" err="1">
                <a:solidFill>
                  <a:srgbClr val="100C2A"/>
                </a:solidFill>
                <a:latin typeface="Times New Roman" pitchFamily="18" charset="0"/>
                <a:ea typeface="+mn-ea"/>
                <a:cs typeface="Times New Roman" pitchFamily="18" charset="0"/>
              </a:rPr>
              <a:t>chính</a:t>
            </a:r>
            <a:endParaRPr lang="en-US" sz="4400" b="1" kern="1200" dirty="0">
              <a:solidFill>
                <a:srgbClr val="100C2A"/>
              </a:solidFill>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48498143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withEffect">
                                  <p:stCondLst>
                                    <p:cond delay="0"/>
                                  </p:stCondLst>
                                  <p:childTnLst>
                                    <p:set>
                                      <p:cBhvr>
                                        <p:cTn id="6" dur="1" fill="hold">
                                          <p:stCondLst>
                                            <p:cond delay="0"/>
                                          </p:stCondLst>
                                        </p:cTn>
                                        <p:tgtEl>
                                          <p:spTgt spid="412">
                                            <p:txEl>
                                              <p:pRg st="0" end="0"/>
                                            </p:txEl>
                                          </p:spTgt>
                                        </p:tgtEl>
                                        <p:attrNameLst>
                                          <p:attrName>style.visibility</p:attrName>
                                        </p:attrNameLst>
                                      </p:cBhvr>
                                      <p:to>
                                        <p:strVal val="visible"/>
                                      </p:to>
                                    </p:set>
                                    <p:animEffect transition="in" filter="circle(out)">
                                      <p:cBhvr>
                                        <p:cTn id="7" dur="1250"/>
                                        <p:tgtEl>
                                          <p:spTgt spid="4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2"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5" descr="http://www.mofahcm.gov.vn/mofahcm/tintuc_sk/tulieu/nr060504090947/map%20Ng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2755" y="228600"/>
            <a:ext cx="11853949"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Text Box 3"/>
          <p:cNvSpPr txBox="1">
            <a:spLocks noChangeArrowheads="1"/>
          </p:cNvSpPr>
          <p:nvPr/>
        </p:nvSpPr>
        <p:spPr bwMode="auto">
          <a:xfrm>
            <a:off x="4686878" y="6156325"/>
            <a:ext cx="313098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0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altLang="en-US" b="1">
                <a:solidFill>
                  <a:srgbClr val="0000FF"/>
                </a:solidFill>
              </a:rPr>
              <a:t>LƯỢC ĐỒ NƯỚC NGA </a:t>
            </a:r>
          </a:p>
          <a:p>
            <a:pPr algn="ctr" eaLnBrk="1" hangingPunct="1"/>
            <a:r>
              <a:rPr lang="en-US" altLang="en-US" b="1">
                <a:solidFill>
                  <a:srgbClr val="FF0000"/>
                </a:solidFill>
              </a:rPr>
              <a:t>(Diện tích 17.098.242 km</a:t>
            </a:r>
            <a:r>
              <a:rPr lang="en-US" altLang="en-US" b="1" baseline="30000">
                <a:solidFill>
                  <a:srgbClr val="FF0000"/>
                </a:solidFill>
              </a:rPr>
              <a:t>2</a:t>
            </a:r>
            <a:r>
              <a:rPr lang="en-US" altLang="en-US" b="1">
                <a:solidFill>
                  <a:srgbClr val="FF0000"/>
                </a:solidFill>
              </a:rPr>
              <a:t>)</a:t>
            </a:r>
            <a:r>
              <a:rPr lang="en-US" altLang="en-US">
                <a:solidFill>
                  <a:srgbClr val="FF0000"/>
                </a:solidFill>
              </a:rPr>
              <a:t> </a:t>
            </a:r>
          </a:p>
        </p:txBody>
      </p:sp>
    </p:spTree>
    <p:extLst>
      <p:ext uri="{BB962C8B-B14F-4D97-AF65-F5344CB8AC3E}">
        <p14:creationId xmlns:p14="http://schemas.microsoft.com/office/powerpoint/2010/main" val="402962798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3446" y="30343"/>
            <a:ext cx="3321636" cy="1166194"/>
          </a:xfrm>
          <a:solidFill>
            <a:schemeClr val="accent2">
              <a:lumMod val="60000"/>
              <a:lumOff val="40000"/>
            </a:schemeClr>
          </a:solidFill>
        </p:spPr>
        <p:txBody>
          <a:bodyPr>
            <a:normAutofit fontScale="90000"/>
          </a:bodyPr>
          <a:lstStyle/>
          <a:p>
            <a:pPr algn="ctr"/>
            <a:r>
              <a:rPr lang="en-US" sz="3600" b="1" dirty="0">
                <a:solidFill>
                  <a:srgbClr val="140F00"/>
                </a:solidFill>
                <a:latin typeface="Times New Roman" panose="02020603050405020304" pitchFamily="18" charset="0"/>
                <a:cs typeface="Times New Roman" panose="02020603050405020304" pitchFamily="18" charset="0"/>
              </a:rPr>
              <a:t>HOẠT ĐỘNG NHÓM</a:t>
            </a:r>
          </a:p>
        </p:txBody>
      </p:sp>
      <p:grpSp>
        <p:nvGrpSpPr>
          <p:cNvPr id="31" name="Group 30"/>
          <p:cNvGrpSpPr/>
          <p:nvPr/>
        </p:nvGrpSpPr>
        <p:grpSpPr>
          <a:xfrm>
            <a:off x="1589" y="1371600"/>
            <a:ext cx="8609292" cy="5494421"/>
            <a:chOff x="0" y="1371600"/>
            <a:chExt cx="8661400" cy="5527676"/>
          </a:xfrm>
        </p:grpSpPr>
        <p:sp>
          <p:nvSpPr>
            <p:cNvPr id="8" name="Freeform 5"/>
            <p:cNvSpPr>
              <a:spLocks/>
            </p:cNvSpPr>
            <p:nvPr/>
          </p:nvSpPr>
          <p:spPr bwMode="auto">
            <a:xfrm>
              <a:off x="0" y="1371600"/>
              <a:ext cx="8661400" cy="5527675"/>
            </a:xfrm>
            <a:custGeom>
              <a:avLst/>
              <a:gdLst>
                <a:gd name="T0" fmla="*/ 3413 w 3414"/>
                <a:gd name="T1" fmla="*/ 2170 h 2178"/>
                <a:gd name="T2" fmla="*/ 1832 w 3414"/>
                <a:gd name="T3" fmla="*/ 1121 h 2178"/>
                <a:gd name="T4" fmla="*/ 1340 w 3414"/>
                <a:gd name="T5" fmla="*/ 1124 h 2178"/>
                <a:gd name="T6" fmla="*/ 746 w 3414"/>
                <a:gd name="T7" fmla="*/ 1045 h 2178"/>
                <a:gd name="T8" fmla="*/ 708 w 3414"/>
                <a:gd name="T9" fmla="*/ 983 h 2178"/>
                <a:gd name="T10" fmla="*/ 722 w 3414"/>
                <a:gd name="T11" fmla="*/ 913 h 2178"/>
                <a:gd name="T12" fmla="*/ 765 w 3414"/>
                <a:gd name="T13" fmla="*/ 873 h 2178"/>
                <a:gd name="T14" fmla="*/ 833 w 3414"/>
                <a:gd name="T15" fmla="*/ 837 h 2178"/>
                <a:gd name="T16" fmla="*/ 1150 w 3414"/>
                <a:gd name="T17" fmla="*/ 745 h 2178"/>
                <a:gd name="T18" fmla="*/ 1521 w 3414"/>
                <a:gd name="T19" fmla="*/ 516 h 2178"/>
                <a:gd name="T20" fmla="*/ 1494 w 3414"/>
                <a:gd name="T21" fmla="*/ 320 h 2178"/>
                <a:gd name="T22" fmla="*/ 1110 w 3414"/>
                <a:gd name="T23" fmla="*/ 129 h 2178"/>
                <a:gd name="T24" fmla="*/ 597 w 3414"/>
                <a:gd name="T25" fmla="*/ 43 h 2178"/>
                <a:gd name="T26" fmla="*/ 0 w 3414"/>
                <a:gd name="T27" fmla="*/ 0 h 2178"/>
                <a:gd name="T28" fmla="*/ 0 w 3414"/>
                <a:gd name="T29" fmla="*/ 209 h 2178"/>
                <a:gd name="T30" fmla="*/ 207 w 3414"/>
                <a:gd name="T31" fmla="*/ 220 h 2178"/>
                <a:gd name="T32" fmla="*/ 292 w 3414"/>
                <a:gd name="T33" fmla="*/ 226 h 2178"/>
                <a:gd name="T34" fmla="*/ 567 w 3414"/>
                <a:gd name="T35" fmla="*/ 241 h 2178"/>
                <a:gd name="T36" fmla="*/ 684 w 3414"/>
                <a:gd name="T37" fmla="*/ 249 h 2178"/>
                <a:gd name="T38" fmla="*/ 1013 w 3414"/>
                <a:gd name="T39" fmla="*/ 394 h 2178"/>
                <a:gd name="T40" fmla="*/ 904 w 3414"/>
                <a:gd name="T41" fmla="*/ 523 h 2178"/>
                <a:gd name="T42" fmla="*/ 817 w 3414"/>
                <a:gd name="T43" fmla="*/ 554 h 2178"/>
                <a:gd name="T44" fmla="*/ 117 w 3414"/>
                <a:gd name="T45" fmla="*/ 858 h 2178"/>
                <a:gd name="T46" fmla="*/ 72 w 3414"/>
                <a:gd name="T47" fmla="*/ 920 h 2178"/>
                <a:gd name="T48" fmla="*/ 47 w 3414"/>
                <a:gd name="T49" fmla="*/ 990 h 2178"/>
                <a:gd name="T50" fmla="*/ 52 w 3414"/>
                <a:gd name="T51" fmla="*/ 1121 h 2178"/>
                <a:gd name="T52" fmla="*/ 849 w 3414"/>
                <a:gd name="T53" fmla="*/ 1485 h 2178"/>
                <a:gd name="T54" fmla="*/ 1613 w 3414"/>
                <a:gd name="T55" fmla="*/ 1541 h 2178"/>
                <a:gd name="T56" fmla="*/ 2144 w 3414"/>
                <a:gd name="T57" fmla="*/ 1848 h 2178"/>
                <a:gd name="T58" fmla="*/ 2125 w 3414"/>
                <a:gd name="T59" fmla="*/ 2178 h 2178"/>
                <a:gd name="T60" fmla="*/ 3414 w 3414"/>
                <a:gd name="T61" fmla="*/ 2178 h 2178"/>
                <a:gd name="T62" fmla="*/ 3413 w 3414"/>
                <a:gd name="T63" fmla="*/ 2170 h 2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414" h="2178">
                  <a:moveTo>
                    <a:pt x="3413" y="2170"/>
                  </a:moveTo>
                  <a:cubicBezTo>
                    <a:pt x="3269" y="1591"/>
                    <a:pt x="2632" y="1151"/>
                    <a:pt x="1832" y="1121"/>
                  </a:cubicBezTo>
                  <a:cubicBezTo>
                    <a:pt x="1670" y="1115"/>
                    <a:pt x="1503" y="1126"/>
                    <a:pt x="1340" y="1124"/>
                  </a:cubicBezTo>
                  <a:cubicBezTo>
                    <a:pt x="1182" y="1123"/>
                    <a:pt x="859" y="1139"/>
                    <a:pt x="746" y="1045"/>
                  </a:cubicBezTo>
                  <a:cubicBezTo>
                    <a:pt x="726" y="1028"/>
                    <a:pt x="713" y="1006"/>
                    <a:pt x="708" y="983"/>
                  </a:cubicBezTo>
                  <a:cubicBezTo>
                    <a:pt x="704" y="960"/>
                    <a:pt x="708" y="935"/>
                    <a:pt x="722" y="913"/>
                  </a:cubicBezTo>
                  <a:cubicBezTo>
                    <a:pt x="731" y="899"/>
                    <a:pt x="746" y="885"/>
                    <a:pt x="765" y="873"/>
                  </a:cubicBezTo>
                  <a:cubicBezTo>
                    <a:pt x="784" y="860"/>
                    <a:pt x="807" y="848"/>
                    <a:pt x="833" y="837"/>
                  </a:cubicBezTo>
                  <a:cubicBezTo>
                    <a:pt x="934" y="793"/>
                    <a:pt x="1075" y="764"/>
                    <a:pt x="1150" y="745"/>
                  </a:cubicBezTo>
                  <a:cubicBezTo>
                    <a:pt x="1308" y="706"/>
                    <a:pt x="1471" y="645"/>
                    <a:pt x="1521" y="516"/>
                  </a:cubicBezTo>
                  <a:cubicBezTo>
                    <a:pt x="1548" y="448"/>
                    <a:pt x="1540" y="377"/>
                    <a:pt x="1494" y="320"/>
                  </a:cubicBezTo>
                  <a:cubicBezTo>
                    <a:pt x="1405" y="209"/>
                    <a:pt x="1242" y="163"/>
                    <a:pt x="1110" y="129"/>
                  </a:cubicBezTo>
                  <a:cubicBezTo>
                    <a:pt x="942" y="86"/>
                    <a:pt x="769" y="62"/>
                    <a:pt x="597" y="43"/>
                  </a:cubicBezTo>
                  <a:cubicBezTo>
                    <a:pt x="398" y="21"/>
                    <a:pt x="200" y="6"/>
                    <a:pt x="0" y="0"/>
                  </a:cubicBezTo>
                  <a:cubicBezTo>
                    <a:pt x="0" y="209"/>
                    <a:pt x="0" y="209"/>
                    <a:pt x="0" y="209"/>
                  </a:cubicBezTo>
                  <a:cubicBezTo>
                    <a:pt x="73" y="216"/>
                    <a:pt x="134" y="215"/>
                    <a:pt x="207" y="220"/>
                  </a:cubicBezTo>
                  <a:cubicBezTo>
                    <a:pt x="230" y="221"/>
                    <a:pt x="268" y="224"/>
                    <a:pt x="292" y="226"/>
                  </a:cubicBezTo>
                  <a:cubicBezTo>
                    <a:pt x="399" y="230"/>
                    <a:pt x="461" y="236"/>
                    <a:pt x="567" y="241"/>
                  </a:cubicBezTo>
                  <a:cubicBezTo>
                    <a:pt x="585" y="243"/>
                    <a:pt x="660" y="247"/>
                    <a:pt x="684" y="249"/>
                  </a:cubicBezTo>
                  <a:cubicBezTo>
                    <a:pt x="804" y="259"/>
                    <a:pt x="987" y="285"/>
                    <a:pt x="1013" y="394"/>
                  </a:cubicBezTo>
                  <a:cubicBezTo>
                    <a:pt x="1027" y="450"/>
                    <a:pt x="985" y="488"/>
                    <a:pt x="904" y="523"/>
                  </a:cubicBezTo>
                  <a:cubicBezTo>
                    <a:pt x="877" y="535"/>
                    <a:pt x="848" y="545"/>
                    <a:pt x="817" y="554"/>
                  </a:cubicBezTo>
                  <a:cubicBezTo>
                    <a:pt x="575" y="629"/>
                    <a:pt x="293" y="654"/>
                    <a:pt x="117" y="858"/>
                  </a:cubicBezTo>
                  <a:cubicBezTo>
                    <a:pt x="101" y="877"/>
                    <a:pt x="86" y="897"/>
                    <a:pt x="72" y="920"/>
                  </a:cubicBezTo>
                  <a:cubicBezTo>
                    <a:pt x="61" y="942"/>
                    <a:pt x="53" y="965"/>
                    <a:pt x="47" y="990"/>
                  </a:cubicBezTo>
                  <a:cubicBezTo>
                    <a:pt x="37" y="1031"/>
                    <a:pt x="38" y="1075"/>
                    <a:pt x="52" y="1121"/>
                  </a:cubicBezTo>
                  <a:cubicBezTo>
                    <a:pt x="131" y="1375"/>
                    <a:pt x="560" y="1449"/>
                    <a:pt x="849" y="1485"/>
                  </a:cubicBezTo>
                  <a:cubicBezTo>
                    <a:pt x="1101" y="1516"/>
                    <a:pt x="1361" y="1512"/>
                    <a:pt x="1613" y="1541"/>
                  </a:cubicBezTo>
                  <a:cubicBezTo>
                    <a:pt x="1884" y="1572"/>
                    <a:pt x="2086" y="1700"/>
                    <a:pt x="2144" y="1848"/>
                  </a:cubicBezTo>
                  <a:cubicBezTo>
                    <a:pt x="2185" y="1953"/>
                    <a:pt x="2172" y="2070"/>
                    <a:pt x="2125" y="2178"/>
                  </a:cubicBezTo>
                  <a:cubicBezTo>
                    <a:pt x="3414" y="2178"/>
                    <a:pt x="3414" y="2178"/>
                    <a:pt x="3414" y="2178"/>
                  </a:cubicBezTo>
                  <a:cubicBezTo>
                    <a:pt x="3414" y="2176"/>
                    <a:pt x="3413" y="2173"/>
                    <a:pt x="3413" y="2170"/>
                  </a:cubicBezTo>
                  <a:close/>
                </a:path>
              </a:pathLst>
            </a:custGeom>
            <a:solidFill>
              <a:schemeClr val="tx1">
                <a:lumMod val="75000"/>
                <a:lumOff val="25000"/>
              </a:schemeClr>
            </a:solidFill>
            <a:ln w="9525">
              <a:noFill/>
              <a:round/>
              <a:headEnd/>
              <a:tailEnd/>
            </a:ln>
          </p:spPr>
          <p:txBody>
            <a:bodyPr vert="horz" wrap="square" lIns="91440" tIns="45720" rIns="91440" bIns="45720" numCol="1" anchor="t" anchorCtr="0" compatLnSpc="1">
              <a:prstTxWarp prst="textNoShape">
                <a:avLst/>
              </a:prstTxWarp>
            </a:bodyPr>
            <a:lstStyle/>
            <a:p>
              <a:pPr defTabSz="1218956"/>
              <a:endParaRPr lang="en-US" sz="2400">
                <a:solidFill>
                  <a:prstClr val="black"/>
                </a:solidFill>
                <a:latin typeface="Calibri"/>
                <a:cs typeface="Arial"/>
                <a:sym typeface="Arial"/>
              </a:endParaRPr>
            </a:p>
          </p:txBody>
        </p:sp>
        <p:sp>
          <p:nvSpPr>
            <p:cNvPr id="9" name="Freeform 6"/>
            <p:cNvSpPr>
              <a:spLocks/>
            </p:cNvSpPr>
            <p:nvPr/>
          </p:nvSpPr>
          <p:spPr bwMode="auto">
            <a:xfrm>
              <a:off x="0" y="1452563"/>
              <a:ext cx="8556625" cy="5446713"/>
            </a:xfrm>
            <a:custGeom>
              <a:avLst/>
              <a:gdLst>
                <a:gd name="T0" fmla="*/ 3261 w 3373"/>
                <a:gd name="T1" fmla="*/ 1875 h 2146"/>
                <a:gd name="T2" fmla="*/ 3165 w 3373"/>
                <a:gd name="T3" fmla="*/ 1736 h 2146"/>
                <a:gd name="T4" fmla="*/ 3059 w 3373"/>
                <a:gd name="T5" fmla="*/ 1619 h 2146"/>
                <a:gd name="T6" fmla="*/ 2870 w 3373"/>
                <a:gd name="T7" fmla="*/ 1463 h 2146"/>
                <a:gd name="T8" fmla="*/ 2702 w 3373"/>
                <a:gd name="T9" fmla="*/ 1359 h 2146"/>
                <a:gd name="T10" fmla="*/ 2492 w 3373"/>
                <a:gd name="T11" fmla="*/ 1263 h 2146"/>
                <a:gd name="T12" fmla="*/ 2259 w 3373"/>
                <a:gd name="T13" fmla="*/ 1189 h 2146"/>
                <a:gd name="T14" fmla="*/ 2044 w 3373"/>
                <a:gd name="T15" fmla="*/ 1145 h 2146"/>
                <a:gd name="T16" fmla="*/ 1824 w 3373"/>
                <a:gd name="T17" fmla="*/ 1123 h 2146"/>
                <a:gd name="T18" fmla="*/ 1631 w 3373"/>
                <a:gd name="T19" fmla="*/ 1121 h 2146"/>
                <a:gd name="T20" fmla="*/ 1404 w 3373"/>
                <a:gd name="T21" fmla="*/ 1125 h 2146"/>
                <a:gd name="T22" fmla="*/ 1340 w 3373"/>
                <a:gd name="T23" fmla="*/ 1126 h 2146"/>
                <a:gd name="T24" fmla="*/ 1141 w 3373"/>
                <a:gd name="T25" fmla="*/ 1126 h 2146"/>
                <a:gd name="T26" fmla="*/ 924 w 3373"/>
                <a:gd name="T27" fmla="*/ 1113 h 2146"/>
                <a:gd name="T28" fmla="*/ 743 w 3373"/>
                <a:gd name="T29" fmla="*/ 1060 h 2146"/>
                <a:gd name="T30" fmla="*/ 709 w 3373"/>
                <a:gd name="T31" fmla="*/ 1036 h 2146"/>
                <a:gd name="T32" fmla="*/ 675 w 3373"/>
                <a:gd name="T33" fmla="*/ 884 h 2146"/>
                <a:gd name="T34" fmla="*/ 779 w 3373"/>
                <a:gd name="T35" fmla="*/ 792 h 2146"/>
                <a:gd name="T36" fmla="*/ 990 w 3373"/>
                <a:gd name="T37" fmla="*/ 718 h 2146"/>
                <a:gd name="T38" fmla="*/ 1196 w 3373"/>
                <a:gd name="T39" fmla="*/ 666 h 2146"/>
                <a:gd name="T40" fmla="*/ 1397 w 3373"/>
                <a:gd name="T41" fmla="*/ 576 h 2146"/>
                <a:gd name="T42" fmla="*/ 1482 w 3373"/>
                <a:gd name="T43" fmla="*/ 469 h 2146"/>
                <a:gd name="T44" fmla="*/ 1420 w 3373"/>
                <a:gd name="T45" fmla="*/ 262 h 2146"/>
                <a:gd name="T46" fmla="*/ 1275 w 3373"/>
                <a:gd name="T47" fmla="*/ 173 h 2146"/>
                <a:gd name="T48" fmla="*/ 1094 w 3373"/>
                <a:gd name="T49" fmla="*/ 119 h 2146"/>
                <a:gd name="T50" fmla="*/ 1008 w 3373"/>
                <a:gd name="T51" fmla="*/ 98 h 2146"/>
                <a:gd name="T52" fmla="*/ 848 w 3373"/>
                <a:gd name="T53" fmla="*/ 72 h 2146"/>
                <a:gd name="T54" fmla="*/ 629 w 3373"/>
                <a:gd name="T55" fmla="*/ 45 h 2146"/>
                <a:gd name="T56" fmla="*/ 409 w 3373"/>
                <a:gd name="T57" fmla="*/ 20 h 2146"/>
                <a:gd name="T58" fmla="*/ 188 w 3373"/>
                <a:gd name="T59" fmla="*/ 3 h 2146"/>
                <a:gd name="T60" fmla="*/ 45 w 3373"/>
                <a:gd name="T61" fmla="*/ 0 h 2146"/>
                <a:gd name="T62" fmla="*/ 62 w 3373"/>
                <a:gd name="T63" fmla="*/ 9 h 2146"/>
                <a:gd name="T64" fmla="*/ 222 w 3373"/>
                <a:gd name="T65" fmla="*/ 14 h 2146"/>
                <a:gd name="T66" fmla="*/ 443 w 3373"/>
                <a:gd name="T67" fmla="*/ 33 h 2146"/>
                <a:gd name="T68" fmla="*/ 663 w 3373"/>
                <a:gd name="T69" fmla="*/ 58 h 2146"/>
                <a:gd name="T70" fmla="*/ 881 w 3373"/>
                <a:gd name="T71" fmla="*/ 87 h 2146"/>
                <a:gd name="T72" fmla="*/ 1024 w 3373"/>
                <a:gd name="T73" fmla="*/ 111 h 2146"/>
                <a:gd name="T74" fmla="*/ 1127 w 3373"/>
                <a:gd name="T75" fmla="*/ 138 h 2146"/>
                <a:gd name="T76" fmla="*/ 1306 w 3373"/>
                <a:gd name="T77" fmla="*/ 198 h 2146"/>
                <a:gd name="T78" fmla="*/ 1462 w 3373"/>
                <a:gd name="T79" fmla="*/ 335 h 2146"/>
                <a:gd name="T80" fmla="*/ 1456 w 3373"/>
                <a:gd name="T81" fmla="*/ 492 h 2146"/>
                <a:gd name="T82" fmla="*/ 1264 w 3373"/>
                <a:gd name="T83" fmla="*/ 629 h 2146"/>
                <a:gd name="T84" fmla="*/ 1072 w 3373"/>
                <a:gd name="T85" fmla="*/ 683 h 2146"/>
                <a:gd name="T86" fmla="*/ 850 w 3373"/>
                <a:gd name="T87" fmla="*/ 745 h 2146"/>
                <a:gd name="T88" fmla="*/ 691 w 3373"/>
                <a:gd name="T89" fmla="*/ 832 h 2146"/>
                <a:gd name="T90" fmla="*/ 686 w 3373"/>
                <a:gd name="T91" fmla="*/ 1029 h 2146"/>
                <a:gd name="T92" fmla="*/ 717 w 3373"/>
                <a:gd name="T93" fmla="*/ 1057 h 2146"/>
                <a:gd name="T94" fmla="*/ 805 w 3373"/>
                <a:gd name="T95" fmla="*/ 1102 h 2146"/>
                <a:gd name="T96" fmla="*/ 1008 w 3373"/>
                <a:gd name="T97" fmla="*/ 1136 h 2146"/>
                <a:gd name="T98" fmla="*/ 1212 w 3373"/>
                <a:gd name="T99" fmla="*/ 1142 h 2146"/>
                <a:gd name="T100" fmla="*/ 1360 w 3373"/>
                <a:gd name="T101" fmla="*/ 1143 h 2146"/>
                <a:gd name="T102" fmla="*/ 1470 w 3373"/>
                <a:gd name="T103" fmla="*/ 1141 h 2146"/>
                <a:gd name="T104" fmla="*/ 1696 w 3373"/>
                <a:gd name="T105" fmla="*/ 1137 h 2146"/>
                <a:gd name="T106" fmla="*/ 1919 w 3373"/>
                <a:gd name="T107" fmla="*/ 1147 h 2146"/>
                <a:gd name="T108" fmla="*/ 2137 w 3373"/>
                <a:gd name="T109" fmla="*/ 1179 h 2146"/>
                <a:gd name="T110" fmla="*/ 2350 w 3373"/>
                <a:gd name="T111" fmla="*/ 1233 h 2146"/>
                <a:gd name="T112" fmla="*/ 2557 w 3373"/>
                <a:gd name="T113" fmla="*/ 1309 h 2146"/>
                <a:gd name="T114" fmla="*/ 2759 w 3373"/>
                <a:gd name="T115" fmla="*/ 1411 h 2146"/>
                <a:gd name="T116" fmla="*/ 2952 w 3373"/>
                <a:gd name="T117" fmla="*/ 1546 h 2146"/>
                <a:gd name="T118" fmla="*/ 3131 w 3373"/>
                <a:gd name="T119" fmla="*/ 1722 h 2146"/>
                <a:gd name="T120" fmla="*/ 3225 w 3373"/>
                <a:gd name="T121" fmla="*/ 1851 h 2146"/>
                <a:gd name="T122" fmla="*/ 3338 w 3373"/>
                <a:gd name="T123" fmla="*/ 2097 h 2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373" h="2146">
                  <a:moveTo>
                    <a:pt x="3365" y="2116"/>
                  </a:moveTo>
                  <a:cubicBezTo>
                    <a:pt x="3363" y="2109"/>
                    <a:pt x="3361" y="2102"/>
                    <a:pt x="3359" y="2095"/>
                  </a:cubicBezTo>
                  <a:cubicBezTo>
                    <a:pt x="3355" y="2083"/>
                    <a:pt x="3351" y="2070"/>
                    <a:pt x="3347" y="2058"/>
                  </a:cubicBezTo>
                  <a:cubicBezTo>
                    <a:pt x="3340" y="2041"/>
                    <a:pt x="3334" y="2023"/>
                    <a:pt x="3327" y="2006"/>
                  </a:cubicBezTo>
                  <a:cubicBezTo>
                    <a:pt x="3321" y="1993"/>
                    <a:pt x="3315" y="1980"/>
                    <a:pt x="3309" y="1967"/>
                  </a:cubicBezTo>
                  <a:cubicBezTo>
                    <a:pt x="3308" y="1964"/>
                    <a:pt x="3307" y="1961"/>
                    <a:pt x="3306" y="1959"/>
                  </a:cubicBezTo>
                  <a:cubicBezTo>
                    <a:pt x="3299" y="1944"/>
                    <a:pt x="3291" y="1930"/>
                    <a:pt x="3284" y="1915"/>
                  </a:cubicBezTo>
                  <a:cubicBezTo>
                    <a:pt x="3276" y="1902"/>
                    <a:pt x="3269" y="1888"/>
                    <a:pt x="3261" y="1875"/>
                  </a:cubicBezTo>
                  <a:cubicBezTo>
                    <a:pt x="3255" y="1865"/>
                    <a:pt x="3250" y="1855"/>
                    <a:pt x="3244" y="1846"/>
                  </a:cubicBezTo>
                  <a:cubicBezTo>
                    <a:pt x="3242" y="1843"/>
                    <a:pt x="3240" y="1840"/>
                    <a:pt x="3238" y="1837"/>
                  </a:cubicBezTo>
                  <a:cubicBezTo>
                    <a:pt x="3234" y="1830"/>
                    <a:pt x="3229" y="1824"/>
                    <a:pt x="3225" y="1817"/>
                  </a:cubicBezTo>
                  <a:cubicBezTo>
                    <a:pt x="3221" y="1812"/>
                    <a:pt x="3218" y="1807"/>
                    <a:pt x="3214" y="1801"/>
                  </a:cubicBezTo>
                  <a:cubicBezTo>
                    <a:pt x="3211" y="1797"/>
                    <a:pt x="3208" y="1793"/>
                    <a:pt x="3205" y="1789"/>
                  </a:cubicBezTo>
                  <a:cubicBezTo>
                    <a:pt x="3200" y="1782"/>
                    <a:pt x="3195" y="1775"/>
                    <a:pt x="3190" y="1768"/>
                  </a:cubicBezTo>
                  <a:cubicBezTo>
                    <a:pt x="3188" y="1766"/>
                    <a:pt x="3186" y="1763"/>
                    <a:pt x="3185" y="1761"/>
                  </a:cubicBezTo>
                  <a:cubicBezTo>
                    <a:pt x="3178" y="1753"/>
                    <a:pt x="3172" y="1744"/>
                    <a:pt x="3165" y="1736"/>
                  </a:cubicBezTo>
                  <a:cubicBezTo>
                    <a:pt x="3165" y="1735"/>
                    <a:pt x="3164" y="1735"/>
                    <a:pt x="3164" y="1734"/>
                  </a:cubicBezTo>
                  <a:cubicBezTo>
                    <a:pt x="3156" y="1724"/>
                    <a:pt x="3148" y="1715"/>
                    <a:pt x="3140" y="1706"/>
                  </a:cubicBezTo>
                  <a:cubicBezTo>
                    <a:pt x="3132" y="1696"/>
                    <a:pt x="3123" y="1686"/>
                    <a:pt x="3115" y="1677"/>
                  </a:cubicBezTo>
                  <a:cubicBezTo>
                    <a:pt x="3106" y="1667"/>
                    <a:pt x="3098" y="1658"/>
                    <a:pt x="3089" y="1649"/>
                  </a:cubicBezTo>
                  <a:cubicBezTo>
                    <a:pt x="3083" y="1643"/>
                    <a:pt x="3078" y="1638"/>
                    <a:pt x="3072" y="1632"/>
                  </a:cubicBezTo>
                  <a:cubicBezTo>
                    <a:pt x="3071" y="1631"/>
                    <a:pt x="3070" y="1630"/>
                    <a:pt x="3070" y="1630"/>
                  </a:cubicBezTo>
                  <a:cubicBezTo>
                    <a:pt x="3069" y="1629"/>
                    <a:pt x="3068" y="1628"/>
                    <a:pt x="3068" y="1628"/>
                  </a:cubicBezTo>
                  <a:cubicBezTo>
                    <a:pt x="3065" y="1625"/>
                    <a:pt x="3062" y="1622"/>
                    <a:pt x="3059" y="1619"/>
                  </a:cubicBezTo>
                  <a:cubicBezTo>
                    <a:pt x="3050" y="1610"/>
                    <a:pt x="3041" y="1602"/>
                    <a:pt x="3033" y="1594"/>
                  </a:cubicBezTo>
                  <a:cubicBezTo>
                    <a:pt x="3024" y="1586"/>
                    <a:pt x="3015" y="1578"/>
                    <a:pt x="3006" y="1570"/>
                  </a:cubicBezTo>
                  <a:cubicBezTo>
                    <a:pt x="2997" y="1562"/>
                    <a:pt x="2988" y="1554"/>
                    <a:pt x="2979" y="1547"/>
                  </a:cubicBezTo>
                  <a:cubicBezTo>
                    <a:pt x="2975" y="1543"/>
                    <a:pt x="2971" y="1539"/>
                    <a:pt x="2966" y="1535"/>
                  </a:cubicBezTo>
                  <a:cubicBezTo>
                    <a:pt x="2962" y="1532"/>
                    <a:pt x="2957" y="1528"/>
                    <a:pt x="2952" y="1524"/>
                  </a:cubicBezTo>
                  <a:cubicBezTo>
                    <a:pt x="2943" y="1517"/>
                    <a:pt x="2934" y="1510"/>
                    <a:pt x="2925" y="1503"/>
                  </a:cubicBezTo>
                  <a:cubicBezTo>
                    <a:pt x="2916" y="1496"/>
                    <a:pt x="2907" y="1489"/>
                    <a:pt x="2898" y="1483"/>
                  </a:cubicBezTo>
                  <a:cubicBezTo>
                    <a:pt x="2889" y="1476"/>
                    <a:pt x="2880" y="1469"/>
                    <a:pt x="2870" y="1463"/>
                  </a:cubicBezTo>
                  <a:cubicBezTo>
                    <a:pt x="2866" y="1460"/>
                    <a:pt x="2861" y="1456"/>
                    <a:pt x="2856" y="1453"/>
                  </a:cubicBezTo>
                  <a:cubicBezTo>
                    <a:pt x="2852" y="1450"/>
                    <a:pt x="2847" y="1447"/>
                    <a:pt x="2843" y="1444"/>
                  </a:cubicBezTo>
                  <a:cubicBezTo>
                    <a:pt x="2833" y="1438"/>
                    <a:pt x="2824" y="1432"/>
                    <a:pt x="2815" y="1426"/>
                  </a:cubicBezTo>
                  <a:cubicBezTo>
                    <a:pt x="2805" y="1420"/>
                    <a:pt x="2796" y="1414"/>
                    <a:pt x="2787" y="1408"/>
                  </a:cubicBezTo>
                  <a:cubicBezTo>
                    <a:pt x="2777" y="1402"/>
                    <a:pt x="2768" y="1397"/>
                    <a:pt x="2758" y="1391"/>
                  </a:cubicBezTo>
                  <a:cubicBezTo>
                    <a:pt x="2752" y="1388"/>
                    <a:pt x="2746" y="1384"/>
                    <a:pt x="2740" y="1380"/>
                  </a:cubicBezTo>
                  <a:cubicBezTo>
                    <a:pt x="2737" y="1378"/>
                    <a:pt x="2733" y="1377"/>
                    <a:pt x="2730" y="1375"/>
                  </a:cubicBezTo>
                  <a:cubicBezTo>
                    <a:pt x="2721" y="1370"/>
                    <a:pt x="2711" y="1364"/>
                    <a:pt x="2702" y="1359"/>
                  </a:cubicBezTo>
                  <a:cubicBezTo>
                    <a:pt x="2692" y="1354"/>
                    <a:pt x="2682" y="1349"/>
                    <a:pt x="2673" y="1344"/>
                  </a:cubicBezTo>
                  <a:cubicBezTo>
                    <a:pt x="2663" y="1339"/>
                    <a:pt x="2654" y="1334"/>
                    <a:pt x="2644" y="1330"/>
                  </a:cubicBezTo>
                  <a:cubicBezTo>
                    <a:pt x="2635" y="1325"/>
                    <a:pt x="2625" y="1320"/>
                    <a:pt x="2615" y="1316"/>
                  </a:cubicBezTo>
                  <a:cubicBezTo>
                    <a:pt x="2606" y="1311"/>
                    <a:pt x="2596" y="1307"/>
                    <a:pt x="2586" y="1302"/>
                  </a:cubicBezTo>
                  <a:cubicBezTo>
                    <a:pt x="2576" y="1298"/>
                    <a:pt x="2567" y="1294"/>
                    <a:pt x="2557" y="1290"/>
                  </a:cubicBezTo>
                  <a:cubicBezTo>
                    <a:pt x="2547" y="1285"/>
                    <a:pt x="2537" y="1281"/>
                    <a:pt x="2528" y="1277"/>
                  </a:cubicBezTo>
                  <a:cubicBezTo>
                    <a:pt x="2518" y="1273"/>
                    <a:pt x="2508" y="1269"/>
                    <a:pt x="2498" y="1266"/>
                  </a:cubicBezTo>
                  <a:cubicBezTo>
                    <a:pt x="2496" y="1265"/>
                    <a:pt x="2494" y="1264"/>
                    <a:pt x="2492" y="1263"/>
                  </a:cubicBezTo>
                  <a:cubicBezTo>
                    <a:pt x="2484" y="1260"/>
                    <a:pt x="2476" y="1257"/>
                    <a:pt x="2469" y="1254"/>
                  </a:cubicBezTo>
                  <a:cubicBezTo>
                    <a:pt x="2459" y="1251"/>
                    <a:pt x="2449" y="1247"/>
                    <a:pt x="2439" y="1244"/>
                  </a:cubicBezTo>
                  <a:cubicBezTo>
                    <a:pt x="2429" y="1240"/>
                    <a:pt x="2419" y="1237"/>
                    <a:pt x="2409" y="1233"/>
                  </a:cubicBezTo>
                  <a:cubicBezTo>
                    <a:pt x="2399" y="1230"/>
                    <a:pt x="2389" y="1227"/>
                    <a:pt x="2379" y="1223"/>
                  </a:cubicBezTo>
                  <a:cubicBezTo>
                    <a:pt x="2369" y="1220"/>
                    <a:pt x="2359" y="1217"/>
                    <a:pt x="2349" y="1214"/>
                  </a:cubicBezTo>
                  <a:cubicBezTo>
                    <a:pt x="2339" y="1211"/>
                    <a:pt x="2329" y="1208"/>
                    <a:pt x="2319" y="1205"/>
                  </a:cubicBezTo>
                  <a:cubicBezTo>
                    <a:pt x="2309" y="1202"/>
                    <a:pt x="2299" y="1200"/>
                    <a:pt x="2289" y="1197"/>
                  </a:cubicBezTo>
                  <a:cubicBezTo>
                    <a:pt x="2279" y="1194"/>
                    <a:pt x="2269" y="1191"/>
                    <a:pt x="2259" y="1189"/>
                  </a:cubicBezTo>
                  <a:cubicBezTo>
                    <a:pt x="2249" y="1186"/>
                    <a:pt x="2240" y="1184"/>
                    <a:pt x="2230" y="1182"/>
                  </a:cubicBezTo>
                  <a:cubicBezTo>
                    <a:pt x="2230" y="1182"/>
                    <a:pt x="2229" y="1181"/>
                    <a:pt x="2228" y="1181"/>
                  </a:cubicBezTo>
                  <a:cubicBezTo>
                    <a:pt x="2218" y="1179"/>
                    <a:pt x="2208" y="1176"/>
                    <a:pt x="2198" y="1174"/>
                  </a:cubicBezTo>
                  <a:cubicBezTo>
                    <a:pt x="2188" y="1172"/>
                    <a:pt x="2177" y="1170"/>
                    <a:pt x="2167" y="1168"/>
                  </a:cubicBezTo>
                  <a:cubicBezTo>
                    <a:pt x="2157" y="1165"/>
                    <a:pt x="2147" y="1163"/>
                    <a:pt x="2136" y="1161"/>
                  </a:cubicBezTo>
                  <a:cubicBezTo>
                    <a:pt x="2126" y="1159"/>
                    <a:pt x="2116" y="1157"/>
                    <a:pt x="2106" y="1156"/>
                  </a:cubicBezTo>
                  <a:cubicBezTo>
                    <a:pt x="2095" y="1154"/>
                    <a:pt x="2085" y="1152"/>
                    <a:pt x="2075" y="1150"/>
                  </a:cubicBezTo>
                  <a:cubicBezTo>
                    <a:pt x="2064" y="1149"/>
                    <a:pt x="2054" y="1147"/>
                    <a:pt x="2044" y="1145"/>
                  </a:cubicBezTo>
                  <a:cubicBezTo>
                    <a:pt x="2033" y="1144"/>
                    <a:pt x="2023" y="1142"/>
                    <a:pt x="2012" y="1141"/>
                  </a:cubicBezTo>
                  <a:cubicBezTo>
                    <a:pt x="2002" y="1139"/>
                    <a:pt x="1992" y="1138"/>
                    <a:pt x="1981" y="1137"/>
                  </a:cubicBezTo>
                  <a:cubicBezTo>
                    <a:pt x="1974" y="1136"/>
                    <a:pt x="1968" y="1135"/>
                    <a:pt x="1961" y="1134"/>
                  </a:cubicBezTo>
                  <a:cubicBezTo>
                    <a:pt x="1957" y="1134"/>
                    <a:pt x="1953" y="1134"/>
                    <a:pt x="1950" y="1133"/>
                  </a:cubicBezTo>
                  <a:cubicBezTo>
                    <a:pt x="1939" y="1132"/>
                    <a:pt x="1929" y="1131"/>
                    <a:pt x="1918" y="1130"/>
                  </a:cubicBezTo>
                  <a:cubicBezTo>
                    <a:pt x="1908" y="1129"/>
                    <a:pt x="1897" y="1128"/>
                    <a:pt x="1887" y="1127"/>
                  </a:cubicBezTo>
                  <a:cubicBezTo>
                    <a:pt x="1876" y="1126"/>
                    <a:pt x="1866" y="1125"/>
                    <a:pt x="1855" y="1125"/>
                  </a:cubicBezTo>
                  <a:cubicBezTo>
                    <a:pt x="1845" y="1124"/>
                    <a:pt x="1835" y="1123"/>
                    <a:pt x="1824" y="1123"/>
                  </a:cubicBezTo>
                  <a:cubicBezTo>
                    <a:pt x="1824" y="1123"/>
                    <a:pt x="1824" y="1123"/>
                    <a:pt x="1823" y="1123"/>
                  </a:cubicBezTo>
                  <a:cubicBezTo>
                    <a:pt x="1813" y="1122"/>
                    <a:pt x="1802" y="1122"/>
                    <a:pt x="1792" y="1121"/>
                  </a:cubicBezTo>
                  <a:cubicBezTo>
                    <a:pt x="1781" y="1121"/>
                    <a:pt x="1770" y="1121"/>
                    <a:pt x="1760" y="1120"/>
                  </a:cubicBezTo>
                  <a:cubicBezTo>
                    <a:pt x="1749" y="1120"/>
                    <a:pt x="1738" y="1120"/>
                    <a:pt x="1727" y="1120"/>
                  </a:cubicBezTo>
                  <a:cubicBezTo>
                    <a:pt x="1717" y="1120"/>
                    <a:pt x="1706" y="1120"/>
                    <a:pt x="1695" y="1120"/>
                  </a:cubicBezTo>
                  <a:cubicBezTo>
                    <a:pt x="1693" y="1120"/>
                    <a:pt x="1690" y="1120"/>
                    <a:pt x="1687" y="1120"/>
                  </a:cubicBezTo>
                  <a:cubicBezTo>
                    <a:pt x="1663" y="1120"/>
                    <a:pt x="1663" y="1120"/>
                    <a:pt x="1663" y="1120"/>
                  </a:cubicBezTo>
                  <a:cubicBezTo>
                    <a:pt x="1631" y="1121"/>
                    <a:pt x="1631" y="1121"/>
                    <a:pt x="1631" y="1121"/>
                  </a:cubicBezTo>
                  <a:cubicBezTo>
                    <a:pt x="1598" y="1121"/>
                    <a:pt x="1598" y="1121"/>
                    <a:pt x="1598" y="1121"/>
                  </a:cubicBezTo>
                  <a:cubicBezTo>
                    <a:pt x="1566" y="1122"/>
                    <a:pt x="1566" y="1122"/>
                    <a:pt x="1566" y="1122"/>
                  </a:cubicBezTo>
                  <a:cubicBezTo>
                    <a:pt x="1534" y="1123"/>
                    <a:pt x="1534" y="1123"/>
                    <a:pt x="1534" y="1123"/>
                  </a:cubicBezTo>
                  <a:cubicBezTo>
                    <a:pt x="1501" y="1123"/>
                    <a:pt x="1501" y="1123"/>
                    <a:pt x="1501" y="1123"/>
                  </a:cubicBezTo>
                  <a:cubicBezTo>
                    <a:pt x="1469" y="1124"/>
                    <a:pt x="1469" y="1124"/>
                    <a:pt x="1469" y="1124"/>
                  </a:cubicBezTo>
                  <a:cubicBezTo>
                    <a:pt x="1437" y="1125"/>
                    <a:pt x="1437" y="1125"/>
                    <a:pt x="1437" y="1125"/>
                  </a:cubicBezTo>
                  <a:cubicBezTo>
                    <a:pt x="1414" y="1125"/>
                    <a:pt x="1414" y="1125"/>
                    <a:pt x="1414" y="1125"/>
                  </a:cubicBezTo>
                  <a:cubicBezTo>
                    <a:pt x="1404" y="1125"/>
                    <a:pt x="1404" y="1125"/>
                    <a:pt x="1404" y="1125"/>
                  </a:cubicBezTo>
                  <a:cubicBezTo>
                    <a:pt x="1380" y="1126"/>
                    <a:pt x="1380" y="1126"/>
                    <a:pt x="1380" y="1126"/>
                  </a:cubicBezTo>
                  <a:cubicBezTo>
                    <a:pt x="1372" y="1126"/>
                    <a:pt x="1372" y="1126"/>
                    <a:pt x="1372" y="1126"/>
                  </a:cubicBezTo>
                  <a:cubicBezTo>
                    <a:pt x="1363" y="1126"/>
                    <a:pt x="1363" y="1126"/>
                    <a:pt x="1363" y="1126"/>
                  </a:cubicBezTo>
                  <a:cubicBezTo>
                    <a:pt x="1359" y="1126"/>
                    <a:pt x="1359" y="1126"/>
                    <a:pt x="1359" y="1126"/>
                  </a:cubicBezTo>
                  <a:cubicBezTo>
                    <a:pt x="1357" y="1126"/>
                    <a:pt x="1357" y="1126"/>
                    <a:pt x="1357" y="1126"/>
                  </a:cubicBezTo>
                  <a:cubicBezTo>
                    <a:pt x="1354" y="1126"/>
                    <a:pt x="1354" y="1126"/>
                    <a:pt x="1354" y="1126"/>
                  </a:cubicBezTo>
                  <a:cubicBezTo>
                    <a:pt x="1346" y="1126"/>
                    <a:pt x="1346" y="1126"/>
                    <a:pt x="1346" y="1126"/>
                  </a:cubicBezTo>
                  <a:cubicBezTo>
                    <a:pt x="1344" y="1126"/>
                    <a:pt x="1342" y="1126"/>
                    <a:pt x="1340" y="1126"/>
                  </a:cubicBezTo>
                  <a:cubicBezTo>
                    <a:pt x="1329" y="1126"/>
                    <a:pt x="1318" y="1126"/>
                    <a:pt x="1307" y="1126"/>
                  </a:cubicBezTo>
                  <a:cubicBezTo>
                    <a:pt x="1297" y="1126"/>
                    <a:pt x="1287" y="1126"/>
                    <a:pt x="1277" y="1126"/>
                  </a:cubicBezTo>
                  <a:cubicBezTo>
                    <a:pt x="1277" y="1126"/>
                    <a:pt x="1276" y="1126"/>
                    <a:pt x="1275" y="1126"/>
                  </a:cubicBezTo>
                  <a:cubicBezTo>
                    <a:pt x="1264" y="1126"/>
                    <a:pt x="1254" y="1126"/>
                    <a:pt x="1243" y="1126"/>
                  </a:cubicBezTo>
                  <a:cubicBezTo>
                    <a:pt x="1232" y="1126"/>
                    <a:pt x="1221" y="1126"/>
                    <a:pt x="1211" y="1126"/>
                  </a:cubicBezTo>
                  <a:cubicBezTo>
                    <a:pt x="1200" y="1126"/>
                    <a:pt x="1189" y="1126"/>
                    <a:pt x="1178" y="1126"/>
                  </a:cubicBezTo>
                  <a:cubicBezTo>
                    <a:pt x="1168" y="1126"/>
                    <a:pt x="1157" y="1126"/>
                    <a:pt x="1146" y="1126"/>
                  </a:cubicBezTo>
                  <a:cubicBezTo>
                    <a:pt x="1145" y="1126"/>
                    <a:pt x="1143" y="1126"/>
                    <a:pt x="1141" y="1126"/>
                  </a:cubicBezTo>
                  <a:cubicBezTo>
                    <a:pt x="1132" y="1126"/>
                    <a:pt x="1123" y="1126"/>
                    <a:pt x="1114" y="1125"/>
                  </a:cubicBezTo>
                  <a:cubicBezTo>
                    <a:pt x="1104" y="1125"/>
                    <a:pt x="1093" y="1125"/>
                    <a:pt x="1082" y="1125"/>
                  </a:cubicBezTo>
                  <a:cubicBezTo>
                    <a:pt x="1072" y="1124"/>
                    <a:pt x="1061" y="1124"/>
                    <a:pt x="1050" y="1123"/>
                  </a:cubicBezTo>
                  <a:cubicBezTo>
                    <a:pt x="1040" y="1123"/>
                    <a:pt x="1029" y="1122"/>
                    <a:pt x="1019" y="1122"/>
                  </a:cubicBezTo>
                  <a:cubicBezTo>
                    <a:pt x="1014" y="1121"/>
                    <a:pt x="1009" y="1121"/>
                    <a:pt x="1005" y="1121"/>
                  </a:cubicBezTo>
                  <a:cubicBezTo>
                    <a:pt x="999" y="1120"/>
                    <a:pt x="993" y="1120"/>
                    <a:pt x="987" y="1119"/>
                  </a:cubicBezTo>
                  <a:cubicBezTo>
                    <a:pt x="976" y="1118"/>
                    <a:pt x="966" y="1117"/>
                    <a:pt x="955" y="1116"/>
                  </a:cubicBezTo>
                  <a:cubicBezTo>
                    <a:pt x="945" y="1115"/>
                    <a:pt x="934" y="1114"/>
                    <a:pt x="924" y="1113"/>
                  </a:cubicBezTo>
                  <a:cubicBezTo>
                    <a:pt x="914" y="1111"/>
                    <a:pt x="903" y="1110"/>
                    <a:pt x="893" y="1108"/>
                  </a:cubicBezTo>
                  <a:cubicBezTo>
                    <a:pt x="885" y="1107"/>
                    <a:pt x="878" y="1105"/>
                    <a:pt x="870" y="1104"/>
                  </a:cubicBezTo>
                  <a:cubicBezTo>
                    <a:pt x="867" y="1103"/>
                    <a:pt x="865" y="1103"/>
                    <a:pt x="862" y="1102"/>
                  </a:cubicBezTo>
                  <a:cubicBezTo>
                    <a:pt x="852" y="1100"/>
                    <a:pt x="842" y="1097"/>
                    <a:pt x="832" y="1095"/>
                  </a:cubicBezTo>
                  <a:cubicBezTo>
                    <a:pt x="823" y="1092"/>
                    <a:pt x="814" y="1090"/>
                    <a:pt x="805" y="1087"/>
                  </a:cubicBezTo>
                  <a:cubicBezTo>
                    <a:pt x="804" y="1087"/>
                    <a:pt x="803" y="1086"/>
                    <a:pt x="802" y="1086"/>
                  </a:cubicBezTo>
                  <a:cubicBezTo>
                    <a:pt x="792" y="1082"/>
                    <a:pt x="782" y="1079"/>
                    <a:pt x="772" y="1075"/>
                  </a:cubicBezTo>
                  <a:cubicBezTo>
                    <a:pt x="762" y="1070"/>
                    <a:pt x="752" y="1066"/>
                    <a:pt x="743" y="1060"/>
                  </a:cubicBezTo>
                  <a:cubicBezTo>
                    <a:pt x="743" y="1060"/>
                    <a:pt x="743" y="1060"/>
                    <a:pt x="743" y="1060"/>
                  </a:cubicBezTo>
                  <a:cubicBezTo>
                    <a:pt x="741" y="1059"/>
                    <a:pt x="738" y="1058"/>
                    <a:pt x="736" y="1056"/>
                  </a:cubicBezTo>
                  <a:cubicBezTo>
                    <a:pt x="734" y="1055"/>
                    <a:pt x="731" y="1053"/>
                    <a:pt x="729" y="1052"/>
                  </a:cubicBezTo>
                  <a:cubicBezTo>
                    <a:pt x="722" y="1047"/>
                    <a:pt x="722" y="1047"/>
                    <a:pt x="722" y="1047"/>
                  </a:cubicBezTo>
                  <a:cubicBezTo>
                    <a:pt x="720" y="1045"/>
                    <a:pt x="718" y="1043"/>
                    <a:pt x="715" y="1042"/>
                  </a:cubicBezTo>
                  <a:cubicBezTo>
                    <a:pt x="715" y="1042"/>
                    <a:pt x="715" y="1042"/>
                    <a:pt x="715" y="1042"/>
                  </a:cubicBezTo>
                  <a:cubicBezTo>
                    <a:pt x="712" y="1039"/>
                    <a:pt x="712" y="1039"/>
                    <a:pt x="712" y="1039"/>
                  </a:cubicBezTo>
                  <a:cubicBezTo>
                    <a:pt x="709" y="1036"/>
                    <a:pt x="709" y="1036"/>
                    <a:pt x="709" y="1036"/>
                  </a:cubicBezTo>
                  <a:cubicBezTo>
                    <a:pt x="704" y="1032"/>
                    <a:pt x="704" y="1032"/>
                    <a:pt x="704" y="1032"/>
                  </a:cubicBezTo>
                  <a:cubicBezTo>
                    <a:pt x="703" y="1031"/>
                    <a:pt x="702" y="1030"/>
                    <a:pt x="701" y="1029"/>
                  </a:cubicBezTo>
                  <a:cubicBezTo>
                    <a:pt x="700" y="1027"/>
                    <a:pt x="698" y="1025"/>
                    <a:pt x="696" y="1023"/>
                  </a:cubicBezTo>
                  <a:cubicBezTo>
                    <a:pt x="695" y="1022"/>
                    <a:pt x="694" y="1020"/>
                    <a:pt x="693" y="1019"/>
                  </a:cubicBezTo>
                  <a:cubicBezTo>
                    <a:pt x="684" y="1007"/>
                    <a:pt x="676" y="993"/>
                    <a:pt x="671" y="978"/>
                  </a:cubicBezTo>
                  <a:cubicBezTo>
                    <a:pt x="670" y="973"/>
                    <a:pt x="668" y="969"/>
                    <a:pt x="667" y="964"/>
                  </a:cubicBezTo>
                  <a:cubicBezTo>
                    <a:pt x="662" y="943"/>
                    <a:pt x="663" y="920"/>
                    <a:pt x="669" y="899"/>
                  </a:cubicBezTo>
                  <a:cubicBezTo>
                    <a:pt x="671" y="894"/>
                    <a:pt x="673" y="889"/>
                    <a:pt x="675" y="884"/>
                  </a:cubicBezTo>
                  <a:cubicBezTo>
                    <a:pt x="676" y="882"/>
                    <a:pt x="677" y="879"/>
                    <a:pt x="678" y="877"/>
                  </a:cubicBezTo>
                  <a:cubicBezTo>
                    <a:pt x="683" y="869"/>
                    <a:pt x="683" y="869"/>
                    <a:pt x="683" y="869"/>
                  </a:cubicBezTo>
                  <a:cubicBezTo>
                    <a:pt x="688" y="860"/>
                    <a:pt x="695" y="852"/>
                    <a:pt x="703" y="844"/>
                  </a:cubicBezTo>
                  <a:cubicBezTo>
                    <a:pt x="703" y="844"/>
                    <a:pt x="703" y="844"/>
                    <a:pt x="703" y="844"/>
                  </a:cubicBezTo>
                  <a:cubicBezTo>
                    <a:pt x="711" y="836"/>
                    <a:pt x="719" y="829"/>
                    <a:pt x="728" y="822"/>
                  </a:cubicBezTo>
                  <a:cubicBezTo>
                    <a:pt x="733" y="819"/>
                    <a:pt x="737" y="816"/>
                    <a:pt x="742" y="813"/>
                  </a:cubicBezTo>
                  <a:cubicBezTo>
                    <a:pt x="747" y="810"/>
                    <a:pt x="752" y="807"/>
                    <a:pt x="756" y="804"/>
                  </a:cubicBezTo>
                  <a:cubicBezTo>
                    <a:pt x="764" y="800"/>
                    <a:pt x="772" y="796"/>
                    <a:pt x="779" y="792"/>
                  </a:cubicBezTo>
                  <a:cubicBezTo>
                    <a:pt x="791" y="786"/>
                    <a:pt x="803" y="780"/>
                    <a:pt x="815" y="775"/>
                  </a:cubicBezTo>
                  <a:cubicBezTo>
                    <a:pt x="816" y="775"/>
                    <a:pt x="817" y="775"/>
                    <a:pt x="817" y="774"/>
                  </a:cubicBezTo>
                  <a:cubicBezTo>
                    <a:pt x="828" y="770"/>
                    <a:pt x="840" y="765"/>
                    <a:pt x="851" y="761"/>
                  </a:cubicBezTo>
                  <a:cubicBezTo>
                    <a:pt x="863" y="757"/>
                    <a:pt x="874" y="753"/>
                    <a:pt x="886" y="749"/>
                  </a:cubicBezTo>
                  <a:cubicBezTo>
                    <a:pt x="898" y="745"/>
                    <a:pt x="909" y="741"/>
                    <a:pt x="921" y="738"/>
                  </a:cubicBezTo>
                  <a:cubicBezTo>
                    <a:pt x="929" y="735"/>
                    <a:pt x="938" y="733"/>
                    <a:pt x="946" y="730"/>
                  </a:cubicBezTo>
                  <a:cubicBezTo>
                    <a:pt x="949" y="730"/>
                    <a:pt x="952" y="729"/>
                    <a:pt x="955" y="728"/>
                  </a:cubicBezTo>
                  <a:cubicBezTo>
                    <a:pt x="967" y="725"/>
                    <a:pt x="978" y="721"/>
                    <a:pt x="990" y="718"/>
                  </a:cubicBezTo>
                  <a:cubicBezTo>
                    <a:pt x="1001" y="715"/>
                    <a:pt x="1013" y="712"/>
                    <a:pt x="1024" y="710"/>
                  </a:cubicBezTo>
                  <a:cubicBezTo>
                    <a:pt x="1036" y="707"/>
                    <a:pt x="1047" y="704"/>
                    <a:pt x="1058" y="701"/>
                  </a:cubicBezTo>
                  <a:cubicBezTo>
                    <a:pt x="1065" y="699"/>
                    <a:pt x="1071" y="698"/>
                    <a:pt x="1078" y="696"/>
                  </a:cubicBezTo>
                  <a:cubicBezTo>
                    <a:pt x="1083" y="695"/>
                    <a:pt x="1088" y="694"/>
                    <a:pt x="1093" y="693"/>
                  </a:cubicBezTo>
                  <a:cubicBezTo>
                    <a:pt x="1104" y="690"/>
                    <a:pt x="1115" y="687"/>
                    <a:pt x="1127" y="684"/>
                  </a:cubicBezTo>
                  <a:cubicBezTo>
                    <a:pt x="1133" y="683"/>
                    <a:pt x="1138" y="682"/>
                    <a:pt x="1144" y="680"/>
                  </a:cubicBezTo>
                  <a:cubicBezTo>
                    <a:pt x="1150" y="679"/>
                    <a:pt x="1155" y="677"/>
                    <a:pt x="1161" y="676"/>
                  </a:cubicBezTo>
                  <a:cubicBezTo>
                    <a:pt x="1173" y="673"/>
                    <a:pt x="1184" y="669"/>
                    <a:pt x="1196" y="666"/>
                  </a:cubicBezTo>
                  <a:cubicBezTo>
                    <a:pt x="1200" y="665"/>
                    <a:pt x="1205" y="663"/>
                    <a:pt x="1210" y="662"/>
                  </a:cubicBezTo>
                  <a:cubicBezTo>
                    <a:pt x="1217" y="660"/>
                    <a:pt x="1224" y="658"/>
                    <a:pt x="1230" y="655"/>
                  </a:cubicBezTo>
                  <a:cubicBezTo>
                    <a:pt x="1242" y="652"/>
                    <a:pt x="1254" y="648"/>
                    <a:pt x="1265" y="643"/>
                  </a:cubicBezTo>
                  <a:cubicBezTo>
                    <a:pt x="1277" y="639"/>
                    <a:pt x="1289" y="634"/>
                    <a:pt x="1301" y="629"/>
                  </a:cubicBezTo>
                  <a:cubicBezTo>
                    <a:pt x="1313" y="624"/>
                    <a:pt x="1325" y="619"/>
                    <a:pt x="1337" y="613"/>
                  </a:cubicBezTo>
                  <a:cubicBezTo>
                    <a:pt x="1337" y="612"/>
                    <a:pt x="1338" y="612"/>
                    <a:pt x="1338" y="612"/>
                  </a:cubicBezTo>
                  <a:cubicBezTo>
                    <a:pt x="1350" y="606"/>
                    <a:pt x="1362" y="599"/>
                    <a:pt x="1374" y="592"/>
                  </a:cubicBezTo>
                  <a:cubicBezTo>
                    <a:pt x="1382" y="587"/>
                    <a:pt x="1390" y="582"/>
                    <a:pt x="1397" y="576"/>
                  </a:cubicBezTo>
                  <a:cubicBezTo>
                    <a:pt x="1403" y="572"/>
                    <a:pt x="1408" y="568"/>
                    <a:pt x="1413" y="564"/>
                  </a:cubicBezTo>
                  <a:cubicBezTo>
                    <a:pt x="1426" y="554"/>
                    <a:pt x="1437" y="542"/>
                    <a:pt x="1448" y="529"/>
                  </a:cubicBezTo>
                  <a:cubicBezTo>
                    <a:pt x="1451" y="526"/>
                    <a:pt x="1453" y="523"/>
                    <a:pt x="1456" y="519"/>
                  </a:cubicBezTo>
                  <a:cubicBezTo>
                    <a:pt x="1460" y="513"/>
                    <a:pt x="1464" y="507"/>
                    <a:pt x="1468" y="501"/>
                  </a:cubicBezTo>
                  <a:cubicBezTo>
                    <a:pt x="1469" y="498"/>
                    <a:pt x="1471" y="496"/>
                    <a:pt x="1472" y="493"/>
                  </a:cubicBezTo>
                  <a:cubicBezTo>
                    <a:pt x="1473" y="490"/>
                    <a:pt x="1475" y="488"/>
                    <a:pt x="1476" y="485"/>
                  </a:cubicBezTo>
                  <a:cubicBezTo>
                    <a:pt x="1479" y="477"/>
                    <a:pt x="1479" y="477"/>
                    <a:pt x="1479" y="477"/>
                  </a:cubicBezTo>
                  <a:cubicBezTo>
                    <a:pt x="1480" y="474"/>
                    <a:pt x="1481" y="472"/>
                    <a:pt x="1482" y="469"/>
                  </a:cubicBezTo>
                  <a:cubicBezTo>
                    <a:pt x="1490" y="447"/>
                    <a:pt x="1495" y="424"/>
                    <a:pt x="1494" y="401"/>
                  </a:cubicBezTo>
                  <a:cubicBezTo>
                    <a:pt x="1494" y="400"/>
                    <a:pt x="1494" y="400"/>
                    <a:pt x="1494" y="400"/>
                  </a:cubicBezTo>
                  <a:cubicBezTo>
                    <a:pt x="1494" y="400"/>
                    <a:pt x="1494" y="400"/>
                    <a:pt x="1494" y="400"/>
                  </a:cubicBezTo>
                  <a:cubicBezTo>
                    <a:pt x="1493" y="392"/>
                    <a:pt x="1496" y="396"/>
                    <a:pt x="1491" y="376"/>
                  </a:cubicBezTo>
                  <a:cubicBezTo>
                    <a:pt x="1487" y="358"/>
                    <a:pt x="1477" y="343"/>
                    <a:pt x="1469" y="327"/>
                  </a:cubicBezTo>
                  <a:cubicBezTo>
                    <a:pt x="1463" y="316"/>
                    <a:pt x="1456" y="305"/>
                    <a:pt x="1448" y="295"/>
                  </a:cubicBezTo>
                  <a:cubicBezTo>
                    <a:pt x="1447" y="293"/>
                    <a:pt x="1446" y="292"/>
                    <a:pt x="1445" y="291"/>
                  </a:cubicBezTo>
                  <a:cubicBezTo>
                    <a:pt x="1437" y="281"/>
                    <a:pt x="1429" y="271"/>
                    <a:pt x="1420" y="262"/>
                  </a:cubicBezTo>
                  <a:cubicBezTo>
                    <a:pt x="1420" y="262"/>
                    <a:pt x="1419" y="262"/>
                    <a:pt x="1419" y="262"/>
                  </a:cubicBezTo>
                  <a:cubicBezTo>
                    <a:pt x="1418" y="261"/>
                    <a:pt x="1417" y="260"/>
                    <a:pt x="1416" y="258"/>
                  </a:cubicBezTo>
                  <a:cubicBezTo>
                    <a:pt x="1407" y="250"/>
                    <a:pt x="1398" y="243"/>
                    <a:pt x="1389" y="236"/>
                  </a:cubicBezTo>
                  <a:cubicBezTo>
                    <a:pt x="1380" y="229"/>
                    <a:pt x="1371" y="222"/>
                    <a:pt x="1361" y="217"/>
                  </a:cubicBezTo>
                  <a:cubicBezTo>
                    <a:pt x="1360" y="216"/>
                    <a:pt x="1359" y="215"/>
                    <a:pt x="1358" y="215"/>
                  </a:cubicBezTo>
                  <a:cubicBezTo>
                    <a:pt x="1350" y="210"/>
                    <a:pt x="1341" y="205"/>
                    <a:pt x="1333" y="200"/>
                  </a:cubicBezTo>
                  <a:cubicBezTo>
                    <a:pt x="1323" y="195"/>
                    <a:pt x="1314" y="190"/>
                    <a:pt x="1304" y="186"/>
                  </a:cubicBezTo>
                  <a:cubicBezTo>
                    <a:pt x="1294" y="182"/>
                    <a:pt x="1285" y="177"/>
                    <a:pt x="1275" y="173"/>
                  </a:cubicBezTo>
                  <a:cubicBezTo>
                    <a:pt x="1268" y="171"/>
                    <a:pt x="1262" y="168"/>
                    <a:pt x="1255" y="166"/>
                  </a:cubicBezTo>
                  <a:cubicBezTo>
                    <a:pt x="1252" y="165"/>
                    <a:pt x="1248" y="163"/>
                    <a:pt x="1245" y="162"/>
                  </a:cubicBezTo>
                  <a:cubicBezTo>
                    <a:pt x="1235" y="159"/>
                    <a:pt x="1225" y="155"/>
                    <a:pt x="1215" y="152"/>
                  </a:cubicBezTo>
                  <a:cubicBezTo>
                    <a:pt x="1205" y="149"/>
                    <a:pt x="1195" y="146"/>
                    <a:pt x="1185" y="143"/>
                  </a:cubicBezTo>
                  <a:cubicBezTo>
                    <a:pt x="1175" y="140"/>
                    <a:pt x="1165" y="137"/>
                    <a:pt x="1155" y="135"/>
                  </a:cubicBezTo>
                  <a:cubicBezTo>
                    <a:pt x="1152" y="134"/>
                    <a:pt x="1149" y="133"/>
                    <a:pt x="1146" y="132"/>
                  </a:cubicBezTo>
                  <a:cubicBezTo>
                    <a:pt x="1139" y="130"/>
                    <a:pt x="1132" y="128"/>
                    <a:pt x="1125" y="127"/>
                  </a:cubicBezTo>
                  <a:cubicBezTo>
                    <a:pt x="1115" y="124"/>
                    <a:pt x="1104" y="121"/>
                    <a:pt x="1094" y="119"/>
                  </a:cubicBezTo>
                  <a:cubicBezTo>
                    <a:pt x="1093" y="118"/>
                    <a:pt x="1092" y="118"/>
                    <a:pt x="1091" y="118"/>
                  </a:cubicBezTo>
                  <a:cubicBezTo>
                    <a:pt x="1064" y="111"/>
                    <a:pt x="1064" y="111"/>
                    <a:pt x="1064" y="111"/>
                  </a:cubicBezTo>
                  <a:cubicBezTo>
                    <a:pt x="1036" y="104"/>
                    <a:pt x="1036" y="104"/>
                    <a:pt x="1036" y="104"/>
                  </a:cubicBezTo>
                  <a:cubicBezTo>
                    <a:pt x="1034" y="103"/>
                    <a:pt x="1034" y="103"/>
                    <a:pt x="1034" y="103"/>
                  </a:cubicBezTo>
                  <a:cubicBezTo>
                    <a:pt x="1029" y="102"/>
                    <a:pt x="1029" y="102"/>
                    <a:pt x="1029" y="102"/>
                  </a:cubicBezTo>
                  <a:cubicBezTo>
                    <a:pt x="1025" y="101"/>
                    <a:pt x="1025" y="101"/>
                    <a:pt x="1025" y="101"/>
                  </a:cubicBezTo>
                  <a:cubicBezTo>
                    <a:pt x="1024" y="101"/>
                    <a:pt x="1023" y="100"/>
                    <a:pt x="1022" y="100"/>
                  </a:cubicBezTo>
                  <a:cubicBezTo>
                    <a:pt x="1008" y="98"/>
                    <a:pt x="1008" y="98"/>
                    <a:pt x="1008" y="98"/>
                  </a:cubicBezTo>
                  <a:cubicBezTo>
                    <a:pt x="1006" y="97"/>
                    <a:pt x="1005" y="97"/>
                    <a:pt x="1003" y="97"/>
                  </a:cubicBezTo>
                  <a:cubicBezTo>
                    <a:pt x="995" y="95"/>
                    <a:pt x="987" y="94"/>
                    <a:pt x="980" y="92"/>
                  </a:cubicBezTo>
                  <a:cubicBezTo>
                    <a:pt x="977" y="92"/>
                    <a:pt x="975" y="91"/>
                    <a:pt x="972" y="91"/>
                  </a:cubicBezTo>
                  <a:cubicBezTo>
                    <a:pt x="962" y="89"/>
                    <a:pt x="951" y="87"/>
                    <a:pt x="941" y="86"/>
                  </a:cubicBezTo>
                  <a:cubicBezTo>
                    <a:pt x="935" y="85"/>
                    <a:pt x="929" y="84"/>
                    <a:pt x="923" y="83"/>
                  </a:cubicBezTo>
                  <a:cubicBezTo>
                    <a:pt x="919" y="82"/>
                    <a:pt x="915" y="81"/>
                    <a:pt x="910" y="81"/>
                  </a:cubicBezTo>
                  <a:cubicBezTo>
                    <a:pt x="900" y="79"/>
                    <a:pt x="889" y="78"/>
                    <a:pt x="879" y="76"/>
                  </a:cubicBezTo>
                  <a:cubicBezTo>
                    <a:pt x="869" y="75"/>
                    <a:pt x="858" y="73"/>
                    <a:pt x="848" y="72"/>
                  </a:cubicBezTo>
                  <a:cubicBezTo>
                    <a:pt x="837" y="70"/>
                    <a:pt x="827" y="69"/>
                    <a:pt x="817" y="67"/>
                  </a:cubicBezTo>
                  <a:cubicBezTo>
                    <a:pt x="806" y="66"/>
                    <a:pt x="796" y="65"/>
                    <a:pt x="785" y="63"/>
                  </a:cubicBezTo>
                  <a:cubicBezTo>
                    <a:pt x="775" y="62"/>
                    <a:pt x="765" y="61"/>
                    <a:pt x="754" y="59"/>
                  </a:cubicBezTo>
                  <a:cubicBezTo>
                    <a:pt x="744" y="58"/>
                    <a:pt x="733" y="57"/>
                    <a:pt x="723" y="56"/>
                  </a:cubicBezTo>
                  <a:cubicBezTo>
                    <a:pt x="714" y="55"/>
                    <a:pt x="706" y="54"/>
                    <a:pt x="698" y="53"/>
                  </a:cubicBezTo>
                  <a:cubicBezTo>
                    <a:pt x="691" y="52"/>
                    <a:pt x="691" y="52"/>
                    <a:pt x="691" y="52"/>
                  </a:cubicBezTo>
                  <a:cubicBezTo>
                    <a:pt x="660" y="48"/>
                    <a:pt x="660" y="48"/>
                    <a:pt x="660" y="48"/>
                  </a:cubicBezTo>
                  <a:cubicBezTo>
                    <a:pt x="629" y="45"/>
                    <a:pt x="629" y="45"/>
                    <a:pt x="629" y="45"/>
                  </a:cubicBezTo>
                  <a:cubicBezTo>
                    <a:pt x="597" y="41"/>
                    <a:pt x="597" y="41"/>
                    <a:pt x="597" y="41"/>
                  </a:cubicBezTo>
                  <a:cubicBezTo>
                    <a:pt x="566" y="37"/>
                    <a:pt x="566" y="37"/>
                    <a:pt x="566" y="37"/>
                  </a:cubicBezTo>
                  <a:cubicBezTo>
                    <a:pt x="535" y="34"/>
                    <a:pt x="535" y="34"/>
                    <a:pt x="535" y="34"/>
                  </a:cubicBezTo>
                  <a:cubicBezTo>
                    <a:pt x="503" y="30"/>
                    <a:pt x="503" y="30"/>
                    <a:pt x="503" y="30"/>
                  </a:cubicBezTo>
                  <a:cubicBezTo>
                    <a:pt x="472" y="27"/>
                    <a:pt x="472" y="27"/>
                    <a:pt x="472" y="27"/>
                  </a:cubicBezTo>
                  <a:cubicBezTo>
                    <a:pt x="471" y="26"/>
                    <a:pt x="471" y="26"/>
                    <a:pt x="471" y="26"/>
                  </a:cubicBezTo>
                  <a:cubicBezTo>
                    <a:pt x="461" y="25"/>
                    <a:pt x="451" y="24"/>
                    <a:pt x="441" y="23"/>
                  </a:cubicBezTo>
                  <a:cubicBezTo>
                    <a:pt x="430" y="22"/>
                    <a:pt x="420" y="21"/>
                    <a:pt x="409" y="20"/>
                  </a:cubicBezTo>
                  <a:cubicBezTo>
                    <a:pt x="399" y="19"/>
                    <a:pt x="388" y="18"/>
                    <a:pt x="378" y="17"/>
                  </a:cubicBezTo>
                  <a:cubicBezTo>
                    <a:pt x="367" y="16"/>
                    <a:pt x="357" y="15"/>
                    <a:pt x="346" y="14"/>
                  </a:cubicBezTo>
                  <a:cubicBezTo>
                    <a:pt x="336" y="13"/>
                    <a:pt x="325" y="12"/>
                    <a:pt x="315" y="11"/>
                  </a:cubicBezTo>
                  <a:cubicBezTo>
                    <a:pt x="304" y="10"/>
                    <a:pt x="294" y="9"/>
                    <a:pt x="283" y="9"/>
                  </a:cubicBezTo>
                  <a:cubicBezTo>
                    <a:pt x="272" y="8"/>
                    <a:pt x="262" y="7"/>
                    <a:pt x="251" y="6"/>
                  </a:cubicBezTo>
                  <a:cubicBezTo>
                    <a:pt x="249" y="6"/>
                    <a:pt x="247" y="6"/>
                    <a:pt x="244" y="6"/>
                  </a:cubicBezTo>
                  <a:cubicBezTo>
                    <a:pt x="236" y="5"/>
                    <a:pt x="228" y="5"/>
                    <a:pt x="220" y="4"/>
                  </a:cubicBezTo>
                  <a:cubicBezTo>
                    <a:pt x="209" y="4"/>
                    <a:pt x="198" y="3"/>
                    <a:pt x="188" y="3"/>
                  </a:cubicBezTo>
                  <a:cubicBezTo>
                    <a:pt x="177" y="2"/>
                    <a:pt x="167" y="2"/>
                    <a:pt x="156" y="1"/>
                  </a:cubicBezTo>
                  <a:cubicBezTo>
                    <a:pt x="147" y="1"/>
                    <a:pt x="139" y="1"/>
                    <a:pt x="131" y="1"/>
                  </a:cubicBezTo>
                  <a:cubicBezTo>
                    <a:pt x="128" y="1"/>
                    <a:pt x="126" y="0"/>
                    <a:pt x="124" y="0"/>
                  </a:cubicBezTo>
                  <a:cubicBezTo>
                    <a:pt x="117" y="0"/>
                    <a:pt x="109" y="0"/>
                    <a:pt x="102" y="0"/>
                  </a:cubicBezTo>
                  <a:cubicBezTo>
                    <a:pt x="92" y="0"/>
                    <a:pt x="92" y="0"/>
                    <a:pt x="92" y="0"/>
                  </a:cubicBezTo>
                  <a:cubicBezTo>
                    <a:pt x="74" y="0"/>
                    <a:pt x="74" y="0"/>
                    <a:pt x="74" y="0"/>
                  </a:cubicBezTo>
                  <a:cubicBezTo>
                    <a:pt x="60" y="0"/>
                    <a:pt x="60" y="0"/>
                    <a:pt x="60" y="0"/>
                  </a:cubicBezTo>
                  <a:cubicBezTo>
                    <a:pt x="45" y="0"/>
                    <a:pt x="45" y="0"/>
                    <a:pt x="45" y="0"/>
                  </a:cubicBezTo>
                  <a:cubicBezTo>
                    <a:pt x="39" y="0"/>
                    <a:pt x="33" y="0"/>
                    <a:pt x="27" y="0"/>
                  </a:cubicBezTo>
                  <a:cubicBezTo>
                    <a:pt x="24" y="1"/>
                    <a:pt x="20" y="1"/>
                    <a:pt x="17" y="1"/>
                  </a:cubicBezTo>
                  <a:cubicBezTo>
                    <a:pt x="11" y="1"/>
                    <a:pt x="6" y="1"/>
                    <a:pt x="0" y="2"/>
                  </a:cubicBezTo>
                  <a:cubicBezTo>
                    <a:pt x="0" y="10"/>
                    <a:pt x="0" y="10"/>
                    <a:pt x="0" y="10"/>
                  </a:cubicBezTo>
                  <a:cubicBezTo>
                    <a:pt x="7" y="10"/>
                    <a:pt x="14" y="10"/>
                    <a:pt x="21" y="10"/>
                  </a:cubicBezTo>
                  <a:cubicBezTo>
                    <a:pt x="24" y="9"/>
                    <a:pt x="27" y="9"/>
                    <a:pt x="30" y="9"/>
                  </a:cubicBezTo>
                  <a:cubicBezTo>
                    <a:pt x="36" y="9"/>
                    <a:pt x="43" y="9"/>
                    <a:pt x="49" y="9"/>
                  </a:cubicBezTo>
                  <a:cubicBezTo>
                    <a:pt x="62" y="9"/>
                    <a:pt x="62" y="9"/>
                    <a:pt x="62" y="9"/>
                  </a:cubicBezTo>
                  <a:cubicBezTo>
                    <a:pt x="78" y="9"/>
                    <a:pt x="78" y="9"/>
                    <a:pt x="78" y="9"/>
                  </a:cubicBezTo>
                  <a:cubicBezTo>
                    <a:pt x="95" y="9"/>
                    <a:pt x="95" y="9"/>
                    <a:pt x="95" y="9"/>
                  </a:cubicBezTo>
                  <a:cubicBezTo>
                    <a:pt x="106" y="9"/>
                    <a:pt x="106" y="9"/>
                    <a:pt x="106" y="9"/>
                  </a:cubicBezTo>
                  <a:cubicBezTo>
                    <a:pt x="113" y="9"/>
                    <a:pt x="120" y="9"/>
                    <a:pt x="127" y="9"/>
                  </a:cubicBezTo>
                  <a:cubicBezTo>
                    <a:pt x="129" y="9"/>
                    <a:pt x="132" y="9"/>
                    <a:pt x="134" y="10"/>
                  </a:cubicBezTo>
                  <a:cubicBezTo>
                    <a:pt x="143" y="10"/>
                    <a:pt x="151" y="10"/>
                    <a:pt x="159" y="10"/>
                  </a:cubicBezTo>
                  <a:cubicBezTo>
                    <a:pt x="169" y="11"/>
                    <a:pt x="180" y="11"/>
                    <a:pt x="191" y="12"/>
                  </a:cubicBezTo>
                  <a:cubicBezTo>
                    <a:pt x="201" y="12"/>
                    <a:pt x="212" y="13"/>
                    <a:pt x="222" y="14"/>
                  </a:cubicBezTo>
                  <a:cubicBezTo>
                    <a:pt x="231" y="14"/>
                    <a:pt x="240" y="15"/>
                    <a:pt x="248" y="15"/>
                  </a:cubicBezTo>
                  <a:cubicBezTo>
                    <a:pt x="250" y="15"/>
                    <a:pt x="252" y="15"/>
                    <a:pt x="254" y="16"/>
                  </a:cubicBezTo>
                  <a:cubicBezTo>
                    <a:pt x="265" y="16"/>
                    <a:pt x="275" y="17"/>
                    <a:pt x="286" y="18"/>
                  </a:cubicBezTo>
                  <a:cubicBezTo>
                    <a:pt x="296" y="19"/>
                    <a:pt x="307" y="20"/>
                    <a:pt x="317" y="20"/>
                  </a:cubicBezTo>
                  <a:cubicBezTo>
                    <a:pt x="328" y="21"/>
                    <a:pt x="338" y="22"/>
                    <a:pt x="349" y="23"/>
                  </a:cubicBezTo>
                  <a:cubicBezTo>
                    <a:pt x="359" y="24"/>
                    <a:pt x="370" y="25"/>
                    <a:pt x="380" y="26"/>
                  </a:cubicBezTo>
                  <a:cubicBezTo>
                    <a:pt x="391" y="27"/>
                    <a:pt x="401" y="28"/>
                    <a:pt x="412" y="29"/>
                  </a:cubicBezTo>
                  <a:cubicBezTo>
                    <a:pt x="422" y="30"/>
                    <a:pt x="433" y="32"/>
                    <a:pt x="443" y="33"/>
                  </a:cubicBezTo>
                  <a:cubicBezTo>
                    <a:pt x="454" y="34"/>
                    <a:pt x="464" y="35"/>
                    <a:pt x="475" y="36"/>
                  </a:cubicBezTo>
                  <a:cubicBezTo>
                    <a:pt x="475" y="36"/>
                    <a:pt x="475" y="36"/>
                    <a:pt x="475" y="36"/>
                  </a:cubicBezTo>
                  <a:cubicBezTo>
                    <a:pt x="506" y="40"/>
                    <a:pt x="506" y="40"/>
                    <a:pt x="506" y="40"/>
                  </a:cubicBezTo>
                  <a:cubicBezTo>
                    <a:pt x="537" y="44"/>
                    <a:pt x="537" y="44"/>
                    <a:pt x="537" y="44"/>
                  </a:cubicBezTo>
                  <a:cubicBezTo>
                    <a:pt x="569" y="47"/>
                    <a:pt x="569" y="47"/>
                    <a:pt x="569" y="47"/>
                  </a:cubicBezTo>
                  <a:cubicBezTo>
                    <a:pt x="600" y="51"/>
                    <a:pt x="600" y="51"/>
                    <a:pt x="600" y="51"/>
                  </a:cubicBezTo>
                  <a:cubicBezTo>
                    <a:pt x="631" y="55"/>
                    <a:pt x="631" y="55"/>
                    <a:pt x="631" y="55"/>
                  </a:cubicBezTo>
                  <a:cubicBezTo>
                    <a:pt x="663" y="58"/>
                    <a:pt x="663" y="58"/>
                    <a:pt x="663" y="58"/>
                  </a:cubicBezTo>
                  <a:cubicBezTo>
                    <a:pt x="694" y="62"/>
                    <a:pt x="694" y="62"/>
                    <a:pt x="694" y="62"/>
                  </a:cubicBezTo>
                  <a:cubicBezTo>
                    <a:pt x="701" y="63"/>
                    <a:pt x="701" y="63"/>
                    <a:pt x="701" y="63"/>
                  </a:cubicBezTo>
                  <a:cubicBezTo>
                    <a:pt x="709" y="64"/>
                    <a:pt x="717" y="65"/>
                    <a:pt x="725" y="66"/>
                  </a:cubicBezTo>
                  <a:cubicBezTo>
                    <a:pt x="736" y="67"/>
                    <a:pt x="746" y="68"/>
                    <a:pt x="757" y="70"/>
                  </a:cubicBezTo>
                  <a:cubicBezTo>
                    <a:pt x="767" y="71"/>
                    <a:pt x="777" y="72"/>
                    <a:pt x="788" y="74"/>
                  </a:cubicBezTo>
                  <a:cubicBezTo>
                    <a:pt x="798" y="75"/>
                    <a:pt x="809" y="76"/>
                    <a:pt x="819" y="78"/>
                  </a:cubicBezTo>
                  <a:cubicBezTo>
                    <a:pt x="830" y="79"/>
                    <a:pt x="840" y="81"/>
                    <a:pt x="850" y="82"/>
                  </a:cubicBezTo>
                  <a:cubicBezTo>
                    <a:pt x="861" y="84"/>
                    <a:pt x="871" y="85"/>
                    <a:pt x="881" y="87"/>
                  </a:cubicBezTo>
                  <a:cubicBezTo>
                    <a:pt x="892" y="88"/>
                    <a:pt x="902" y="90"/>
                    <a:pt x="913" y="91"/>
                  </a:cubicBezTo>
                  <a:cubicBezTo>
                    <a:pt x="917" y="92"/>
                    <a:pt x="922" y="93"/>
                    <a:pt x="926" y="94"/>
                  </a:cubicBezTo>
                  <a:cubicBezTo>
                    <a:pt x="932" y="94"/>
                    <a:pt x="938" y="95"/>
                    <a:pt x="944" y="96"/>
                  </a:cubicBezTo>
                  <a:cubicBezTo>
                    <a:pt x="954" y="98"/>
                    <a:pt x="964" y="100"/>
                    <a:pt x="974" y="102"/>
                  </a:cubicBezTo>
                  <a:cubicBezTo>
                    <a:pt x="977" y="102"/>
                    <a:pt x="980" y="103"/>
                    <a:pt x="982" y="103"/>
                  </a:cubicBezTo>
                  <a:cubicBezTo>
                    <a:pt x="990" y="105"/>
                    <a:pt x="998" y="106"/>
                    <a:pt x="1005" y="107"/>
                  </a:cubicBezTo>
                  <a:cubicBezTo>
                    <a:pt x="1007" y="108"/>
                    <a:pt x="1009" y="108"/>
                    <a:pt x="1010" y="108"/>
                  </a:cubicBezTo>
                  <a:cubicBezTo>
                    <a:pt x="1024" y="111"/>
                    <a:pt x="1024" y="111"/>
                    <a:pt x="1024" y="111"/>
                  </a:cubicBezTo>
                  <a:cubicBezTo>
                    <a:pt x="1025" y="111"/>
                    <a:pt x="1027" y="112"/>
                    <a:pt x="1028" y="112"/>
                  </a:cubicBezTo>
                  <a:cubicBezTo>
                    <a:pt x="1031" y="113"/>
                    <a:pt x="1031" y="113"/>
                    <a:pt x="1031" y="113"/>
                  </a:cubicBezTo>
                  <a:cubicBezTo>
                    <a:pt x="1036" y="114"/>
                    <a:pt x="1036" y="114"/>
                    <a:pt x="1036" y="114"/>
                  </a:cubicBezTo>
                  <a:cubicBezTo>
                    <a:pt x="1038" y="114"/>
                    <a:pt x="1038" y="114"/>
                    <a:pt x="1038" y="114"/>
                  </a:cubicBezTo>
                  <a:cubicBezTo>
                    <a:pt x="1066" y="122"/>
                    <a:pt x="1066" y="122"/>
                    <a:pt x="1066" y="122"/>
                  </a:cubicBezTo>
                  <a:cubicBezTo>
                    <a:pt x="1093" y="129"/>
                    <a:pt x="1093" y="129"/>
                    <a:pt x="1093" y="129"/>
                  </a:cubicBezTo>
                  <a:cubicBezTo>
                    <a:pt x="1094" y="129"/>
                    <a:pt x="1095" y="129"/>
                    <a:pt x="1097" y="130"/>
                  </a:cubicBezTo>
                  <a:cubicBezTo>
                    <a:pt x="1107" y="132"/>
                    <a:pt x="1117" y="135"/>
                    <a:pt x="1127" y="138"/>
                  </a:cubicBezTo>
                  <a:cubicBezTo>
                    <a:pt x="1134" y="139"/>
                    <a:pt x="1141" y="141"/>
                    <a:pt x="1148" y="143"/>
                  </a:cubicBezTo>
                  <a:cubicBezTo>
                    <a:pt x="1151" y="144"/>
                    <a:pt x="1154" y="145"/>
                    <a:pt x="1157" y="146"/>
                  </a:cubicBezTo>
                  <a:cubicBezTo>
                    <a:pt x="1167" y="148"/>
                    <a:pt x="1177" y="151"/>
                    <a:pt x="1188" y="154"/>
                  </a:cubicBezTo>
                  <a:cubicBezTo>
                    <a:pt x="1198" y="157"/>
                    <a:pt x="1208" y="160"/>
                    <a:pt x="1218" y="164"/>
                  </a:cubicBezTo>
                  <a:cubicBezTo>
                    <a:pt x="1228" y="167"/>
                    <a:pt x="1237" y="170"/>
                    <a:pt x="1247" y="174"/>
                  </a:cubicBezTo>
                  <a:cubicBezTo>
                    <a:pt x="1250" y="175"/>
                    <a:pt x="1253" y="176"/>
                    <a:pt x="1256" y="177"/>
                  </a:cubicBezTo>
                  <a:cubicBezTo>
                    <a:pt x="1263" y="179"/>
                    <a:pt x="1270" y="182"/>
                    <a:pt x="1277" y="185"/>
                  </a:cubicBezTo>
                  <a:cubicBezTo>
                    <a:pt x="1287" y="189"/>
                    <a:pt x="1297" y="193"/>
                    <a:pt x="1306" y="198"/>
                  </a:cubicBezTo>
                  <a:cubicBezTo>
                    <a:pt x="1316" y="202"/>
                    <a:pt x="1326" y="207"/>
                    <a:pt x="1335" y="212"/>
                  </a:cubicBezTo>
                  <a:cubicBezTo>
                    <a:pt x="1343" y="216"/>
                    <a:pt x="1351" y="221"/>
                    <a:pt x="1358" y="225"/>
                  </a:cubicBezTo>
                  <a:cubicBezTo>
                    <a:pt x="1360" y="226"/>
                    <a:pt x="1362" y="228"/>
                    <a:pt x="1363" y="229"/>
                  </a:cubicBezTo>
                  <a:cubicBezTo>
                    <a:pt x="1373" y="235"/>
                    <a:pt x="1382" y="241"/>
                    <a:pt x="1391" y="248"/>
                  </a:cubicBezTo>
                  <a:cubicBezTo>
                    <a:pt x="1399" y="254"/>
                    <a:pt x="1406" y="261"/>
                    <a:pt x="1414" y="268"/>
                  </a:cubicBezTo>
                  <a:cubicBezTo>
                    <a:pt x="1422" y="276"/>
                    <a:pt x="1431" y="286"/>
                    <a:pt x="1438" y="296"/>
                  </a:cubicBezTo>
                  <a:cubicBezTo>
                    <a:pt x="1438" y="296"/>
                    <a:pt x="1439" y="296"/>
                    <a:pt x="1439" y="297"/>
                  </a:cubicBezTo>
                  <a:cubicBezTo>
                    <a:pt x="1448" y="309"/>
                    <a:pt x="1455" y="322"/>
                    <a:pt x="1462" y="335"/>
                  </a:cubicBezTo>
                  <a:cubicBezTo>
                    <a:pt x="1470" y="353"/>
                    <a:pt x="1477" y="372"/>
                    <a:pt x="1481" y="391"/>
                  </a:cubicBezTo>
                  <a:cubicBezTo>
                    <a:pt x="1481" y="393"/>
                    <a:pt x="1482" y="398"/>
                    <a:pt x="1482" y="399"/>
                  </a:cubicBezTo>
                  <a:cubicBezTo>
                    <a:pt x="1482" y="422"/>
                    <a:pt x="1478" y="441"/>
                    <a:pt x="1470" y="462"/>
                  </a:cubicBezTo>
                  <a:cubicBezTo>
                    <a:pt x="1469" y="465"/>
                    <a:pt x="1468" y="467"/>
                    <a:pt x="1467" y="470"/>
                  </a:cubicBezTo>
                  <a:cubicBezTo>
                    <a:pt x="1464" y="478"/>
                    <a:pt x="1464" y="478"/>
                    <a:pt x="1464" y="478"/>
                  </a:cubicBezTo>
                  <a:cubicBezTo>
                    <a:pt x="1463" y="480"/>
                    <a:pt x="1462" y="483"/>
                    <a:pt x="1460" y="485"/>
                  </a:cubicBezTo>
                  <a:cubicBezTo>
                    <a:pt x="1459" y="487"/>
                    <a:pt x="1458" y="489"/>
                    <a:pt x="1457" y="490"/>
                  </a:cubicBezTo>
                  <a:cubicBezTo>
                    <a:pt x="1457" y="491"/>
                    <a:pt x="1457" y="492"/>
                    <a:pt x="1456" y="492"/>
                  </a:cubicBezTo>
                  <a:cubicBezTo>
                    <a:pt x="1451" y="502"/>
                    <a:pt x="1444" y="511"/>
                    <a:pt x="1437" y="520"/>
                  </a:cubicBezTo>
                  <a:cubicBezTo>
                    <a:pt x="1430" y="529"/>
                    <a:pt x="1421" y="538"/>
                    <a:pt x="1412" y="546"/>
                  </a:cubicBezTo>
                  <a:cubicBezTo>
                    <a:pt x="1405" y="553"/>
                    <a:pt x="1396" y="559"/>
                    <a:pt x="1388" y="565"/>
                  </a:cubicBezTo>
                  <a:cubicBezTo>
                    <a:pt x="1383" y="569"/>
                    <a:pt x="1378" y="572"/>
                    <a:pt x="1373" y="575"/>
                  </a:cubicBezTo>
                  <a:cubicBezTo>
                    <a:pt x="1361" y="583"/>
                    <a:pt x="1348" y="590"/>
                    <a:pt x="1336" y="597"/>
                  </a:cubicBezTo>
                  <a:cubicBezTo>
                    <a:pt x="1334" y="598"/>
                    <a:pt x="1332" y="599"/>
                    <a:pt x="1330" y="600"/>
                  </a:cubicBezTo>
                  <a:cubicBezTo>
                    <a:pt x="1320" y="605"/>
                    <a:pt x="1310" y="610"/>
                    <a:pt x="1299" y="614"/>
                  </a:cubicBezTo>
                  <a:cubicBezTo>
                    <a:pt x="1288" y="619"/>
                    <a:pt x="1276" y="624"/>
                    <a:pt x="1264" y="629"/>
                  </a:cubicBezTo>
                  <a:cubicBezTo>
                    <a:pt x="1252" y="633"/>
                    <a:pt x="1240" y="637"/>
                    <a:pt x="1229" y="641"/>
                  </a:cubicBezTo>
                  <a:cubicBezTo>
                    <a:pt x="1220" y="644"/>
                    <a:pt x="1212" y="646"/>
                    <a:pt x="1204" y="649"/>
                  </a:cubicBezTo>
                  <a:cubicBezTo>
                    <a:pt x="1200" y="650"/>
                    <a:pt x="1197" y="651"/>
                    <a:pt x="1194" y="652"/>
                  </a:cubicBezTo>
                  <a:cubicBezTo>
                    <a:pt x="1182" y="655"/>
                    <a:pt x="1171" y="658"/>
                    <a:pt x="1159" y="661"/>
                  </a:cubicBezTo>
                  <a:cubicBezTo>
                    <a:pt x="1152" y="663"/>
                    <a:pt x="1145" y="665"/>
                    <a:pt x="1138" y="667"/>
                  </a:cubicBezTo>
                  <a:cubicBezTo>
                    <a:pt x="1134" y="668"/>
                    <a:pt x="1129" y="669"/>
                    <a:pt x="1125" y="670"/>
                  </a:cubicBezTo>
                  <a:cubicBezTo>
                    <a:pt x="1114" y="673"/>
                    <a:pt x="1102" y="676"/>
                    <a:pt x="1091" y="678"/>
                  </a:cubicBezTo>
                  <a:cubicBezTo>
                    <a:pt x="1085" y="680"/>
                    <a:pt x="1078" y="681"/>
                    <a:pt x="1072" y="683"/>
                  </a:cubicBezTo>
                  <a:cubicBezTo>
                    <a:pt x="1067" y="684"/>
                    <a:pt x="1062" y="685"/>
                    <a:pt x="1057" y="687"/>
                  </a:cubicBezTo>
                  <a:cubicBezTo>
                    <a:pt x="1045" y="689"/>
                    <a:pt x="1034" y="692"/>
                    <a:pt x="1023" y="695"/>
                  </a:cubicBezTo>
                  <a:cubicBezTo>
                    <a:pt x="1011" y="698"/>
                    <a:pt x="1000" y="701"/>
                    <a:pt x="988" y="704"/>
                  </a:cubicBezTo>
                  <a:cubicBezTo>
                    <a:pt x="977" y="707"/>
                    <a:pt x="965" y="710"/>
                    <a:pt x="954" y="713"/>
                  </a:cubicBezTo>
                  <a:cubicBezTo>
                    <a:pt x="949" y="714"/>
                    <a:pt x="944" y="716"/>
                    <a:pt x="939" y="717"/>
                  </a:cubicBezTo>
                  <a:cubicBezTo>
                    <a:pt x="933" y="719"/>
                    <a:pt x="926" y="721"/>
                    <a:pt x="920" y="723"/>
                  </a:cubicBezTo>
                  <a:cubicBezTo>
                    <a:pt x="908" y="726"/>
                    <a:pt x="896" y="730"/>
                    <a:pt x="885" y="733"/>
                  </a:cubicBezTo>
                  <a:cubicBezTo>
                    <a:pt x="873" y="737"/>
                    <a:pt x="861" y="741"/>
                    <a:pt x="850" y="745"/>
                  </a:cubicBezTo>
                  <a:cubicBezTo>
                    <a:pt x="838" y="750"/>
                    <a:pt x="826" y="754"/>
                    <a:pt x="814" y="759"/>
                  </a:cubicBezTo>
                  <a:cubicBezTo>
                    <a:pt x="813" y="760"/>
                    <a:pt x="811" y="760"/>
                    <a:pt x="809" y="761"/>
                  </a:cubicBezTo>
                  <a:cubicBezTo>
                    <a:pt x="799" y="765"/>
                    <a:pt x="789" y="770"/>
                    <a:pt x="778" y="775"/>
                  </a:cubicBezTo>
                  <a:cubicBezTo>
                    <a:pt x="768" y="780"/>
                    <a:pt x="757" y="785"/>
                    <a:pt x="747" y="791"/>
                  </a:cubicBezTo>
                  <a:cubicBezTo>
                    <a:pt x="745" y="792"/>
                    <a:pt x="743" y="793"/>
                    <a:pt x="742" y="794"/>
                  </a:cubicBezTo>
                  <a:cubicBezTo>
                    <a:pt x="734" y="799"/>
                    <a:pt x="726" y="804"/>
                    <a:pt x="718" y="810"/>
                  </a:cubicBezTo>
                  <a:cubicBezTo>
                    <a:pt x="713" y="814"/>
                    <a:pt x="708" y="818"/>
                    <a:pt x="703" y="822"/>
                  </a:cubicBezTo>
                  <a:cubicBezTo>
                    <a:pt x="699" y="825"/>
                    <a:pt x="695" y="829"/>
                    <a:pt x="691" y="832"/>
                  </a:cubicBezTo>
                  <a:cubicBezTo>
                    <a:pt x="683" y="841"/>
                    <a:pt x="676" y="850"/>
                    <a:pt x="670" y="860"/>
                  </a:cubicBezTo>
                  <a:cubicBezTo>
                    <a:pt x="665" y="868"/>
                    <a:pt x="665" y="868"/>
                    <a:pt x="665" y="868"/>
                  </a:cubicBezTo>
                  <a:cubicBezTo>
                    <a:pt x="664" y="870"/>
                    <a:pt x="663" y="873"/>
                    <a:pt x="661" y="876"/>
                  </a:cubicBezTo>
                  <a:cubicBezTo>
                    <a:pt x="659" y="881"/>
                    <a:pt x="657" y="887"/>
                    <a:pt x="655" y="892"/>
                  </a:cubicBezTo>
                  <a:cubicBezTo>
                    <a:pt x="649" y="915"/>
                    <a:pt x="647" y="940"/>
                    <a:pt x="653" y="963"/>
                  </a:cubicBezTo>
                  <a:cubicBezTo>
                    <a:pt x="655" y="973"/>
                    <a:pt x="658" y="983"/>
                    <a:pt x="663" y="992"/>
                  </a:cubicBezTo>
                  <a:cubicBezTo>
                    <a:pt x="668" y="1004"/>
                    <a:pt x="675" y="1015"/>
                    <a:pt x="684" y="1026"/>
                  </a:cubicBezTo>
                  <a:cubicBezTo>
                    <a:pt x="684" y="1027"/>
                    <a:pt x="685" y="1028"/>
                    <a:pt x="686" y="1029"/>
                  </a:cubicBezTo>
                  <a:cubicBezTo>
                    <a:pt x="687" y="1030"/>
                    <a:pt x="688" y="1031"/>
                    <a:pt x="689" y="1032"/>
                  </a:cubicBezTo>
                  <a:cubicBezTo>
                    <a:pt x="691" y="1034"/>
                    <a:pt x="693" y="1037"/>
                    <a:pt x="695" y="1039"/>
                  </a:cubicBezTo>
                  <a:cubicBezTo>
                    <a:pt x="697" y="1040"/>
                    <a:pt x="697" y="1040"/>
                    <a:pt x="697" y="1040"/>
                  </a:cubicBezTo>
                  <a:cubicBezTo>
                    <a:pt x="697" y="1041"/>
                    <a:pt x="698" y="1042"/>
                    <a:pt x="699" y="1043"/>
                  </a:cubicBezTo>
                  <a:cubicBezTo>
                    <a:pt x="706" y="1049"/>
                    <a:pt x="706" y="1049"/>
                    <a:pt x="706" y="1049"/>
                  </a:cubicBezTo>
                  <a:cubicBezTo>
                    <a:pt x="709" y="1052"/>
                    <a:pt x="709" y="1052"/>
                    <a:pt x="709" y="1052"/>
                  </a:cubicBezTo>
                  <a:cubicBezTo>
                    <a:pt x="713" y="1054"/>
                    <a:pt x="713" y="1054"/>
                    <a:pt x="713" y="1054"/>
                  </a:cubicBezTo>
                  <a:cubicBezTo>
                    <a:pt x="714" y="1055"/>
                    <a:pt x="715" y="1056"/>
                    <a:pt x="717" y="1057"/>
                  </a:cubicBezTo>
                  <a:cubicBezTo>
                    <a:pt x="717" y="1058"/>
                    <a:pt x="718" y="1059"/>
                    <a:pt x="719" y="1060"/>
                  </a:cubicBezTo>
                  <a:cubicBezTo>
                    <a:pt x="727" y="1065"/>
                    <a:pt x="727" y="1065"/>
                    <a:pt x="727" y="1065"/>
                  </a:cubicBezTo>
                  <a:cubicBezTo>
                    <a:pt x="729" y="1067"/>
                    <a:pt x="732" y="1068"/>
                    <a:pt x="734" y="1070"/>
                  </a:cubicBezTo>
                  <a:cubicBezTo>
                    <a:pt x="737" y="1071"/>
                    <a:pt x="739" y="1073"/>
                    <a:pt x="742" y="1074"/>
                  </a:cubicBezTo>
                  <a:cubicBezTo>
                    <a:pt x="743" y="1075"/>
                    <a:pt x="744" y="1075"/>
                    <a:pt x="744" y="1076"/>
                  </a:cubicBezTo>
                  <a:cubicBezTo>
                    <a:pt x="754" y="1081"/>
                    <a:pt x="764" y="1086"/>
                    <a:pt x="773" y="1090"/>
                  </a:cubicBezTo>
                  <a:cubicBezTo>
                    <a:pt x="783" y="1094"/>
                    <a:pt x="793" y="1098"/>
                    <a:pt x="803" y="1101"/>
                  </a:cubicBezTo>
                  <a:cubicBezTo>
                    <a:pt x="804" y="1101"/>
                    <a:pt x="804" y="1101"/>
                    <a:pt x="805" y="1102"/>
                  </a:cubicBezTo>
                  <a:cubicBezTo>
                    <a:pt x="814" y="1105"/>
                    <a:pt x="824" y="1107"/>
                    <a:pt x="833" y="1110"/>
                  </a:cubicBezTo>
                  <a:cubicBezTo>
                    <a:pt x="843" y="1113"/>
                    <a:pt x="853" y="1115"/>
                    <a:pt x="863" y="1117"/>
                  </a:cubicBezTo>
                  <a:cubicBezTo>
                    <a:pt x="866" y="1118"/>
                    <a:pt x="869" y="1118"/>
                    <a:pt x="872" y="1119"/>
                  </a:cubicBezTo>
                  <a:cubicBezTo>
                    <a:pt x="879" y="1120"/>
                    <a:pt x="887" y="1122"/>
                    <a:pt x="894" y="1123"/>
                  </a:cubicBezTo>
                  <a:cubicBezTo>
                    <a:pt x="905" y="1125"/>
                    <a:pt x="915" y="1126"/>
                    <a:pt x="925" y="1128"/>
                  </a:cubicBezTo>
                  <a:cubicBezTo>
                    <a:pt x="936" y="1129"/>
                    <a:pt x="946" y="1131"/>
                    <a:pt x="957" y="1132"/>
                  </a:cubicBezTo>
                  <a:cubicBezTo>
                    <a:pt x="967" y="1133"/>
                    <a:pt x="978" y="1134"/>
                    <a:pt x="988" y="1135"/>
                  </a:cubicBezTo>
                  <a:cubicBezTo>
                    <a:pt x="995" y="1135"/>
                    <a:pt x="1001" y="1136"/>
                    <a:pt x="1008" y="1136"/>
                  </a:cubicBezTo>
                  <a:cubicBezTo>
                    <a:pt x="1012" y="1137"/>
                    <a:pt x="1016" y="1137"/>
                    <a:pt x="1020" y="1137"/>
                  </a:cubicBezTo>
                  <a:cubicBezTo>
                    <a:pt x="1030" y="1138"/>
                    <a:pt x="1041" y="1139"/>
                    <a:pt x="1052" y="1139"/>
                  </a:cubicBezTo>
                  <a:cubicBezTo>
                    <a:pt x="1062" y="1140"/>
                    <a:pt x="1073" y="1140"/>
                    <a:pt x="1083" y="1140"/>
                  </a:cubicBezTo>
                  <a:cubicBezTo>
                    <a:pt x="1094" y="1141"/>
                    <a:pt x="1105" y="1141"/>
                    <a:pt x="1115" y="1141"/>
                  </a:cubicBezTo>
                  <a:cubicBezTo>
                    <a:pt x="1125" y="1142"/>
                    <a:pt x="1135" y="1142"/>
                    <a:pt x="1145" y="1142"/>
                  </a:cubicBezTo>
                  <a:cubicBezTo>
                    <a:pt x="1146" y="1142"/>
                    <a:pt x="1147" y="1142"/>
                    <a:pt x="1147" y="1142"/>
                  </a:cubicBezTo>
                  <a:cubicBezTo>
                    <a:pt x="1158" y="1142"/>
                    <a:pt x="1169" y="1142"/>
                    <a:pt x="1180" y="1142"/>
                  </a:cubicBezTo>
                  <a:cubicBezTo>
                    <a:pt x="1190" y="1142"/>
                    <a:pt x="1201" y="1142"/>
                    <a:pt x="1212" y="1142"/>
                  </a:cubicBezTo>
                  <a:cubicBezTo>
                    <a:pt x="1223" y="1142"/>
                    <a:pt x="1233" y="1142"/>
                    <a:pt x="1244" y="1142"/>
                  </a:cubicBezTo>
                  <a:cubicBezTo>
                    <a:pt x="1255" y="1142"/>
                    <a:pt x="1265" y="1142"/>
                    <a:pt x="1276" y="1142"/>
                  </a:cubicBezTo>
                  <a:cubicBezTo>
                    <a:pt x="1278" y="1142"/>
                    <a:pt x="1280" y="1142"/>
                    <a:pt x="1282" y="1142"/>
                  </a:cubicBezTo>
                  <a:cubicBezTo>
                    <a:pt x="1291" y="1142"/>
                    <a:pt x="1299" y="1142"/>
                    <a:pt x="1308" y="1142"/>
                  </a:cubicBezTo>
                  <a:cubicBezTo>
                    <a:pt x="1319" y="1142"/>
                    <a:pt x="1330" y="1142"/>
                    <a:pt x="1341" y="1142"/>
                  </a:cubicBezTo>
                  <a:cubicBezTo>
                    <a:pt x="1344" y="1143"/>
                    <a:pt x="1347" y="1143"/>
                    <a:pt x="1350" y="1143"/>
                  </a:cubicBezTo>
                  <a:cubicBezTo>
                    <a:pt x="1358" y="1143"/>
                    <a:pt x="1358" y="1143"/>
                    <a:pt x="1358" y="1143"/>
                  </a:cubicBezTo>
                  <a:cubicBezTo>
                    <a:pt x="1360" y="1143"/>
                    <a:pt x="1360" y="1143"/>
                    <a:pt x="1360" y="1143"/>
                  </a:cubicBezTo>
                  <a:cubicBezTo>
                    <a:pt x="1363" y="1143"/>
                    <a:pt x="1363" y="1143"/>
                    <a:pt x="1363" y="1143"/>
                  </a:cubicBezTo>
                  <a:cubicBezTo>
                    <a:pt x="1367" y="1143"/>
                    <a:pt x="1367" y="1143"/>
                    <a:pt x="1367" y="1143"/>
                  </a:cubicBezTo>
                  <a:cubicBezTo>
                    <a:pt x="1373" y="1142"/>
                    <a:pt x="1373" y="1142"/>
                    <a:pt x="1373" y="1142"/>
                  </a:cubicBezTo>
                  <a:cubicBezTo>
                    <a:pt x="1384" y="1142"/>
                    <a:pt x="1384" y="1142"/>
                    <a:pt x="1384" y="1142"/>
                  </a:cubicBezTo>
                  <a:cubicBezTo>
                    <a:pt x="1405" y="1142"/>
                    <a:pt x="1405" y="1142"/>
                    <a:pt x="1405" y="1142"/>
                  </a:cubicBezTo>
                  <a:cubicBezTo>
                    <a:pt x="1418" y="1142"/>
                    <a:pt x="1418" y="1142"/>
                    <a:pt x="1418" y="1142"/>
                  </a:cubicBezTo>
                  <a:cubicBezTo>
                    <a:pt x="1437" y="1141"/>
                    <a:pt x="1437" y="1141"/>
                    <a:pt x="1437" y="1141"/>
                  </a:cubicBezTo>
                  <a:cubicBezTo>
                    <a:pt x="1470" y="1141"/>
                    <a:pt x="1470" y="1141"/>
                    <a:pt x="1470" y="1141"/>
                  </a:cubicBezTo>
                  <a:cubicBezTo>
                    <a:pt x="1502" y="1140"/>
                    <a:pt x="1502" y="1140"/>
                    <a:pt x="1502" y="1140"/>
                  </a:cubicBezTo>
                  <a:cubicBezTo>
                    <a:pt x="1534" y="1140"/>
                    <a:pt x="1534" y="1140"/>
                    <a:pt x="1534" y="1140"/>
                  </a:cubicBezTo>
                  <a:cubicBezTo>
                    <a:pt x="1567" y="1139"/>
                    <a:pt x="1567" y="1139"/>
                    <a:pt x="1567" y="1139"/>
                  </a:cubicBezTo>
                  <a:cubicBezTo>
                    <a:pt x="1599" y="1139"/>
                    <a:pt x="1599" y="1139"/>
                    <a:pt x="1599" y="1139"/>
                  </a:cubicBezTo>
                  <a:cubicBezTo>
                    <a:pt x="1631" y="1138"/>
                    <a:pt x="1631" y="1138"/>
                    <a:pt x="1631" y="1138"/>
                  </a:cubicBezTo>
                  <a:cubicBezTo>
                    <a:pt x="1664" y="1138"/>
                    <a:pt x="1664" y="1138"/>
                    <a:pt x="1664" y="1138"/>
                  </a:cubicBezTo>
                  <a:cubicBezTo>
                    <a:pt x="1691" y="1137"/>
                    <a:pt x="1691" y="1137"/>
                    <a:pt x="1691" y="1137"/>
                  </a:cubicBezTo>
                  <a:cubicBezTo>
                    <a:pt x="1693" y="1137"/>
                    <a:pt x="1695" y="1137"/>
                    <a:pt x="1696" y="1137"/>
                  </a:cubicBezTo>
                  <a:cubicBezTo>
                    <a:pt x="1707" y="1137"/>
                    <a:pt x="1718" y="1137"/>
                    <a:pt x="1728" y="1137"/>
                  </a:cubicBezTo>
                  <a:cubicBezTo>
                    <a:pt x="1739" y="1137"/>
                    <a:pt x="1750" y="1137"/>
                    <a:pt x="1760" y="1138"/>
                  </a:cubicBezTo>
                  <a:cubicBezTo>
                    <a:pt x="1771" y="1138"/>
                    <a:pt x="1782" y="1138"/>
                    <a:pt x="1792" y="1139"/>
                  </a:cubicBezTo>
                  <a:cubicBezTo>
                    <a:pt x="1803" y="1139"/>
                    <a:pt x="1814" y="1140"/>
                    <a:pt x="1824" y="1140"/>
                  </a:cubicBezTo>
                  <a:cubicBezTo>
                    <a:pt x="1825" y="1140"/>
                    <a:pt x="1826" y="1140"/>
                    <a:pt x="1827" y="1140"/>
                  </a:cubicBezTo>
                  <a:cubicBezTo>
                    <a:pt x="1837" y="1141"/>
                    <a:pt x="1846" y="1142"/>
                    <a:pt x="1856" y="1142"/>
                  </a:cubicBezTo>
                  <a:cubicBezTo>
                    <a:pt x="1867" y="1143"/>
                    <a:pt x="1877" y="1144"/>
                    <a:pt x="1888" y="1145"/>
                  </a:cubicBezTo>
                  <a:cubicBezTo>
                    <a:pt x="1898" y="1146"/>
                    <a:pt x="1909" y="1146"/>
                    <a:pt x="1919" y="1147"/>
                  </a:cubicBezTo>
                  <a:cubicBezTo>
                    <a:pt x="1930" y="1148"/>
                    <a:pt x="1940" y="1150"/>
                    <a:pt x="1951" y="1151"/>
                  </a:cubicBezTo>
                  <a:cubicBezTo>
                    <a:pt x="1955" y="1151"/>
                    <a:pt x="1959" y="1152"/>
                    <a:pt x="1963" y="1152"/>
                  </a:cubicBezTo>
                  <a:cubicBezTo>
                    <a:pt x="1969" y="1153"/>
                    <a:pt x="1976" y="1154"/>
                    <a:pt x="1982" y="1154"/>
                  </a:cubicBezTo>
                  <a:cubicBezTo>
                    <a:pt x="1992" y="1156"/>
                    <a:pt x="2003" y="1157"/>
                    <a:pt x="2013" y="1159"/>
                  </a:cubicBezTo>
                  <a:cubicBezTo>
                    <a:pt x="2024" y="1160"/>
                    <a:pt x="2034" y="1162"/>
                    <a:pt x="2044" y="1163"/>
                  </a:cubicBezTo>
                  <a:cubicBezTo>
                    <a:pt x="2055" y="1165"/>
                    <a:pt x="2065" y="1166"/>
                    <a:pt x="2075" y="1168"/>
                  </a:cubicBezTo>
                  <a:cubicBezTo>
                    <a:pt x="2086" y="1170"/>
                    <a:pt x="2096" y="1172"/>
                    <a:pt x="2106" y="1173"/>
                  </a:cubicBezTo>
                  <a:cubicBezTo>
                    <a:pt x="2117" y="1175"/>
                    <a:pt x="2127" y="1177"/>
                    <a:pt x="2137" y="1179"/>
                  </a:cubicBezTo>
                  <a:cubicBezTo>
                    <a:pt x="2147" y="1181"/>
                    <a:pt x="2158" y="1183"/>
                    <a:pt x="2168" y="1186"/>
                  </a:cubicBezTo>
                  <a:cubicBezTo>
                    <a:pt x="2178" y="1188"/>
                    <a:pt x="2188" y="1190"/>
                    <a:pt x="2198" y="1192"/>
                  </a:cubicBezTo>
                  <a:cubicBezTo>
                    <a:pt x="2209" y="1195"/>
                    <a:pt x="2219" y="1197"/>
                    <a:pt x="2229" y="1199"/>
                  </a:cubicBezTo>
                  <a:cubicBezTo>
                    <a:pt x="2230" y="1200"/>
                    <a:pt x="2230" y="1200"/>
                    <a:pt x="2231" y="1200"/>
                  </a:cubicBezTo>
                  <a:cubicBezTo>
                    <a:pt x="2241" y="1202"/>
                    <a:pt x="2250" y="1205"/>
                    <a:pt x="2259" y="1207"/>
                  </a:cubicBezTo>
                  <a:cubicBezTo>
                    <a:pt x="2269" y="1210"/>
                    <a:pt x="2280" y="1212"/>
                    <a:pt x="2290" y="1215"/>
                  </a:cubicBezTo>
                  <a:cubicBezTo>
                    <a:pt x="2300" y="1218"/>
                    <a:pt x="2310" y="1221"/>
                    <a:pt x="2320" y="1224"/>
                  </a:cubicBezTo>
                  <a:cubicBezTo>
                    <a:pt x="2330" y="1227"/>
                    <a:pt x="2340" y="1230"/>
                    <a:pt x="2350" y="1233"/>
                  </a:cubicBezTo>
                  <a:cubicBezTo>
                    <a:pt x="2360" y="1236"/>
                    <a:pt x="2370" y="1239"/>
                    <a:pt x="2380" y="1242"/>
                  </a:cubicBezTo>
                  <a:cubicBezTo>
                    <a:pt x="2390" y="1245"/>
                    <a:pt x="2400" y="1249"/>
                    <a:pt x="2410" y="1252"/>
                  </a:cubicBezTo>
                  <a:cubicBezTo>
                    <a:pt x="2420" y="1255"/>
                    <a:pt x="2430" y="1259"/>
                    <a:pt x="2440" y="1262"/>
                  </a:cubicBezTo>
                  <a:cubicBezTo>
                    <a:pt x="2449" y="1266"/>
                    <a:pt x="2459" y="1269"/>
                    <a:pt x="2469" y="1273"/>
                  </a:cubicBezTo>
                  <a:cubicBezTo>
                    <a:pt x="2476" y="1276"/>
                    <a:pt x="2484" y="1279"/>
                    <a:pt x="2491" y="1281"/>
                  </a:cubicBezTo>
                  <a:cubicBezTo>
                    <a:pt x="2493" y="1282"/>
                    <a:pt x="2496" y="1283"/>
                    <a:pt x="2499" y="1285"/>
                  </a:cubicBezTo>
                  <a:cubicBezTo>
                    <a:pt x="2509" y="1288"/>
                    <a:pt x="2518" y="1292"/>
                    <a:pt x="2528" y="1296"/>
                  </a:cubicBezTo>
                  <a:cubicBezTo>
                    <a:pt x="2538" y="1300"/>
                    <a:pt x="2548" y="1305"/>
                    <a:pt x="2557" y="1309"/>
                  </a:cubicBezTo>
                  <a:cubicBezTo>
                    <a:pt x="2567" y="1313"/>
                    <a:pt x="2577" y="1317"/>
                    <a:pt x="2587" y="1322"/>
                  </a:cubicBezTo>
                  <a:cubicBezTo>
                    <a:pt x="2596" y="1326"/>
                    <a:pt x="2606" y="1331"/>
                    <a:pt x="2616" y="1335"/>
                  </a:cubicBezTo>
                  <a:cubicBezTo>
                    <a:pt x="2625" y="1340"/>
                    <a:pt x="2635" y="1344"/>
                    <a:pt x="2644" y="1349"/>
                  </a:cubicBezTo>
                  <a:cubicBezTo>
                    <a:pt x="2654" y="1354"/>
                    <a:pt x="2664" y="1359"/>
                    <a:pt x="2673" y="1364"/>
                  </a:cubicBezTo>
                  <a:cubicBezTo>
                    <a:pt x="2683" y="1369"/>
                    <a:pt x="2692" y="1374"/>
                    <a:pt x="2702" y="1379"/>
                  </a:cubicBezTo>
                  <a:cubicBezTo>
                    <a:pt x="2711" y="1384"/>
                    <a:pt x="2721" y="1389"/>
                    <a:pt x="2730" y="1395"/>
                  </a:cubicBezTo>
                  <a:cubicBezTo>
                    <a:pt x="2732" y="1396"/>
                    <a:pt x="2734" y="1397"/>
                    <a:pt x="2736" y="1398"/>
                  </a:cubicBezTo>
                  <a:cubicBezTo>
                    <a:pt x="2744" y="1402"/>
                    <a:pt x="2751" y="1407"/>
                    <a:pt x="2759" y="1411"/>
                  </a:cubicBezTo>
                  <a:cubicBezTo>
                    <a:pt x="2768" y="1417"/>
                    <a:pt x="2777" y="1423"/>
                    <a:pt x="2787" y="1428"/>
                  </a:cubicBezTo>
                  <a:cubicBezTo>
                    <a:pt x="2796" y="1434"/>
                    <a:pt x="2806" y="1440"/>
                    <a:pt x="2815" y="1446"/>
                  </a:cubicBezTo>
                  <a:cubicBezTo>
                    <a:pt x="2824" y="1452"/>
                    <a:pt x="2833" y="1458"/>
                    <a:pt x="2843" y="1465"/>
                  </a:cubicBezTo>
                  <a:cubicBezTo>
                    <a:pt x="2846" y="1466"/>
                    <a:pt x="2848" y="1468"/>
                    <a:pt x="2851" y="1470"/>
                  </a:cubicBezTo>
                  <a:cubicBezTo>
                    <a:pt x="2858" y="1475"/>
                    <a:pt x="2864" y="1479"/>
                    <a:pt x="2870" y="1484"/>
                  </a:cubicBezTo>
                  <a:cubicBezTo>
                    <a:pt x="2880" y="1490"/>
                    <a:pt x="2889" y="1497"/>
                    <a:pt x="2898" y="1504"/>
                  </a:cubicBezTo>
                  <a:cubicBezTo>
                    <a:pt x="2907" y="1510"/>
                    <a:pt x="2916" y="1517"/>
                    <a:pt x="2925" y="1524"/>
                  </a:cubicBezTo>
                  <a:cubicBezTo>
                    <a:pt x="2934" y="1532"/>
                    <a:pt x="2943" y="1539"/>
                    <a:pt x="2952" y="1546"/>
                  </a:cubicBezTo>
                  <a:cubicBezTo>
                    <a:pt x="2955" y="1548"/>
                    <a:pt x="2957" y="1550"/>
                    <a:pt x="2960" y="1552"/>
                  </a:cubicBezTo>
                  <a:cubicBezTo>
                    <a:pt x="2966" y="1558"/>
                    <a:pt x="2973" y="1563"/>
                    <a:pt x="2979" y="1569"/>
                  </a:cubicBezTo>
                  <a:cubicBezTo>
                    <a:pt x="2988" y="1576"/>
                    <a:pt x="2997" y="1584"/>
                    <a:pt x="3006" y="1592"/>
                  </a:cubicBezTo>
                  <a:cubicBezTo>
                    <a:pt x="3015" y="1600"/>
                    <a:pt x="3023" y="1608"/>
                    <a:pt x="3032" y="1616"/>
                  </a:cubicBezTo>
                  <a:cubicBezTo>
                    <a:pt x="3041" y="1625"/>
                    <a:pt x="3049" y="1633"/>
                    <a:pt x="3057" y="1641"/>
                  </a:cubicBezTo>
                  <a:cubicBezTo>
                    <a:pt x="3065" y="1649"/>
                    <a:pt x="3073" y="1657"/>
                    <a:pt x="3080" y="1665"/>
                  </a:cubicBezTo>
                  <a:cubicBezTo>
                    <a:pt x="3089" y="1674"/>
                    <a:pt x="3097" y="1683"/>
                    <a:pt x="3106" y="1693"/>
                  </a:cubicBezTo>
                  <a:cubicBezTo>
                    <a:pt x="3114" y="1702"/>
                    <a:pt x="3123" y="1712"/>
                    <a:pt x="3131" y="1722"/>
                  </a:cubicBezTo>
                  <a:cubicBezTo>
                    <a:pt x="3136" y="1728"/>
                    <a:pt x="3141" y="1734"/>
                    <a:pt x="3146" y="1741"/>
                  </a:cubicBezTo>
                  <a:cubicBezTo>
                    <a:pt x="3150" y="1745"/>
                    <a:pt x="3153" y="1749"/>
                    <a:pt x="3156" y="1753"/>
                  </a:cubicBezTo>
                  <a:cubicBezTo>
                    <a:pt x="3160" y="1758"/>
                    <a:pt x="3164" y="1763"/>
                    <a:pt x="3167" y="1767"/>
                  </a:cubicBezTo>
                  <a:cubicBezTo>
                    <a:pt x="3172" y="1773"/>
                    <a:pt x="3176" y="1779"/>
                    <a:pt x="3181" y="1786"/>
                  </a:cubicBezTo>
                  <a:cubicBezTo>
                    <a:pt x="3183" y="1789"/>
                    <a:pt x="3185" y="1792"/>
                    <a:pt x="3187" y="1795"/>
                  </a:cubicBezTo>
                  <a:cubicBezTo>
                    <a:pt x="3193" y="1803"/>
                    <a:pt x="3199" y="1812"/>
                    <a:pt x="3205" y="1820"/>
                  </a:cubicBezTo>
                  <a:cubicBezTo>
                    <a:pt x="3205" y="1821"/>
                    <a:pt x="3206" y="1822"/>
                    <a:pt x="3206" y="1823"/>
                  </a:cubicBezTo>
                  <a:cubicBezTo>
                    <a:pt x="3213" y="1832"/>
                    <a:pt x="3219" y="1842"/>
                    <a:pt x="3225" y="1851"/>
                  </a:cubicBezTo>
                  <a:cubicBezTo>
                    <a:pt x="3226" y="1853"/>
                    <a:pt x="3227" y="1855"/>
                    <a:pt x="3228" y="1857"/>
                  </a:cubicBezTo>
                  <a:cubicBezTo>
                    <a:pt x="3236" y="1869"/>
                    <a:pt x="3244" y="1882"/>
                    <a:pt x="3251" y="1895"/>
                  </a:cubicBezTo>
                  <a:cubicBezTo>
                    <a:pt x="3259" y="1909"/>
                    <a:pt x="3266" y="1923"/>
                    <a:pt x="3273" y="1937"/>
                  </a:cubicBezTo>
                  <a:cubicBezTo>
                    <a:pt x="3279" y="1948"/>
                    <a:pt x="3284" y="1959"/>
                    <a:pt x="3289" y="1970"/>
                  </a:cubicBezTo>
                  <a:cubicBezTo>
                    <a:pt x="3291" y="1974"/>
                    <a:pt x="3293" y="1979"/>
                    <a:pt x="3295" y="1983"/>
                  </a:cubicBezTo>
                  <a:cubicBezTo>
                    <a:pt x="3302" y="1999"/>
                    <a:pt x="3309" y="2015"/>
                    <a:pt x="3316" y="2032"/>
                  </a:cubicBezTo>
                  <a:cubicBezTo>
                    <a:pt x="3322" y="2050"/>
                    <a:pt x="3329" y="2069"/>
                    <a:pt x="3335" y="2087"/>
                  </a:cubicBezTo>
                  <a:cubicBezTo>
                    <a:pt x="3336" y="2090"/>
                    <a:pt x="3337" y="2093"/>
                    <a:pt x="3338" y="2097"/>
                  </a:cubicBezTo>
                  <a:cubicBezTo>
                    <a:pt x="3343" y="2113"/>
                    <a:pt x="3347" y="2130"/>
                    <a:pt x="3352" y="2146"/>
                  </a:cubicBezTo>
                  <a:cubicBezTo>
                    <a:pt x="3373" y="2146"/>
                    <a:pt x="3373" y="2146"/>
                    <a:pt x="3373" y="2146"/>
                  </a:cubicBezTo>
                  <a:cubicBezTo>
                    <a:pt x="3371" y="2136"/>
                    <a:pt x="3368" y="2126"/>
                    <a:pt x="3365" y="2116"/>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defTabSz="1218956"/>
              <a:endParaRPr lang="en-US" sz="2400">
                <a:solidFill>
                  <a:prstClr val="black"/>
                </a:solidFill>
                <a:latin typeface="Calibri"/>
                <a:cs typeface="Arial"/>
                <a:sym typeface="Arial"/>
              </a:endParaRPr>
            </a:p>
          </p:txBody>
        </p:sp>
        <p:sp>
          <p:nvSpPr>
            <p:cNvPr id="10" name="Freeform 7"/>
            <p:cNvSpPr>
              <a:spLocks/>
            </p:cNvSpPr>
            <p:nvPr/>
          </p:nvSpPr>
          <p:spPr bwMode="auto">
            <a:xfrm>
              <a:off x="0" y="1825625"/>
              <a:ext cx="5667375" cy="5073650"/>
            </a:xfrm>
            <a:custGeom>
              <a:avLst/>
              <a:gdLst>
                <a:gd name="T0" fmla="*/ 2234 w 2234"/>
                <a:gd name="T1" fmla="*/ 1809 h 1999"/>
                <a:gd name="T2" fmla="*/ 2223 w 2234"/>
                <a:gd name="T3" fmla="*/ 1712 h 1999"/>
                <a:gd name="T4" fmla="*/ 2172 w 2234"/>
                <a:gd name="T5" fmla="*/ 1596 h 1999"/>
                <a:gd name="T6" fmla="*/ 2110 w 2234"/>
                <a:gd name="T7" fmla="*/ 1522 h 1999"/>
                <a:gd name="T8" fmla="*/ 2042 w 2234"/>
                <a:gd name="T9" fmla="*/ 1465 h 1999"/>
                <a:gd name="T10" fmla="*/ 1962 w 2234"/>
                <a:gd name="T11" fmla="*/ 1413 h 1999"/>
                <a:gd name="T12" fmla="*/ 1897 w 2234"/>
                <a:gd name="T13" fmla="*/ 1382 h 1999"/>
                <a:gd name="T14" fmla="*/ 1698 w 2234"/>
                <a:gd name="T15" fmla="*/ 1328 h 1999"/>
                <a:gd name="T16" fmla="*/ 1491 w 2234"/>
                <a:gd name="T17" fmla="*/ 1304 h 1999"/>
                <a:gd name="T18" fmla="*/ 1282 w 2234"/>
                <a:gd name="T19" fmla="*/ 1291 h 1999"/>
                <a:gd name="T20" fmla="*/ 1049 w 2234"/>
                <a:gd name="T21" fmla="*/ 1279 h 1999"/>
                <a:gd name="T22" fmla="*/ 842 w 2234"/>
                <a:gd name="T23" fmla="*/ 1260 h 1999"/>
                <a:gd name="T24" fmla="*/ 640 w 2234"/>
                <a:gd name="T25" fmla="*/ 1230 h 1999"/>
                <a:gd name="T26" fmla="*/ 453 w 2234"/>
                <a:gd name="T27" fmla="*/ 1187 h 1999"/>
                <a:gd name="T28" fmla="*/ 272 w 2234"/>
                <a:gd name="T29" fmla="*/ 1119 h 1999"/>
                <a:gd name="T30" fmla="*/ 130 w 2234"/>
                <a:gd name="T31" fmla="*/ 1012 h 1999"/>
                <a:gd name="T32" fmla="*/ 93 w 2234"/>
                <a:gd name="T33" fmla="*/ 950 h 1999"/>
                <a:gd name="T34" fmla="*/ 107 w 2234"/>
                <a:gd name="T35" fmla="*/ 760 h 1999"/>
                <a:gd name="T36" fmla="*/ 159 w 2234"/>
                <a:gd name="T37" fmla="*/ 689 h 1999"/>
                <a:gd name="T38" fmla="*/ 299 w 2234"/>
                <a:gd name="T39" fmla="*/ 582 h 1999"/>
                <a:gd name="T40" fmla="*/ 511 w 2234"/>
                <a:gd name="T41" fmla="*/ 494 h 1999"/>
                <a:gd name="T42" fmla="*/ 711 w 2234"/>
                <a:gd name="T43" fmla="*/ 441 h 1999"/>
                <a:gd name="T44" fmla="*/ 940 w 2234"/>
                <a:gd name="T45" fmla="*/ 369 h 1999"/>
                <a:gd name="T46" fmla="*/ 1051 w 2234"/>
                <a:gd name="T47" fmla="*/ 208 h 1999"/>
                <a:gd name="T48" fmla="*/ 992 w 2234"/>
                <a:gd name="T49" fmla="*/ 125 h 1999"/>
                <a:gd name="T50" fmla="*/ 843 w 2234"/>
                <a:gd name="T51" fmla="*/ 58 h 1999"/>
                <a:gd name="T52" fmla="*/ 637 w 2234"/>
                <a:gd name="T53" fmla="*/ 32 h 1999"/>
                <a:gd name="T54" fmla="*/ 443 w 2234"/>
                <a:gd name="T55" fmla="*/ 19 h 1999"/>
                <a:gd name="T56" fmla="*/ 218 w 2234"/>
                <a:gd name="T57" fmla="*/ 9 h 1999"/>
                <a:gd name="T58" fmla="*/ 8 w 2234"/>
                <a:gd name="T59" fmla="*/ 0 h 1999"/>
                <a:gd name="T60" fmla="*/ 153 w 2234"/>
                <a:gd name="T61" fmla="*/ 15 h 1999"/>
                <a:gd name="T62" fmla="*/ 386 w 2234"/>
                <a:gd name="T63" fmla="*/ 26 h 1999"/>
                <a:gd name="T64" fmla="*/ 595 w 2234"/>
                <a:gd name="T65" fmla="*/ 38 h 1999"/>
                <a:gd name="T66" fmla="*/ 801 w 2234"/>
                <a:gd name="T67" fmla="*/ 59 h 1999"/>
                <a:gd name="T68" fmla="*/ 954 w 2234"/>
                <a:gd name="T69" fmla="*/ 109 h 1999"/>
                <a:gd name="T70" fmla="*/ 1036 w 2234"/>
                <a:gd name="T71" fmla="*/ 195 h 1999"/>
                <a:gd name="T72" fmla="*/ 965 w 2234"/>
                <a:gd name="T73" fmla="*/ 340 h 1999"/>
                <a:gd name="T74" fmla="*/ 733 w 2234"/>
                <a:gd name="T75" fmla="*/ 423 h 1999"/>
                <a:gd name="T76" fmla="*/ 516 w 2234"/>
                <a:gd name="T77" fmla="*/ 478 h 1999"/>
                <a:gd name="T78" fmla="*/ 299 w 2234"/>
                <a:gd name="T79" fmla="*/ 565 h 1999"/>
                <a:gd name="T80" fmla="*/ 171 w 2234"/>
                <a:gd name="T81" fmla="*/ 655 h 1999"/>
                <a:gd name="T82" fmla="*/ 101 w 2234"/>
                <a:gd name="T83" fmla="*/ 741 h 1999"/>
                <a:gd name="T84" fmla="*/ 72 w 2234"/>
                <a:gd name="T85" fmla="*/ 927 h 1999"/>
                <a:gd name="T86" fmla="*/ 103 w 2234"/>
                <a:gd name="T87" fmla="*/ 995 h 1999"/>
                <a:gd name="T88" fmla="*/ 225 w 2234"/>
                <a:gd name="T89" fmla="*/ 1107 h 1999"/>
                <a:gd name="T90" fmla="*/ 395 w 2234"/>
                <a:gd name="T91" fmla="*/ 1184 h 1999"/>
                <a:gd name="T92" fmla="*/ 594 w 2234"/>
                <a:gd name="T93" fmla="*/ 1236 h 1999"/>
                <a:gd name="T94" fmla="*/ 798 w 2234"/>
                <a:gd name="T95" fmla="*/ 1270 h 1999"/>
                <a:gd name="T96" fmla="*/ 1004 w 2234"/>
                <a:gd name="T97" fmla="*/ 1292 h 1999"/>
                <a:gd name="T98" fmla="*/ 1213 w 2234"/>
                <a:gd name="T99" fmla="*/ 1305 h 1999"/>
                <a:gd name="T100" fmla="*/ 1422 w 2234"/>
                <a:gd name="T101" fmla="*/ 1316 h 1999"/>
                <a:gd name="T102" fmla="*/ 1629 w 2234"/>
                <a:gd name="T103" fmla="*/ 1336 h 1999"/>
                <a:gd name="T104" fmla="*/ 1809 w 2234"/>
                <a:gd name="T105" fmla="*/ 1370 h 1999"/>
                <a:gd name="T106" fmla="*/ 1950 w 2234"/>
                <a:gd name="T107" fmla="*/ 1425 h 1999"/>
                <a:gd name="T108" fmla="*/ 2001 w 2234"/>
                <a:gd name="T109" fmla="*/ 1456 h 1999"/>
                <a:gd name="T110" fmla="*/ 2081 w 2234"/>
                <a:gd name="T111" fmla="*/ 1516 h 1999"/>
                <a:gd name="T112" fmla="*/ 2152 w 2234"/>
                <a:gd name="T113" fmla="*/ 1598 h 1999"/>
                <a:gd name="T114" fmla="*/ 2200 w 2234"/>
                <a:gd name="T115" fmla="*/ 1699 h 1999"/>
                <a:gd name="T116" fmla="*/ 2214 w 2234"/>
                <a:gd name="T117" fmla="*/ 1805 h 1999"/>
                <a:gd name="T118" fmla="*/ 2184 w 2234"/>
                <a:gd name="T119" fmla="*/ 1971 h 19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234" h="1999">
                  <a:moveTo>
                    <a:pt x="2204" y="1980"/>
                  </a:moveTo>
                  <a:cubicBezTo>
                    <a:pt x="2206" y="1971"/>
                    <a:pt x="2206" y="1971"/>
                    <a:pt x="2206" y="1971"/>
                  </a:cubicBezTo>
                  <a:cubicBezTo>
                    <a:pt x="2208" y="1965"/>
                    <a:pt x="2210" y="1959"/>
                    <a:pt x="2212" y="1953"/>
                  </a:cubicBezTo>
                  <a:cubicBezTo>
                    <a:pt x="2214" y="1947"/>
                    <a:pt x="2215" y="1940"/>
                    <a:pt x="2217" y="1934"/>
                  </a:cubicBezTo>
                  <a:cubicBezTo>
                    <a:pt x="2218" y="1928"/>
                    <a:pt x="2220" y="1922"/>
                    <a:pt x="2221" y="1915"/>
                  </a:cubicBezTo>
                  <a:cubicBezTo>
                    <a:pt x="2223" y="1909"/>
                    <a:pt x="2224" y="1903"/>
                    <a:pt x="2225" y="1897"/>
                  </a:cubicBezTo>
                  <a:cubicBezTo>
                    <a:pt x="2227" y="1890"/>
                    <a:pt x="2228" y="1884"/>
                    <a:pt x="2229" y="1877"/>
                  </a:cubicBezTo>
                  <a:cubicBezTo>
                    <a:pt x="2231" y="1864"/>
                    <a:pt x="2232" y="1851"/>
                    <a:pt x="2233" y="1838"/>
                  </a:cubicBezTo>
                  <a:cubicBezTo>
                    <a:pt x="2234" y="1832"/>
                    <a:pt x="2234" y="1825"/>
                    <a:pt x="2234" y="1819"/>
                  </a:cubicBezTo>
                  <a:cubicBezTo>
                    <a:pt x="2234" y="1809"/>
                    <a:pt x="2234" y="1809"/>
                    <a:pt x="2234" y="1809"/>
                  </a:cubicBezTo>
                  <a:cubicBezTo>
                    <a:pt x="2234" y="1799"/>
                    <a:pt x="2234" y="1799"/>
                    <a:pt x="2234" y="1799"/>
                  </a:cubicBezTo>
                  <a:cubicBezTo>
                    <a:pt x="2234" y="1792"/>
                    <a:pt x="2234" y="1785"/>
                    <a:pt x="2233" y="1779"/>
                  </a:cubicBezTo>
                  <a:cubicBezTo>
                    <a:pt x="2233" y="1776"/>
                    <a:pt x="2233" y="1773"/>
                    <a:pt x="2232" y="1770"/>
                  </a:cubicBezTo>
                  <a:cubicBezTo>
                    <a:pt x="2232" y="1766"/>
                    <a:pt x="2232" y="1762"/>
                    <a:pt x="2231" y="1759"/>
                  </a:cubicBezTo>
                  <a:cubicBezTo>
                    <a:pt x="2231" y="1754"/>
                    <a:pt x="2231" y="1754"/>
                    <a:pt x="2231" y="1754"/>
                  </a:cubicBezTo>
                  <a:cubicBezTo>
                    <a:pt x="2230" y="1749"/>
                    <a:pt x="2230" y="1749"/>
                    <a:pt x="2230" y="1749"/>
                  </a:cubicBezTo>
                  <a:cubicBezTo>
                    <a:pt x="2228" y="1739"/>
                    <a:pt x="2228" y="1739"/>
                    <a:pt x="2228" y="1739"/>
                  </a:cubicBezTo>
                  <a:cubicBezTo>
                    <a:pt x="2227" y="1729"/>
                    <a:pt x="2227" y="1729"/>
                    <a:pt x="2227" y="1729"/>
                  </a:cubicBezTo>
                  <a:cubicBezTo>
                    <a:pt x="2226" y="1725"/>
                    <a:pt x="2225" y="1722"/>
                    <a:pt x="2224" y="1719"/>
                  </a:cubicBezTo>
                  <a:cubicBezTo>
                    <a:pt x="2224" y="1716"/>
                    <a:pt x="2223" y="1714"/>
                    <a:pt x="2223" y="1712"/>
                  </a:cubicBezTo>
                  <a:cubicBezTo>
                    <a:pt x="2222" y="1708"/>
                    <a:pt x="2221" y="1703"/>
                    <a:pt x="2219" y="1699"/>
                  </a:cubicBezTo>
                  <a:cubicBezTo>
                    <a:pt x="2217" y="1693"/>
                    <a:pt x="2215" y="1686"/>
                    <a:pt x="2213" y="1680"/>
                  </a:cubicBezTo>
                  <a:cubicBezTo>
                    <a:pt x="2212" y="1676"/>
                    <a:pt x="2211" y="1673"/>
                    <a:pt x="2209" y="1669"/>
                  </a:cubicBezTo>
                  <a:cubicBezTo>
                    <a:pt x="2208" y="1666"/>
                    <a:pt x="2207" y="1663"/>
                    <a:pt x="2206" y="1660"/>
                  </a:cubicBezTo>
                  <a:cubicBezTo>
                    <a:pt x="2203" y="1654"/>
                    <a:pt x="2201" y="1648"/>
                    <a:pt x="2197" y="1642"/>
                  </a:cubicBezTo>
                  <a:cubicBezTo>
                    <a:pt x="2196" y="1639"/>
                    <a:pt x="2195" y="1637"/>
                    <a:pt x="2194" y="1635"/>
                  </a:cubicBezTo>
                  <a:cubicBezTo>
                    <a:pt x="2192" y="1631"/>
                    <a:pt x="2190" y="1627"/>
                    <a:pt x="2188" y="1623"/>
                  </a:cubicBezTo>
                  <a:cubicBezTo>
                    <a:pt x="2184" y="1617"/>
                    <a:pt x="2181" y="1611"/>
                    <a:pt x="2177" y="1605"/>
                  </a:cubicBezTo>
                  <a:cubicBezTo>
                    <a:pt x="2177" y="1605"/>
                    <a:pt x="2177" y="1605"/>
                    <a:pt x="2177" y="1605"/>
                  </a:cubicBezTo>
                  <a:cubicBezTo>
                    <a:pt x="2175" y="1602"/>
                    <a:pt x="2174" y="1599"/>
                    <a:pt x="2172" y="1596"/>
                  </a:cubicBezTo>
                  <a:cubicBezTo>
                    <a:pt x="2166" y="1588"/>
                    <a:pt x="2166" y="1588"/>
                    <a:pt x="2166" y="1588"/>
                  </a:cubicBezTo>
                  <a:cubicBezTo>
                    <a:pt x="2164" y="1585"/>
                    <a:pt x="2162" y="1582"/>
                    <a:pt x="2160" y="1579"/>
                  </a:cubicBezTo>
                  <a:cubicBezTo>
                    <a:pt x="2158" y="1577"/>
                    <a:pt x="2156" y="1574"/>
                    <a:pt x="2154" y="1571"/>
                  </a:cubicBezTo>
                  <a:cubicBezTo>
                    <a:pt x="2150" y="1566"/>
                    <a:pt x="2146" y="1561"/>
                    <a:pt x="2142" y="1557"/>
                  </a:cubicBezTo>
                  <a:cubicBezTo>
                    <a:pt x="2141" y="1556"/>
                    <a:pt x="2141" y="1555"/>
                    <a:pt x="2140" y="1555"/>
                  </a:cubicBezTo>
                  <a:cubicBezTo>
                    <a:pt x="2138" y="1552"/>
                    <a:pt x="2136" y="1549"/>
                    <a:pt x="2134" y="1547"/>
                  </a:cubicBezTo>
                  <a:cubicBezTo>
                    <a:pt x="2126" y="1539"/>
                    <a:pt x="2126" y="1539"/>
                    <a:pt x="2126" y="1539"/>
                  </a:cubicBezTo>
                  <a:cubicBezTo>
                    <a:pt x="2125" y="1538"/>
                    <a:pt x="2124" y="1537"/>
                    <a:pt x="2123" y="1536"/>
                  </a:cubicBezTo>
                  <a:cubicBezTo>
                    <a:pt x="2119" y="1532"/>
                    <a:pt x="2116" y="1528"/>
                    <a:pt x="2112" y="1524"/>
                  </a:cubicBezTo>
                  <a:cubicBezTo>
                    <a:pt x="2111" y="1523"/>
                    <a:pt x="2111" y="1523"/>
                    <a:pt x="2110" y="1522"/>
                  </a:cubicBezTo>
                  <a:cubicBezTo>
                    <a:pt x="2109" y="1522"/>
                    <a:pt x="2109" y="1521"/>
                    <a:pt x="2108" y="1520"/>
                  </a:cubicBezTo>
                  <a:cubicBezTo>
                    <a:pt x="2106" y="1518"/>
                    <a:pt x="2104" y="1516"/>
                    <a:pt x="2101" y="1514"/>
                  </a:cubicBezTo>
                  <a:cubicBezTo>
                    <a:pt x="2098" y="1511"/>
                    <a:pt x="2095" y="1508"/>
                    <a:pt x="2092" y="1506"/>
                  </a:cubicBezTo>
                  <a:cubicBezTo>
                    <a:pt x="2085" y="1498"/>
                    <a:pt x="2085" y="1498"/>
                    <a:pt x="2085" y="1498"/>
                  </a:cubicBezTo>
                  <a:cubicBezTo>
                    <a:pt x="2084" y="1498"/>
                    <a:pt x="2083" y="1497"/>
                    <a:pt x="2082" y="1496"/>
                  </a:cubicBezTo>
                  <a:cubicBezTo>
                    <a:pt x="2080" y="1495"/>
                    <a:pt x="2078" y="1493"/>
                    <a:pt x="2077" y="1492"/>
                  </a:cubicBezTo>
                  <a:cubicBezTo>
                    <a:pt x="2072" y="1488"/>
                    <a:pt x="2067" y="1484"/>
                    <a:pt x="2062" y="1480"/>
                  </a:cubicBezTo>
                  <a:cubicBezTo>
                    <a:pt x="2062" y="1479"/>
                    <a:pt x="2061" y="1479"/>
                    <a:pt x="2060" y="1478"/>
                  </a:cubicBezTo>
                  <a:cubicBezTo>
                    <a:pt x="2055" y="1473"/>
                    <a:pt x="2049" y="1470"/>
                    <a:pt x="2043" y="1465"/>
                  </a:cubicBezTo>
                  <a:cubicBezTo>
                    <a:pt x="2043" y="1465"/>
                    <a:pt x="2043" y="1465"/>
                    <a:pt x="2042" y="1465"/>
                  </a:cubicBezTo>
                  <a:cubicBezTo>
                    <a:pt x="2037" y="1461"/>
                    <a:pt x="2032" y="1457"/>
                    <a:pt x="2026" y="1453"/>
                  </a:cubicBezTo>
                  <a:cubicBezTo>
                    <a:pt x="2025" y="1452"/>
                    <a:pt x="2023" y="1451"/>
                    <a:pt x="2022" y="1450"/>
                  </a:cubicBezTo>
                  <a:cubicBezTo>
                    <a:pt x="2018" y="1447"/>
                    <a:pt x="2013" y="1444"/>
                    <a:pt x="2008" y="1441"/>
                  </a:cubicBezTo>
                  <a:cubicBezTo>
                    <a:pt x="2002" y="1437"/>
                    <a:pt x="2002" y="1437"/>
                    <a:pt x="2002" y="1437"/>
                  </a:cubicBezTo>
                  <a:cubicBezTo>
                    <a:pt x="1999" y="1435"/>
                    <a:pt x="1999" y="1435"/>
                    <a:pt x="1999" y="1435"/>
                  </a:cubicBezTo>
                  <a:cubicBezTo>
                    <a:pt x="1995" y="1432"/>
                    <a:pt x="1995" y="1432"/>
                    <a:pt x="1995" y="1432"/>
                  </a:cubicBezTo>
                  <a:cubicBezTo>
                    <a:pt x="1990" y="1429"/>
                    <a:pt x="1990" y="1429"/>
                    <a:pt x="1990" y="1429"/>
                  </a:cubicBezTo>
                  <a:cubicBezTo>
                    <a:pt x="1987" y="1428"/>
                    <a:pt x="1984" y="1426"/>
                    <a:pt x="1981" y="1424"/>
                  </a:cubicBezTo>
                  <a:cubicBezTo>
                    <a:pt x="1978" y="1422"/>
                    <a:pt x="1975" y="1420"/>
                    <a:pt x="1972" y="1419"/>
                  </a:cubicBezTo>
                  <a:cubicBezTo>
                    <a:pt x="1962" y="1413"/>
                    <a:pt x="1962" y="1413"/>
                    <a:pt x="1962" y="1413"/>
                  </a:cubicBezTo>
                  <a:cubicBezTo>
                    <a:pt x="1961" y="1412"/>
                    <a:pt x="1961" y="1412"/>
                    <a:pt x="1961" y="1412"/>
                  </a:cubicBezTo>
                  <a:cubicBezTo>
                    <a:pt x="1960" y="1412"/>
                    <a:pt x="1960" y="1412"/>
                    <a:pt x="1960" y="1412"/>
                  </a:cubicBezTo>
                  <a:cubicBezTo>
                    <a:pt x="1958" y="1410"/>
                    <a:pt x="1958" y="1410"/>
                    <a:pt x="1958" y="1410"/>
                  </a:cubicBezTo>
                  <a:cubicBezTo>
                    <a:pt x="1953" y="1408"/>
                    <a:pt x="1953" y="1408"/>
                    <a:pt x="1953" y="1408"/>
                  </a:cubicBezTo>
                  <a:cubicBezTo>
                    <a:pt x="1943" y="1403"/>
                    <a:pt x="1943" y="1403"/>
                    <a:pt x="1943" y="1403"/>
                  </a:cubicBezTo>
                  <a:cubicBezTo>
                    <a:pt x="1940" y="1401"/>
                    <a:pt x="1940" y="1401"/>
                    <a:pt x="1940" y="1401"/>
                  </a:cubicBezTo>
                  <a:cubicBezTo>
                    <a:pt x="1934" y="1398"/>
                    <a:pt x="1934" y="1398"/>
                    <a:pt x="1934" y="1398"/>
                  </a:cubicBezTo>
                  <a:cubicBezTo>
                    <a:pt x="1929" y="1395"/>
                    <a:pt x="1923" y="1393"/>
                    <a:pt x="1918" y="1391"/>
                  </a:cubicBezTo>
                  <a:cubicBezTo>
                    <a:pt x="1917" y="1390"/>
                    <a:pt x="1915" y="1389"/>
                    <a:pt x="1914" y="1389"/>
                  </a:cubicBezTo>
                  <a:cubicBezTo>
                    <a:pt x="1908" y="1386"/>
                    <a:pt x="1903" y="1384"/>
                    <a:pt x="1897" y="1382"/>
                  </a:cubicBezTo>
                  <a:cubicBezTo>
                    <a:pt x="1890" y="1379"/>
                    <a:pt x="1883" y="1376"/>
                    <a:pt x="1875" y="1373"/>
                  </a:cubicBezTo>
                  <a:cubicBezTo>
                    <a:pt x="1868" y="1371"/>
                    <a:pt x="1861" y="1368"/>
                    <a:pt x="1854" y="1366"/>
                  </a:cubicBezTo>
                  <a:cubicBezTo>
                    <a:pt x="1846" y="1363"/>
                    <a:pt x="1839" y="1361"/>
                    <a:pt x="1832" y="1358"/>
                  </a:cubicBezTo>
                  <a:cubicBezTo>
                    <a:pt x="1824" y="1356"/>
                    <a:pt x="1817" y="1354"/>
                    <a:pt x="1810" y="1352"/>
                  </a:cubicBezTo>
                  <a:cubicBezTo>
                    <a:pt x="1802" y="1350"/>
                    <a:pt x="1795" y="1348"/>
                    <a:pt x="1787" y="1346"/>
                  </a:cubicBezTo>
                  <a:cubicBezTo>
                    <a:pt x="1780" y="1345"/>
                    <a:pt x="1773" y="1343"/>
                    <a:pt x="1765" y="1341"/>
                  </a:cubicBezTo>
                  <a:cubicBezTo>
                    <a:pt x="1759" y="1340"/>
                    <a:pt x="1753" y="1338"/>
                    <a:pt x="1746" y="1337"/>
                  </a:cubicBezTo>
                  <a:cubicBezTo>
                    <a:pt x="1745" y="1337"/>
                    <a:pt x="1744" y="1336"/>
                    <a:pt x="1743" y="1336"/>
                  </a:cubicBezTo>
                  <a:cubicBezTo>
                    <a:pt x="1735" y="1335"/>
                    <a:pt x="1728" y="1333"/>
                    <a:pt x="1720" y="1332"/>
                  </a:cubicBezTo>
                  <a:cubicBezTo>
                    <a:pt x="1713" y="1330"/>
                    <a:pt x="1705" y="1329"/>
                    <a:pt x="1698" y="1328"/>
                  </a:cubicBezTo>
                  <a:cubicBezTo>
                    <a:pt x="1690" y="1327"/>
                    <a:pt x="1682" y="1325"/>
                    <a:pt x="1675" y="1324"/>
                  </a:cubicBezTo>
                  <a:cubicBezTo>
                    <a:pt x="1667" y="1323"/>
                    <a:pt x="1660" y="1322"/>
                    <a:pt x="1652" y="1321"/>
                  </a:cubicBezTo>
                  <a:cubicBezTo>
                    <a:pt x="1645" y="1320"/>
                    <a:pt x="1637" y="1319"/>
                    <a:pt x="1629" y="1318"/>
                  </a:cubicBezTo>
                  <a:cubicBezTo>
                    <a:pt x="1622" y="1317"/>
                    <a:pt x="1614" y="1316"/>
                    <a:pt x="1606" y="1315"/>
                  </a:cubicBezTo>
                  <a:cubicBezTo>
                    <a:pt x="1599" y="1314"/>
                    <a:pt x="1591" y="1313"/>
                    <a:pt x="1583" y="1312"/>
                  </a:cubicBezTo>
                  <a:cubicBezTo>
                    <a:pt x="1579" y="1312"/>
                    <a:pt x="1574" y="1311"/>
                    <a:pt x="1569" y="1311"/>
                  </a:cubicBezTo>
                  <a:cubicBezTo>
                    <a:pt x="1566" y="1311"/>
                    <a:pt x="1563" y="1310"/>
                    <a:pt x="1560" y="1310"/>
                  </a:cubicBezTo>
                  <a:cubicBezTo>
                    <a:pt x="1553" y="1309"/>
                    <a:pt x="1545" y="1309"/>
                    <a:pt x="1537" y="1308"/>
                  </a:cubicBezTo>
                  <a:cubicBezTo>
                    <a:pt x="1530" y="1307"/>
                    <a:pt x="1522" y="1307"/>
                    <a:pt x="1514" y="1306"/>
                  </a:cubicBezTo>
                  <a:cubicBezTo>
                    <a:pt x="1507" y="1305"/>
                    <a:pt x="1499" y="1305"/>
                    <a:pt x="1491" y="1304"/>
                  </a:cubicBezTo>
                  <a:cubicBezTo>
                    <a:pt x="1483" y="1303"/>
                    <a:pt x="1476" y="1303"/>
                    <a:pt x="1468" y="1302"/>
                  </a:cubicBezTo>
                  <a:cubicBezTo>
                    <a:pt x="1460" y="1302"/>
                    <a:pt x="1453" y="1301"/>
                    <a:pt x="1445" y="1300"/>
                  </a:cubicBezTo>
                  <a:cubicBezTo>
                    <a:pt x="1437" y="1300"/>
                    <a:pt x="1429" y="1299"/>
                    <a:pt x="1422" y="1299"/>
                  </a:cubicBezTo>
                  <a:cubicBezTo>
                    <a:pt x="1414" y="1298"/>
                    <a:pt x="1406" y="1298"/>
                    <a:pt x="1398" y="1297"/>
                  </a:cubicBezTo>
                  <a:cubicBezTo>
                    <a:pt x="1395" y="1297"/>
                    <a:pt x="1392" y="1297"/>
                    <a:pt x="1388" y="1297"/>
                  </a:cubicBezTo>
                  <a:cubicBezTo>
                    <a:pt x="1384" y="1297"/>
                    <a:pt x="1379" y="1296"/>
                    <a:pt x="1375" y="1296"/>
                  </a:cubicBezTo>
                  <a:cubicBezTo>
                    <a:pt x="1367" y="1296"/>
                    <a:pt x="1360" y="1295"/>
                    <a:pt x="1352" y="1295"/>
                  </a:cubicBezTo>
                  <a:cubicBezTo>
                    <a:pt x="1344" y="1294"/>
                    <a:pt x="1336" y="1294"/>
                    <a:pt x="1329" y="1293"/>
                  </a:cubicBezTo>
                  <a:cubicBezTo>
                    <a:pt x="1321" y="1293"/>
                    <a:pt x="1313" y="1293"/>
                    <a:pt x="1305" y="1292"/>
                  </a:cubicBezTo>
                  <a:cubicBezTo>
                    <a:pt x="1298" y="1292"/>
                    <a:pt x="1290" y="1291"/>
                    <a:pt x="1282" y="1291"/>
                  </a:cubicBezTo>
                  <a:cubicBezTo>
                    <a:pt x="1274" y="1291"/>
                    <a:pt x="1267" y="1290"/>
                    <a:pt x="1259" y="1290"/>
                  </a:cubicBezTo>
                  <a:cubicBezTo>
                    <a:pt x="1251" y="1289"/>
                    <a:pt x="1243" y="1289"/>
                    <a:pt x="1235" y="1289"/>
                  </a:cubicBezTo>
                  <a:cubicBezTo>
                    <a:pt x="1228" y="1288"/>
                    <a:pt x="1220" y="1288"/>
                    <a:pt x="1212" y="1288"/>
                  </a:cubicBezTo>
                  <a:cubicBezTo>
                    <a:pt x="1204" y="1287"/>
                    <a:pt x="1197" y="1287"/>
                    <a:pt x="1189" y="1286"/>
                  </a:cubicBezTo>
                  <a:cubicBezTo>
                    <a:pt x="1181" y="1286"/>
                    <a:pt x="1173" y="1286"/>
                    <a:pt x="1166" y="1285"/>
                  </a:cubicBezTo>
                  <a:cubicBezTo>
                    <a:pt x="1158" y="1285"/>
                    <a:pt x="1150" y="1284"/>
                    <a:pt x="1142" y="1284"/>
                  </a:cubicBezTo>
                  <a:cubicBezTo>
                    <a:pt x="1135" y="1284"/>
                    <a:pt x="1127" y="1283"/>
                    <a:pt x="1119" y="1283"/>
                  </a:cubicBezTo>
                  <a:cubicBezTo>
                    <a:pt x="1111" y="1282"/>
                    <a:pt x="1104" y="1282"/>
                    <a:pt x="1096" y="1281"/>
                  </a:cubicBezTo>
                  <a:cubicBezTo>
                    <a:pt x="1088" y="1281"/>
                    <a:pt x="1080" y="1281"/>
                    <a:pt x="1073" y="1280"/>
                  </a:cubicBezTo>
                  <a:cubicBezTo>
                    <a:pt x="1065" y="1280"/>
                    <a:pt x="1057" y="1279"/>
                    <a:pt x="1049" y="1279"/>
                  </a:cubicBezTo>
                  <a:cubicBezTo>
                    <a:pt x="1042" y="1278"/>
                    <a:pt x="1034" y="1278"/>
                    <a:pt x="1026" y="1277"/>
                  </a:cubicBezTo>
                  <a:cubicBezTo>
                    <a:pt x="1023" y="1277"/>
                    <a:pt x="1020" y="1277"/>
                    <a:pt x="1017" y="1276"/>
                  </a:cubicBezTo>
                  <a:cubicBezTo>
                    <a:pt x="1012" y="1276"/>
                    <a:pt x="1008" y="1276"/>
                    <a:pt x="1003" y="1275"/>
                  </a:cubicBezTo>
                  <a:cubicBezTo>
                    <a:pt x="995" y="1275"/>
                    <a:pt x="988" y="1274"/>
                    <a:pt x="980" y="1274"/>
                  </a:cubicBezTo>
                  <a:cubicBezTo>
                    <a:pt x="972" y="1273"/>
                    <a:pt x="964" y="1272"/>
                    <a:pt x="957" y="1272"/>
                  </a:cubicBezTo>
                  <a:cubicBezTo>
                    <a:pt x="949" y="1271"/>
                    <a:pt x="941" y="1270"/>
                    <a:pt x="934" y="1270"/>
                  </a:cubicBezTo>
                  <a:cubicBezTo>
                    <a:pt x="926" y="1269"/>
                    <a:pt x="918" y="1268"/>
                    <a:pt x="911" y="1267"/>
                  </a:cubicBezTo>
                  <a:cubicBezTo>
                    <a:pt x="903" y="1267"/>
                    <a:pt x="895" y="1266"/>
                    <a:pt x="888" y="1265"/>
                  </a:cubicBezTo>
                  <a:cubicBezTo>
                    <a:pt x="880" y="1264"/>
                    <a:pt x="872" y="1263"/>
                    <a:pt x="865" y="1263"/>
                  </a:cubicBezTo>
                  <a:cubicBezTo>
                    <a:pt x="857" y="1262"/>
                    <a:pt x="849" y="1261"/>
                    <a:pt x="842" y="1260"/>
                  </a:cubicBezTo>
                  <a:cubicBezTo>
                    <a:pt x="837" y="1259"/>
                    <a:pt x="833" y="1259"/>
                    <a:pt x="829" y="1258"/>
                  </a:cubicBezTo>
                  <a:cubicBezTo>
                    <a:pt x="826" y="1258"/>
                    <a:pt x="822" y="1257"/>
                    <a:pt x="819" y="1257"/>
                  </a:cubicBezTo>
                  <a:cubicBezTo>
                    <a:pt x="811" y="1256"/>
                    <a:pt x="803" y="1255"/>
                    <a:pt x="796" y="1254"/>
                  </a:cubicBezTo>
                  <a:cubicBezTo>
                    <a:pt x="788" y="1253"/>
                    <a:pt x="781" y="1252"/>
                    <a:pt x="773" y="1251"/>
                  </a:cubicBezTo>
                  <a:cubicBezTo>
                    <a:pt x="765" y="1250"/>
                    <a:pt x="758" y="1249"/>
                    <a:pt x="750" y="1248"/>
                  </a:cubicBezTo>
                  <a:cubicBezTo>
                    <a:pt x="743" y="1247"/>
                    <a:pt x="735" y="1246"/>
                    <a:pt x="727" y="1244"/>
                  </a:cubicBezTo>
                  <a:cubicBezTo>
                    <a:pt x="720" y="1243"/>
                    <a:pt x="712" y="1242"/>
                    <a:pt x="705" y="1241"/>
                  </a:cubicBezTo>
                  <a:cubicBezTo>
                    <a:pt x="697" y="1240"/>
                    <a:pt x="690" y="1238"/>
                    <a:pt x="682" y="1237"/>
                  </a:cubicBezTo>
                  <a:cubicBezTo>
                    <a:pt x="674" y="1236"/>
                    <a:pt x="667" y="1235"/>
                    <a:pt x="659" y="1233"/>
                  </a:cubicBezTo>
                  <a:cubicBezTo>
                    <a:pt x="653" y="1232"/>
                    <a:pt x="646" y="1231"/>
                    <a:pt x="640" y="1230"/>
                  </a:cubicBezTo>
                  <a:cubicBezTo>
                    <a:pt x="639" y="1230"/>
                    <a:pt x="638" y="1230"/>
                    <a:pt x="637" y="1229"/>
                  </a:cubicBezTo>
                  <a:cubicBezTo>
                    <a:pt x="629" y="1228"/>
                    <a:pt x="622" y="1227"/>
                    <a:pt x="614" y="1225"/>
                  </a:cubicBezTo>
                  <a:cubicBezTo>
                    <a:pt x="607" y="1224"/>
                    <a:pt x="599" y="1222"/>
                    <a:pt x="592" y="1221"/>
                  </a:cubicBezTo>
                  <a:cubicBezTo>
                    <a:pt x="584" y="1219"/>
                    <a:pt x="577" y="1218"/>
                    <a:pt x="569" y="1216"/>
                  </a:cubicBezTo>
                  <a:cubicBezTo>
                    <a:pt x="562" y="1214"/>
                    <a:pt x="554" y="1213"/>
                    <a:pt x="547" y="1211"/>
                  </a:cubicBezTo>
                  <a:cubicBezTo>
                    <a:pt x="539" y="1209"/>
                    <a:pt x="532" y="1208"/>
                    <a:pt x="524" y="1206"/>
                  </a:cubicBezTo>
                  <a:cubicBezTo>
                    <a:pt x="517" y="1204"/>
                    <a:pt x="510" y="1202"/>
                    <a:pt x="502" y="1201"/>
                  </a:cubicBezTo>
                  <a:cubicBezTo>
                    <a:pt x="495" y="1199"/>
                    <a:pt x="487" y="1197"/>
                    <a:pt x="480" y="1195"/>
                  </a:cubicBezTo>
                  <a:cubicBezTo>
                    <a:pt x="473" y="1193"/>
                    <a:pt x="465" y="1191"/>
                    <a:pt x="458" y="1189"/>
                  </a:cubicBezTo>
                  <a:cubicBezTo>
                    <a:pt x="456" y="1188"/>
                    <a:pt x="454" y="1188"/>
                    <a:pt x="453" y="1187"/>
                  </a:cubicBezTo>
                  <a:cubicBezTo>
                    <a:pt x="447" y="1186"/>
                    <a:pt x="441" y="1184"/>
                    <a:pt x="436" y="1182"/>
                  </a:cubicBezTo>
                  <a:cubicBezTo>
                    <a:pt x="428" y="1180"/>
                    <a:pt x="421" y="1178"/>
                    <a:pt x="414" y="1176"/>
                  </a:cubicBezTo>
                  <a:cubicBezTo>
                    <a:pt x="406" y="1173"/>
                    <a:pt x="399" y="1171"/>
                    <a:pt x="392" y="1169"/>
                  </a:cubicBezTo>
                  <a:cubicBezTo>
                    <a:pt x="385" y="1166"/>
                    <a:pt x="377" y="1164"/>
                    <a:pt x="370" y="1161"/>
                  </a:cubicBezTo>
                  <a:cubicBezTo>
                    <a:pt x="367" y="1160"/>
                    <a:pt x="364" y="1159"/>
                    <a:pt x="361" y="1158"/>
                  </a:cubicBezTo>
                  <a:cubicBezTo>
                    <a:pt x="357" y="1156"/>
                    <a:pt x="353" y="1154"/>
                    <a:pt x="348" y="1153"/>
                  </a:cubicBezTo>
                  <a:cubicBezTo>
                    <a:pt x="341" y="1150"/>
                    <a:pt x="334" y="1147"/>
                    <a:pt x="327" y="1144"/>
                  </a:cubicBezTo>
                  <a:cubicBezTo>
                    <a:pt x="320" y="1141"/>
                    <a:pt x="313" y="1138"/>
                    <a:pt x="305" y="1135"/>
                  </a:cubicBezTo>
                  <a:cubicBezTo>
                    <a:pt x="298" y="1132"/>
                    <a:pt x="291" y="1129"/>
                    <a:pt x="284" y="1125"/>
                  </a:cubicBezTo>
                  <a:cubicBezTo>
                    <a:pt x="280" y="1123"/>
                    <a:pt x="276" y="1121"/>
                    <a:pt x="272" y="1119"/>
                  </a:cubicBezTo>
                  <a:cubicBezTo>
                    <a:pt x="269" y="1118"/>
                    <a:pt x="266" y="1116"/>
                    <a:pt x="263" y="1115"/>
                  </a:cubicBezTo>
                  <a:cubicBezTo>
                    <a:pt x="256" y="1111"/>
                    <a:pt x="249" y="1107"/>
                    <a:pt x="242" y="1103"/>
                  </a:cubicBezTo>
                  <a:cubicBezTo>
                    <a:pt x="235" y="1099"/>
                    <a:pt x="228" y="1095"/>
                    <a:pt x="222" y="1091"/>
                  </a:cubicBezTo>
                  <a:cubicBezTo>
                    <a:pt x="215" y="1087"/>
                    <a:pt x="208" y="1082"/>
                    <a:pt x="201" y="1077"/>
                  </a:cubicBezTo>
                  <a:cubicBezTo>
                    <a:pt x="197" y="1075"/>
                    <a:pt x="194" y="1072"/>
                    <a:pt x="190" y="1069"/>
                  </a:cubicBezTo>
                  <a:cubicBezTo>
                    <a:pt x="187" y="1067"/>
                    <a:pt x="184" y="1065"/>
                    <a:pt x="181" y="1063"/>
                  </a:cubicBezTo>
                  <a:cubicBezTo>
                    <a:pt x="174" y="1057"/>
                    <a:pt x="168" y="1052"/>
                    <a:pt x="162" y="1046"/>
                  </a:cubicBezTo>
                  <a:cubicBezTo>
                    <a:pt x="157" y="1042"/>
                    <a:pt x="153" y="1038"/>
                    <a:pt x="149" y="1034"/>
                  </a:cubicBezTo>
                  <a:cubicBezTo>
                    <a:pt x="148" y="1033"/>
                    <a:pt x="148" y="1033"/>
                    <a:pt x="148" y="1033"/>
                  </a:cubicBezTo>
                  <a:cubicBezTo>
                    <a:pt x="142" y="1026"/>
                    <a:pt x="135" y="1019"/>
                    <a:pt x="130" y="1012"/>
                  </a:cubicBezTo>
                  <a:cubicBezTo>
                    <a:pt x="128" y="1010"/>
                    <a:pt x="127" y="1008"/>
                    <a:pt x="125" y="1007"/>
                  </a:cubicBezTo>
                  <a:cubicBezTo>
                    <a:pt x="119" y="997"/>
                    <a:pt x="119" y="997"/>
                    <a:pt x="119" y="997"/>
                  </a:cubicBezTo>
                  <a:cubicBezTo>
                    <a:pt x="116" y="994"/>
                    <a:pt x="114" y="990"/>
                    <a:pt x="112" y="987"/>
                  </a:cubicBezTo>
                  <a:cubicBezTo>
                    <a:pt x="112" y="987"/>
                    <a:pt x="112" y="987"/>
                    <a:pt x="112" y="987"/>
                  </a:cubicBezTo>
                  <a:cubicBezTo>
                    <a:pt x="106" y="977"/>
                    <a:pt x="106" y="977"/>
                    <a:pt x="106" y="977"/>
                  </a:cubicBezTo>
                  <a:cubicBezTo>
                    <a:pt x="105" y="975"/>
                    <a:pt x="104" y="973"/>
                    <a:pt x="103" y="971"/>
                  </a:cubicBezTo>
                  <a:cubicBezTo>
                    <a:pt x="100" y="966"/>
                    <a:pt x="100" y="966"/>
                    <a:pt x="100" y="966"/>
                  </a:cubicBezTo>
                  <a:cubicBezTo>
                    <a:pt x="96" y="956"/>
                    <a:pt x="96" y="956"/>
                    <a:pt x="96" y="956"/>
                  </a:cubicBezTo>
                  <a:cubicBezTo>
                    <a:pt x="95" y="955"/>
                    <a:pt x="95" y="955"/>
                    <a:pt x="95" y="955"/>
                  </a:cubicBezTo>
                  <a:cubicBezTo>
                    <a:pt x="94" y="953"/>
                    <a:pt x="94" y="952"/>
                    <a:pt x="93" y="950"/>
                  </a:cubicBezTo>
                  <a:cubicBezTo>
                    <a:pt x="91" y="944"/>
                    <a:pt x="91" y="944"/>
                    <a:pt x="91" y="944"/>
                  </a:cubicBezTo>
                  <a:cubicBezTo>
                    <a:pt x="87" y="933"/>
                    <a:pt x="87" y="933"/>
                    <a:pt x="87" y="933"/>
                  </a:cubicBezTo>
                  <a:cubicBezTo>
                    <a:pt x="86" y="929"/>
                    <a:pt x="85" y="925"/>
                    <a:pt x="84" y="921"/>
                  </a:cubicBezTo>
                  <a:cubicBezTo>
                    <a:pt x="83" y="919"/>
                    <a:pt x="83" y="917"/>
                    <a:pt x="82" y="914"/>
                  </a:cubicBezTo>
                  <a:cubicBezTo>
                    <a:pt x="76" y="886"/>
                    <a:pt x="75" y="856"/>
                    <a:pt x="82" y="827"/>
                  </a:cubicBezTo>
                  <a:cubicBezTo>
                    <a:pt x="83" y="824"/>
                    <a:pt x="84" y="819"/>
                    <a:pt x="85" y="816"/>
                  </a:cubicBezTo>
                  <a:cubicBezTo>
                    <a:pt x="86" y="812"/>
                    <a:pt x="87" y="808"/>
                    <a:pt x="88" y="804"/>
                  </a:cubicBezTo>
                  <a:cubicBezTo>
                    <a:pt x="92" y="793"/>
                    <a:pt x="92" y="793"/>
                    <a:pt x="92" y="793"/>
                  </a:cubicBezTo>
                  <a:cubicBezTo>
                    <a:pt x="94" y="789"/>
                    <a:pt x="95" y="785"/>
                    <a:pt x="97" y="782"/>
                  </a:cubicBezTo>
                  <a:cubicBezTo>
                    <a:pt x="100" y="774"/>
                    <a:pt x="104" y="767"/>
                    <a:pt x="107" y="760"/>
                  </a:cubicBezTo>
                  <a:cubicBezTo>
                    <a:pt x="109" y="757"/>
                    <a:pt x="111" y="753"/>
                    <a:pt x="113" y="750"/>
                  </a:cubicBezTo>
                  <a:cubicBezTo>
                    <a:pt x="116" y="744"/>
                    <a:pt x="116" y="744"/>
                    <a:pt x="116" y="744"/>
                  </a:cubicBezTo>
                  <a:cubicBezTo>
                    <a:pt x="117" y="743"/>
                    <a:pt x="118" y="741"/>
                    <a:pt x="119" y="739"/>
                  </a:cubicBezTo>
                  <a:cubicBezTo>
                    <a:pt x="126" y="730"/>
                    <a:pt x="126" y="730"/>
                    <a:pt x="126" y="730"/>
                  </a:cubicBezTo>
                  <a:cubicBezTo>
                    <a:pt x="126" y="729"/>
                    <a:pt x="126" y="729"/>
                    <a:pt x="126" y="729"/>
                  </a:cubicBezTo>
                  <a:cubicBezTo>
                    <a:pt x="133" y="720"/>
                    <a:pt x="133" y="720"/>
                    <a:pt x="133" y="720"/>
                  </a:cubicBezTo>
                  <a:cubicBezTo>
                    <a:pt x="137" y="715"/>
                    <a:pt x="137" y="715"/>
                    <a:pt x="137" y="715"/>
                  </a:cubicBezTo>
                  <a:cubicBezTo>
                    <a:pt x="140" y="710"/>
                    <a:pt x="140" y="710"/>
                    <a:pt x="140" y="710"/>
                  </a:cubicBezTo>
                  <a:cubicBezTo>
                    <a:pt x="148" y="701"/>
                    <a:pt x="148" y="701"/>
                    <a:pt x="148" y="701"/>
                  </a:cubicBezTo>
                  <a:cubicBezTo>
                    <a:pt x="152" y="697"/>
                    <a:pt x="155" y="693"/>
                    <a:pt x="159" y="689"/>
                  </a:cubicBezTo>
                  <a:cubicBezTo>
                    <a:pt x="166" y="681"/>
                    <a:pt x="174" y="673"/>
                    <a:pt x="181" y="666"/>
                  </a:cubicBezTo>
                  <a:cubicBezTo>
                    <a:pt x="184" y="663"/>
                    <a:pt x="187" y="661"/>
                    <a:pt x="189" y="659"/>
                  </a:cubicBezTo>
                  <a:cubicBezTo>
                    <a:pt x="193" y="656"/>
                    <a:pt x="196" y="653"/>
                    <a:pt x="199" y="650"/>
                  </a:cubicBezTo>
                  <a:cubicBezTo>
                    <a:pt x="206" y="645"/>
                    <a:pt x="212" y="640"/>
                    <a:pt x="218" y="635"/>
                  </a:cubicBezTo>
                  <a:cubicBezTo>
                    <a:pt x="218" y="635"/>
                    <a:pt x="219" y="635"/>
                    <a:pt x="219" y="634"/>
                  </a:cubicBezTo>
                  <a:cubicBezTo>
                    <a:pt x="228" y="627"/>
                    <a:pt x="237" y="620"/>
                    <a:pt x="247" y="614"/>
                  </a:cubicBezTo>
                  <a:cubicBezTo>
                    <a:pt x="251" y="611"/>
                    <a:pt x="254" y="609"/>
                    <a:pt x="258" y="607"/>
                  </a:cubicBezTo>
                  <a:cubicBezTo>
                    <a:pt x="275" y="596"/>
                    <a:pt x="275" y="596"/>
                    <a:pt x="275" y="596"/>
                  </a:cubicBezTo>
                  <a:cubicBezTo>
                    <a:pt x="278" y="594"/>
                    <a:pt x="278" y="594"/>
                    <a:pt x="278" y="594"/>
                  </a:cubicBezTo>
                  <a:cubicBezTo>
                    <a:pt x="299" y="582"/>
                    <a:pt x="299" y="582"/>
                    <a:pt x="299" y="582"/>
                  </a:cubicBezTo>
                  <a:cubicBezTo>
                    <a:pt x="300" y="581"/>
                    <a:pt x="301" y="580"/>
                    <a:pt x="302" y="580"/>
                  </a:cubicBezTo>
                  <a:cubicBezTo>
                    <a:pt x="311" y="575"/>
                    <a:pt x="320" y="570"/>
                    <a:pt x="329" y="566"/>
                  </a:cubicBezTo>
                  <a:cubicBezTo>
                    <a:pt x="333" y="563"/>
                    <a:pt x="338" y="561"/>
                    <a:pt x="342" y="559"/>
                  </a:cubicBezTo>
                  <a:cubicBezTo>
                    <a:pt x="346" y="557"/>
                    <a:pt x="351" y="555"/>
                    <a:pt x="356" y="553"/>
                  </a:cubicBezTo>
                  <a:cubicBezTo>
                    <a:pt x="364" y="549"/>
                    <a:pt x="373" y="545"/>
                    <a:pt x="382" y="541"/>
                  </a:cubicBezTo>
                  <a:cubicBezTo>
                    <a:pt x="391" y="537"/>
                    <a:pt x="399" y="533"/>
                    <a:pt x="408" y="530"/>
                  </a:cubicBezTo>
                  <a:cubicBezTo>
                    <a:pt x="417" y="526"/>
                    <a:pt x="425" y="523"/>
                    <a:pt x="434" y="520"/>
                  </a:cubicBezTo>
                  <a:cubicBezTo>
                    <a:pt x="442" y="517"/>
                    <a:pt x="451" y="513"/>
                    <a:pt x="460" y="510"/>
                  </a:cubicBezTo>
                  <a:cubicBezTo>
                    <a:pt x="468" y="507"/>
                    <a:pt x="477" y="505"/>
                    <a:pt x="485" y="502"/>
                  </a:cubicBezTo>
                  <a:cubicBezTo>
                    <a:pt x="494" y="499"/>
                    <a:pt x="502" y="496"/>
                    <a:pt x="511" y="494"/>
                  </a:cubicBezTo>
                  <a:cubicBezTo>
                    <a:pt x="515" y="492"/>
                    <a:pt x="518" y="491"/>
                    <a:pt x="522" y="490"/>
                  </a:cubicBezTo>
                  <a:cubicBezTo>
                    <a:pt x="527" y="489"/>
                    <a:pt x="531" y="487"/>
                    <a:pt x="536" y="486"/>
                  </a:cubicBezTo>
                  <a:cubicBezTo>
                    <a:pt x="544" y="483"/>
                    <a:pt x="553" y="481"/>
                    <a:pt x="561" y="479"/>
                  </a:cubicBezTo>
                  <a:cubicBezTo>
                    <a:pt x="570" y="476"/>
                    <a:pt x="578" y="474"/>
                    <a:pt x="586" y="472"/>
                  </a:cubicBezTo>
                  <a:cubicBezTo>
                    <a:pt x="595" y="469"/>
                    <a:pt x="603" y="467"/>
                    <a:pt x="612" y="465"/>
                  </a:cubicBezTo>
                  <a:cubicBezTo>
                    <a:pt x="620" y="463"/>
                    <a:pt x="628" y="461"/>
                    <a:pt x="637" y="458"/>
                  </a:cubicBezTo>
                  <a:cubicBezTo>
                    <a:pt x="645" y="456"/>
                    <a:pt x="653" y="454"/>
                    <a:pt x="662" y="452"/>
                  </a:cubicBezTo>
                  <a:cubicBezTo>
                    <a:pt x="670" y="450"/>
                    <a:pt x="678" y="448"/>
                    <a:pt x="687" y="446"/>
                  </a:cubicBezTo>
                  <a:cubicBezTo>
                    <a:pt x="694" y="445"/>
                    <a:pt x="701" y="443"/>
                    <a:pt x="708" y="441"/>
                  </a:cubicBezTo>
                  <a:cubicBezTo>
                    <a:pt x="709" y="441"/>
                    <a:pt x="710" y="441"/>
                    <a:pt x="711" y="441"/>
                  </a:cubicBezTo>
                  <a:cubicBezTo>
                    <a:pt x="720" y="439"/>
                    <a:pt x="728" y="437"/>
                    <a:pt x="736" y="435"/>
                  </a:cubicBezTo>
                  <a:cubicBezTo>
                    <a:pt x="745" y="433"/>
                    <a:pt x="753" y="431"/>
                    <a:pt x="761" y="429"/>
                  </a:cubicBezTo>
                  <a:cubicBezTo>
                    <a:pt x="769" y="427"/>
                    <a:pt x="778" y="425"/>
                    <a:pt x="786" y="423"/>
                  </a:cubicBezTo>
                  <a:cubicBezTo>
                    <a:pt x="794" y="421"/>
                    <a:pt x="803" y="419"/>
                    <a:pt x="811" y="417"/>
                  </a:cubicBezTo>
                  <a:cubicBezTo>
                    <a:pt x="820" y="415"/>
                    <a:pt x="828" y="412"/>
                    <a:pt x="836" y="410"/>
                  </a:cubicBezTo>
                  <a:cubicBezTo>
                    <a:pt x="845" y="407"/>
                    <a:pt x="853" y="405"/>
                    <a:pt x="862" y="402"/>
                  </a:cubicBezTo>
                  <a:cubicBezTo>
                    <a:pt x="870" y="399"/>
                    <a:pt x="879" y="396"/>
                    <a:pt x="887" y="393"/>
                  </a:cubicBezTo>
                  <a:cubicBezTo>
                    <a:pt x="889" y="392"/>
                    <a:pt x="891" y="391"/>
                    <a:pt x="893" y="391"/>
                  </a:cubicBezTo>
                  <a:cubicBezTo>
                    <a:pt x="900" y="388"/>
                    <a:pt x="907" y="385"/>
                    <a:pt x="913" y="382"/>
                  </a:cubicBezTo>
                  <a:cubicBezTo>
                    <a:pt x="922" y="378"/>
                    <a:pt x="931" y="374"/>
                    <a:pt x="940" y="369"/>
                  </a:cubicBezTo>
                  <a:cubicBezTo>
                    <a:pt x="949" y="365"/>
                    <a:pt x="958" y="359"/>
                    <a:pt x="967" y="354"/>
                  </a:cubicBezTo>
                  <a:cubicBezTo>
                    <a:pt x="971" y="351"/>
                    <a:pt x="975" y="349"/>
                    <a:pt x="978" y="347"/>
                  </a:cubicBezTo>
                  <a:cubicBezTo>
                    <a:pt x="988" y="340"/>
                    <a:pt x="988" y="340"/>
                    <a:pt x="988" y="340"/>
                  </a:cubicBezTo>
                  <a:cubicBezTo>
                    <a:pt x="990" y="338"/>
                    <a:pt x="993" y="336"/>
                    <a:pt x="995" y="334"/>
                  </a:cubicBezTo>
                  <a:cubicBezTo>
                    <a:pt x="996" y="334"/>
                    <a:pt x="997" y="333"/>
                    <a:pt x="998" y="332"/>
                  </a:cubicBezTo>
                  <a:cubicBezTo>
                    <a:pt x="1004" y="327"/>
                    <a:pt x="1010" y="323"/>
                    <a:pt x="1016" y="317"/>
                  </a:cubicBezTo>
                  <a:cubicBezTo>
                    <a:pt x="1019" y="314"/>
                    <a:pt x="1022" y="311"/>
                    <a:pt x="1025" y="308"/>
                  </a:cubicBezTo>
                  <a:cubicBezTo>
                    <a:pt x="1033" y="299"/>
                    <a:pt x="1040" y="290"/>
                    <a:pt x="1046" y="279"/>
                  </a:cubicBezTo>
                  <a:cubicBezTo>
                    <a:pt x="1053" y="265"/>
                    <a:pt x="1057" y="248"/>
                    <a:pt x="1056" y="232"/>
                  </a:cubicBezTo>
                  <a:cubicBezTo>
                    <a:pt x="1055" y="224"/>
                    <a:pt x="1054" y="216"/>
                    <a:pt x="1051" y="208"/>
                  </a:cubicBezTo>
                  <a:cubicBezTo>
                    <a:pt x="1050" y="205"/>
                    <a:pt x="1050" y="205"/>
                    <a:pt x="1050" y="205"/>
                  </a:cubicBezTo>
                  <a:cubicBezTo>
                    <a:pt x="1050" y="205"/>
                    <a:pt x="1050" y="204"/>
                    <a:pt x="1050" y="204"/>
                  </a:cubicBezTo>
                  <a:cubicBezTo>
                    <a:pt x="1050" y="203"/>
                    <a:pt x="1049" y="203"/>
                    <a:pt x="1049" y="202"/>
                  </a:cubicBezTo>
                  <a:cubicBezTo>
                    <a:pt x="1047" y="197"/>
                    <a:pt x="1047" y="197"/>
                    <a:pt x="1047" y="197"/>
                  </a:cubicBezTo>
                  <a:cubicBezTo>
                    <a:pt x="1045" y="191"/>
                    <a:pt x="1045" y="191"/>
                    <a:pt x="1045" y="191"/>
                  </a:cubicBezTo>
                  <a:cubicBezTo>
                    <a:pt x="1044" y="190"/>
                    <a:pt x="1043" y="188"/>
                    <a:pt x="1042" y="186"/>
                  </a:cubicBezTo>
                  <a:cubicBezTo>
                    <a:pt x="1039" y="181"/>
                    <a:pt x="1037" y="176"/>
                    <a:pt x="1034" y="172"/>
                  </a:cubicBezTo>
                  <a:cubicBezTo>
                    <a:pt x="1028" y="163"/>
                    <a:pt x="1022" y="155"/>
                    <a:pt x="1016" y="148"/>
                  </a:cubicBezTo>
                  <a:cubicBezTo>
                    <a:pt x="1013" y="145"/>
                    <a:pt x="1009" y="141"/>
                    <a:pt x="1006" y="138"/>
                  </a:cubicBezTo>
                  <a:cubicBezTo>
                    <a:pt x="1001" y="134"/>
                    <a:pt x="997" y="129"/>
                    <a:pt x="992" y="125"/>
                  </a:cubicBezTo>
                  <a:cubicBezTo>
                    <a:pt x="986" y="121"/>
                    <a:pt x="981" y="116"/>
                    <a:pt x="975" y="112"/>
                  </a:cubicBezTo>
                  <a:cubicBezTo>
                    <a:pt x="974" y="112"/>
                    <a:pt x="973" y="111"/>
                    <a:pt x="972" y="110"/>
                  </a:cubicBezTo>
                  <a:cubicBezTo>
                    <a:pt x="965" y="106"/>
                    <a:pt x="958" y="102"/>
                    <a:pt x="951" y="98"/>
                  </a:cubicBezTo>
                  <a:cubicBezTo>
                    <a:pt x="945" y="95"/>
                    <a:pt x="940" y="92"/>
                    <a:pt x="934" y="89"/>
                  </a:cubicBezTo>
                  <a:cubicBezTo>
                    <a:pt x="933" y="89"/>
                    <a:pt x="931" y="88"/>
                    <a:pt x="930" y="87"/>
                  </a:cubicBezTo>
                  <a:cubicBezTo>
                    <a:pt x="923" y="84"/>
                    <a:pt x="916" y="81"/>
                    <a:pt x="909" y="78"/>
                  </a:cubicBezTo>
                  <a:cubicBezTo>
                    <a:pt x="903" y="76"/>
                    <a:pt x="897" y="74"/>
                    <a:pt x="891" y="72"/>
                  </a:cubicBezTo>
                  <a:cubicBezTo>
                    <a:pt x="889" y="71"/>
                    <a:pt x="888" y="71"/>
                    <a:pt x="887" y="71"/>
                  </a:cubicBezTo>
                  <a:cubicBezTo>
                    <a:pt x="880" y="68"/>
                    <a:pt x="872" y="66"/>
                    <a:pt x="865" y="64"/>
                  </a:cubicBezTo>
                  <a:cubicBezTo>
                    <a:pt x="857" y="62"/>
                    <a:pt x="850" y="60"/>
                    <a:pt x="843" y="58"/>
                  </a:cubicBezTo>
                  <a:cubicBezTo>
                    <a:pt x="835" y="57"/>
                    <a:pt x="828" y="55"/>
                    <a:pt x="820" y="53"/>
                  </a:cubicBezTo>
                  <a:cubicBezTo>
                    <a:pt x="814" y="52"/>
                    <a:pt x="808" y="51"/>
                    <a:pt x="801" y="50"/>
                  </a:cubicBezTo>
                  <a:cubicBezTo>
                    <a:pt x="800" y="49"/>
                    <a:pt x="799" y="49"/>
                    <a:pt x="798" y="49"/>
                  </a:cubicBezTo>
                  <a:cubicBezTo>
                    <a:pt x="790" y="48"/>
                    <a:pt x="783" y="47"/>
                    <a:pt x="775" y="45"/>
                  </a:cubicBezTo>
                  <a:cubicBezTo>
                    <a:pt x="767" y="44"/>
                    <a:pt x="760" y="43"/>
                    <a:pt x="752" y="42"/>
                  </a:cubicBezTo>
                  <a:cubicBezTo>
                    <a:pt x="744" y="41"/>
                    <a:pt x="737" y="40"/>
                    <a:pt x="729" y="40"/>
                  </a:cubicBezTo>
                  <a:cubicBezTo>
                    <a:pt x="722" y="39"/>
                    <a:pt x="714" y="38"/>
                    <a:pt x="706" y="37"/>
                  </a:cubicBezTo>
                  <a:cubicBezTo>
                    <a:pt x="698" y="36"/>
                    <a:pt x="691" y="36"/>
                    <a:pt x="683" y="35"/>
                  </a:cubicBezTo>
                  <a:cubicBezTo>
                    <a:pt x="675" y="34"/>
                    <a:pt x="668" y="34"/>
                    <a:pt x="660" y="33"/>
                  </a:cubicBezTo>
                  <a:cubicBezTo>
                    <a:pt x="652" y="33"/>
                    <a:pt x="645" y="32"/>
                    <a:pt x="637" y="32"/>
                  </a:cubicBezTo>
                  <a:cubicBezTo>
                    <a:pt x="631" y="31"/>
                    <a:pt x="626" y="31"/>
                    <a:pt x="621" y="30"/>
                  </a:cubicBezTo>
                  <a:cubicBezTo>
                    <a:pt x="618" y="30"/>
                    <a:pt x="616" y="30"/>
                    <a:pt x="614" y="30"/>
                  </a:cubicBezTo>
                  <a:cubicBezTo>
                    <a:pt x="606" y="29"/>
                    <a:pt x="598" y="29"/>
                    <a:pt x="591" y="28"/>
                  </a:cubicBezTo>
                  <a:cubicBezTo>
                    <a:pt x="583" y="27"/>
                    <a:pt x="575" y="27"/>
                    <a:pt x="567" y="26"/>
                  </a:cubicBezTo>
                  <a:cubicBezTo>
                    <a:pt x="560" y="26"/>
                    <a:pt x="552" y="25"/>
                    <a:pt x="544" y="25"/>
                  </a:cubicBezTo>
                  <a:cubicBezTo>
                    <a:pt x="536" y="24"/>
                    <a:pt x="529" y="24"/>
                    <a:pt x="521" y="23"/>
                  </a:cubicBezTo>
                  <a:cubicBezTo>
                    <a:pt x="513" y="23"/>
                    <a:pt x="505" y="22"/>
                    <a:pt x="498" y="22"/>
                  </a:cubicBezTo>
                  <a:cubicBezTo>
                    <a:pt x="490" y="22"/>
                    <a:pt x="482" y="21"/>
                    <a:pt x="474" y="21"/>
                  </a:cubicBezTo>
                  <a:cubicBezTo>
                    <a:pt x="467" y="20"/>
                    <a:pt x="459" y="20"/>
                    <a:pt x="451" y="20"/>
                  </a:cubicBezTo>
                  <a:cubicBezTo>
                    <a:pt x="448" y="19"/>
                    <a:pt x="446" y="19"/>
                    <a:pt x="443" y="19"/>
                  </a:cubicBezTo>
                  <a:cubicBezTo>
                    <a:pt x="438" y="19"/>
                    <a:pt x="433" y="19"/>
                    <a:pt x="428" y="19"/>
                  </a:cubicBezTo>
                  <a:cubicBezTo>
                    <a:pt x="420" y="18"/>
                    <a:pt x="412" y="18"/>
                    <a:pt x="404" y="17"/>
                  </a:cubicBezTo>
                  <a:cubicBezTo>
                    <a:pt x="397" y="17"/>
                    <a:pt x="389" y="17"/>
                    <a:pt x="381" y="16"/>
                  </a:cubicBezTo>
                  <a:cubicBezTo>
                    <a:pt x="373" y="16"/>
                    <a:pt x="366" y="16"/>
                    <a:pt x="358" y="15"/>
                  </a:cubicBezTo>
                  <a:cubicBezTo>
                    <a:pt x="350" y="15"/>
                    <a:pt x="342" y="15"/>
                    <a:pt x="335" y="14"/>
                  </a:cubicBezTo>
                  <a:cubicBezTo>
                    <a:pt x="327" y="14"/>
                    <a:pt x="319" y="14"/>
                    <a:pt x="311" y="13"/>
                  </a:cubicBezTo>
                  <a:cubicBezTo>
                    <a:pt x="303" y="13"/>
                    <a:pt x="296" y="13"/>
                    <a:pt x="288" y="12"/>
                  </a:cubicBezTo>
                  <a:cubicBezTo>
                    <a:pt x="280" y="12"/>
                    <a:pt x="272" y="11"/>
                    <a:pt x="265" y="11"/>
                  </a:cubicBezTo>
                  <a:cubicBezTo>
                    <a:pt x="257" y="11"/>
                    <a:pt x="249" y="10"/>
                    <a:pt x="241" y="10"/>
                  </a:cubicBezTo>
                  <a:cubicBezTo>
                    <a:pt x="233" y="10"/>
                    <a:pt x="226" y="9"/>
                    <a:pt x="218" y="9"/>
                  </a:cubicBezTo>
                  <a:cubicBezTo>
                    <a:pt x="210" y="9"/>
                    <a:pt x="202" y="8"/>
                    <a:pt x="195" y="8"/>
                  </a:cubicBezTo>
                  <a:cubicBezTo>
                    <a:pt x="187" y="8"/>
                    <a:pt x="179" y="7"/>
                    <a:pt x="171" y="7"/>
                  </a:cubicBezTo>
                  <a:cubicBezTo>
                    <a:pt x="163" y="7"/>
                    <a:pt x="156" y="6"/>
                    <a:pt x="148" y="6"/>
                  </a:cubicBezTo>
                  <a:cubicBezTo>
                    <a:pt x="140" y="6"/>
                    <a:pt x="132" y="5"/>
                    <a:pt x="125" y="5"/>
                  </a:cubicBezTo>
                  <a:cubicBezTo>
                    <a:pt x="117" y="4"/>
                    <a:pt x="109" y="4"/>
                    <a:pt x="101" y="4"/>
                  </a:cubicBezTo>
                  <a:cubicBezTo>
                    <a:pt x="101" y="4"/>
                    <a:pt x="100" y="4"/>
                    <a:pt x="99" y="4"/>
                  </a:cubicBezTo>
                  <a:cubicBezTo>
                    <a:pt x="92" y="3"/>
                    <a:pt x="85" y="3"/>
                    <a:pt x="78" y="3"/>
                  </a:cubicBezTo>
                  <a:cubicBezTo>
                    <a:pt x="70" y="2"/>
                    <a:pt x="62" y="2"/>
                    <a:pt x="55" y="2"/>
                  </a:cubicBezTo>
                  <a:cubicBezTo>
                    <a:pt x="47" y="1"/>
                    <a:pt x="39" y="1"/>
                    <a:pt x="31" y="1"/>
                  </a:cubicBezTo>
                  <a:cubicBezTo>
                    <a:pt x="24" y="1"/>
                    <a:pt x="16" y="0"/>
                    <a:pt x="8" y="0"/>
                  </a:cubicBezTo>
                  <a:cubicBezTo>
                    <a:pt x="5" y="0"/>
                    <a:pt x="3" y="0"/>
                    <a:pt x="0" y="0"/>
                  </a:cubicBezTo>
                  <a:cubicBezTo>
                    <a:pt x="0" y="8"/>
                    <a:pt x="0" y="8"/>
                    <a:pt x="0" y="8"/>
                  </a:cubicBezTo>
                  <a:cubicBezTo>
                    <a:pt x="5" y="8"/>
                    <a:pt x="9" y="8"/>
                    <a:pt x="14" y="8"/>
                  </a:cubicBezTo>
                  <a:cubicBezTo>
                    <a:pt x="21" y="9"/>
                    <a:pt x="29" y="9"/>
                    <a:pt x="37" y="9"/>
                  </a:cubicBezTo>
                  <a:cubicBezTo>
                    <a:pt x="45" y="10"/>
                    <a:pt x="52" y="10"/>
                    <a:pt x="60" y="10"/>
                  </a:cubicBezTo>
                  <a:cubicBezTo>
                    <a:pt x="68" y="11"/>
                    <a:pt x="76" y="11"/>
                    <a:pt x="83" y="11"/>
                  </a:cubicBezTo>
                  <a:cubicBezTo>
                    <a:pt x="90" y="12"/>
                    <a:pt x="96" y="12"/>
                    <a:pt x="103" y="12"/>
                  </a:cubicBezTo>
                  <a:cubicBezTo>
                    <a:pt x="104" y="12"/>
                    <a:pt x="105" y="12"/>
                    <a:pt x="107" y="13"/>
                  </a:cubicBezTo>
                  <a:cubicBezTo>
                    <a:pt x="115" y="13"/>
                    <a:pt x="122" y="13"/>
                    <a:pt x="130" y="14"/>
                  </a:cubicBezTo>
                  <a:cubicBezTo>
                    <a:pt x="138" y="14"/>
                    <a:pt x="146" y="14"/>
                    <a:pt x="153" y="15"/>
                  </a:cubicBezTo>
                  <a:cubicBezTo>
                    <a:pt x="161" y="15"/>
                    <a:pt x="169" y="15"/>
                    <a:pt x="177" y="16"/>
                  </a:cubicBezTo>
                  <a:cubicBezTo>
                    <a:pt x="184" y="16"/>
                    <a:pt x="192" y="17"/>
                    <a:pt x="200" y="17"/>
                  </a:cubicBezTo>
                  <a:cubicBezTo>
                    <a:pt x="208" y="17"/>
                    <a:pt x="215" y="18"/>
                    <a:pt x="223" y="18"/>
                  </a:cubicBezTo>
                  <a:cubicBezTo>
                    <a:pt x="231" y="18"/>
                    <a:pt x="239" y="19"/>
                    <a:pt x="246" y="19"/>
                  </a:cubicBezTo>
                  <a:cubicBezTo>
                    <a:pt x="254" y="20"/>
                    <a:pt x="262" y="20"/>
                    <a:pt x="270" y="20"/>
                  </a:cubicBezTo>
                  <a:cubicBezTo>
                    <a:pt x="277" y="21"/>
                    <a:pt x="285" y="21"/>
                    <a:pt x="293" y="21"/>
                  </a:cubicBezTo>
                  <a:cubicBezTo>
                    <a:pt x="301" y="22"/>
                    <a:pt x="308" y="22"/>
                    <a:pt x="316" y="22"/>
                  </a:cubicBezTo>
                  <a:cubicBezTo>
                    <a:pt x="324" y="23"/>
                    <a:pt x="332" y="23"/>
                    <a:pt x="339" y="24"/>
                  </a:cubicBezTo>
                  <a:cubicBezTo>
                    <a:pt x="347" y="24"/>
                    <a:pt x="355" y="24"/>
                    <a:pt x="363" y="25"/>
                  </a:cubicBezTo>
                  <a:cubicBezTo>
                    <a:pt x="370" y="25"/>
                    <a:pt x="378" y="25"/>
                    <a:pt x="386" y="26"/>
                  </a:cubicBezTo>
                  <a:cubicBezTo>
                    <a:pt x="394" y="26"/>
                    <a:pt x="401" y="26"/>
                    <a:pt x="409" y="27"/>
                  </a:cubicBezTo>
                  <a:cubicBezTo>
                    <a:pt x="417" y="27"/>
                    <a:pt x="425" y="28"/>
                    <a:pt x="432" y="28"/>
                  </a:cubicBezTo>
                  <a:cubicBezTo>
                    <a:pt x="437" y="28"/>
                    <a:pt x="442" y="28"/>
                    <a:pt x="447" y="29"/>
                  </a:cubicBezTo>
                  <a:cubicBezTo>
                    <a:pt x="450" y="29"/>
                    <a:pt x="453" y="29"/>
                    <a:pt x="456" y="29"/>
                  </a:cubicBezTo>
                  <a:cubicBezTo>
                    <a:pt x="463" y="29"/>
                    <a:pt x="471" y="30"/>
                    <a:pt x="479" y="30"/>
                  </a:cubicBezTo>
                  <a:cubicBezTo>
                    <a:pt x="487" y="31"/>
                    <a:pt x="494" y="31"/>
                    <a:pt x="502" y="32"/>
                  </a:cubicBezTo>
                  <a:cubicBezTo>
                    <a:pt x="510" y="32"/>
                    <a:pt x="518" y="32"/>
                    <a:pt x="525" y="33"/>
                  </a:cubicBezTo>
                  <a:cubicBezTo>
                    <a:pt x="533" y="33"/>
                    <a:pt x="541" y="34"/>
                    <a:pt x="549" y="34"/>
                  </a:cubicBezTo>
                  <a:cubicBezTo>
                    <a:pt x="556" y="35"/>
                    <a:pt x="564" y="36"/>
                    <a:pt x="572" y="36"/>
                  </a:cubicBezTo>
                  <a:cubicBezTo>
                    <a:pt x="579" y="37"/>
                    <a:pt x="587" y="37"/>
                    <a:pt x="595" y="38"/>
                  </a:cubicBezTo>
                  <a:cubicBezTo>
                    <a:pt x="603" y="38"/>
                    <a:pt x="610" y="39"/>
                    <a:pt x="618" y="40"/>
                  </a:cubicBezTo>
                  <a:cubicBezTo>
                    <a:pt x="620" y="40"/>
                    <a:pt x="622" y="40"/>
                    <a:pt x="624" y="40"/>
                  </a:cubicBezTo>
                  <a:cubicBezTo>
                    <a:pt x="630" y="41"/>
                    <a:pt x="635" y="41"/>
                    <a:pt x="641" y="41"/>
                  </a:cubicBezTo>
                  <a:cubicBezTo>
                    <a:pt x="649" y="42"/>
                    <a:pt x="656" y="43"/>
                    <a:pt x="664" y="43"/>
                  </a:cubicBezTo>
                  <a:cubicBezTo>
                    <a:pt x="672" y="44"/>
                    <a:pt x="679" y="45"/>
                    <a:pt x="687" y="45"/>
                  </a:cubicBezTo>
                  <a:cubicBezTo>
                    <a:pt x="695" y="46"/>
                    <a:pt x="703" y="47"/>
                    <a:pt x="710" y="47"/>
                  </a:cubicBezTo>
                  <a:cubicBezTo>
                    <a:pt x="718" y="48"/>
                    <a:pt x="726" y="49"/>
                    <a:pt x="733" y="50"/>
                  </a:cubicBezTo>
                  <a:cubicBezTo>
                    <a:pt x="741" y="51"/>
                    <a:pt x="748" y="52"/>
                    <a:pt x="756" y="53"/>
                  </a:cubicBezTo>
                  <a:cubicBezTo>
                    <a:pt x="764" y="54"/>
                    <a:pt x="771" y="55"/>
                    <a:pt x="779" y="56"/>
                  </a:cubicBezTo>
                  <a:cubicBezTo>
                    <a:pt x="786" y="57"/>
                    <a:pt x="794" y="58"/>
                    <a:pt x="801" y="59"/>
                  </a:cubicBezTo>
                  <a:cubicBezTo>
                    <a:pt x="802" y="60"/>
                    <a:pt x="803" y="60"/>
                    <a:pt x="804" y="60"/>
                  </a:cubicBezTo>
                  <a:cubicBezTo>
                    <a:pt x="811" y="61"/>
                    <a:pt x="817" y="62"/>
                    <a:pt x="824" y="64"/>
                  </a:cubicBezTo>
                  <a:cubicBezTo>
                    <a:pt x="831" y="65"/>
                    <a:pt x="839" y="67"/>
                    <a:pt x="846" y="69"/>
                  </a:cubicBezTo>
                  <a:cubicBezTo>
                    <a:pt x="854" y="71"/>
                    <a:pt x="861" y="73"/>
                    <a:pt x="868" y="75"/>
                  </a:cubicBezTo>
                  <a:cubicBezTo>
                    <a:pt x="876" y="77"/>
                    <a:pt x="883" y="79"/>
                    <a:pt x="890" y="81"/>
                  </a:cubicBezTo>
                  <a:cubicBezTo>
                    <a:pt x="891" y="82"/>
                    <a:pt x="892" y="82"/>
                    <a:pt x="893" y="82"/>
                  </a:cubicBezTo>
                  <a:cubicBezTo>
                    <a:pt x="899" y="84"/>
                    <a:pt x="906" y="87"/>
                    <a:pt x="912" y="89"/>
                  </a:cubicBezTo>
                  <a:cubicBezTo>
                    <a:pt x="919" y="92"/>
                    <a:pt x="926" y="95"/>
                    <a:pt x="933" y="98"/>
                  </a:cubicBezTo>
                  <a:cubicBezTo>
                    <a:pt x="934" y="99"/>
                    <a:pt x="935" y="99"/>
                    <a:pt x="935" y="99"/>
                  </a:cubicBezTo>
                  <a:cubicBezTo>
                    <a:pt x="942" y="102"/>
                    <a:pt x="948" y="106"/>
                    <a:pt x="954" y="109"/>
                  </a:cubicBezTo>
                  <a:cubicBezTo>
                    <a:pt x="961" y="113"/>
                    <a:pt x="968" y="117"/>
                    <a:pt x="975" y="122"/>
                  </a:cubicBezTo>
                  <a:cubicBezTo>
                    <a:pt x="975" y="122"/>
                    <a:pt x="975" y="122"/>
                    <a:pt x="975" y="122"/>
                  </a:cubicBezTo>
                  <a:cubicBezTo>
                    <a:pt x="982" y="127"/>
                    <a:pt x="988" y="132"/>
                    <a:pt x="995" y="137"/>
                  </a:cubicBezTo>
                  <a:cubicBezTo>
                    <a:pt x="997" y="139"/>
                    <a:pt x="999" y="141"/>
                    <a:pt x="1001" y="143"/>
                  </a:cubicBezTo>
                  <a:cubicBezTo>
                    <a:pt x="1003" y="145"/>
                    <a:pt x="1004" y="146"/>
                    <a:pt x="1006" y="148"/>
                  </a:cubicBezTo>
                  <a:cubicBezTo>
                    <a:pt x="1007" y="149"/>
                    <a:pt x="1008" y="150"/>
                    <a:pt x="1009" y="152"/>
                  </a:cubicBezTo>
                  <a:cubicBezTo>
                    <a:pt x="1016" y="159"/>
                    <a:pt x="1022" y="168"/>
                    <a:pt x="1027" y="176"/>
                  </a:cubicBezTo>
                  <a:cubicBezTo>
                    <a:pt x="1028" y="179"/>
                    <a:pt x="1030" y="182"/>
                    <a:pt x="1032" y="185"/>
                  </a:cubicBezTo>
                  <a:cubicBezTo>
                    <a:pt x="1032" y="187"/>
                    <a:pt x="1033" y="188"/>
                    <a:pt x="1034" y="190"/>
                  </a:cubicBezTo>
                  <a:cubicBezTo>
                    <a:pt x="1036" y="195"/>
                    <a:pt x="1036" y="195"/>
                    <a:pt x="1036" y="195"/>
                  </a:cubicBezTo>
                  <a:cubicBezTo>
                    <a:pt x="1039" y="201"/>
                    <a:pt x="1039" y="201"/>
                    <a:pt x="1039" y="201"/>
                  </a:cubicBezTo>
                  <a:cubicBezTo>
                    <a:pt x="1039" y="202"/>
                    <a:pt x="1039" y="203"/>
                    <a:pt x="1040" y="203"/>
                  </a:cubicBezTo>
                  <a:cubicBezTo>
                    <a:pt x="1041" y="206"/>
                    <a:pt x="1041" y="206"/>
                    <a:pt x="1041" y="206"/>
                  </a:cubicBezTo>
                  <a:cubicBezTo>
                    <a:pt x="1041" y="208"/>
                    <a:pt x="1042" y="210"/>
                    <a:pt x="1042" y="212"/>
                  </a:cubicBezTo>
                  <a:cubicBezTo>
                    <a:pt x="1043" y="217"/>
                    <a:pt x="1044" y="223"/>
                    <a:pt x="1045" y="228"/>
                  </a:cubicBezTo>
                  <a:cubicBezTo>
                    <a:pt x="1045" y="243"/>
                    <a:pt x="1042" y="258"/>
                    <a:pt x="1035" y="272"/>
                  </a:cubicBezTo>
                  <a:cubicBezTo>
                    <a:pt x="1032" y="278"/>
                    <a:pt x="1028" y="284"/>
                    <a:pt x="1024" y="290"/>
                  </a:cubicBezTo>
                  <a:cubicBezTo>
                    <a:pt x="1015" y="301"/>
                    <a:pt x="1004" y="311"/>
                    <a:pt x="993" y="320"/>
                  </a:cubicBezTo>
                  <a:cubicBezTo>
                    <a:pt x="986" y="325"/>
                    <a:pt x="978" y="331"/>
                    <a:pt x="970" y="336"/>
                  </a:cubicBezTo>
                  <a:cubicBezTo>
                    <a:pt x="968" y="338"/>
                    <a:pt x="966" y="339"/>
                    <a:pt x="965" y="340"/>
                  </a:cubicBezTo>
                  <a:cubicBezTo>
                    <a:pt x="956" y="346"/>
                    <a:pt x="947" y="351"/>
                    <a:pt x="937" y="356"/>
                  </a:cubicBezTo>
                  <a:cubicBezTo>
                    <a:pt x="929" y="361"/>
                    <a:pt x="920" y="365"/>
                    <a:pt x="911" y="369"/>
                  </a:cubicBezTo>
                  <a:cubicBezTo>
                    <a:pt x="903" y="373"/>
                    <a:pt x="895" y="376"/>
                    <a:pt x="887" y="379"/>
                  </a:cubicBezTo>
                  <a:cubicBezTo>
                    <a:pt x="886" y="380"/>
                    <a:pt x="885" y="380"/>
                    <a:pt x="884" y="380"/>
                  </a:cubicBezTo>
                  <a:cubicBezTo>
                    <a:pt x="876" y="383"/>
                    <a:pt x="867" y="387"/>
                    <a:pt x="859" y="389"/>
                  </a:cubicBezTo>
                  <a:cubicBezTo>
                    <a:pt x="850" y="392"/>
                    <a:pt x="842" y="395"/>
                    <a:pt x="833" y="397"/>
                  </a:cubicBezTo>
                  <a:cubicBezTo>
                    <a:pt x="825" y="400"/>
                    <a:pt x="816" y="402"/>
                    <a:pt x="808" y="405"/>
                  </a:cubicBezTo>
                  <a:cubicBezTo>
                    <a:pt x="800" y="407"/>
                    <a:pt x="791" y="409"/>
                    <a:pt x="783" y="411"/>
                  </a:cubicBezTo>
                  <a:cubicBezTo>
                    <a:pt x="775" y="413"/>
                    <a:pt x="766" y="415"/>
                    <a:pt x="758" y="417"/>
                  </a:cubicBezTo>
                  <a:cubicBezTo>
                    <a:pt x="750" y="419"/>
                    <a:pt x="741" y="421"/>
                    <a:pt x="733" y="423"/>
                  </a:cubicBezTo>
                  <a:cubicBezTo>
                    <a:pt x="725" y="424"/>
                    <a:pt x="716" y="426"/>
                    <a:pt x="708" y="428"/>
                  </a:cubicBezTo>
                  <a:cubicBezTo>
                    <a:pt x="706" y="429"/>
                    <a:pt x="704" y="429"/>
                    <a:pt x="703" y="429"/>
                  </a:cubicBezTo>
                  <a:cubicBezTo>
                    <a:pt x="696" y="431"/>
                    <a:pt x="690" y="432"/>
                    <a:pt x="683" y="434"/>
                  </a:cubicBezTo>
                  <a:cubicBezTo>
                    <a:pt x="675" y="436"/>
                    <a:pt x="667" y="438"/>
                    <a:pt x="658" y="440"/>
                  </a:cubicBezTo>
                  <a:cubicBezTo>
                    <a:pt x="650" y="442"/>
                    <a:pt x="642" y="444"/>
                    <a:pt x="633" y="446"/>
                  </a:cubicBezTo>
                  <a:cubicBezTo>
                    <a:pt x="625" y="448"/>
                    <a:pt x="617" y="450"/>
                    <a:pt x="608" y="452"/>
                  </a:cubicBezTo>
                  <a:cubicBezTo>
                    <a:pt x="600" y="454"/>
                    <a:pt x="591" y="456"/>
                    <a:pt x="583" y="459"/>
                  </a:cubicBezTo>
                  <a:cubicBezTo>
                    <a:pt x="575" y="461"/>
                    <a:pt x="566" y="463"/>
                    <a:pt x="558" y="466"/>
                  </a:cubicBezTo>
                  <a:cubicBezTo>
                    <a:pt x="549" y="468"/>
                    <a:pt x="541" y="470"/>
                    <a:pt x="533" y="473"/>
                  </a:cubicBezTo>
                  <a:cubicBezTo>
                    <a:pt x="527" y="474"/>
                    <a:pt x="521" y="476"/>
                    <a:pt x="516" y="478"/>
                  </a:cubicBezTo>
                  <a:cubicBezTo>
                    <a:pt x="513" y="479"/>
                    <a:pt x="510" y="479"/>
                    <a:pt x="507" y="480"/>
                  </a:cubicBezTo>
                  <a:cubicBezTo>
                    <a:pt x="499" y="483"/>
                    <a:pt x="490" y="486"/>
                    <a:pt x="482" y="488"/>
                  </a:cubicBezTo>
                  <a:cubicBezTo>
                    <a:pt x="473" y="491"/>
                    <a:pt x="465" y="494"/>
                    <a:pt x="456" y="497"/>
                  </a:cubicBezTo>
                  <a:cubicBezTo>
                    <a:pt x="448" y="500"/>
                    <a:pt x="439" y="503"/>
                    <a:pt x="430" y="506"/>
                  </a:cubicBezTo>
                  <a:cubicBezTo>
                    <a:pt x="422" y="509"/>
                    <a:pt x="413" y="513"/>
                    <a:pt x="405" y="516"/>
                  </a:cubicBezTo>
                  <a:cubicBezTo>
                    <a:pt x="396" y="520"/>
                    <a:pt x="387" y="523"/>
                    <a:pt x="378" y="527"/>
                  </a:cubicBezTo>
                  <a:cubicBezTo>
                    <a:pt x="370" y="531"/>
                    <a:pt x="361" y="534"/>
                    <a:pt x="352" y="538"/>
                  </a:cubicBezTo>
                  <a:cubicBezTo>
                    <a:pt x="346" y="541"/>
                    <a:pt x="340" y="544"/>
                    <a:pt x="334" y="547"/>
                  </a:cubicBezTo>
                  <a:cubicBezTo>
                    <a:pt x="331" y="548"/>
                    <a:pt x="328" y="550"/>
                    <a:pt x="326" y="551"/>
                  </a:cubicBezTo>
                  <a:cubicBezTo>
                    <a:pt x="317" y="556"/>
                    <a:pt x="308" y="560"/>
                    <a:pt x="299" y="565"/>
                  </a:cubicBezTo>
                  <a:cubicBezTo>
                    <a:pt x="296" y="567"/>
                    <a:pt x="293" y="568"/>
                    <a:pt x="290" y="570"/>
                  </a:cubicBezTo>
                  <a:cubicBezTo>
                    <a:pt x="271" y="581"/>
                    <a:pt x="271" y="581"/>
                    <a:pt x="271" y="581"/>
                  </a:cubicBezTo>
                  <a:cubicBezTo>
                    <a:pt x="269" y="582"/>
                    <a:pt x="269" y="582"/>
                    <a:pt x="269" y="582"/>
                  </a:cubicBezTo>
                  <a:cubicBezTo>
                    <a:pt x="249" y="595"/>
                    <a:pt x="249" y="595"/>
                    <a:pt x="249" y="595"/>
                  </a:cubicBezTo>
                  <a:cubicBezTo>
                    <a:pt x="247" y="596"/>
                    <a:pt x="245" y="597"/>
                    <a:pt x="244" y="598"/>
                  </a:cubicBezTo>
                  <a:cubicBezTo>
                    <a:pt x="234" y="605"/>
                    <a:pt x="225" y="611"/>
                    <a:pt x="215" y="618"/>
                  </a:cubicBezTo>
                  <a:cubicBezTo>
                    <a:pt x="213" y="620"/>
                    <a:pt x="211" y="621"/>
                    <a:pt x="209" y="623"/>
                  </a:cubicBezTo>
                  <a:cubicBezTo>
                    <a:pt x="202" y="628"/>
                    <a:pt x="196" y="634"/>
                    <a:pt x="189" y="639"/>
                  </a:cubicBezTo>
                  <a:cubicBezTo>
                    <a:pt x="188" y="639"/>
                    <a:pt x="187" y="640"/>
                    <a:pt x="186" y="641"/>
                  </a:cubicBezTo>
                  <a:cubicBezTo>
                    <a:pt x="181" y="646"/>
                    <a:pt x="176" y="650"/>
                    <a:pt x="171" y="655"/>
                  </a:cubicBezTo>
                  <a:cubicBezTo>
                    <a:pt x="166" y="660"/>
                    <a:pt x="161" y="664"/>
                    <a:pt x="156" y="669"/>
                  </a:cubicBezTo>
                  <a:cubicBezTo>
                    <a:pt x="150" y="676"/>
                    <a:pt x="143" y="683"/>
                    <a:pt x="137" y="690"/>
                  </a:cubicBezTo>
                  <a:cubicBezTo>
                    <a:pt x="129" y="700"/>
                    <a:pt x="129" y="700"/>
                    <a:pt x="129" y="700"/>
                  </a:cubicBezTo>
                  <a:cubicBezTo>
                    <a:pt x="125" y="705"/>
                    <a:pt x="125" y="705"/>
                    <a:pt x="125" y="705"/>
                  </a:cubicBezTo>
                  <a:cubicBezTo>
                    <a:pt x="124" y="706"/>
                    <a:pt x="124" y="706"/>
                    <a:pt x="124" y="706"/>
                  </a:cubicBezTo>
                  <a:cubicBezTo>
                    <a:pt x="121" y="710"/>
                    <a:pt x="121" y="710"/>
                    <a:pt x="121" y="710"/>
                  </a:cubicBezTo>
                  <a:cubicBezTo>
                    <a:pt x="114" y="720"/>
                    <a:pt x="114" y="720"/>
                    <a:pt x="114" y="720"/>
                  </a:cubicBezTo>
                  <a:cubicBezTo>
                    <a:pt x="107" y="730"/>
                    <a:pt x="107" y="730"/>
                    <a:pt x="107" y="730"/>
                  </a:cubicBezTo>
                  <a:cubicBezTo>
                    <a:pt x="106" y="732"/>
                    <a:pt x="105" y="734"/>
                    <a:pt x="104" y="735"/>
                  </a:cubicBezTo>
                  <a:cubicBezTo>
                    <a:pt x="101" y="741"/>
                    <a:pt x="101" y="741"/>
                    <a:pt x="101" y="741"/>
                  </a:cubicBezTo>
                  <a:cubicBezTo>
                    <a:pt x="99" y="744"/>
                    <a:pt x="97" y="748"/>
                    <a:pt x="95" y="751"/>
                  </a:cubicBezTo>
                  <a:cubicBezTo>
                    <a:pt x="91" y="758"/>
                    <a:pt x="88" y="764"/>
                    <a:pt x="85" y="771"/>
                  </a:cubicBezTo>
                  <a:cubicBezTo>
                    <a:pt x="85" y="772"/>
                    <a:pt x="84" y="773"/>
                    <a:pt x="84" y="774"/>
                  </a:cubicBezTo>
                  <a:cubicBezTo>
                    <a:pt x="82" y="778"/>
                    <a:pt x="80" y="781"/>
                    <a:pt x="79" y="785"/>
                  </a:cubicBezTo>
                  <a:cubicBezTo>
                    <a:pt x="75" y="797"/>
                    <a:pt x="75" y="797"/>
                    <a:pt x="75" y="797"/>
                  </a:cubicBezTo>
                  <a:cubicBezTo>
                    <a:pt x="73" y="801"/>
                    <a:pt x="72" y="805"/>
                    <a:pt x="71" y="809"/>
                  </a:cubicBezTo>
                  <a:cubicBezTo>
                    <a:pt x="70" y="813"/>
                    <a:pt x="69" y="816"/>
                    <a:pt x="68" y="821"/>
                  </a:cubicBezTo>
                  <a:cubicBezTo>
                    <a:pt x="65" y="835"/>
                    <a:pt x="63" y="850"/>
                    <a:pt x="63" y="864"/>
                  </a:cubicBezTo>
                  <a:cubicBezTo>
                    <a:pt x="63" y="883"/>
                    <a:pt x="65" y="902"/>
                    <a:pt x="70" y="920"/>
                  </a:cubicBezTo>
                  <a:cubicBezTo>
                    <a:pt x="70" y="922"/>
                    <a:pt x="71" y="925"/>
                    <a:pt x="72" y="927"/>
                  </a:cubicBezTo>
                  <a:cubicBezTo>
                    <a:pt x="72" y="929"/>
                    <a:pt x="73" y="930"/>
                    <a:pt x="73" y="932"/>
                  </a:cubicBezTo>
                  <a:cubicBezTo>
                    <a:pt x="77" y="944"/>
                    <a:pt x="77" y="944"/>
                    <a:pt x="77" y="944"/>
                  </a:cubicBezTo>
                  <a:cubicBezTo>
                    <a:pt x="79" y="950"/>
                    <a:pt x="79" y="950"/>
                    <a:pt x="79" y="950"/>
                  </a:cubicBezTo>
                  <a:cubicBezTo>
                    <a:pt x="80" y="951"/>
                    <a:pt x="81" y="953"/>
                    <a:pt x="82" y="955"/>
                  </a:cubicBezTo>
                  <a:cubicBezTo>
                    <a:pt x="86" y="965"/>
                    <a:pt x="86" y="965"/>
                    <a:pt x="86" y="965"/>
                  </a:cubicBezTo>
                  <a:cubicBezTo>
                    <a:pt x="87" y="967"/>
                    <a:pt x="87" y="967"/>
                    <a:pt x="87" y="967"/>
                  </a:cubicBezTo>
                  <a:cubicBezTo>
                    <a:pt x="90" y="972"/>
                    <a:pt x="90" y="972"/>
                    <a:pt x="90" y="972"/>
                  </a:cubicBezTo>
                  <a:cubicBezTo>
                    <a:pt x="91" y="974"/>
                    <a:pt x="92" y="976"/>
                    <a:pt x="93" y="978"/>
                  </a:cubicBezTo>
                  <a:cubicBezTo>
                    <a:pt x="99" y="988"/>
                    <a:pt x="99" y="988"/>
                    <a:pt x="99" y="988"/>
                  </a:cubicBezTo>
                  <a:cubicBezTo>
                    <a:pt x="100" y="990"/>
                    <a:pt x="102" y="993"/>
                    <a:pt x="103" y="995"/>
                  </a:cubicBezTo>
                  <a:cubicBezTo>
                    <a:pt x="104" y="996"/>
                    <a:pt x="105" y="997"/>
                    <a:pt x="106" y="999"/>
                  </a:cubicBezTo>
                  <a:cubicBezTo>
                    <a:pt x="113" y="1009"/>
                    <a:pt x="113" y="1009"/>
                    <a:pt x="113" y="1009"/>
                  </a:cubicBezTo>
                  <a:cubicBezTo>
                    <a:pt x="116" y="1012"/>
                    <a:pt x="118" y="1016"/>
                    <a:pt x="121" y="1019"/>
                  </a:cubicBezTo>
                  <a:cubicBezTo>
                    <a:pt x="127" y="1026"/>
                    <a:pt x="133" y="1033"/>
                    <a:pt x="140" y="1039"/>
                  </a:cubicBezTo>
                  <a:cubicBezTo>
                    <a:pt x="142" y="1042"/>
                    <a:pt x="144" y="1044"/>
                    <a:pt x="146" y="1046"/>
                  </a:cubicBezTo>
                  <a:cubicBezTo>
                    <a:pt x="152" y="1052"/>
                    <a:pt x="158" y="1058"/>
                    <a:pt x="164" y="1063"/>
                  </a:cubicBezTo>
                  <a:cubicBezTo>
                    <a:pt x="171" y="1069"/>
                    <a:pt x="177" y="1074"/>
                    <a:pt x="184" y="1079"/>
                  </a:cubicBezTo>
                  <a:cubicBezTo>
                    <a:pt x="185" y="1080"/>
                    <a:pt x="186" y="1081"/>
                    <a:pt x="188" y="1082"/>
                  </a:cubicBezTo>
                  <a:cubicBezTo>
                    <a:pt x="193" y="1086"/>
                    <a:pt x="199" y="1090"/>
                    <a:pt x="204" y="1094"/>
                  </a:cubicBezTo>
                  <a:cubicBezTo>
                    <a:pt x="211" y="1098"/>
                    <a:pt x="218" y="1103"/>
                    <a:pt x="225" y="1107"/>
                  </a:cubicBezTo>
                  <a:cubicBezTo>
                    <a:pt x="231" y="1111"/>
                    <a:pt x="238" y="1115"/>
                    <a:pt x="245" y="1119"/>
                  </a:cubicBezTo>
                  <a:cubicBezTo>
                    <a:pt x="252" y="1123"/>
                    <a:pt x="259" y="1127"/>
                    <a:pt x="266" y="1131"/>
                  </a:cubicBezTo>
                  <a:cubicBezTo>
                    <a:pt x="268" y="1131"/>
                    <a:pt x="270" y="1132"/>
                    <a:pt x="271" y="1133"/>
                  </a:cubicBezTo>
                  <a:cubicBezTo>
                    <a:pt x="277" y="1136"/>
                    <a:pt x="282" y="1138"/>
                    <a:pt x="287" y="1141"/>
                  </a:cubicBezTo>
                  <a:cubicBezTo>
                    <a:pt x="294" y="1144"/>
                    <a:pt x="301" y="1148"/>
                    <a:pt x="308" y="1151"/>
                  </a:cubicBezTo>
                  <a:cubicBezTo>
                    <a:pt x="316" y="1154"/>
                    <a:pt x="323" y="1157"/>
                    <a:pt x="330" y="1160"/>
                  </a:cubicBezTo>
                  <a:cubicBezTo>
                    <a:pt x="337" y="1163"/>
                    <a:pt x="344" y="1166"/>
                    <a:pt x="351" y="1168"/>
                  </a:cubicBezTo>
                  <a:cubicBezTo>
                    <a:pt x="355" y="1170"/>
                    <a:pt x="358" y="1171"/>
                    <a:pt x="361" y="1172"/>
                  </a:cubicBezTo>
                  <a:cubicBezTo>
                    <a:pt x="365" y="1174"/>
                    <a:pt x="369" y="1175"/>
                    <a:pt x="373" y="1176"/>
                  </a:cubicBezTo>
                  <a:cubicBezTo>
                    <a:pt x="380" y="1179"/>
                    <a:pt x="387" y="1182"/>
                    <a:pt x="395" y="1184"/>
                  </a:cubicBezTo>
                  <a:cubicBezTo>
                    <a:pt x="402" y="1186"/>
                    <a:pt x="409" y="1189"/>
                    <a:pt x="417" y="1191"/>
                  </a:cubicBezTo>
                  <a:cubicBezTo>
                    <a:pt x="424" y="1193"/>
                    <a:pt x="431" y="1196"/>
                    <a:pt x="438" y="1198"/>
                  </a:cubicBezTo>
                  <a:cubicBezTo>
                    <a:pt x="443" y="1199"/>
                    <a:pt x="448" y="1201"/>
                    <a:pt x="453" y="1202"/>
                  </a:cubicBezTo>
                  <a:cubicBezTo>
                    <a:pt x="456" y="1203"/>
                    <a:pt x="458" y="1204"/>
                    <a:pt x="460" y="1204"/>
                  </a:cubicBezTo>
                  <a:cubicBezTo>
                    <a:pt x="468" y="1206"/>
                    <a:pt x="475" y="1208"/>
                    <a:pt x="483" y="1210"/>
                  </a:cubicBezTo>
                  <a:cubicBezTo>
                    <a:pt x="490" y="1212"/>
                    <a:pt x="497" y="1214"/>
                    <a:pt x="505" y="1216"/>
                  </a:cubicBezTo>
                  <a:cubicBezTo>
                    <a:pt x="512" y="1218"/>
                    <a:pt x="520" y="1220"/>
                    <a:pt x="527" y="1222"/>
                  </a:cubicBezTo>
                  <a:cubicBezTo>
                    <a:pt x="534" y="1223"/>
                    <a:pt x="542" y="1225"/>
                    <a:pt x="549" y="1227"/>
                  </a:cubicBezTo>
                  <a:cubicBezTo>
                    <a:pt x="557" y="1228"/>
                    <a:pt x="564" y="1230"/>
                    <a:pt x="572" y="1232"/>
                  </a:cubicBezTo>
                  <a:cubicBezTo>
                    <a:pt x="579" y="1233"/>
                    <a:pt x="587" y="1235"/>
                    <a:pt x="594" y="1236"/>
                  </a:cubicBezTo>
                  <a:cubicBezTo>
                    <a:pt x="602" y="1238"/>
                    <a:pt x="609" y="1239"/>
                    <a:pt x="617" y="1241"/>
                  </a:cubicBezTo>
                  <a:cubicBezTo>
                    <a:pt x="624" y="1242"/>
                    <a:pt x="632" y="1244"/>
                    <a:pt x="639" y="1245"/>
                  </a:cubicBezTo>
                  <a:cubicBezTo>
                    <a:pt x="640" y="1245"/>
                    <a:pt x="641" y="1246"/>
                    <a:pt x="642" y="1246"/>
                  </a:cubicBezTo>
                  <a:cubicBezTo>
                    <a:pt x="648" y="1247"/>
                    <a:pt x="655" y="1248"/>
                    <a:pt x="662" y="1249"/>
                  </a:cubicBezTo>
                  <a:cubicBezTo>
                    <a:pt x="669" y="1250"/>
                    <a:pt x="677" y="1252"/>
                    <a:pt x="684" y="1253"/>
                  </a:cubicBezTo>
                  <a:cubicBezTo>
                    <a:pt x="692" y="1254"/>
                    <a:pt x="699" y="1256"/>
                    <a:pt x="707" y="1257"/>
                  </a:cubicBezTo>
                  <a:cubicBezTo>
                    <a:pt x="714" y="1258"/>
                    <a:pt x="722" y="1259"/>
                    <a:pt x="730" y="1260"/>
                  </a:cubicBezTo>
                  <a:cubicBezTo>
                    <a:pt x="737" y="1262"/>
                    <a:pt x="745" y="1263"/>
                    <a:pt x="752" y="1264"/>
                  </a:cubicBezTo>
                  <a:cubicBezTo>
                    <a:pt x="760" y="1265"/>
                    <a:pt x="767" y="1266"/>
                    <a:pt x="775" y="1267"/>
                  </a:cubicBezTo>
                  <a:cubicBezTo>
                    <a:pt x="783" y="1268"/>
                    <a:pt x="790" y="1269"/>
                    <a:pt x="798" y="1270"/>
                  </a:cubicBezTo>
                  <a:cubicBezTo>
                    <a:pt x="805" y="1271"/>
                    <a:pt x="813" y="1272"/>
                    <a:pt x="821" y="1273"/>
                  </a:cubicBezTo>
                  <a:cubicBezTo>
                    <a:pt x="824" y="1274"/>
                    <a:pt x="828" y="1274"/>
                    <a:pt x="831" y="1275"/>
                  </a:cubicBezTo>
                  <a:cubicBezTo>
                    <a:pt x="835" y="1275"/>
                    <a:pt x="839" y="1276"/>
                    <a:pt x="843" y="1276"/>
                  </a:cubicBezTo>
                  <a:cubicBezTo>
                    <a:pt x="851" y="1277"/>
                    <a:pt x="859" y="1278"/>
                    <a:pt x="866" y="1279"/>
                  </a:cubicBezTo>
                  <a:cubicBezTo>
                    <a:pt x="874" y="1280"/>
                    <a:pt x="882" y="1281"/>
                    <a:pt x="889" y="1281"/>
                  </a:cubicBezTo>
                  <a:cubicBezTo>
                    <a:pt x="897" y="1282"/>
                    <a:pt x="905" y="1283"/>
                    <a:pt x="912" y="1284"/>
                  </a:cubicBezTo>
                  <a:cubicBezTo>
                    <a:pt x="920" y="1285"/>
                    <a:pt x="928" y="1285"/>
                    <a:pt x="935" y="1286"/>
                  </a:cubicBezTo>
                  <a:cubicBezTo>
                    <a:pt x="943" y="1287"/>
                    <a:pt x="951" y="1287"/>
                    <a:pt x="958" y="1288"/>
                  </a:cubicBezTo>
                  <a:cubicBezTo>
                    <a:pt x="966" y="1289"/>
                    <a:pt x="974" y="1290"/>
                    <a:pt x="981" y="1290"/>
                  </a:cubicBezTo>
                  <a:cubicBezTo>
                    <a:pt x="989" y="1291"/>
                    <a:pt x="997" y="1291"/>
                    <a:pt x="1004" y="1292"/>
                  </a:cubicBezTo>
                  <a:cubicBezTo>
                    <a:pt x="1010" y="1292"/>
                    <a:pt x="1015" y="1293"/>
                    <a:pt x="1020" y="1293"/>
                  </a:cubicBezTo>
                  <a:cubicBezTo>
                    <a:pt x="1023" y="1293"/>
                    <a:pt x="1025" y="1294"/>
                    <a:pt x="1027" y="1294"/>
                  </a:cubicBezTo>
                  <a:cubicBezTo>
                    <a:pt x="1035" y="1294"/>
                    <a:pt x="1043" y="1295"/>
                    <a:pt x="1051" y="1295"/>
                  </a:cubicBezTo>
                  <a:cubicBezTo>
                    <a:pt x="1058" y="1296"/>
                    <a:pt x="1066" y="1296"/>
                    <a:pt x="1074" y="1297"/>
                  </a:cubicBezTo>
                  <a:cubicBezTo>
                    <a:pt x="1082" y="1297"/>
                    <a:pt x="1089" y="1298"/>
                    <a:pt x="1097" y="1298"/>
                  </a:cubicBezTo>
                  <a:cubicBezTo>
                    <a:pt x="1105" y="1299"/>
                    <a:pt x="1112" y="1299"/>
                    <a:pt x="1120" y="1300"/>
                  </a:cubicBezTo>
                  <a:cubicBezTo>
                    <a:pt x="1128" y="1300"/>
                    <a:pt x="1136" y="1301"/>
                    <a:pt x="1143" y="1301"/>
                  </a:cubicBezTo>
                  <a:cubicBezTo>
                    <a:pt x="1151" y="1301"/>
                    <a:pt x="1159" y="1302"/>
                    <a:pt x="1167" y="1302"/>
                  </a:cubicBezTo>
                  <a:cubicBezTo>
                    <a:pt x="1174" y="1303"/>
                    <a:pt x="1182" y="1303"/>
                    <a:pt x="1190" y="1303"/>
                  </a:cubicBezTo>
                  <a:cubicBezTo>
                    <a:pt x="1198" y="1304"/>
                    <a:pt x="1205" y="1304"/>
                    <a:pt x="1213" y="1305"/>
                  </a:cubicBezTo>
                  <a:cubicBezTo>
                    <a:pt x="1221" y="1305"/>
                    <a:pt x="1229" y="1305"/>
                    <a:pt x="1236" y="1306"/>
                  </a:cubicBezTo>
                  <a:cubicBezTo>
                    <a:pt x="1244" y="1306"/>
                    <a:pt x="1252" y="1307"/>
                    <a:pt x="1260" y="1307"/>
                  </a:cubicBezTo>
                  <a:cubicBezTo>
                    <a:pt x="1267" y="1307"/>
                    <a:pt x="1275" y="1308"/>
                    <a:pt x="1283" y="1308"/>
                  </a:cubicBezTo>
                  <a:cubicBezTo>
                    <a:pt x="1291" y="1309"/>
                    <a:pt x="1298" y="1309"/>
                    <a:pt x="1306" y="1310"/>
                  </a:cubicBezTo>
                  <a:cubicBezTo>
                    <a:pt x="1314" y="1310"/>
                    <a:pt x="1322" y="1310"/>
                    <a:pt x="1329" y="1311"/>
                  </a:cubicBezTo>
                  <a:cubicBezTo>
                    <a:pt x="1337" y="1311"/>
                    <a:pt x="1345" y="1312"/>
                    <a:pt x="1353" y="1312"/>
                  </a:cubicBezTo>
                  <a:cubicBezTo>
                    <a:pt x="1360" y="1313"/>
                    <a:pt x="1368" y="1313"/>
                    <a:pt x="1376" y="1313"/>
                  </a:cubicBezTo>
                  <a:cubicBezTo>
                    <a:pt x="1381" y="1314"/>
                    <a:pt x="1386" y="1314"/>
                    <a:pt x="1391" y="1314"/>
                  </a:cubicBezTo>
                  <a:cubicBezTo>
                    <a:pt x="1394" y="1315"/>
                    <a:pt x="1396" y="1315"/>
                    <a:pt x="1399" y="1315"/>
                  </a:cubicBezTo>
                  <a:cubicBezTo>
                    <a:pt x="1407" y="1315"/>
                    <a:pt x="1414" y="1316"/>
                    <a:pt x="1422" y="1316"/>
                  </a:cubicBezTo>
                  <a:cubicBezTo>
                    <a:pt x="1430" y="1317"/>
                    <a:pt x="1437" y="1318"/>
                    <a:pt x="1445" y="1318"/>
                  </a:cubicBezTo>
                  <a:cubicBezTo>
                    <a:pt x="1453" y="1319"/>
                    <a:pt x="1461" y="1319"/>
                    <a:pt x="1468" y="1320"/>
                  </a:cubicBezTo>
                  <a:cubicBezTo>
                    <a:pt x="1476" y="1320"/>
                    <a:pt x="1484" y="1321"/>
                    <a:pt x="1491" y="1322"/>
                  </a:cubicBezTo>
                  <a:cubicBezTo>
                    <a:pt x="1499" y="1322"/>
                    <a:pt x="1507" y="1323"/>
                    <a:pt x="1514" y="1324"/>
                  </a:cubicBezTo>
                  <a:cubicBezTo>
                    <a:pt x="1522" y="1324"/>
                    <a:pt x="1530" y="1325"/>
                    <a:pt x="1538" y="1326"/>
                  </a:cubicBezTo>
                  <a:cubicBezTo>
                    <a:pt x="1545" y="1326"/>
                    <a:pt x="1553" y="1327"/>
                    <a:pt x="1561" y="1328"/>
                  </a:cubicBezTo>
                  <a:cubicBezTo>
                    <a:pt x="1564" y="1328"/>
                    <a:pt x="1568" y="1329"/>
                    <a:pt x="1572" y="1329"/>
                  </a:cubicBezTo>
                  <a:cubicBezTo>
                    <a:pt x="1576" y="1329"/>
                    <a:pt x="1580" y="1330"/>
                    <a:pt x="1583" y="1330"/>
                  </a:cubicBezTo>
                  <a:cubicBezTo>
                    <a:pt x="1591" y="1331"/>
                    <a:pt x="1599" y="1332"/>
                    <a:pt x="1606" y="1333"/>
                  </a:cubicBezTo>
                  <a:cubicBezTo>
                    <a:pt x="1614" y="1334"/>
                    <a:pt x="1622" y="1335"/>
                    <a:pt x="1629" y="1336"/>
                  </a:cubicBezTo>
                  <a:cubicBezTo>
                    <a:pt x="1637" y="1337"/>
                    <a:pt x="1644" y="1338"/>
                    <a:pt x="1652" y="1339"/>
                  </a:cubicBezTo>
                  <a:cubicBezTo>
                    <a:pt x="1655" y="1339"/>
                    <a:pt x="1658" y="1339"/>
                    <a:pt x="1660" y="1340"/>
                  </a:cubicBezTo>
                  <a:cubicBezTo>
                    <a:pt x="1665" y="1341"/>
                    <a:pt x="1670" y="1341"/>
                    <a:pt x="1675" y="1342"/>
                  </a:cubicBezTo>
                  <a:cubicBezTo>
                    <a:pt x="1682" y="1343"/>
                    <a:pt x="1690" y="1344"/>
                    <a:pt x="1697" y="1346"/>
                  </a:cubicBezTo>
                  <a:cubicBezTo>
                    <a:pt x="1705" y="1347"/>
                    <a:pt x="1713" y="1348"/>
                    <a:pt x="1720" y="1350"/>
                  </a:cubicBezTo>
                  <a:cubicBezTo>
                    <a:pt x="1728" y="1351"/>
                    <a:pt x="1735" y="1353"/>
                    <a:pt x="1742" y="1354"/>
                  </a:cubicBezTo>
                  <a:cubicBezTo>
                    <a:pt x="1744" y="1355"/>
                    <a:pt x="1746" y="1355"/>
                    <a:pt x="1747" y="1355"/>
                  </a:cubicBezTo>
                  <a:cubicBezTo>
                    <a:pt x="1753" y="1356"/>
                    <a:pt x="1759" y="1358"/>
                    <a:pt x="1765" y="1359"/>
                  </a:cubicBezTo>
                  <a:cubicBezTo>
                    <a:pt x="1772" y="1361"/>
                    <a:pt x="1780" y="1363"/>
                    <a:pt x="1787" y="1364"/>
                  </a:cubicBezTo>
                  <a:cubicBezTo>
                    <a:pt x="1795" y="1366"/>
                    <a:pt x="1802" y="1368"/>
                    <a:pt x="1809" y="1370"/>
                  </a:cubicBezTo>
                  <a:cubicBezTo>
                    <a:pt x="1817" y="1372"/>
                    <a:pt x="1824" y="1374"/>
                    <a:pt x="1831" y="1377"/>
                  </a:cubicBezTo>
                  <a:cubicBezTo>
                    <a:pt x="1839" y="1379"/>
                    <a:pt x="1846" y="1381"/>
                    <a:pt x="1853" y="1384"/>
                  </a:cubicBezTo>
                  <a:cubicBezTo>
                    <a:pt x="1860" y="1386"/>
                    <a:pt x="1868" y="1389"/>
                    <a:pt x="1875" y="1391"/>
                  </a:cubicBezTo>
                  <a:cubicBezTo>
                    <a:pt x="1882" y="1394"/>
                    <a:pt x="1889" y="1397"/>
                    <a:pt x="1896" y="1400"/>
                  </a:cubicBezTo>
                  <a:cubicBezTo>
                    <a:pt x="1902" y="1402"/>
                    <a:pt x="1907" y="1404"/>
                    <a:pt x="1912" y="1406"/>
                  </a:cubicBezTo>
                  <a:cubicBezTo>
                    <a:pt x="1914" y="1407"/>
                    <a:pt x="1916" y="1408"/>
                    <a:pt x="1918" y="1409"/>
                  </a:cubicBezTo>
                  <a:cubicBezTo>
                    <a:pt x="1922" y="1411"/>
                    <a:pt x="1927" y="1413"/>
                    <a:pt x="1931" y="1415"/>
                  </a:cubicBezTo>
                  <a:cubicBezTo>
                    <a:pt x="1939" y="1419"/>
                    <a:pt x="1939" y="1419"/>
                    <a:pt x="1939" y="1419"/>
                  </a:cubicBezTo>
                  <a:cubicBezTo>
                    <a:pt x="1940" y="1420"/>
                    <a:pt x="1940" y="1420"/>
                    <a:pt x="1940" y="1420"/>
                  </a:cubicBezTo>
                  <a:cubicBezTo>
                    <a:pt x="1950" y="1425"/>
                    <a:pt x="1950" y="1425"/>
                    <a:pt x="1950" y="1425"/>
                  </a:cubicBezTo>
                  <a:cubicBezTo>
                    <a:pt x="1954" y="1428"/>
                    <a:pt x="1954" y="1428"/>
                    <a:pt x="1954" y="1428"/>
                  </a:cubicBezTo>
                  <a:cubicBezTo>
                    <a:pt x="1957" y="1429"/>
                    <a:pt x="1957" y="1429"/>
                    <a:pt x="1957" y="1429"/>
                  </a:cubicBezTo>
                  <a:cubicBezTo>
                    <a:pt x="1959" y="1430"/>
                    <a:pt x="1959" y="1430"/>
                    <a:pt x="1959" y="1430"/>
                  </a:cubicBezTo>
                  <a:cubicBezTo>
                    <a:pt x="1960" y="1431"/>
                    <a:pt x="1960" y="1431"/>
                    <a:pt x="1960" y="1431"/>
                  </a:cubicBezTo>
                  <a:cubicBezTo>
                    <a:pt x="1968" y="1436"/>
                    <a:pt x="1968" y="1436"/>
                    <a:pt x="1968" y="1436"/>
                  </a:cubicBezTo>
                  <a:cubicBezTo>
                    <a:pt x="1972" y="1438"/>
                    <a:pt x="1976" y="1440"/>
                    <a:pt x="1980" y="1443"/>
                  </a:cubicBezTo>
                  <a:cubicBezTo>
                    <a:pt x="1982" y="1444"/>
                    <a:pt x="1984" y="1445"/>
                    <a:pt x="1986" y="1446"/>
                  </a:cubicBezTo>
                  <a:cubicBezTo>
                    <a:pt x="1991" y="1449"/>
                    <a:pt x="1991" y="1449"/>
                    <a:pt x="1991" y="1449"/>
                  </a:cubicBezTo>
                  <a:cubicBezTo>
                    <a:pt x="1995" y="1452"/>
                    <a:pt x="1995" y="1452"/>
                    <a:pt x="1995" y="1452"/>
                  </a:cubicBezTo>
                  <a:cubicBezTo>
                    <a:pt x="2001" y="1456"/>
                    <a:pt x="2001" y="1456"/>
                    <a:pt x="2001" y="1456"/>
                  </a:cubicBezTo>
                  <a:cubicBezTo>
                    <a:pt x="2004" y="1458"/>
                    <a:pt x="2004" y="1458"/>
                    <a:pt x="2004" y="1458"/>
                  </a:cubicBezTo>
                  <a:cubicBezTo>
                    <a:pt x="2010" y="1462"/>
                    <a:pt x="2015" y="1465"/>
                    <a:pt x="2021" y="1469"/>
                  </a:cubicBezTo>
                  <a:cubicBezTo>
                    <a:pt x="2021" y="1469"/>
                    <a:pt x="2021" y="1469"/>
                    <a:pt x="2021" y="1469"/>
                  </a:cubicBezTo>
                  <a:cubicBezTo>
                    <a:pt x="2027" y="1473"/>
                    <a:pt x="2033" y="1477"/>
                    <a:pt x="2038" y="1482"/>
                  </a:cubicBezTo>
                  <a:cubicBezTo>
                    <a:pt x="2039" y="1482"/>
                    <a:pt x="2040" y="1483"/>
                    <a:pt x="2041" y="1484"/>
                  </a:cubicBezTo>
                  <a:cubicBezTo>
                    <a:pt x="2046" y="1487"/>
                    <a:pt x="2050" y="1490"/>
                    <a:pt x="2055" y="1494"/>
                  </a:cubicBezTo>
                  <a:cubicBezTo>
                    <a:pt x="2057" y="1496"/>
                    <a:pt x="2059" y="1498"/>
                    <a:pt x="2061" y="1499"/>
                  </a:cubicBezTo>
                  <a:cubicBezTo>
                    <a:pt x="2064" y="1502"/>
                    <a:pt x="2067" y="1505"/>
                    <a:pt x="2071" y="1507"/>
                  </a:cubicBezTo>
                  <a:cubicBezTo>
                    <a:pt x="2073" y="1509"/>
                    <a:pt x="2076" y="1512"/>
                    <a:pt x="2078" y="1514"/>
                  </a:cubicBezTo>
                  <a:cubicBezTo>
                    <a:pt x="2081" y="1516"/>
                    <a:pt x="2081" y="1516"/>
                    <a:pt x="2081" y="1516"/>
                  </a:cubicBezTo>
                  <a:cubicBezTo>
                    <a:pt x="2086" y="1521"/>
                    <a:pt x="2086" y="1521"/>
                    <a:pt x="2086" y="1521"/>
                  </a:cubicBezTo>
                  <a:cubicBezTo>
                    <a:pt x="2090" y="1525"/>
                    <a:pt x="2095" y="1529"/>
                    <a:pt x="2099" y="1533"/>
                  </a:cubicBezTo>
                  <a:cubicBezTo>
                    <a:pt x="2103" y="1537"/>
                    <a:pt x="2107" y="1542"/>
                    <a:pt x="2111" y="1546"/>
                  </a:cubicBezTo>
                  <a:cubicBezTo>
                    <a:pt x="2116" y="1551"/>
                    <a:pt x="2116" y="1551"/>
                    <a:pt x="2116" y="1551"/>
                  </a:cubicBezTo>
                  <a:cubicBezTo>
                    <a:pt x="2118" y="1553"/>
                    <a:pt x="2118" y="1553"/>
                    <a:pt x="2118" y="1553"/>
                  </a:cubicBezTo>
                  <a:cubicBezTo>
                    <a:pt x="2120" y="1556"/>
                    <a:pt x="2122" y="1558"/>
                    <a:pt x="2124" y="1561"/>
                  </a:cubicBezTo>
                  <a:cubicBezTo>
                    <a:pt x="2128" y="1565"/>
                    <a:pt x="2131" y="1569"/>
                    <a:pt x="2135" y="1573"/>
                  </a:cubicBezTo>
                  <a:cubicBezTo>
                    <a:pt x="2135" y="1574"/>
                    <a:pt x="2136" y="1575"/>
                    <a:pt x="2137" y="1577"/>
                  </a:cubicBezTo>
                  <a:cubicBezTo>
                    <a:pt x="2141" y="1582"/>
                    <a:pt x="2145" y="1587"/>
                    <a:pt x="2149" y="1593"/>
                  </a:cubicBezTo>
                  <a:cubicBezTo>
                    <a:pt x="2152" y="1598"/>
                    <a:pt x="2152" y="1598"/>
                    <a:pt x="2152" y="1598"/>
                  </a:cubicBezTo>
                  <a:cubicBezTo>
                    <a:pt x="2155" y="1601"/>
                    <a:pt x="2155" y="1601"/>
                    <a:pt x="2155" y="1601"/>
                  </a:cubicBezTo>
                  <a:cubicBezTo>
                    <a:pt x="2156" y="1604"/>
                    <a:pt x="2158" y="1607"/>
                    <a:pt x="2160" y="1610"/>
                  </a:cubicBezTo>
                  <a:cubicBezTo>
                    <a:pt x="2163" y="1615"/>
                    <a:pt x="2166" y="1620"/>
                    <a:pt x="2169" y="1626"/>
                  </a:cubicBezTo>
                  <a:cubicBezTo>
                    <a:pt x="2170" y="1626"/>
                    <a:pt x="2170" y="1626"/>
                    <a:pt x="2170" y="1627"/>
                  </a:cubicBezTo>
                  <a:cubicBezTo>
                    <a:pt x="2173" y="1633"/>
                    <a:pt x="2176" y="1639"/>
                    <a:pt x="2179" y="1644"/>
                  </a:cubicBezTo>
                  <a:cubicBezTo>
                    <a:pt x="2181" y="1649"/>
                    <a:pt x="2183" y="1654"/>
                    <a:pt x="2185" y="1658"/>
                  </a:cubicBezTo>
                  <a:cubicBezTo>
                    <a:pt x="2186" y="1660"/>
                    <a:pt x="2186" y="1661"/>
                    <a:pt x="2187" y="1662"/>
                  </a:cubicBezTo>
                  <a:cubicBezTo>
                    <a:pt x="2189" y="1669"/>
                    <a:pt x="2192" y="1675"/>
                    <a:pt x="2194" y="1681"/>
                  </a:cubicBezTo>
                  <a:cubicBezTo>
                    <a:pt x="2196" y="1686"/>
                    <a:pt x="2198" y="1692"/>
                    <a:pt x="2199" y="1698"/>
                  </a:cubicBezTo>
                  <a:cubicBezTo>
                    <a:pt x="2200" y="1698"/>
                    <a:pt x="2200" y="1699"/>
                    <a:pt x="2200" y="1699"/>
                  </a:cubicBezTo>
                  <a:cubicBezTo>
                    <a:pt x="2202" y="1706"/>
                    <a:pt x="2203" y="1712"/>
                    <a:pt x="2205" y="1718"/>
                  </a:cubicBezTo>
                  <a:cubicBezTo>
                    <a:pt x="2205" y="1722"/>
                    <a:pt x="2206" y="1725"/>
                    <a:pt x="2207" y="1728"/>
                  </a:cubicBezTo>
                  <a:cubicBezTo>
                    <a:pt x="2208" y="1737"/>
                    <a:pt x="2208" y="1737"/>
                    <a:pt x="2208" y="1737"/>
                  </a:cubicBezTo>
                  <a:cubicBezTo>
                    <a:pt x="2210" y="1747"/>
                    <a:pt x="2210" y="1747"/>
                    <a:pt x="2210" y="1747"/>
                  </a:cubicBezTo>
                  <a:cubicBezTo>
                    <a:pt x="2211" y="1750"/>
                    <a:pt x="2211" y="1750"/>
                    <a:pt x="2211" y="1750"/>
                  </a:cubicBezTo>
                  <a:cubicBezTo>
                    <a:pt x="2211" y="1752"/>
                    <a:pt x="2211" y="1752"/>
                    <a:pt x="2211" y="1752"/>
                  </a:cubicBezTo>
                  <a:cubicBezTo>
                    <a:pt x="2211" y="1757"/>
                    <a:pt x="2211" y="1757"/>
                    <a:pt x="2211" y="1757"/>
                  </a:cubicBezTo>
                  <a:cubicBezTo>
                    <a:pt x="2212" y="1763"/>
                    <a:pt x="2212" y="1769"/>
                    <a:pt x="2213" y="1776"/>
                  </a:cubicBezTo>
                  <a:cubicBezTo>
                    <a:pt x="2214" y="1782"/>
                    <a:pt x="2213" y="1789"/>
                    <a:pt x="2214" y="1795"/>
                  </a:cubicBezTo>
                  <a:cubicBezTo>
                    <a:pt x="2214" y="1805"/>
                    <a:pt x="2214" y="1805"/>
                    <a:pt x="2214" y="1805"/>
                  </a:cubicBezTo>
                  <a:cubicBezTo>
                    <a:pt x="2214" y="1814"/>
                    <a:pt x="2214" y="1814"/>
                    <a:pt x="2214" y="1814"/>
                  </a:cubicBezTo>
                  <a:cubicBezTo>
                    <a:pt x="2213" y="1820"/>
                    <a:pt x="2213" y="1827"/>
                    <a:pt x="2213" y="1833"/>
                  </a:cubicBezTo>
                  <a:cubicBezTo>
                    <a:pt x="2212" y="1837"/>
                    <a:pt x="2212" y="1842"/>
                    <a:pt x="2211" y="1846"/>
                  </a:cubicBezTo>
                  <a:cubicBezTo>
                    <a:pt x="2211" y="1854"/>
                    <a:pt x="2210" y="1863"/>
                    <a:pt x="2208" y="1871"/>
                  </a:cubicBezTo>
                  <a:cubicBezTo>
                    <a:pt x="2207" y="1877"/>
                    <a:pt x="2207" y="1883"/>
                    <a:pt x="2205" y="1889"/>
                  </a:cubicBezTo>
                  <a:cubicBezTo>
                    <a:pt x="2204" y="1896"/>
                    <a:pt x="2203" y="1902"/>
                    <a:pt x="2201" y="1908"/>
                  </a:cubicBezTo>
                  <a:cubicBezTo>
                    <a:pt x="2200" y="1914"/>
                    <a:pt x="2198" y="1920"/>
                    <a:pt x="2197" y="1926"/>
                  </a:cubicBezTo>
                  <a:cubicBezTo>
                    <a:pt x="2195" y="1932"/>
                    <a:pt x="2194" y="1938"/>
                    <a:pt x="2192" y="1944"/>
                  </a:cubicBezTo>
                  <a:cubicBezTo>
                    <a:pt x="2190" y="1950"/>
                    <a:pt x="2188" y="1956"/>
                    <a:pt x="2186" y="1962"/>
                  </a:cubicBezTo>
                  <a:cubicBezTo>
                    <a:pt x="2184" y="1971"/>
                    <a:pt x="2184" y="1971"/>
                    <a:pt x="2184" y="1971"/>
                  </a:cubicBezTo>
                  <a:cubicBezTo>
                    <a:pt x="2181" y="1979"/>
                    <a:pt x="2181" y="1979"/>
                    <a:pt x="2181" y="1979"/>
                  </a:cubicBezTo>
                  <a:cubicBezTo>
                    <a:pt x="2180" y="1981"/>
                    <a:pt x="2180" y="1982"/>
                    <a:pt x="2179" y="1984"/>
                  </a:cubicBezTo>
                  <a:cubicBezTo>
                    <a:pt x="2177" y="1988"/>
                    <a:pt x="2176" y="1992"/>
                    <a:pt x="2174" y="1997"/>
                  </a:cubicBezTo>
                  <a:cubicBezTo>
                    <a:pt x="2174" y="1998"/>
                    <a:pt x="2174" y="1998"/>
                    <a:pt x="2173" y="1999"/>
                  </a:cubicBezTo>
                  <a:cubicBezTo>
                    <a:pt x="2197" y="1999"/>
                    <a:pt x="2197" y="1999"/>
                    <a:pt x="2197" y="1999"/>
                  </a:cubicBezTo>
                  <a:cubicBezTo>
                    <a:pt x="2198" y="1996"/>
                    <a:pt x="2199" y="1992"/>
                    <a:pt x="2200" y="1989"/>
                  </a:cubicBezTo>
                  <a:lnTo>
                    <a:pt x="2204" y="198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defTabSz="1218956"/>
              <a:endParaRPr lang="en-US" sz="2400">
                <a:solidFill>
                  <a:prstClr val="black"/>
                </a:solidFill>
                <a:latin typeface="Calibri"/>
                <a:cs typeface="Arial"/>
                <a:sym typeface="Arial"/>
              </a:endParaRPr>
            </a:p>
          </p:txBody>
        </p:sp>
        <p:sp>
          <p:nvSpPr>
            <p:cNvPr id="11" name="Freeform 8"/>
            <p:cNvSpPr>
              <a:spLocks/>
            </p:cNvSpPr>
            <p:nvPr/>
          </p:nvSpPr>
          <p:spPr bwMode="auto">
            <a:xfrm>
              <a:off x="968375" y="3740150"/>
              <a:ext cx="146050" cy="474663"/>
            </a:xfrm>
            <a:custGeom>
              <a:avLst/>
              <a:gdLst>
                <a:gd name="T0" fmla="*/ 50 w 57"/>
                <a:gd name="T1" fmla="*/ 170 h 187"/>
                <a:gd name="T2" fmla="*/ 43 w 57"/>
                <a:gd name="T3" fmla="*/ 160 h 187"/>
                <a:gd name="T4" fmla="*/ 37 w 57"/>
                <a:gd name="T5" fmla="*/ 149 h 187"/>
                <a:gd name="T6" fmla="*/ 36 w 57"/>
                <a:gd name="T7" fmla="*/ 147 h 187"/>
                <a:gd name="T8" fmla="*/ 36 w 57"/>
                <a:gd name="T9" fmla="*/ 146 h 187"/>
                <a:gd name="T10" fmla="*/ 31 w 57"/>
                <a:gd name="T11" fmla="*/ 136 h 187"/>
                <a:gd name="T12" fmla="*/ 27 w 57"/>
                <a:gd name="T13" fmla="*/ 125 h 187"/>
                <a:gd name="T14" fmla="*/ 26 w 57"/>
                <a:gd name="T15" fmla="*/ 121 h 187"/>
                <a:gd name="T16" fmla="*/ 23 w 57"/>
                <a:gd name="T17" fmla="*/ 113 h 187"/>
                <a:gd name="T18" fmla="*/ 22 w 57"/>
                <a:gd name="T19" fmla="*/ 108 h 187"/>
                <a:gd name="T20" fmla="*/ 21 w 57"/>
                <a:gd name="T21" fmla="*/ 102 h 187"/>
                <a:gd name="T22" fmla="*/ 21 w 57"/>
                <a:gd name="T23" fmla="*/ 101 h 187"/>
                <a:gd name="T24" fmla="*/ 18 w 57"/>
                <a:gd name="T25" fmla="*/ 78 h 187"/>
                <a:gd name="T26" fmla="*/ 18 w 57"/>
                <a:gd name="T27" fmla="*/ 51 h 187"/>
                <a:gd name="T28" fmla="*/ 33 w 57"/>
                <a:gd name="T29" fmla="*/ 0 h 187"/>
                <a:gd name="T30" fmla="*/ 27 w 57"/>
                <a:gd name="T31" fmla="*/ 0 h 187"/>
                <a:gd name="T32" fmla="*/ 25 w 57"/>
                <a:gd name="T33" fmla="*/ 0 h 187"/>
                <a:gd name="T34" fmla="*/ 18 w 57"/>
                <a:gd name="T35" fmla="*/ 0 h 187"/>
                <a:gd name="T36" fmla="*/ 14 w 57"/>
                <a:gd name="T37" fmla="*/ 0 h 187"/>
                <a:gd name="T38" fmla="*/ 2 w 57"/>
                <a:gd name="T39" fmla="*/ 49 h 187"/>
                <a:gd name="T40" fmla="*/ 1 w 57"/>
                <a:gd name="T41" fmla="*/ 73 h 187"/>
                <a:gd name="T42" fmla="*/ 3 w 57"/>
                <a:gd name="T43" fmla="*/ 95 h 187"/>
                <a:gd name="T44" fmla="*/ 3 w 57"/>
                <a:gd name="T45" fmla="*/ 100 h 187"/>
                <a:gd name="T46" fmla="*/ 4 w 57"/>
                <a:gd name="T47" fmla="*/ 104 h 187"/>
                <a:gd name="T48" fmla="*/ 7 w 57"/>
                <a:gd name="T49" fmla="*/ 117 h 187"/>
                <a:gd name="T50" fmla="*/ 8 w 57"/>
                <a:gd name="T51" fmla="*/ 119 h 187"/>
                <a:gd name="T52" fmla="*/ 11 w 57"/>
                <a:gd name="T53" fmla="*/ 130 h 187"/>
                <a:gd name="T54" fmla="*/ 13 w 57"/>
                <a:gd name="T55" fmla="*/ 136 h 187"/>
                <a:gd name="T56" fmla="*/ 15 w 57"/>
                <a:gd name="T57" fmla="*/ 140 h 187"/>
                <a:gd name="T58" fmla="*/ 19 w 57"/>
                <a:gd name="T59" fmla="*/ 150 h 187"/>
                <a:gd name="T60" fmla="*/ 21 w 57"/>
                <a:gd name="T61" fmla="*/ 154 h 187"/>
                <a:gd name="T62" fmla="*/ 25 w 57"/>
                <a:gd name="T63" fmla="*/ 162 h 187"/>
                <a:gd name="T64" fmla="*/ 30 w 57"/>
                <a:gd name="T65" fmla="*/ 171 h 187"/>
                <a:gd name="T66" fmla="*/ 31 w 57"/>
                <a:gd name="T67" fmla="*/ 172 h 187"/>
                <a:gd name="T68" fmla="*/ 38 w 57"/>
                <a:gd name="T69" fmla="*/ 182 h 187"/>
                <a:gd name="T70" fmla="*/ 42 w 57"/>
                <a:gd name="T71" fmla="*/ 187 h 187"/>
                <a:gd name="T72" fmla="*/ 47 w 57"/>
                <a:gd name="T73" fmla="*/ 184 h 187"/>
                <a:gd name="T74" fmla="*/ 50 w 57"/>
                <a:gd name="T75" fmla="*/ 182 h 187"/>
                <a:gd name="T76" fmla="*/ 57 w 57"/>
                <a:gd name="T77" fmla="*/ 179 h 187"/>
                <a:gd name="T78" fmla="*/ 52 w 57"/>
                <a:gd name="T79" fmla="*/ 173 h 187"/>
                <a:gd name="T80" fmla="*/ 50 w 57"/>
                <a:gd name="T81" fmla="*/ 17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7" h="187">
                  <a:moveTo>
                    <a:pt x="50" y="170"/>
                  </a:moveTo>
                  <a:cubicBezTo>
                    <a:pt x="48" y="167"/>
                    <a:pt x="45" y="163"/>
                    <a:pt x="43" y="160"/>
                  </a:cubicBezTo>
                  <a:cubicBezTo>
                    <a:pt x="41" y="156"/>
                    <a:pt x="39" y="153"/>
                    <a:pt x="37" y="149"/>
                  </a:cubicBezTo>
                  <a:cubicBezTo>
                    <a:pt x="37" y="148"/>
                    <a:pt x="36" y="148"/>
                    <a:pt x="36" y="147"/>
                  </a:cubicBezTo>
                  <a:cubicBezTo>
                    <a:pt x="36" y="147"/>
                    <a:pt x="36" y="147"/>
                    <a:pt x="36" y="146"/>
                  </a:cubicBezTo>
                  <a:cubicBezTo>
                    <a:pt x="34" y="143"/>
                    <a:pt x="32" y="140"/>
                    <a:pt x="31" y="136"/>
                  </a:cubicBezTo>
                  <a:cubicBezTo>
                    <a:pt x="29" y="132"/>
                    <a:pt x="28" y="129"/>
                    <a:pt x="27" y="125"/>
                  </a:cubicBezTo>
                  <a:cubicBezTo>
                    <a:pt x="26" y="123"/>
                    <a:pt x="26" y="122"/>
                    <a:pt x="26" y="121"/>
                  </a:cubicBezTo>
                  <a:cubicBezTo>
                    <a:pt x="25" y="118"/>
                    <a:pt x="24" y="116"/>
                    <a:pt x="23" y="113"/>
                  </a:cubicBezTo>
                  <a:cubicBezTo>
                    <a:pt x="23" y="111"/>
                    <a:pt x="23" y="110"/>
                    <a:pt x="22" y="108"/>
                  </a:cubicBezTo>
                  <a:cubicBezTo>
                    <a:pt x="22" y="106"/>
                    <a:pt x="21" y="104"/>
                    <a:pt x="21" y="102"/>
                  </a:cubicBezTo>
                  <a:cubicBezTo>
                    <a:pt x="21" y="102"/>
                    <a:pt x="21" y="101"/>
                    <a:pt x="21" y="101"/>
                  </a:cubicBezTo>
                  <a:cubicBezTo>
                    <a:pt x="19" y="93"/>
                    <a:pt x="18" y="85"/>
                    <a:pt x="18" y="78"/>
                  </a:cubicBezTo>
                  <a:cubicBezTo>
                    <a:pt x="17" y="69"/>
                    <a:pt x="17" y="60"/>
                    <a:pt x="18" y="51"/>
                  </a:cubicBezTo>
                  <a:cubicBezTo>
                    <a:pt x="20" y="34"/>
                    <a:pt x="25" y="17"/>
                    <a:pt x="33" y="0"/>
                  </a:cubicBezTo>
                  <a:cubicBezTo>
                    <a:pt x="27" y="0"/>
                    <a:pt x="27" y="0"/>
                    <a:pt x="27" y="0"/>
                  </a:cubicBezTo>
                  <a:cubicBezTo>
                    <a:pt x="25" y="0"/>
                    <a:pt x="25" y="0"/>
                    <a:pt x="25" y="0"/>
                  </a:cubicBezTo>
                  <a:cubicBezTo>
                    <a:pt x="18" y="0"/>
                    <a:pt x="18" y="0"/>
                    <a:pt x="18" y="0"/>
                  </a:cubicBezTo>
                  <a:cubicBezTo>
                    <a:pt x="14" y="0"/>
                    <a:pt x="14" y="0"/>
                    <a:pt x="14" y="0"/>
                  </a:cubicBezTo>
                  <a:cubicBezTo>
                    <a:pt x="8" y="16"/>
                    <a:pt x="3" y="32"/>
                    <a:pt x="2" y="49"/>
                  </a:cubicBezTo>
                  <a:cubicBezTo>
                    <a:pt x="1" y="57"/>
                    <a:pt x="0" y="65"/>
                    <a:pt x="1" y="73"/>
                  </a:cubicBezTo>
                  <a:cubicBezTo>
                    <a:pt x="1" y="80"/>
                    <a:pt x="2" y="88"/>
                    <a:pt x="3" y="95"/>
                  </a:cubicBezTo>
                  <a:cubicBezTo>
                    <a:pt x="3" y="97"/>
                    <a:pt x="3" y="98"/>
                    <a:pt x="3" y="100"/>
                  </a:cubicBezTo>
                  <a:cubicBezTo>
                    <a:pt x="4" y="101"/>
                    <a:pt x="4" y="103"/>
                    <a:pt x="4" y="104"/>
                  </a:cubicBezTo>
                  <a:cubicBezTo>
                    <a:pt x="5" y="108"/>
                    <a:pt x="6" y="113"/>
                    <a:pt x="7" y="117"/>
                  </a:cubicBezTo>
                  <a:cubicBezTo>
                    <a:pt x="7" y="118"/>
                    <a:pt x="8" y="118"/>
                    <a:pt x="8" y="119"/>
                  </a:cubicBezTo>
                  <a:cubicBezTo>
                    <a:pt x="9" y="123"/>
                    <a:pt x="10" y="127"/>
                    <a:pt x="11" y="130"/>
                  </a:cubicBezTo>
                  <a:cubicBezTo>
                    <a:pt x="12" y="132"/>
                    <a:pt x="12" y="134"/>
                    <a:pt x="13" y="136"/>
                  </a:cubicBezTo>
                  <a:cubicBezTo>
                    <a:pt x="14" y="137"/>
                    <a:pt x="14" y="139"/>
                    <a:pt x="15" y="140"/>
                  </a:cubicBezTo>
                  <a:cubicBezTo>
                    <a:pt x="16" y="143"/>
                    <a:pt x="17" y="147"/>
                    <a:pt x="19" y="150"/>
                  </a:cubicBezTo>
                  <a:cubicBezTo>
                    <a:pt x="19" y="151"/>
                    <a:pt x="20" y="152"/>
                    <a:pt x="21" y="154"/>
                  </a:cubicBezTo>
                  <a:cubicBezTo>
                    <a:pt x="22" y="156"/>
                    <a:pt x="23" y="159"/>
                    <a:pt x="25" y="162"/>
                  </a:cubicBezTo>
                  <a:cubicBezTo>
                    <a:pt x="27" y="165"/>
                    <a:pt x="28" y="168"/>
                    <a:pt x="30" y="171"/>
                  </a:cubicBezTo>
                  <a:cubicBezTo>
                    <a:pt x="31" y="171"/>
                    <a:pt x="31" y="172"/>
                    <a:pt x="31" y="172"/>
                  </a:cubicBezTo>
                  <a:cubicBezTo>
                    <a:pt x="34" y="176"/>
                    <a:pt x="36" y="179"/>
                    <a:pt x="38" y="182"/>
                  </a:cubicBezTo>
                  <a:cubicBezTo>
                    <a:pt x="39" y="183"/>
                    <a:pt x="41" y="185"/>
                    <a:pt x="42" y="187"/>
                  </a:cubicBezTo>
                  <a:cubicBezTo>
                    <a:pt x="44" y="186"/>
                    <a:pt x="45" y="185"/>
                    <a:pt x="47" y="184"/>
                  </a:cubicBezTo>
                  <a:cubicBezTo>
                    <a:pt x="48" y="184"/>
                    <a:pt x="49" y="183"/>
                    <a:pt x="50" y="182"/>
                  </a:cubicBezTo>
                  <a:cubicBezTo>
                    <a:pt x="52" y="181"/>
                    <a:pt x="55" y="180"/>
                    <a:pt x="57" y="179"/>
                  </a:cubicBezTo>
                  <a:cubicBezTo>
                    <a:pt x="55" y="177"/>
                    <a:pt x="54" y="175"/>
                    <a:pt x="52" y="173"/>
                  </a:cubicBezTo>
                  <a:cubicBezTo>
                    <a:pt x="52" y="172"/>
                    <a:pt x="51" y="171"/>
                    <a:pt x="50" y="170"/>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defTabSz="1218956"/>
              <a:endParaRPr lang="en-US" sz="2400">
                <a:solidFill>
                  <a:prstClr val="black"/>
                </a:solidFill>
                <a:latin typeface="Calibri"/>
                <a:cs typeface="Arial"/>
                <a:sym typeface="Arial"/>
              </a:endParaRPr>
            </a:p>
          </p:txBody>
        </p:sp>
        <p:sp>
          <p:nvSpPr>
            <p:cNvPr id="12" name="Freeform 9"/>
            <p:cNvSpPr>
              <a:spLocks/>
            </p:cNvSpPr>
            <p:nvPr/>
          </p:nvSpPr>
          <p:spPr bwMode="auto">
            <a:xfrm>
              <a:off x="1119188" y="3303588"/>
              <a:ext cx="454025" cy="268288"/>
            </a:xfrm>
            <a:custGeom>
              <a:avLst/>
              <a:gdLst>
                <a:gd name="T0" fmla="*/ 74 w 179"/>
                <a:gd name="T1" fmla="*/ 66 h 106"/>
                <a:gd name="T2" fmla="*/ 83 w 179"/>
                <a:gd name="T3" fmla="*/ 60 h 106"/>
                <a:gd name="T4" fmla="*/ 85 w 179"/>
                <a:gd name="T5" fmla="*/ 59 h 106"/>
                <a:gd name="T6" fmla="*/ 95 w 179"/>
                <a:gd name="T7" fmla="*/ 53 h 106"/>
                <a:gd name="T8" fmla="*/ 106 w 179"/>
                <a:gd name="T9" fmla="*/ 47 h 106"/>
                <a:gd name="T10" fmla="*/ 110 w 179"/>
                <a:gd name="T11" fmla="*/ 45 h 106"/>
                <a:gd name="T12" fmla="*/ 116 w 179"/>
                <a:gd name="T13" fmla="*/ 41 h 106"/>
                <a:gd name="T14" fmla="*/ 127 w 179"/>
                <a:gd name="T15" fmla="*/ 35 h 106"/>
                <a:gd name="T16" fmla="*/ 135 w 179"/>
                <a:gd name="T17" fmla="*/ 31 h 106"/>
                <a:gd name="T18" fmla="*/ 137 w 179"/>
                <a:gd name="T19" fmla="*/ 30 h 106"/>
                <a:gd name="T20" fmla="*/ 147 w 179"/>
                <a:gd name="T21" fmla="*/ 25 h 106"/>
                <a:gd name="T22" fmla="*/ 153 w 179"/>
                <a:gd name="T23" fmla="*/ 22 h 106"/>
                <a:gd name="T24" fmla="*/ 157 w 179"/>
                <a:gd name="T25" fmla="*/ 20 h 106"/>
                <a:gd name="T26" fmla="*/ 161 w 179"/>
                <a:gd name="T27" fmla="*/ 18 h 106"/>
                <a:gd name="T28" fmla="*/ 168 w 179"/>
                <a:gd name="T29" fmla="*/ 15 h 106"/>
                <a:gd name="T30" fmla="*/ 178 w 179"/>
                <a:gd name="T31" fmla="*/ 11 h 106"/>
                <a:gd name="T32" fmla="*/ 179 w 179"/>
                <a:gd name="T33" fmla="*/ 10 h 106"/>
                <a:gd name="T34" fmla="*/ 178 w 179"/>
                <a:gd name="T35" fmla="*/ 9 h 106"/>
                <a:gd name="T36" fmla="*/ 173 w 179"/>
                <a:gd name="T37" fmla="*/ 5 h 106"/>
                <a:gd name="T38" fmla="*/ 170 w 179"/>
                <a:gd name="T39" fmla="*/ 4 h 106"/>
                <a:gd name="T40" fmla="*/ 165 w 179"/>
                <a:gd name="T41" fmla="*/ 1 h 106"/>
                <a:gd name="T42" fmla="*/ 162 w 179"/>
                <a:gd name="T43" fmla="*/ 0 h 106"/>
                <a:gd name="T44" fmla="*/ 161 w 179"/>
                <a:gd name="T45" fmla="*/ 0 h 106"/>
                <a:gd name="T46" fmla="*/ 152 w 179"/>
                <a:gd name="T47" fmla="*/ 3 h 106"/>
                <a:gd name="T48" fmla="*/ 146 w 179"/>
                <a:gd name="T49" fmla="*/ 6 h 106"/>
                <a:gd name="T50" fmla="*/ 142 w 179"/>
                <a:gd name="T51" fmla="*/ 8 h 106"/>
                <a:gd name="T52" fmla="*/ 141 w 179"/>
                <a:gd name="T53" fmla="*/ 9 h 106"/>
                <a:gd name="T54" fmla="*/ 132 w 179"/>
                <a:gd name="T55" fmla="*/ 13 h 106"/>
                <a:gd name="T56" fmla="*/ 122 w 179"/>
                <a:gd name="T57" fmla="*/ 18 h 106"/>
                <a:gd name="T58" fmla="*/ 115 w 179"/>
                <a:gd name="T59" fmla="*/ 22 h 106"/>
                <a:gd name="T60" fmla="*/ 111 w 179"/>
                <a:gd name="T61" fmla="*/ 24 h 106"/>
                <a:gd name="T62" fmla="*/ 101 w 179"/>
                <a:gd name="T63" fmla="*/ 30 h 106"/>
                <a:gd name="T64" fmla="*/ 90 w 179"/>
                <a:gd name="T65" fmla="*/ 36 h 106"/>
                <a:gd name="T66" fmla="*/ 89 w 179"/>
                <a:gd name="T67" fmla="*/ 37 h 106"/>
                <a:gd name="T68" fmla="*/ 80 w 179"/>
                <a:gd name="T69" fmla="*/ 42 h 106"/>
                <a:gd name="T70" fmla="*/ 69 w 179"/>
                <a:gd name="T71" fmla="*/ 49 h 106"/>
                <a:gd name="T72" fmla="*/ 62 w 179"/>
                <a:gd name="T73" fmla="*/ 54 h 106"/>
                <a:gd name="T74" fmla="*/ 59 w 179"/>
                <a:gd name="T75" fmla="*/ 56 h 106"/>
                <a:gd name="T76" fmla="*/ 48 w 179"/>
                <a:gd name="T77" fmla="*/ 64 h 106"/>
                <a:gd name="T78" fmla="*/ 37 w 179"/>
                <a:gd name="T79" fmla="*/ 72 h 106"/>
                <a:gd name="T80" fmla="*/ 36 w 179"/>
                <a:gd name="T81" fmla="*/ 72 h 106"/>
                <a:gd name="T82" fmla="*/ 35 w 179"/>
                <a:gd name="T83" fmla="*/ 74 h 106"/>
                <a:gd name="T84" fmla="*/ 25 w 179"/>
                <a:gd name="T85" fmla="*/ 82 h 106"/>
                <a:gd name="T86" fmla="*/ 14 w 179"/>
                <a:gd name="T87" fmla="*/ 92 h 106"/>
                <a:gd name="T88" fmla="*/ 6 w 179"/>
                <a:gd name="T89" fmla="*/ 99 h 106"/>
                <a:gd name="T90" fmla="*/ 2 w 179"/>
                <a:gd name="T91" fmla="*/ 103 h 106"/>
                <a:gd name="T92" fmla="*/ 0 w 179"/>
                <a:gd name="T93" fmla="*/ 105 h 106"/>
                <a:gd name="T94" fmla="*/ 2 w 179"/>
                <a:gd name="T95" fmla="*/ 105 h 106"/>
                <a:gd name="T96" fmla="*/ 5 w 179"/>
                <a:gd name="T97" fmla="*/ 106 h 106"/>
                <a:gd name="T98" fmla="*/ 8 w 179"/>
                <a:gd name="T99" fmla="*/ 106 h 106"/>
                <a:gd name="T100" fmla="*/ 11 w 179"/>
                <a:gd name="T101" fmla="*/ 105 h 106"/>
                <a:gd name="T102" fmla="*/ 20 w 179"/>
                <a:gd name="T103" fmla="*/ 103 h 106"/>
                <a:gd name="T104" fmla="*/ 22 w 179"/>
                <a:gd name="T105" fmla="*/ 103 h 106"/>
                <a:gd name="T106" fmla="*/ 28 w 179"/>
                <a:gd name="T107" fmla="*/ 102 h 106"/>
                <a:gd name="T108" fmla="*/ 28 w 179"/>
                <a:gd name="T109" fmla="*/ 102 h 106"/>
                <a:gd name="T110" fmla="*/ 30 w 179"/>
                <a:gd name="T111" fmla="*/ 100 h 106"/>
                <a:gd name="T112" fmla="*/ 41 w 179"/>
                <a:gd name="T113" fmla="*/ 90 h 106"/>
                <a:gd name="T114" fmla="*/ 47 w 179"/>
                <a:gd name="T115" fmla="*/ 86 h 106"/>
                <a:gd name="T116" fmla="*/ 53 w 179"/>
                <a:gd name="T117" fmla="*/ 82 h 106"/>
                <a:gd name="T118" fmla="*/ 56 w 179"/>
                <a:gd name="T119" fmla="*/ 79 h 106"/>
                <a:gd name="T120" fmla="*/ 63 w 179"/>
                <a:gd name="T121" fmla="*/ 74 h 106"/>
                <a:gd name="T122" fmla="*/ 74 w 179"/>
                <a:gd name="T123" fmla="*/ 6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9" h="106">
                  <a:moveTo>
                    <a:pt x="74" y="66"/>
                  </a:moveTo>
                  <a:cubicBezTo>
                    <a:pt x="77" y="64"/>
                    <a:pt x="80" y="62"/>
                    <a:pt x="83" y="60"/>
                  </a:cubicBezTo>
                  <a:cubicBezTo>
                    <a:pt x="84" y="60"/>
                    <a:pt x="84" y="60"/>
                    <a:pt x="85" y="59"/>
                  </a:cubicBezTo>
                  <a:cubicBezTo>
                    <a:pt x="88" y="57"/>
                    <a:pt x="92" y="55"/>
                    <a:pt x="95" y="53"/>
                  </a:cubicBezTo>
                  <a:cubicBezTo>
                    <a:pt x="99" y="51"/>
                    <a:pt x="102" y="49"/>
                    <a:pt x="106" y="47"/>
                  </a:cubicBezTo>
                  <a:cubicBezTo>
                    <a:pt x="107" y="46"/>
                    <a:pt x="108" y="45"/>
                    <a:pt x="110" y="45"/>
                  </a:cubicBezTo>
                  <a:cubicBezTo>
                    <a:pt x="112" y="43"/>
                    <a:pt x="114" y="42"/>
                    <a:pt x="116" y="41"/>
                  </a:cubicBezTo>
                  <a:cubicBezTo>
                    <a:pt x="120" y="39"/>
                    <a:pt x="123" y="37"/>
                    <a:pt x="127" y="35"/>
                  </a:cubicBezTo>
                  <a:cubicBezTo>
                    <a:pt x="130" y="34"/>
                    <a:pt x="133" y="32"/>
                    <a:pt x="135" y="31"/>
                  </a:cubicBezTo>
                  <a:cubicBezTo>
                    <a:pt x="136" y="31"/>
                    <a:pt x="136" y="30"/>
                    <a:pt x="137" y="30"/>
                  </a:cubicBezTo>
                  <a:cubicBezTo>
                    <a:pt x="140" y="28"/>
                    <a:pt x="144" y="27"/>
                    <a:pt x="147" y="25"/>
                  </a:cubicBezTo>
                  <a:cubicBezTo>
                    <a:pt x="149" y="24"/>
                    <a:pt x="151" y="23"/>
                    <a:pt x="153" y="22"/>
                  </a:cubicBezTo>
                  <a:cubicBezTo>
                    <a:pt x="155" y="21"/>
                    <a:pt x="156" y="21"/>
                    <a:pt x="157" y="20"/>
                  </a:cubicBezTo>
                  <a:cubicBezTo>
                    <a:pt x="159" y="20"/>
                    <a:pt x="160" y="19"/>
                    <a:pt x="161" y="18"/>
                  </a:cubicBezTo>
                  <a:cubicBezTo>
                    <a:pt x="163" y="17"/>
                    <a:pt x="165" y="16"/>
                    <a:pt x="168" y="15"/>
                  </a:cubicBezTo>
                  <a:cubicBezTo>
                    <a:pt x="171" y="14"/>
                    <a:pt x="174" y="12"/>
                    <a:pt x="178" y="11"/>
                  </a:cubicBezTo>
                  <a:cubicBezTo>
                    <a:pt x="178" y="11"/>
                    <a:pt x="179" y="10"/>
                    <a:pt x="179" y="10"/>
                  </a:cubicBezTo>
                  <a:cubicBezTo>
                    <a:pt x="179" y="10"/>
                    <a:pt x="178" y="9"/>
                    <a:pt x="178" y="9"/>
                  </a:cubicBezTo>
                  <a:cubicBezTo>
                    <a:pt x="176" y="7"/>
                    <a:pt x="177" y="8"/>
                    <a:pt x="173" y="5"/>
                  </a:cubicBezTo>
                  <a:cubicBezTo>
                    <a:pt x="172" y="5"/>
                    <a:pt x="171" y="4"/>
                    <a:pt x="170" y="4"/>
                  </a:cubicBezTo>
                  <a:cubicBezTo>
                    <a:pt x="169" y="3"/>
                    <a:pt x="167" y="2"/>
                    <a:pt x="165" y="1"/>
                  </a:cubicBezTo>
                  <a:cubicBezTo>
                    <a:pt x="164" y="1"/>
                    <a:pt x="163" y="1"/>
                    <a:pt x="162" y="0"/>
                  </a:cubicBezTo>
                  <a:cubicBezTo>
                    <a:pt x="162" y="0"/>
                    <a:pt x="161" y="0"/>
                    <a:pt x="161" y="0"/>
                  </a:cubicBezTo>
                  <a:cubicBezTo>
                    <a:pt x="158" y="1"/>
                    <a:pt x="155" y="2"/>
                    <a:pt x="152" y="3"/>
                  </a:cubicBezTo>
                  <a:cubicBezTo>
                    <a:pt x="150" y="4"/>
                    <a:pt x="148" y="5"/>
                    <a:pt x="146" y="6"/>
                  </a:cubicBezTo>
                  <a:cubicBezTo>
                    <a:pt x="145" y="7"/>
                    <a:pt x="143" y="8"/>
                    <a:pt x="142" y="8"/>
                  </a:cubicBezTo>
                  <a:cubicBezTo>
                    <a:pt x="142" y="8"/>
                    <a:pt x="141" y="9"/>
                    <a:pt x="141" y="9"/>
                  </a:cubicBezTo>
                  <a:cubicBezTo>
                    <a:pt x="138" y="10"/>
                    <a:pt x="135" y="12"/>
                    <a:pt x="132" y="13"/>
                  </a:cubicBezTo>
                  <a:cubicBezTo>
                    <a:pt x="128" y="15"/>
                    <a:pt x="125" y="17"/>
                    <a:pt x="122" y="18"/>
                  </a:cubicBezTo>
                  <a:cubicBezTo>
                    <a:pt x="119" y="20"/>
                    <a:pt x="117" y="21"/>
                    <a:pt x="115" y="22"/>
                  </a:cubicBezTo>
                  <a:cubicBezTo>
                    <a:pt x="114" y="23"/>
                    <a:pt x="113" y="23"/>
                    <a:pt x="111" y="24"/>
                  </a:cubicBezTo>
                  <a:cubicBezTo>
                    <a:pt x="108" y="26"/>
                    <a:pt x="104" y="28"/>
                    <a:pt x="101" y="30"/>
                  </a:cubicBezTo>
                  <a:cubicBezTo>
                    <a:pt x="97" y="32"/>
                    <a:pt x="94" y="34"/>
                    <a:pt x="90" y="36"/>
                  </a:cubicBezTo>
                  <a:cubicBezTo>
                    <a:pt x="90" y="36"/>
                    <a:pt x="89" y="36"/>
                    <a:pt x="89" y="37"/>
                  </a:cubicBezTo>
                  <a:cubicBezTo>
                    <a:pt x="86" y="39"/>
                    <a:pt x="83" y="40"/>
                    <a:pt x="80" y="42"/>
                  </a:cubicBezTo>
                  <a:cubicBezTo>
                    <a:pt x="76" y="44"/>
                    <a:pt x="73" y="47"/>
                    <a:pt x="69" y="49"/>
                  </a:cubicBezTo>
                  <a:cubicBezTo>
                    <a:pt x="67" y="51"/>
                    <a:pt x="64" y="52"/>
                    <a:pt x="62" y="54"/>
                  </a:cubicBezTo>
                  <a:cubicBezTo>
                    <a:pt x="61" y="55"/>
                    <a:pt x="60" y="55"/>
                    <a:pt x="59" y="56"/>
                  </a:cubicBezTo>
                  <a:cubicBezTo>
                    <a:pt x="55" y="59"/>
                    <a:pt x="51" y="61"/>
                    <a:pt x="48" y="64"/>
                  </a:cubicBezTo>
                  <a:cubicBezTo>
                    <a:pt x="44" y="67"/>
                    <a:pt x="40" y="69"/>
                    <a:pt x="37" y="72"/>
                  </a:cubicBezTo>
                  <a:cubicBezTo>
                    <a:pt x="37" y="72"/>
                    <a:pt x="37" y="72"/>
                    <a:pt x="36" y="72"/>
                  </a:cubicBezTo>
                  <a:cubicBezTo>
                    <a:pt x="36" y="73"/>
                    <a:pt x="35" y="73"/>
                    <a:pt x="35" y="74"/>
                  </a:cubicBezTo>
                  <a:cubicBezTo>
                    <a:pt x="32" y="76"/>
                    <a:pt x="28" y="79"/>
                    <a:pt x="25" y="82"/>
                  </a:cubicBezTo>
                  <a:cubicBezTo>
                    <a:pt x="22" y="85"/>
                    <a:pt x="18" y="88"/>
                    <a:pt x="14" y="92"/>
                  </a:cubicBezTo>
                  <a:cubicBezTo>
                    <a:pt x="11" y="94"/>
                    <a:pt x="9" y="97"/>
                    <a:pt x="6" y="99"/>
                  </a:cubicBezTo>
                  <a:cubicBezTo>
                    <a:pt x="5" y="101"/>
                    <a:pt x="3" y="102"/>
                    <a:pt x="2" y="103"/>
                  </a:cubicBezTo>
                  <a:cubicBezTo>
                    <a:pt x="2" y="104"/>
                    <a:pt x="1" y="105"/>
                    <a:pt x="0" y="105"/>
                  </a:cubicBezTo>
                  <a:cubicBezTo>
                    <a:pt x="1" y="105"/>
                    <a:pt x="1" y="105"/>
                    <a:pt x="2" y="105"/>
                  </a:cubicBezTo>
                  <a:cubicBezTo>
                    <a:pt x="3" y="106"/>
                    <a:pt x="4" y="106"/>
                    <a:pt x="5" y="106"/>
                  </a:cubicBezTo>
                  <a:cubicBezTo>
                    <a:pt x="6" y="106"/>
                    <a:pt x="7" y="106"/>
                    <a:pt x="8" y="106"/>
                  </a:cubicBezTo>
                  <a:cubicBezTo>
                    <a:pt x="9" y="106"/>
                    <a:pt x="10" y="105"/>
                    <a:pt x="11" y="105"/>
                  </a:cubicBezTo>
                  <a:cubicBezTo>
                    <a:pt x="14" y="105"/>
                    <a:pt x="17" y="104"/>
                    <a:pt x="20" y="103"/>
                  </a:cubicBezTo>
                  <a:cubicBezTo>
                    <a:pt x="21" y="103"/>
                    <a:pt x="21" y="103"/>
                    <a:pt x="22" y="103"/>
                  </a:cubicBezTo>
                  <a:cubicBezTo>
                    <a:pt x="24" y="102"/>
                    <a:pt x="26" y="102"/>
                    <a:pt x="28" y="102"/>
                  </a:cubicBezTo>
                  <a:cubicBezTo>
                    <a:pt x="28" y="102"/>
                    <a:pt x="28" y="102"/>
                    <a:pt x="28" y="102"/>
                  </a:cubicBezTo>
                  <a:cubicBezTo>
                    <a:pt x="29" y="101"/>
                    <a:pt x="29" y="101"/>
                    <a:pt x="30" y="100"/>
                  </a:cubicBezTo>
                  <a:cubicBezTo>
                    <a:pt x="34" y="97"/>
                    <a:pt x="38" y="94"/>
                    <a:pt x="41" y="90"/>
                  </a:cubicBezTo>
                  <a:cubicBezTo>
                    <a:pt x="43" y="89"/>
                    <a:pt x="45" y="87"/>
                    <a:pt x="47" y="86"/>
                  </a:cubicBezTo>
                  <a:cubicBezTo>
                    <a:pt x="49" y="84"/>
                    <a:pt x="51" y="83"/>
                    <a:pt x="53" y="82"/>
                  </a:cubicBezTo>
                  <a:cubicBezTo>
                    <a:pt x="54" y="81"/>
                    <a:pt x="55" y="80"/>
                    <a:pt x="56" y="79"/>
                  </a:cubicBezTo>
                  <a:cubicBezTo>
                    <a:pt x="59" y="77"/>
                    <a:pt x="61" y="75"/>
                    <a:pt x="63" y="74"/>
                  </a:cubicBezTo>
                  <a:cubicBezTo>
                    <a:pt x="67" y="71"/>
                    <a:pt x="71" y="69"/>
                    <a:pt x="74" y="66"/>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defTabSz="1218956"/>
              <a:endParaRPr lang="en-US" sz="2400">
                <a:solidFill>
                  <a:prstClr val="black"/>
                </a:solidFill>
                <a:latin typeface="Calibri"/>
                <a:cs typeface="Arial"/>
                <a:sym typeface="Arial"/>
              </a:endParaRPr>
            </a:p>
          </p:txBody>
        </p:sp>
        <p:sp>
          <p:nvSpPr>
            <p:cNvPr id="13" name="Freeform 10"/>
            <p:cNvSpPr>
              <a:spLocks/>
            </p:cNvSpPr>
            <p:nvPr/>
          </p:nvSpPr>
          <p:spPr bwMode="auto">
            <a:xfrm>
              <a:off x="438150" y="1652588"/>
              <a:ext cx="257175" cy="38100"/>
            </a:xfrm>
            <a:custGeom>
              <a:avLst/>
              <a:gdLst>
                <a:gd name="T0" fmla="*/ 88 w 101"/>
                <a:gd name="T1" fmla="*/ 2 h 15"/>
                <a:gd name="T2" fmla="*/ 86 w 101"/>
                <a:gd name="T3" fmla="*/ 2 h 15"/>
                <a:gd name="T4" fmla="*/ 77 w 101"/>
                <a:gd name="T5" fmla="*/ 1 h 15"/>
                <a:gd name="T6" fmla="*/ 68 w 101"/>
                <a:gd name="T7" fmla="*/ 1 h 15"/>
                <a:gd name="T8" fmla="*/ 66 w 101"/>
                <a:gd name="T9" fmla="*/ 1 h 15"/>
                <a:gd name="T10" fmla="*/ 59 w 101"/>
                <a:gd name="T11" fmla="*/ 1 h 15"/>
                <a:gd name="T12" fmla="*/ 50 w 101"/>
                <a:gd name="T13" fmla="*/ 1 h 15"/>
                <a:gd name="T14" fmla="*/ 43 w 101"/>
                <a:gd name="T15" fmla="*/ 1 h 15"/>
                <a:gd name="T16" fmla="*/ 41 w 101"/>
                <a:gd name="T17" fmla="*/ 1 h 15"/>
                <a:gd name="T18" fmla="*/ 32 w 101"/>
                <a:gd name="T19" fmla="*/ 0 h 15"/>
                <a:gd name="T20" fmla="*/ 31 w 101"/>
                <a:gd name="T21" fmla="*/ 0 h 15"/>
                <a:gd name="T22" fmla="*/ 23 w 101"/>
                <a:gd name="T23" fmla="*/ 0 h 15"/>
                <a:gd name="T24" fmla="*/ 21 w 101"/>
                <a:gd name="T25" fmla="*/ 0 h 15"/>
                <a:gd name="T26" fmla="*/ 14 w 101"/>
                <a:gd name="T27" fmla="*/ 0 h 15"/>
                <a:gd name="T28" fmla="*/ 5 w 101"/>
                <a:gd name="T29" fmla="*/ 0 h 15"/>
                <a:gd name="T30" fmla="*/ 3 w 101"/>
                <a:gd name="T31" fmla="*/ 0 h 15"/>
                <a:gd name="T32" fmla="*/ 0 w 101"/>
                <a:gd name="T33" fmla="*/ 12 h 15"/>
                <a:gd name="T34" fmla="*/ 3 w 101"/>
                <a:gd name="T35" fmla="*/ 12 h 15"/>
                <a:gd name="T36" fmla="*/ 12 w 101"/>
                <a:gd name="T37" fmla="*/ 12 h 15"/>
                <a:gd name="T38" fmla="*/ 18 w 101"/>
                <a:gd name="T39" fmla="*/ 12 h 15"/>
                <a:gd name="T40" fmla="*/ 21 w 101"/>
                <a:gd name="T41" fmla="*/ 12 h 15"/>
                <a:gd name="T42" fmla="*/ 30 w 101"/>
                <a:gd name="T43" fmla="*/ 12 h 15"/>
                <a:gd name="T44" fmla="*/ 31 w 101"/>
                <a:gd name="T45" fmla="*/ 13 h 15"/>
                <a:gd name="T46" fmla="*/ 38 w 101"/>
                <a:gd name="T47" fmla="*/ 13 h 15"/>
                <a:gd name="T48" fmla="*/ 41 w 101"/>
                <a:gd name="T49" fmla="*/ 13 h 15"/>
                <a:gd name="T50" fmla="*/ 47 w 101"/>
                <a:gd name="T51" fmla="*/ 13 h 15"/>
                <a:gd name="T52" fmla="*/ 56 w 101"/>
                <a:gd name="T53" fmla="*/ 13 h 15"/>
                <a:gd name="T54" fmla="*/ 63 w 101"/>
                <a:gd name="T55" fmla="*/ 13 h 15"/>
                <a:gd name="T56" fmla="*/ 65 w 101"/>
                <a:gd name="T57" fmla="*/ 14 h 15"/>
                <a:gd name="T58" fmla="*/ 74 w 101"/>
                <a:gd name="T59" fmla="*/ 14 h 15"/>
                <a:gd name="T60" fmla="*/ 83 w 101"/>
                <a:gd name="T61" fmla="*/ 14 h 15"/>
                <a:gd name="T62" fmla="*/ 86 w 101"/>
                <a:gd name="T63" fmla="*/ 14 h 15"/>
                <a:gd name="T64" fmla="*/ 92 w 101"/>
                <a:gd name="T65" fmla="*/ 14 h 15"/>
                <a:gd name="T66" fmla="*/ 100 w 101"/>
                <a:gd name="T67" fmla="*/ 15 h 15"/>
                <a:gd name="T68" fmla="*/ 101 w 101"/>
                <a:gd name="T69" fmla="*/ 2 h 15"/>
                <a:gd name="T70" fmla="*/ 95 w 101"/>
                <a:gd name="T71" fmla="*/ 2 h 15"/>
                <a:gd name="T72" fmla="*/ 88 w 101"/>
                <a:gd name="T73" fmla="*/ 2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1" h="15">
                  <a:moveTo>
                    <a:pt x="88" y="2"/>
                  </a:moveTo>
                  <a:cubicBezTo>
                    <a:pt x="88" y="2"/>
                    <a:pt x="87" y="2"/>
                    <a:pt x="86" y="2"/>
                  </a:cubicBezTo>
                  <a:cubicBezTo>
                    <a:pt x="83" y="2"/>
                    <a:pt x="80" y="2"/>
                    <a:pt x="77" y="1"/>
                  </a:cubicBezTo>
                  <a:cubicBezTo>
                    <a:pt x="74" y="1"/>
                    <a:pt x="71" y="1"/>
                    <a:pt x="68" y="1"/>
                  </a:cubicBezTo>
                  <a:cubicBezTo>
                    <a:pt x="68" y="1"/>
                    <a:pt x="67" y="1"/>
                    <a:pt x="66" y="1"/>
                  </a:cubicBezTo>
                  <a:cubicBezTo>
                    <a:pt x="64" y="1"/>
                    <a:pt x="62" y="1"/>
                    <a:pt x="59" y="1"/>
                  </a:cubicBezTo>
                  <a:cubicBezTo>
                    <a:pt x="56" y="1"/>
                    <a:pt x="53" y="1"/>
                    <a:pt x="50" y="1"/>
                  </a:cubicBezTo>
                  <a:cubicBezTo>
                    <a:pt x="48" y="1"/>
                    <a:pt x="46" y="1"/>
                    <a:pt x="43" y="1"/>
                  </a:cubicBezTo>
                  <a:cubicBezTo>
                    <a:pt x="43" y="1"/>
                    <a:pt x="42" y="1"/>
                    <a:pt x="41" y="1"/>
                  </a:cubicBezTo>
                  <a:cubicBezTo>
                    <a:pt x="38" y="0"/>
                    <a:pt x="35" y="0"/>
                    <a:pt x="32" y="0"/>
                  </a:cubicBezTo>
                  <a:cubicBezTo>
                    <a:pt x="32" y="0"/>
                    <a:pt x="31" y="0"/>
                    <a:pt x="31" y="0"/>
                  </a:cubicBezTo>
                  <a:cubicBezTo>
                    <a:pt x="28" y="0"/>
                    <a:pt x="26" y="0"/>
                    <a:pt x="23" y="0"/>
                  </a:cubicBezTo>
                  <a:cubicBezTo>
                    <a:pt x="23" y="0"/>
                    <a:pt x="22" y="0"/>
                    <a:pt x="21" y="0"/>
                  </a:cubicBezTo>
                  <a:cubicBezTo>
                    <a:pt x="19" y="0"/>
                    <a:pt x="17" y="0"/>
                    <a:pt x="14" y="0"/>
                  </a:cubicBezTo>
                  <a:cubicBezTo>
                    <a:pt x="11" y="0"/>
                    <a:pt x="8" y="0"/>
                    <a:pt x="5" y="0"/>
                  </a:cubicBezTo>
                  <a:cubicBezTo>
                    <a:pt x="5" y="0"/>
                    <a:pt x="4" y="0"/>
                    <a:pt x="3" y="0"/>
                  </a:cubicBezTo>
                  <a:cubicBezTo>
                    <a:pt x="2" y="4"/>
                    <a:pt x="1" y="8"/>
                    <a:pt x="0" y="12"/>
                  </a:cubicBezTo>
                  <a:cubicBezTo>
                    <a:pt x="1" y="12"/>
                    <a:pt x="2" y="12"/>
                    <a:pt x="3" y="12"/>
                  </a:cubicBezTo>
                  <a:cubicBezTo>
                    <a:pt x="6" y="12"/>
                    <a:pt x="9" y="12"/>
                    <a:pt x="12" y="12"/>
                  </a:cubicBezTo>
                  <a:cubicBezTo>
                    <a:pt x="14" y="12"/>
                    <a:pt x="16" y="12"/>
                    <a:pt x="18" y="12"/>
                  </a:cubicBezTo>
                  <a:cubicBezTo>
                    <a:pt x="19" y="12"/>
                    <a:pt x="20" y="12"/>
                    <a:pt x="21" y="12"/>
                  </a:cubicBezTo>
                  <a:cubicBezTo>
                    <a:pt x="24" y="12"/>
                    <a:pt x="26" y="12"/>
                    <a:pt x="30" y="12"/>
                  </a:cubicBezTo>
                  <a:cubicBezTo>
                    <a:pt x="30" y="12"/>
                    <a:pt x="30" y="12"/>
                    <a:pt x="31" y="13"/>
                  </a:cubicBezTo>
                  <a:cubicBezTo>
                    <a:pt x="33" y="13"/>
                    <a:pt x="36" y="13"/>
                    <a:pt x="38" y="13"/>
                  </a:cubicBezTo>
                  <a:cubicBezTo>
                    <a:pt x="39" y="13"/>
                    <a:pt x="40" y="13"/>
                    <a:pt x="41" y="13"/>
                  </a:cubicBezTo>
                  <a:cubicBezTo>
                    <a:pt x="43" y="13"/>
                    <a:pt x="45" y="13"/>
                    <a:pt x="47" y="13"/>
                  </a:cubicBezTo>
                  <a:cubicBezTo>
                    <a:pt x="50" y="13"/>
                    <a:pt x="53" y="13"/>
                    <a:pt x="56" y="13"/>
                  </a:cubicBezTo>
                  <a:cubicBezTo>
                    <a:pt x="59" y="13"/>
                    <a:pt x="61" y="13"/>
                    <a:pt x="63" y="13"/>
                  </a:cubicBezTo>
                  <a:cubicBezTo>
                    <a:pt x="64" y="13"/>
                    <a:pt x="65" y="13"/>
                    <a:pt x="65" y="14"/>
                  </a:cubicBezTo>
                  <a:cubicBezTo>
                    <a:pt x="68" y="14"/>
                    <a:pt x="71" y="14"/>
                    <a:pt x="74" y="14"/>
                  </a:cubicBezTo>
                  <a:cubicBezTo>
                    <a:pt x="77" y="14"/>
                    <a:pt x="80" y="14"/>
                    <a:pt x="83" y="14"/>
                  </a:cubicBezTo>
                  <a:cubicBezTo>
                    <a:pt x="84" y="14"/>
                    <a:pt x="85" y="14"/>
                    <a:pt x="86" y="14"/>
                  </a:cubicBezTo>
                  <a:cubicBezTo>
                    <a:pt x="88" y="14"/>
                    <a:pt x="90" y="14"/>
                    <a:pt x="92" y="14"/>
                  </a:cubicBezTo>
                  <a:cubicBezTo>
                    <a:pt x="95" y="14"/>
                    <a:pt x="98" y="15"/>
                    <a:pt x="100" y="15"/>
                  </a:cubicBezTo>
                  <a:cubicBezTo>
                    <a:pt x="100" y="10"/>
                    <a:pt x="101" y="6"/>
                    <a:pt x="101" y="2"/>
                  </a:cubicBezTo>
                  <a:cubicBezTo>
                    <a:pt x="99" y="2"/>
                    <a:pt x="97" y="2"/>
                    <a:pt x="95" y="2"/>
                  </a:cubicBezTo>
                  <a:cubicBezTo>
                    <a:pt x="93" y="2"/>
                    <a:pt x="91" y="2"/>
                    <a:pt x="88" y="2"/>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defTabSz="1218956"/>
              <a:endParaRPr lang="en-US" sz="2400">
                <a:solidFill>
                  <a:prstClr val="black"/>
                </a:solidFill>
                <a:latin typeface="Calibri"/>
                <a:cs typeface="Arial"/>
                <a:sym typeface="Arial"/>
              </a:endParaRPr>
            </a:p>
          </p:txBody>
        </p:sp>
        <p:sp>
          <p:nvSpPr>
            <p:cNvPr id="14" name="Freeform 11"/>
            <p:cNvSpPr>
              <a:spLocks/>
            </p:cNvSpPr>
            <p:nvPr/>
          </p:nvSpPr>
          <p:spPr bwMode="auto">
            <a:xfrm>
              <a:off x="809625" y="1663700"/>
              <a:ext cx="280988" cy="50800"/>
            </a:xfrm>
            <a:custGeom>
              <a:avLst/>
              <a:gdLst>
                <a:gd name="T0" fmla="*/ 101 w 111"/>
                <a:gd name="T1" fmla="*/ 6 h 20"/>
                <a:gd name="T2" fmla="*/ 99 w 111"/>
                <a:gd name="T3" fmla="*/ 6 h 20"/>
                <a:gd name="T4" fmla="*/ 92 w 111"/>
                <a:gd name="T5" fmla="*/ 6 h 20"/>
                <a:gd name="T6" fmla="*/ 83 w 111"/>
                <a:gd name="T7" fmla="*/ 5 h 20"/>
                <a:gd name="T8" fmla="*/ 77 w 111"/>
                <a:gd name="T9" fmla="*/ 5 h 20"/>
                <a:gd name="T10" fmla="*/ 74 w 111"/>
                <a:gd name="T11" fmla="*/ 5 h 20"/>
                <a:gd name="T12" fmla="*/ 65 w 111"/>
                <a:gd name="T13" fmla="*/ 4 h 20"/>
                <a:gd name="T14" fmla="*/ 56 w 111"/>
                <a:gd name="T15" fmla="*/ 4 h 20"/>
                <a:gd name="T16" fmla="*/ 54 w 111"/>
                <a:gd name="T17" fmla="*/ 3 h 20"/>
                <a:gd name="T18" fmla="*/ 47 w 111"/>
                <a:gd name="T19" fmla="*/ 3 h 20"/>
                <a:gd name="T20" fmla="*/ 39 w 111"/>
                <a:gd name="T21" fmla="*/ 2 h 20"/>
                <a:gd name="T22" fmla="*/ 32 w 111"/>
                <a:gd name="T23" fmla="*/ 2 h 20"/>
                <a:gd name="T24" fmla="*/ 30 w 111"/>
                <a:gd name="T25" fmla="*/ 2 h 20"/>
                <a:gd name="T26" fmla="*/ 21 w 111"/>
                <a:gd name="T27" fmla="*/ 1 h 20"/>
                <a:gd name="T28" fmla="*/ 12 w 111"/>
                <a:gd name="T29" fmla="*/ 1 h 20"/>
                <a:gd name="T30" fmla="*/ 10 w 111"/>
                <a:gd name="T31" fmla="*/ 0 h 20"/>
                <a:gd name="T32" fmla="*/ 3 w 111"/>
                <a:gd name="T33" fmla="*/ 0 h 20"/>
                <a:gd name="T34" fmla="*/ 3 w 111"/>
                <a:gd name="T35" fmla="*/ 0 h 20"/>
                <a:gd name="T36" fmla="*/ 1 w 111"/>
                <a:gd name="T37" fmla="*/ 0 h 20"/>
                <a:gd name="T38" fmla="*/ 0 w 111"/>
                <a:gd name="T39" fmla="*/ 13 h 20"/>
                <a:gd name="T40" fmla="*/ 0 w 111"/>
                <a:gd name="T41" fmla="*/ 13 h 20"/>
                <a:gd name="T42" fmla="*/ 2 w 111"/>
                <a:gd name="T43" fmla="*/ 13 h 20"/>
                <a:gd name="T44" fmla="*/ 7 w 111"/>
                <a:gd name="T45" fmla="*/ 13 h 20"/>
                <a:gd name="T46" fmla="*/ 9 w 111"/>
                <a:gd name="T47" fmla="*/ 13 h 20"/>
                <a:gd name="T48" fmla="*/ 18 w 111"/>
                <a:gd name="T49" fmla="*/ 14 h 20"/>
                <a:gd name="T50" fmla="*/ 27 w 111"/>
                <a:gd name="T51" fmla="*/ 14 h 20"/>
                <a:gd name="T52" fmla="*/ 29 w 111"/>
                <a:gd name="T53" fmla="*/ 15 h 20"/>
                <a:gd name="T54" fmla="*/ 36 w 111"/>
                <a:gd name="T55" fmla="*/ 15 h 20"/>
                <a:gd name="T56" fmla="*/ 44 w 111"/>
                <a:gd name="T57" fmla="*/ 16 h 20"/>
                <a:gd name="T58" fmla="*/ 51 w 111"/>
                <a:gd name="T59" fmla="*/ 16 h 20"/>
                <a:gd name="T60" fmla="*/ 53 w 111"/>
                <a:gd name="T61" fmla="*/ 16 h 20"/>
                <a:gd name="T62" fmla="*/ 62 w 111"/>
                <a:gd name="T63" fmla="*/ 17 h 20"/>
                <a:gd name="T64" fmla="*/ 71 w 111"/>
                <a:gd name="T65" fmla="*/ 17 h 20"/>
                <a:gd name="T66" fmla="*/ 74 w 111"/>
                <a:gd name="T67" fmla="*/ 18 h 20"/>
                <a:gd name="T68" fmla="*/ 80 w 111"/>
                <a:gd name="T69" fmla="*/ 18 h 20"/>
                <a:gd name="T70" fmla="*/ 89 w 111"/>
                <a:gd name="T71" fmla="*/ 19 h 20"/>
                <a:gd name="T72" fmla="*/ 96 w 111"/>
                <a:gd name="T73" fmla="*/ 19 h 20"/>
                <a:gd name="T74" fmla="*/ 98 w 111"/>
                <a:gd name="T75" fmla="*/ 19 h 20"/>
                <a:gd name="T76" fmla="*/ 107 w 111"/>
                <a:gd name="T77" fmla="*/ 20 h 20"/>
                <a:gd name="T78" fmla="*/ 111 w 111"/>
                <a:gd name="T79" fmla="*/ 20 h 20"/>
                <a:gd name="T80" fmla="*/ 111 w 111"/>
                <a:gd name="T81" fmla="*/ 7 h 20"/>
                <a:gd name="T82" fmla="*/ 110 w 111"/>
                <a:gd name="T83" fmla="*/ 7 h 20"/>
                <a:gd name="T84" fmla="*/ 101 w 111"/>
                <a:gd name="T85" fmla="*/ 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1" h="20">
                  <a:moveTo>
                    <a:pt x="101" y="6"/>
                  </a:moveTo>
                  <a:cubicBezTo>
                    <a:pt x="100" y="6"/>
                    <a:pt x="100" y="6"/>
                    <a:pt x="99" y="6"/>
                  </a:cubicBezTo>
                  <a:cubicBezTo>
                    <a:pt x="97" y="6"/>
                    <a:pt x="94" y="6"/>
                    <a:pt x="92" y="6"/>
                  </a:cubicBezTo>
                  <a:cubicBezTo>
                    <a:pt x="89" y="6"/>
                    <a:pt x="86" y="5"/>
                    <a:pt x="83" y="5"/>
                  </a:cubicBezTo>
                  <a:cubicBezTo>
                    <a:pt x="81" y="5"/>
                    <a:pt x="79" y="5"/>
                    <a:pt x="77" y="5"/>
                  </a:cubicBezTo>
                  <a:cubicBezTo>
                    <a:pt x="76" y="5"/>
                    <a:pt x="75" y="5"/>
                    <a:pt x="74" y="5"/>
                  </a:cubicBezTo>
                  <a:cubicBezTo>
                    <a:pt x="71" y="5"/>
                    <a:pt x="68" y="4"/>
                    <a:pt x="65" y="4"/>
                  </a:cubicBezTo>
                  <a:cubicBezTo>
                    <a:pt x="62" y="4"/>
                    <a:pt x="59" y="4"/>
                    <a:pt x="56" y="4"/>
                  </a:cubicBezTo>
                  <a:cubicBezTo>
                    <a:pt x="56" y="4"/>
                    <a:pt x="55" y="4"/>
                    <a:pt x="54" y="3"/>
                  </a:cubicBezTo>
                  <a:cubicBezTo>
                    <a:pt x="52" y="3"/>
                    <a:pt x="50" y="3"/>
                    <a:pt x="47" y="3"/>
                  </a:cubicBezTo>
                  <a:cubicBezTo>
                    <a:pt x="44" y="3"/>
                    <a:pt x="42" y="3"/>
                    <a:pt x="39" y="2"/>
                  </a:cubicBezTo>
                  <a:cubicBezTo>
                    <a:pt x="36" y="2"/>
                    <a:pt x="34" y="2"/>
                    <a:pt x="32" y="2"/>
                  </a:cubicBezTo>
                  <a:cubicBezTo>
                    <a:pt x="31" y="2"/>
                    <a:pt x="30" y="2"/>
                    <a:pt x="30" y="2"/>
                  </a:cubicBezTo>
                  <a:cubicBezTo>
                    <a:pt x="27" y="2"/>
                    <a:pt x="24" y="1"/>
                    <a:pt x="21" y="1"/>
                  </a:cubicBezTo>
                  <a:cubicBezTo>
                    <a:pt x="18" y="1"/>
                    <a:pt x="15" y="1"/>
                    <a:pt x="12" y="1"/>
                  </a:cubicBezTo>
                  <a:cubicBezTo>
                    <a:pt x="11" y="1"/>
                    <a:pt x="10" y="1"/>
                    <a:pt x="10" y="0"/>
                  </a:cubicBezTo>
                  <a:cubicBezTo>
                    <a:pt x="8" y="0"/>
                    <a:pt x="5" y="0"/>
                    <a:pt x="3" y="0"/>
                  </a:cubicBezTo>
                  <a:cubicBezTo>
                    <a:pt x="3" y="0"/>
                    <a:pt x="3" y="0"/>
                    <a:pt x="3" y="0"/>
                  </a:cubicBezTo>
                  <a:cubicBezTo>
                    <a:pt x="2" y="0"/>
                    <a:pt x="2" y="0"/>
                    <a:pt x="1" y="0"/>
                  </a:cubicBezTo>
                  <a:cubicBezTo>
                    <a:pt x="1" y="4"/>
                    <a:pt x="0" y="8"/>
                    <a:pt x="0" y="13"/>
                  </a:cubicBezTo>
                  <a:cubicBezTo>
                    <a:pt x="0" y="13"/>
                    <a:pt x="0" y="13"/>
                    <a:pt x="0" y="13"/>
                  </a:cubicBezTo>
                  <a:cubicBezTo>
                    <a:pt x="1" y="13"/>
                    <a:pt x="2" y="13"/>
                    <a:pt x="2" y="13"/>
                  </a:cubicBezTo>
                  <a:cubicBezTo>
                    <a:pt x="4" y="13"/>
                    <a:pt x="5" y="13"/>
                    <a:pt x="7" y="13"/>
                  </a:cubicBezTo>
                  <a:cubicBezTo>
                    <a:pt x="7" y="13"/>
                    <a:pt x="8" y="13"/>
                    <a:pt x="9" y="13"/>
                  </a:cubicBezTo>
                  <a:cubicBezTo>
                    <a:pt x="12" y="13"/>
                    <a:pt x="15" y="14"/>
                    <a:pt x="18" y="14"/>
                  </a:cubicBezTo>
                  <a:cubicBezTo>
                    <a:pt x="21" y="14"/>
                    <a:pt x="24" y="14"/>
                    <a:pt x="27" y="14"/>
                  </a:cubicBezTo>
                  <a:cubicBezTo>
                    <a:pt x="27" y="15"/>
                    <a:pt x="28" y="15"/>
                    <a:pt x="29" y="15"/>
                  </a:cubicBezTo>
                  <a:cubicBezTo>
                    <a:pt x="31" y="15"/>
                    <a:pt x="33" y="15"/>
                    <a:pt x="36" y="15"/>
                  </a:cubicBezTo>
                  <a:cubicBezTo>
                    <a:pt x="39" y="15"/>
                    <a:pt x="42" y="16"/>
                    <a:pt x="44" y="16"/>
                  </a:cubicBezTo>
                  <a:cubicBezTo>
                    <a:pt x="47" y="16"/>
                    <a:pt x="49" y="16"/>
                    <a:pt x="51" y="16"/>
                  </a:cubicBezTo>
                  <a:cubicBezTo>
                    <a:pt x="52" y="16"/>
                    <a:pt x="53" y="16"/>
                    <a:pt x="53" y="16"/>
                  </a:cubicBezTo>
                  <a:cubicBezTo>
                    <a:pt x="56" y="17"/>
                    <a:pt x="59" y="17"/>
                    <a:pt x="62" y="17"/>
                  </a:cubicBezTo>
                  <a:cubicBezTo>
                    <a:pt x="65" y="17"/>
                    <a:pt x="68" y="17"/>
                    <a:pt x="71" y="17"/>
                  </a:cubicBezTo>
                  <a:cubicBezTo>
                    <a:pt x="72" y="18"/>
                    <a:pt x="73" y="18"/>
                    <a:pt x="74" y="18"/>
                  </a:cubicBezTo>
                  <a:cubicBezTo>
                    <a:pt x="76" y="18"/>
                    <a:pt x="78" y="18"/>
                    <a:pt x="80" y="18"/>
                  </a:cubicBezTo>
                  <a:cubicBezTo>
                    <a:pt x="83" y="18"/>
                    <a:pt x="86" y="18"/>
                    <a:pt x="89" y="19"/>
                  </a:cubicBezTo>
                  <a:cubicBezTo>
                    <a:pt x="91" y="19"/>
                    <a:pt x="94" y="19"/>
                    <a:pt x="96" y="19"/>
                  </a:cubicBezTo>
                  <a:cubicBezTo>
                    <a:pt x="97" y="19"/>
                    <a:pt x="97" y="19"/>
                    <a:pt x="98" y="19"/>
                  </a:cubicBezTo>
                  <a:cubicBezTo>
                    <a:pt x="101" y="19"/>
                    <a:pt x="104" y="20"/>
                    <a:pt x="107" y="20"/>
                  </a:cubicBezTo>
                  <a:cubicBezTo>
                    <a:pt x="108" y="20"/>
                    <a:pt x="109" y="20"/>
                    <a:pt x="111" y="20"/>
                  </a:cubicBezTo>
                  <a:cubicBezTo>
                    <a:pt x="111" y="16"/>
                    <a:pt x="111" y="11"/>
                    <a:pt x="111" y="7"/>
                  </a:cubicBezTo>
                  <a:cubicBezTo>
                    <a:pt x="110" y="7"/>
                    <a:pt x="110" y="7"/>
                    <a:pt x="110" y="7"/>
                  </a:cubicBezTo>
                  <a:cubicBezTo>
                    <a:pt x="107" y="7"/>
                    <a:pt x="104" y="6"/>
                    <a:pt x="101" y="6"/>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defTabSz="1218956"/>
              <a:endParaRPr lang="en-US" sz="2400">
                <a:solidFill>
                  <a:prstClr val="black"/>
                </a:solidFill>
                <a:latin typeface="Calibri"/>
                <a:cs typeface="Arial"/>
                <a:sym typeface="Arial"/>
              </a:endParaRPr>
            </a:p>
          </p:txBody>
        </p:sp>
        <p:sp>
          <p:nvSpPr>
            <p:cNvPr id="15" name="Freeform 12"/>
            <p:cNvSpPr>
              <a:spLocks/>
            </p:cNvSpPr>
            <p:nvPr/>
          </p:nvSpPr>
          <p:spPr bwMode="auto">
            <a:xfrm>
              <a:off x="1827213" y="3049588"/>
              <a:ext cx="449263" cy="177800"/>
            </a:xfrm>
            <a:custGeom>
              <a:avLst/>
              <a:gdLst>
                <a:gd name="T0" fmla="*/ 5 w 177"/>
                <a:gd name="T1" fmla="*/ 70 h 70"/>
                <a:gd name="T2" fmla="*/ 7 w 177"/>
                <a:gd name="T3" fmla="*/ 69 h 70"/>
                <a:gd name="T4" fmla="*/ 8 w 177"/>
                <a:gd name="T5" fmla="*/ 69 h 70"/>
                <a:gd name="T6" fmla="*/ 18 w 177"/>
                <a:gd name="T7" fmla="*/ 66 h 70"/>
                <a:gd name="T8" fmla="*/ 28 w 177"/>
                <a:gd name="T9" fmla="*/ 63 h 70"/>
                <a:gd name="T10" fmla="*/ 31 w 177"/>
                <a:gd name="T11" fmla="*/ 61 h 70"/>
                <a:gd name="T12" fmla="*/ 37 w 177"/>
                <a:gd name="T13" fmla="*/ 59 h 70"/>
                <a:gd name="T14" fmla="*/ 47 w 177"/>
                <a:gd name="T15" fmla="*/ 56 h 70"/>
                <a:gd name="T16" fmla="*/ 56 w 177"/>
                <a:gd name="T17" fmla="*/ 53 h 70"/>
                <a:gd name="T18" fmla="*/ 57 w 177"/>
                <a:gd name="T19" fmla="*/ 53 h 70"/>
                <a:gd name="T20" fmla="*/ 67 w 177"/>
                <a:gd name="T21" fmla="*/ 50 h 70"/>
                <a:gd name="T22" fmla="*/ 76 w 177"/>
                <a:gd name="T23" fmla="*/ 47 h 70"/>
                <a:gd name="T24" fmla="*/ 80 w 177"/>
                <a:gd name="T25" fmla="*/ 46 h 70"/>
                <a:gd name="T26" fmla="*/ 86 w 177"/>
                <a:gd name="T27" fmla="*/ 44 h 70"/>
                <a:gd name="T28" fmla="*/ 96 w 177"/>
                <a:gd name="T29" fmla="*/ 41 h 70"/>
                <a:gd name="T30" fmla="*/ 105 w 177"/>
                <a:gd name="T31" fmla="*/ 38 h 70"/>
                <a:gd name="T32" fmla="*/ 106 w 177"/>
                <a:gd name="T33" fmla="*/ 38 h 70"/>
                <a:gd name="T34" fmla="*/ 116 w 177"/>
                <a:gd name="T35" fmla="*/ 35 h 70"/>
                <a:gd name="T36" fmla="*/ 125 w 177"/>
                <a:gd name="T37" fmla="*/ 32 h 70"/>
                <a:gd name="T38" fmla="*/ 129 w 177"/>
                <a:gd name="T39" fmla="*/ 30 h 70"/>
                <a:gd name="T40" fmla="*/ 130 w 177"/>
                <a:gd name="T41" fmla="*/ 30 h 70"/>
                <a:gd name="T42" fmla="*/ 135 w 177"/>
                <a:gd name="T43" fmla="*/ 29 h 70"/>
                <a:gd name="T44" fmla="*/ 145 w 177"/>
                <a:gd name="T45" fmla="*/ 25 h 70"/>
                <a:gd name="T46" fmla="*/ 154 w 177"/>
                <a:gd name="T47" fmla="*/ 23 h 70"/>
                <a:gd name="T48" fmla="*/ 155 w 177"/>
                <a:gd name="T49" fmla="*/ 22 h 70"/>
                <a:gd name="T50" fmla="*/ 164 w 177"/>
                <a:gd name="T51" fmla="*/ 19 h 70"/>
                <a:gd name="T52" fmla="*/ 174 w 177"/>
                <a:gd name="T53" fmla="*/ 16 h 70"/>
                <a:gd name="T54" fmla="*/ 177 w 177"/>
                <a:gd name="T55" fmla="*/ 15 h 70"/>
                <a:gd name="T56" fmla="*/ 175 w 177"/>
                <a:gd name="T57" fmla="*/ 11 h 70"/>
                <a:gd name="T58" fmla="*/ 170 w 177"/>
                <a:gd name="T59" fmla="*/ 0 h 70"/>
                <a:gd name="T60" fmla="*/ 169 w 177"/>
                <a:gd name="T61" fmla="*/ 0 h 70"/>
                <a:gd name="T62" fmla="*/ 159 w 177"/>
                <a:gd name="T63" fmla="*/ 3 h 70"/>
                <a:gd name="T64" fmla="*/ 158 w 177"/>
                <a:gd name="T65" fmla="*/ 3 h 70"/>
                <a:gd name="T66" fmla="*/ 149 w 177"/>
                <a:gd name="T67" fmla="*/ 6 h 70"/>
                <a:gd name="T68" fmla="*/ 140 w 177"/>
                <a:gd name="T69" fmla="*/ 9 h 70"/>
                <a:gd name="T70" fmla="*/ 134 w 177"/>
                <a:gd name="T71" fmla="*/ 11 h 70"/>
                <a:gd name="T72" fmla="*/ 130 w 177"/>
                <a:gd name="T73" fmla="*/ 12 h 70"/>
                <a:gd name="T74" fmla="*/ 125 w 177"/>
                <a:gd name="T75" fmla="*/ 14 h 70"/>
                <a:gd name="T76" fmla="*/ 120 w 177"/>
                <a:gd name="T77" fmla="*/ 15 h 70"/>
                <a:gd name="T78" fmla="*/ 110 w 177"/>
                <a:gd name="T79" fmla="*/ 18 h 70"/>
                <a:gd name="T80" fmla="*/ 109 w 177"/>
                <a:gd name="T81" fmla="*/ 19 h 70"/>
                <a:gd name="T82" fmla="*/ 101 w 177"/>
                <a:gd name="T83" fmla="*/ 21 h 70"/>
                <a:gd name="T84" fmla="*/ 91 w 177"/>
                <a:gd name="T85" fmla="*/ 24 h 70"/>
                <a:gd name="T86" fmla="*/ 85 w 177"/>
                <a:gd name="T87" fmla="*/ 26 h 70"/>
                <a:gd name="T88" fmla="*/ 81 w 177"/>
                <a:gd name="T89" fmla="*/ 28 h 70"/>
                <a:gd name="T90" fmla="*/ 71 w 177"/>
                <a:gd name="T91" fmla="*/ 31 h 70"/>
                <a:gd name="T92" fmla="*/ 62 w 177"/>
                <a:gd name="T93" fmla="*/ 34 h 70"/>
                <a:gd name="T94" fmla="*/ 60 w 177"/>
                <a:gd name="T95" fmla="*/ 34 h 70"/>
                <a:gd name="T96" fmla="*/ 52 w 177"/>
                <a:gd name="T97" fmla="*/ 37 h 70"/>
                <a:gd name="T98" fmla="*/ 42 w 177"/>
                <a:gd name="T99" fmla="*/ 40 h 70"/>
                <a:gd name="T100" fmla="*/ 36 w 177"/>
                <a:gd name="T101" fmla="*/ 42 h 70"/>
                <a:gd name="T102" fmla="*/ 32 w 177"/>
                <a:gd name="T103" fmla="*/ 43 h 70"/>
                <a:gd name="T104" fmla="*/ 22 w 177"/>
                <a:gd name="T105" fmla="*/ 46 h 70"/>
                <a:gd name="T106" fmla="*/ 13 w 177"/>
                <a:gd name="T107" fmla="*/ 50 h 70"/>
                <a:gd name="T108" fmla="*/ 11 w 177"/>
                <a:gd name="T109" fmla="*/ 50 h 70"/>
                <a:gd name="T110" fmla="*/ 3 w 177"/>
                <a:gd name="T111" fmla="*/ 53 h 70"/>
                <a:gd name="T112" fmla="*/ 0 w 177"/>
                <a:gd name="T113" fmla="*/ 54 h 70"/>
                <a:gd name="T114" fmla="*/ 2 w 177"/>
                <a:gd name="T115" fmla="*/ 58 h 70"/>
                <a:gd name="T116" fmla="*/ 5 w 177"/>
                <a:gd name="T117" fmla="*/ 7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77" h="70">
                  <a:moveTo>
                    <a:pt x="5" y="70"/>
                  </a:moveTo>
                  <a:cubicBezTo>
                    <a:pt x="6" y="70"/>
                    <a:pt x="6" y="70"/>
                    <a:pt x="7" y="69"/>
                  </a:cubicBezTo>
                  <a:cubicBezTo>
                    <a:pt x="7" y="69"/>
                    <a:pt x="8" y="69"/>
                    <a:pt x="8" y="69"/>
                  </a:cubicBezTo>
                  <a:cubicBezTo>
                    <a:pt x="11" y="68"/>
                    <a:pt x="15" y="67"/>
                    <a:pt x="18" y="66"/>
                  </a:cubicBezTo>
                  <a:cubicBezTo>
                    <a:pt x="21" y="65"/>
                    <a:pt x="24" y="64"/>
                    <a:pt x="28" y="63"/>
                  </a:cubicBezTo>
                  <a:cubicBezTo>
                    <a:pt x="29" y="62"/>
                    <a:pt x="30" y="62"/>
                    <a:pt x="31" y="61"/>
                  </a:cubicBezTo>
                  <a:cubicBezTo>
                    <a:pt x="33" y="61"/>
                    <a:pt x="35" y="60"/>
                    <a:pt x="37" y="59"/>
                  </a:cubicBezTo>
                  <a:cubicBezTo>
                    <a:pt x="41" y="58"/>
                    <a:pt x="44" y="57"/>
                    <a:pt x="47" y="56"/>
                  </a:cubicBezTo>
                  <a:cubicBezTo>
                    <a:pt x="50" y="55"/>
                    <a:pt x="53" y="54"/>
                    <a:pt x="56" y="53"/>
                  </a:cubicBezTo>
                  <a:cubicBezTo>
                    <a:pt x="56" y="53"/>
                    <a:pt x="57" y="53"/>
                    <a:pt x="57" y="53"/>
                  </a:cubicBezTo>
                  <a:cubicBezTo>
                    <a:pt x="60" y="52"/>
                    <a:pt x="63" y="51"/>
                    <a:pt x="67" y="50"/>
                  </a:cubicBezTo>
                  <a:cubicBezTo>
                    <a:pt x="70" y="49"/>
                    <a:pt x="73" y="48"/>
                    <a:pt x="76" y="47"/>
                  </a:cubicBezTo>
                  <a:cubicBezTo>
                    <a:pt x="78" y="46"/>
                    <a:pt x="79" y="46"/>
                    <a:pt x="80" y="46"/>
                  </a:cubicBezTo>
                  <a:cubicBezTo>
                    <a:pt x="82" y="45"/>
                    <a:pt x="84" y="44"/>
                    <a:pt x="86" y="44"/>
                  </a:cubicBezTo>
                  <a:cubicBezTo>
                    <a:pt x="89" y="43"/>
                    <a:pt x="93" y="42"/>
                    <a:pt x="96" y="41"/>
                  </a:cubicBezTo>
                  <a:cubicBezTo>
                    <a:pt x="99" y="40"/>
                    <a:pt x="102" y="39"/>
                    <a:pt x="105" y="38"/>
                  </a:cubicBezTo>
                  <a:cubicBezTo>
                    <a:pt x="105" y="38"/>
                    <a:pt x="105" y="38"/>
                    <a:pt x="106" y="38"/>
                  </a:cubicBezTo>
                  <a:cubicBezTo>
                    <a:pt x="109" y="37"/>
                    <a:pt x="112" y="36"/>
                    <a:pt x="116" y="35"/>
                  </a:cubicBezTo>
                  <a:cubicBezTo>
                    <a:pt x="119" y="34"/>
                    <a:pt x="122" y="33"/>
                    <a:pt x="125" y="32"/>
                  </a:cubicBezTo>
                  <a:cubicBezTo>
                    <a:pt x="127" y="31"/>
                    <a:pt x="128" y="31"/>
                    <a:pt x="129" y="30"/>
                  </a:cubicBezTo>
                  <a:cubicBezTo>
                    <a:pt x="129" y="30"/>
                    <a:pt x="130" y="30"/>
                    <a:pt x="130" y="30"/>
                  </a:cubicBezTo>
                  <a:cubicBezTo>
                    <a:pt x="131" y="30"/>
                    <a:pt x="133" y="29"/>
                    <a:pt x="135" y="29"/>
                  </a:cubicBezTo>
                  <a:cubicBezTo>
                    <a:pt x="138" y="28"/>
                    <a:pt x="142" y="26"/>
                    <a:pt x="145" y="25"/>
                  </a:cubicBezTo>
                  <a:cubicBezTo>
                    <a:pt x="148" y="25"/>
                    <a:pt x="151" y="24"/>
                    <a:pt x="154" y="23"/>
                  </a:cubicBezTo>
                  <a:cubicBezTo>
                    <a:pt x="154" y="23"/>
                    <a:pt x="154" y="22"/>
                    <a:pt x="155" y="22"/>
                  </a:cubicBezTo>
                  <a:cubicBezTo>
                    <a:pt x="158" y="21"/>
                    <a:pt x="161" y="20"/>
                    <a:pt x="164" y="19"/>
                  </a:cubicBezTo>
                  <a:cubicBezTo>
                    <a:pt x="168" y="18"/>
                    <a:pt x="171" y="17"/>
                    <a:pt x="174" y="16"/>
                  </a:cubicBezTo>
                  <a:cubicBezTo>
                    <a:pt x="175" y="16"/>
                    <a:pt x="176" y="15"/>
                    <a:pt x="177" y="15"/>
                  </a:cubicBezTo>
                  <a:cubicBezTo>
                    <a:pt x="177" y="14"/>
                    <a:pt x="176" y="12"/>
                    <a:pt x="175" y="11"/>
                  </a:cubicBezTo>
                  <a:cubicBezTo>
                    <a:pt x="174" y="7"/>
                    <a:pt x="172" y="3"/>
                    <a:pt x="170" y="0"/>
                  </a:cubicBezTo>
                  <a:cubicBezTo>
                    <a:pt x="170" y="0"/>
                    <a:pt x="169" y="0"/>
                    <a:pt x="169" y="0"/>
                  </a:cubicBezTo>
                  <a:cubicBezTo>
                    <a:pt x="166" y="1"/>
                    <a:pt x="162" y="2"/>
                    <a:pt x="159" y="3"/>
                  </a:cubicBezTo>
                  <a:cubicBezTo>
                    <a:pt x="159" y="3"/>
                    <a:pt x="158" y="3"/>
                    <a:pt x="158" y="3"/>
                  </a:cubicBezTo>
                  <a:cubicBezTo>
                    <a:pt x="155" y="4"/>
                    <a:pt x="152" y="5"/>
                    <a:pt x="149" y="6"/>
                  </a:cubicBezTo>
                  <a:cubicBezTo>
                    <a:pt x="146" y="7"/>
                    <a:pt x="143" y="8"/>
                    <a:pt x="140" y="9"/>
                  </a:cubicBezTo>
                  <a:cubicBezTo>
                    <a:pt x="138" y="10"/>
                    <a:pt x="136" y="11"/>
                    <a:pt x="134" y="11"/>
                  </a:cubicBezTo>
                  <a:cubicBezTo>
                    <a:pt x="132" y="12"/>
                    <a:pt x="131" y="12"/>
                    <a:pt x="130" y="12"/>
                  </a:cubicBezTo>
                  <a:cubicBezTo>
                    <a:pt x="128" y="13"/>
                    <a:pt x="126" y="13"/>
                    <a:pt x="125" y="14"/>
                  </a:cubicBezTo>
                  <a:cubicBezTo>
                    <a:pt x="123" y="14"/>
                    <a:pt x="122" y="15"/>
                    <a:pt x="120" y="15"/>
                  </a:cubicBezTo>
                  <a:cubicBezTo>
                    <a:pt x="117" y="16"/>
                    <a:pt x="114" y="17"/>
                    <a:pt x="110" y="18"/>
                  </a:cubicBezTo>
                  <a:cubicBezTo>
                    <a:pt x="110" y="19"/>
                    <a:pt x="110" y="19"/>
                    <a:pt x="109" y="19"/>
                  </a:cubicBezTo>
                  <a:cubicBezTo>
                    <a:pt x="106" y="20"/>
                    <a:pt x="103" y="21"/>
                    <a:pt x="101" y="21"/>
                  </a:cubicBezTo>
                  <a:cubicBezTo>
                    <a:pt x="97" y="22"/>
                    <a:pt x="94" y="23"/>
                    <a:pt x="91" y="24"/>
                  </a:cubicBezTo>
                  <a:cubicBezTo>
                    <a:pt x="89" y="25"/>
                    <a:pt x="87" y="26"/>
                    <a:pt x="85" y="26"/>
                  </a:cubicBezTo>
                  <a:cubicBezTo>
                    <a:pt x="84" y="27"/>
                    <a:pt x="82" y="27"/>
                    <a:pt x="81" y="28"/>
                  </a:cubicBezTo>
                  <a:cubicBezTo>
                    <a:pt x="78" y="29"/>
                    <a:pt x="75" y="30"/>
                    <a:pt x="71" y="31"/>
                  </a:cubicBezTo>
                  <a:cubicBezTo>
                    <a:pt x="68" y="32"/>
                    <a:pt x="65" y="33"/>
                    <a:pt x="62" y="34"/>
                  </a:cubicBezTo>
                  <a:cubicBezTo>
                    <a:pt x="61" y="34"/>
                    <a:pt x="61" y="34"/>
                    <a:pt x="60" y="34"/>
                  </a:cubicBezTo>
                  <a:cubicBezTo>
                    <a:pt x="58" y="35"/>
                    <a:pt x="55" y="36"/>
                    <a:pt x="52" y="37"/>
                  </a:cubicBezTo>
                  <a:cubicBezTo>
                    <a:pt x="48" y="38"/>
                    <a:pt x="45" y="39"/>
                    <a:pt x="42" y="40"/>
                  </a:cubicBezTo>
                  <a:cubicBezTo>
                    <a:pt x="40" y="41"/>
                    <a:pt x="38" y="41"/>
                    <a:pt x="36" y="42"/>
                  </a:cubicBezTo>
                  <a:cubicBezTo>
                    <a:pt x="35" y="42"/>
                    <a:pt x="33" y="43"/>
                    <a:pt x="32" y="43"/>
                  </a:cubicBezTo>
                  <a:cubicBezTo>
                    <a:pt x="29" y="44"/>
                    <a:pt x="26" y="45"/>
                    <a:pt x="22" y="46"/>
                  </a:cubicBezTo>
                  <a:cubicBezTo>
                    <a:pt x="19" y="47"/>
                    <a:pt x="16" y="48"/>
                    <a:pt x="13" y="50"/>
                  </a:cubicBezTo>
                  <a:cubicBezTo>
                    <a:pt x="12" y="50"/>
                    <a:pt x="12" y="50"/>
                    <a:pt x="11" y="50"/>
                  </a:cubicBezTo>
                  <a:cubicBezTo>
                    <a:pt x="9" y="51"/>
                    <a:pt x="6" y="52"/>
                    <a:pt x="3" y="53"/>
                  </a:cubicBezTo>
                  <a:cubicBezTo>
                    <a:pt x="2" y="53"/>
                    <a:pt x="1" y="53"/>
                    <a:pt x="0" y="54"/>
                  </a:cubicBezTo>
                  <a:cubicBezTo>
                    <a:pt x="0" y="55"/>
                    <a:pt x="1" y="57"/>
                    <a:pt x="2" y="58"/>
                  </a:cubicBezTo>
                  <a:cubicBezTo>
                    <a:pt x="3" y="62"/>
                    <a:pt x="4" y="66"/>
                    <a:pt x="5" y="70"/>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defTabSz="1218956"/>
              <a:endParaRPr lang="en-US" sz="2400">
                <a:solidFill>
                  <a:prstClr val="black"/>
                </a:solidFill>
                <a:latin typeface="Calibri"/>
                <a:cs typeface="Arial"/>
                <a:sym typeface="Arial"/>
              </a:endParaRPr>
            </a:p>
          </p:txBody>
        </p:sp>
        <p:sp>
          <p:nvSpPr>
            <p:cNvPr id="16" name="Freeform 13"/>
            <p:cNvSpPr>
              <a:spLocks/>
            </p:cNvSpPr>
            <p:nvPr/>
          </p:nvSpPr>
          <p:spPr bwMode="auto">
            <a:xfrm>
              <a:off x="1277938" y="4346575"/>
              <a:ext cx="503238" cy="238125"/>
            </a:xfrm>
            <a:custGeom>
              <a:avLst/>
              <a:gdLst>
                <a:gd name="T0" fmla="*/ 189 w 198"/>
                <a:gd name="T1" fmla="*/ 75 h 94"/>
                <a:gd name="T2" fmla="*/ 175 w 198"/>
                <a:gd name="T3" fmla="*/ 70 h 94"/>
                <a:gd name="T4" fmla="*/ 167 w 198"/>
                <a:gd name="T5" fmla="*/ 67 h 94"/>
                <a:gd name="T6" fmla="*/ 159 w 198"/>
                <a:gd name="T7" fmla="*/ 64 h 94"/>
                <a:gd name="T8" fmla="*/ 149 w 198"/>
                <a:gd name="T9" fmla="*/ 61 h 94"/>
                <a:gd name="T10" fmla="*/ 134 w 198"/>
                <a:gd name="T11" fmla="*/ 55 h 94"/>
                <a:gd name="T12" fmla="*/ 125 w 198"/>
                <a:gd name="T13" fmla="*/ 52 h 94"/>
                <a:gd name="T14" fmla="*/ 109 w 198"/>
                <a:gd name="T15" fmla="*/ 45 h 94"/>
                <a:gd name="T16" fmla="*/ 101 w 198"/>
                <a:gd name="T17" fmla="*/ 42 h 94"/>
                <a:gd name="T18" fmla="*/ 87 w 198"/>
                <a:gd name="T19" fmla="*/ 37 h 94"/>
                <a:gd name="T20" fmla="*/ 76 w 198"/>
                <a:gd name="T21" fmla="*/ 32 h 94"/>
                <a:gd name="T22" fmla="*/ 68 w 198"/>
                <a:gd name="T23" fmla="*/ 29 h 94"/>
                <a:gd name="T24" fmla="*/ 59 w 198"/>
                <a:gd name="T25" fmla="*/ 25 h 94"/>
                <a:gd name="T26" fmla="*/ 46 w 198"/>
                <a:gd name="T27" fmla="*/ 19 h 94"/>
                <a:gd name="T28" fmla="*/ 35 w 198"/>
                <a:gd name="T29" fmla="*/ 13 h 94"/>
                <a:gd name="T30" fmla="*/ 26 w 198"/>
                <a:gd name="T31" fmla="*/ 9 h 94"/>
                <a:gd name="T32" fmla="*/ 11 w 198"/>
                <a:gd name="T33" fmla="*/ 1 h 94"/>
                <a:gd name="T34" fmla="*/ 3 w 198"/>
                <a:gd name="T35" fmla="*/ 10 h 94"/>
                <a:gd name="T36" fmla="*/ 2 w 198"/>
                <a:gd name="T37" fmla="*/ 14 h 94"/>
                <a:gd name="T38" fmla="*/ 15 w 198"/>
                <a:gd name="T39" fmla="*/ 21 h 94"/>
                <a:gd name="T40" fmla="*/ 23 w 198"/>
                <a:gd name="T41" fmla="*/ 26 h 94"/>
                <a:gd name="T42" fmla="*/ 39 w 198"/>
                <a:gd name="T43" fmla="*/ 34 h 94"/>
                <a:gd name="T44" fmla="*/ 47 w 198"/>
                <a:gd name="T45" fmla="*/ 37 h 94"/>
                <a:gd name="T46" fmla="*/ 62 w 198"/>
                <a:gd name="T47" fmla="*/ 44 h 94"/>
                <a:gd name="T48" fmla="*/ 64 w 198"/>
                <a:gd name="T49" fmla="*/ 45 h 94"/>
                <a:gd name="T50" fmla="*/ 80 w 198"/>
                <a:gd name="T51" fmla="*/ 51 h 94"/>
                <a:gd name="T52" fmla="*/ 89 w 198"/>
                <a:gd name="T53" fmla="*/ 55 h 94"/>
                <a:gd name="T54" fmla="*/ 104 w 198"/>
                <a:gd name="T55" fmla="*/ 61 h 94"/>
                <a:gd name="T56" fmla="*/ 113 w 198"/>
                <a:gd name="T57" fmla="*/ 64 h 94"/>
                <a:gd name="T58" fmla="*/ 125 w 198"/>
                <a:gd name="T59" fmla="*/ 69 h 94"/>
                <a:gd name="T60" fmla="*/ 138 w 198"/>
                <a:gd name="T61" fmla="*/ 74 h 94"/>
                <a:gd name="T62" fmla="*/ 147 w 198"/>
                <a:gd name="T63" fmla="*/ 77 h 94"/>
                <a:gd name="T64" fmla="*/ 158 w 198"/>
                <a:gd name="T65" fmla="*/ 81 h 94"/>
                <a:gd name="T66" fmla="*/ 167 w 198"/>
                <a:gd name="T67" fmla="*/ 84 h 94"/>
                <a:gd name="T68" fmla="*/ 180 w 198"/>
                <a:gd name="T69" fmla="*/ 89 h 94"/>
                <a:gd name="T70" fmla="*/ 187 w 198"/>
                <a:gd name="T71" fmla="*/ 92 h 94"/>
                <a:gd name="T72" fmla="*/ 192 w 198"/>
                <a:gd name="T73" fmla="*/ 94 h 94"/>
                <a:gd name="T74" fmla="*/ 192 w 198"/>
                <a:gd name="T75" fmla="*/ 76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98" h="94">
                  <a:moveTo>
                    <a:pt x="191" y="76"/>
                  </a:moveTo>
                  <a:cubicBezTo>
                    <a:pt x="190" y="76"/>
                    <a:pt x="190" y="76"/>
                    <a:pt x="189" y="75"/>
                  </a:cubicBezTo>
                  <a:cubicBezTo>
                    <a:pt x="188" y="75"/>
                    <a:pt x="186" y="74"/>
                    <a:pt x="184" y="73"/>
                  </a:cubicBezTo>
                  <a:cubicBezTo>
                    <a:pt x="181" y="72"/>
                    <a:pt x="178" y="71"/>
                    <a:pt x="175" y="70"/>
                  </a:cubicBezTo>
                  <a:cubicBezTo>
                    <a:pt x="174" y="70"/>
                    <a:pt x="172" y="69"/>
                    <a:pt x="170" y="68"/>
                  </a:cubicBezTo>
                  <a:cubicBezTo>
                    <a:pt x="169" y="68"/>
                    <a:pt x="168" y="67"/>
                    <a:pt x="167" y="67"/>
                  </a:cubicBezTo>
                  <a:cubicBezTo>
                    <a:pt x="166" y="67"/>
                    <a:pt x="165" y="66"/>
                    <a:pt x="164" y="66"/>
                  </a:cubicBezTo>
                  <a:cubicBezTo>
                    <a:pt x="162" y="65"/>
                    <a:pt x="160" y="65"/>
                    <a:pt x="159" y="64"/>
                  </a:cubicBezTo>
                  <a:cubicBezTo>
                    <a:pt x="156" y="63"/>
                    <a:pt x="153" y="62"/>
                    <a:pt x="150" y="61"/>
                  </a:cubicBezTo>
                  <a:cubicBezTo>
                    <a:pt x="150" y="61"/>
                    <a:pt x="150" y="61"/>
                    <a:pt x="149" y="61"/>
                  </a:cubicBezTo>
                  <a:cubicBezTo>
                    <a:pt x="147" y="60"/>
                    <a:pt x="145" y="59"/>
                    <a:pt x="142" y="58"/>
                  </a:cubicBezTo>
                  <a:cubicBezTo>
                    <a:pt x="139" y="57"/>
                    <a:pt x="137" y="56"/>
                    <a:pt x="134" y="55"/>
                  </a:cubicBezTo>
                  <a:cubicBezTo>
                    <a:pt x="132" y="54"/>
                    <a:pt x="130" y="53"/>
                    <a:pt x="129" y="53"/>
                  </a:cubicBezTo>
                  <a:cubicBezTo>
                    <a:pt x="128" y="52"/>
                    <a:pt x="127" y="52"/>
                    <a:pt x="125" y="52"/>
                  </a:cubicBezTo>
                  <a:cubicBezTo>
                    <a:pt x="123" y="51"/>
                    <a:pt x="120" y="50"/>
                    <a:pt x="117" y="49"/>
                  </a:cubicBezTo>
                  <a:cubicBezTo>
                    <a:pt x="114" y="47"/>
                    <a:pt x="112" y="46"/>
                    <a:pt x="109" y="45"/>
                  </a:cubicBezTo>
                  <a:cubicBezTo>
                    <a:pt x="109" y="45"/>
                    <a:pt x="108" y="45"/>
                    <a:pt x="108" y="45"/>
                  </a:cubicBezTo>
                  <a:cubicBezTo>
                    <a:pt x="105" y="44"/>
                    <a:pt x="103" y="43"/>
                    <a:pt x="101" y="42"/>
                  </a:cubicBezTo>
                  <a:cubicBezTo>
                    <a:pt x="98" y="41"/>
                    <a:pt x="95" y="40"/>
                    <a:pt x="92" y="39"/>
                  </a:cubicBezTo>
                  <a:cubicBezTo>
                    <a:pt x="91" y="38"/>
                    <a:pt x="89" y="37"/>
                    <a:pt x="87" y="37"/>
                  </a:cubicBezTo>
                  <a:cubicBezTo>
                    <a:pt x="86" y="36"/>
                    <a:pt x="85" y="36"/>
                    <a:pt x="84" y="35"/>
                  </a:cubicBezTo>
                  <a:cubicBezTo>
                    <a:pt x="81" y="34"/>
                    <a:pt x="79" y="33"/>
                    <a:pt x="76" y="32"/>
                  </a:cubicBezTo>
                  <a:cubicBezTo>
                    <a:pt x="73" y="31"/>
                    <a:pt x="71" y="30"/>
                    <a:pt x="69" y="29"/>
                  </a:cubicBezTo>
                  <a:cubicBezTo>
                    <a:pt x="68" y="29"/>
                    <a:pt x="68" y="29"/>
                    <a:pt x="68" y="29"/>
                  </a:cubicBezTo>
                  <a:cubicBezTo>
                    <a:pt x="67" y="28"/>
                    <a:pt x="67" y="28"/>
                    <a:pt x="67" y="28"/>
                  </a:cubicBezTo>
                  <a:cubicBezTo>
                    <a:pt x="64" y="27"/>
                    <a:pt x="62" y="26"/>
                    <a:pt x="59" y="25"/>
                  </a:cubicBezTo>
                  <a:cubicBezTo>
                    <a:pt x="57" y="24"/>
                    <a:pt x="54" y="22"/>
                    <a:pt x="51" y="21"/>
                  </a:cubicBezTo>
                  <a:cubicBezTo>
                    <a:pt x="50" y="20"/>
                    <a:pt x="48" y="20"/>
                    <a:pt x="46" y="19"/>
                  </a:cubicBezTo>
                  <a:cubicBezTo>
                    <a:pt x="45" y="18"/>
                    <a:pt x="44" y="18"/>
                    <a:pt x="43" y="17"/>
                  </a:cubicBezTo>
                  <a:cubicBezTo>
                    <a:pt x="41" y="16"/>
                    <a:pt x="38" y="15"/>
                    <a:pt x="35" y="13"/>
                  </a:cubicBezTo>
                  <a:cubicBezTo>
                    <a:pt x="32" y="12"/>
                    <a:pt x="30" y="11"/>
                    <a:pt x="27" y="9"/>
                  </a:cubicBezTo>
                  <a:cubicBezTo>
                    <a:pt x="27" y="9"/>
                    <a:pt x="26" y="9"/>
                    <a:pt x="26" y="9"/>
                  </a:cubicBezTo>
                  <a:cubicBezTo>
                    <a:pt x="24" y="8"/>
                    <a:pt x="21" y="6"/>
                    <a:pt x="19" y="5"/>
                  </a:cubicBezTo>
                  <a:cubicBezTo>
                    <a:pt x="16" y="4"/>
                    <a:pt x="14" y="2"/>
                    <a:pt x="11" y="1"/>
                  </a:cubicBezTo>
                  <a:cubicBezTo>
                    <a:pt x="11" y="0"/>
                    <a:pt x="10" y="0"/>
                    <a:pt x="10" y="0"/>
                  </a:cubicBezTo>
                  <a:cubicBezTo>
                    <a:pt x="8" y="3"/>
                    <a:pt x="5" y="6"/>
                    <a:pt x="3" y="10"/>
                  </a:cubicBezTo>
                  <a:cubicBezTo>
                    <a:pt x="2" y="11"/>
                    <a:pt x="1" y="12"/>
                    <a:pt x="0" y="13"/>
                  </a:cubicBezTo>
                  <a:cubicBezTo>
                    <a:pt x="1" y="14"/>
                    <a:pt x="1" y="14"/>
                    <a:pt x="2" y="14"/>
                  </a:cubicBezTo>
                  <a:cubicBezTo>
                    <a:pt x="4" y="15"/>
                    <a:pt x="5" y="16"/>
                    <a:pt x="7" y="17"/>
                  </a:cubicBezTo>
                  <a:cubicBezTo>
                    <a:pt x="10" y="19"/>
                    <a:pt x="12" y="20"/>
                    <a:pt x="15" y="21"/>
                  </a:cubicBezTo>
                  <a:cubicBezTo>
                    <a:pt x="17" y="23"/>
                    <a:pt x="20" y="24"/>
                    <a:pt x="22" y="25"/>
                  </a:cubicBezTo>
                  <a:cubicBezTo>
                    <a:pt x="22" y="25"/>
                    <a:pt x="23" y="25"/>
                    <a:pt x="23" y="26"/>
                  </a:cubicBezTo>
                  <a:cubicBezTo>
                    <a:pt x="26" y="27"/>
                    <a:pt x="29" y="28"/>
                    <a:pt x="31" y="30"/>
                  </a:cubicBezTo>
                  <a:cubicBezTo>
                    <a:pt x="34" y="31"/>
                    <a:pt x="37" y="32"/>
                    <a:pt x="39" y="34"/>
                  </a:cubicBezTo>
                  <a:cubicBezTo>
                    <a:pt x="40" y="34"/>
                    <a:pt x="41" y="35"/>
                    <a:pt x="42" y="35"/>
                  </a:cubicBezTo>
                  <a:cubicBezTo>
                    <a:pt x="44" y="36"/>
                    <a:pt x="46" y="37"/>
                    <a:pt x="47" y="37"/>
                  </a:cubicBezTo>
                  <a:cubicBezTo>
                    <a:pt x="50" y="39"/>
                    <a:pt x="53" y="40"/>
                    <a:pt x="56" y="41"/>
                  </a:cubicBezTo>
                  <a:cubicBezTo>
                    <a:pt x="58" y="42"/>
                    <a:pt x="60" y="43"/>
                    <a:pt x="62" y="44"/>
                  </a:cubicBezTo>
                  <a:cubicBezTo>
                    <a:pt x="62" y="44"/>
                    <a:pt x="63" y="44"/>
                    <a:pt x="63" y="44"/>
                  </a:cubicBezTo>
                  <a:cubicBezTo>
                    <a:pt x="63" y="44"/>
                    <a:pt x="63" y="44"/>
                    <a:pt x="64" y="45"/>
                  </a:cubicBezTo>
                  <a:cubicBezTo>
                    <a:pt x="67" y="46"/>
                    <a:pt x="69" y="47"/>
                    <a:pt x="72" y="48"/>
                  </a:cubicBezTo>
                  <a:cubicBezTo>
                    <a:pt x="75" y="49"/>
                    <a:pt x="78" y="50"/>
                    <a:pt x="80" y="51"/>
                  </a:cubicBezTo>
                  <a:cubicBezTo>
                    <a:pt x="81" y="52"/>
                    <a:pt x="82" y="52"/>
                    <a:pt x="83" y="53"/>
                  </a:cubicBezTo>
                  <a:cubicBezTo>
                    <a:pt x="85" y="53"/>
                    <a:pt x="87" y="54"/>
                    <a:pt x="89" y="55"/>
                  </a:cubicBezTo>
                  <a:cubicBezTo>
                    <a:pt x="91" y="56"/>
                    <a:pt x="94" y="57"/>
                    <a:pt x="97" y="58"/>
                  </a:cubicBezTo>
                  <a:cubicBezTo>
                    <a:pt x="99" y="59"/>
                    <a:pt x="102" y="60"/>
                    <a:pt x="104" y="61"/>
                  </a:cubicBezTo>
                  <a:cubicBezTo>
                    <a:pt x="104" y="61"/>
                    <a:pt x="105" y="61"/>
                    <a:pt x="105" y="61"/>
                  </a:cubicBezTo>
                  <a:cubicBezTo>
                    <a:pt x="108" y="62"/>
                    <a:pt x="111" y="63"/>
                    <a:pt x="113" y="64"/>
                  </a:cubicBezTo>
                  <a:cubicBezTo>
                    <a:pt x="116" y="65"/>
                    <a:pt x="119" y="66"/>
                    <a:pt x="122" y="67"/>
                  </a:cubicBezTo>
                  <a:cubicBezTo>
                    <a:pt x="123" y="68"/>
                    <a:pt x="124" y="68"/>
                    <a:pt x="125" y="69"/>
                  </a:cubicBezTo>
                  <a:cubicBezTo>
                    <a:pt x="127" y="69"/>
                    <a:pt x="128" y="70"/>
                    <a:pt x="130" y="71"/>
                  </a:cubicBezTo>
                  <a:cubicBezTo>
                    <a:pt x="133" y="72"/>
                    <a:pt x="136" y="73"/>
                    <a:pt x="138" y="74"/>
                  </a:cubicBezTo>
                  <a:cubicBezTo>
                    <a:pt x="141" y="75"/>
                    <a:pt x="143" y="75"/>
                    <a:pt x="146" y="76"/>
                  </a:cubicBezTo>
                  <a:cubicBezTo>
                    <a:pt x="146" y="76"/>
                    <a:pt x="146" y="77"/>
                    <a:pt x="147" y="77"/>
                  </a:cubicBezTo>
                  <a:cubicBezTo>
                    <a:pt x="150" y="78"/>
                    <a:pt x="152" y="79"/>
                    <a:pt x="155" y="80"/>
                  </a:cubicBezTo>
                  <a:cubicBezTo>
                    <a:pt x="156" y="80"/>
                    <a:pt x="157" y="80"/>
                    <a:pt x="158" y="81"/>
                  </a:cubicBezTo>
                  <a:cubicBezTo>
                    <a:pt x="160" y="82"/>
                    <a:pt x="162" y="82"/>
                    <a:pt x="163" y="83"/>
                  </a:cubicBezTo>
                  <a:cubicBezTo>
                    <a:pt x="164" y="83"/>
                    <a:pt x="165" y="84"/>
                    <a:pt x="167" y="84"/>
                  </a:cubicBezTo>
                  <a:cubicBezTo>
                    <a:pt x="168" y="85"/>
                    <a:pt x="170" y="85"/>
                    <a:pt x="172" y="86"/>
                  </a:cubicBezTo>
                  <a:cubicBezTo>
                    <a:pt x="175" y="87"/>
                    <a:pt x="177" y="88"/>
                    <a:pt x="180" y="89"/>
                  </a:cubicBezTo>
                  <a:cubicBezTo>
                    <a:pt x="181" y="89"/>
                    <a:pt x="182" y="90"/>
                    <a:pt x="183" y="90"/>
                  </a:cubicBezTo>
                  <a:cubicBezTo>
                    <a:pt x="185" y="91"/>
                    <a:pt x="186" y="91"/>
                    <a:pt x="187" y="92"/>
                  </a:cubicBezTo>
                  <a:cubicBezTo>
                    <a:pt x="188" y="92"/>
                    <a:pt x="188" y="92"/>
                    <a:pt x="188" y="92"/>
                  </a:cubicBezTo>
                  <a:cubicBezTo>
                    <a:pt x="191" y="93"/>
                    <a:pt x="192" y="94"/>
                    <a:pt x="192" y="94"/>
                  </a:cubicBezTo>
                  <a:cubicBezTo>
                    <a:pt x="198" y="79"/>
                    <a:pt x="198" y="79"/>
                    <a:pt x="198" y="79"/>
                  </a:cubicBezTo>
                  <a:cubicBezTo>
                    <a:pt x="198" y="79"/>
                    <a:pt x="196" y="78"/>
                    <a:pt x="192" y="76"/>
                  </a:cubicBezTo>
                  <a:cubicBezTo>
                    <a:pt x="192" y="76"/>
                    <a:pt x="191" y="76"/>
                    <a:pt x="191" y="76"/>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defTabSz="1218956"/>
              <a:endParaRPr lang="en-US" sz="2400">
                <a:solidFill>
                  <a:prstClr val="black"/>
                </a:solidFill>
                <a:latin typeface="Calibri"/>
                <a:cs typeface="Arial"/>
                <a:sym typeface="Arial"/>
              </a:endParaRPr>
            </a:p>
          </p:txBody>
        </p:sp>
        <p:sp>
          <p:nvSpPr>
            <p:cNvPr id="17" name="Freeform 14"/>
            <p:cNvSpPr>
              <a:spLocks/>
            </p:cNvSpPr>
            <p:nvPr/>
          </p:nvSpPr>
          <p:spPr bwMode="auto">
            <a:xfrm>
              <a:off x="1735138" y="1722438"/>
              <a:ext cx="373063" cy="80963"/>
            </a:xfrm>
            <a:custGeom>
              <a:avLst/>
              <a:gdLst>
                <a:gd name="T0" fmla="*/ 135 w 147"/>
                <a:gd name="T1" fmla="*/ 16 h 32"/>
                <a:gd name="T2" fmla="*/ 134 w 147"/>
                <a:gd name="T3" fmla="*/ 15 h 32"/>
                <a:gd name="T4" fmla="*/ 126 w 147"/>
                <a:gd name="T5" fmla="*/ 14 h 32"/>
                <a:gd name="T6" fmla="*/ 117 w 147"/>
                <a:gd name="T7" fmla="*/ 13 h 32"/>
                <a:gd name="T8" fmla="*/ 112 w 147"/>
                <a:gd name="T9" fmla="*/ 12 h 32"/>
                <a:gd name="T10" fmla="*/ 109 w 147"/>
                <a:gd name="T11" fmla="*/ 12 h 32"/>
                <a:gd name="T12" fmla="*/ 100 w 147"/>
                <a:gd name="T13" fmla="*/ 11 h 32"/>
                <a:gd name="T14" fmla="*/ 91 w 147"/>
                <a:gd name="T15" fmla="*/ 10 h 32"/>
                <a:gd name="T16" fmla="*/ 90 w 147"/>
                <a:gd name="T17" fmla="*/ 9 h 32"/>
                <a:gd name="T18" fmla="*/ 82 w 147"/>
                <a:gd name="T19" fmla="*/ 9 h 32"/>
                <a:gd name="T20" fmla="*/ 74 w 147"/>
                <a:gd name="T21" fmla="*/ 8 h 32"/>
                <a:gd name="T22" fmla="*/ 68 w 147"/>
                <a:gd name="T23" fmla="*/ 7 h 32"/>
                <a:gd name="T24" fmla="*/ 65 w 147"/>
                <a:gd name="T25" fmla="*/ 6 h 32"/>
                <a:gd name="T26" fmla="*/ 56 w 147"/>
                <a:gd name="T27" fmla="*/ 6 h 32"/>
                <a:gd name="T28" fmla="*/ 47 w 147"/>
                <a:gd name="T29" fmla="*/ 5 h 32"/>
                <a:gd name="T30" fmla="*/ 46 w 147"/>
                <a:gd name="T31" fmla="*/ 4 h 32"/>
                <a:gd name="T32" fmla="*/ 38 w 147"/>
                <a:gd name="T33" fmla="*/ 4 h 32"/>
                <a:gd name="T34" fmla="*/ 37 w 147"/>
                <a:gd name="T35" fmla="*/ 3 h 32"/>
                <a:gd name="T36" fmla="*/ 30 w 147"/>
                <a:gd name="T37" fmla="*/ 3 h 32"/>
                <a:gd name="T38" fmla="*/ 24 w 147"/>
                <a:gd name="T39" fmla="*/ 2 h 32"/>
                <a:gd name="T40" fmla="*/ 21 w 147"/>
                <a:gd name="T41" fmla="*/ 2 h 32"/>
                <a:gd name="T42" fmla="*/ 12 w 147"/>
                <a:gd name="T43" fmla="*/ 1 h 32"/>
                <a:gd name="T44" fmla="*/ 3 w 147"/>
                <a:gd name="T45" fmla="*/ 0 h 32"/>
                <a:gd name="T46" fmla="*/ 2 w 147"/>
                <a:gd name="T47" fmla="*/ 0 h 32"/>
                <a:gd name="T48" fmla="*/ 0 w 147"/>
                <a:gd name="T49" fmla="*/ 0 h 32"/>
                <a:gd name="T50" fmla="*/ 0 w 147"/>
                <a:gd name="T51" fmla="*/ 8 h 32"/>
                <a:gd name="T52" fmla="*/ 0 w 147"/>
                <a:gd name="T53" fmla="*/ 14 h 32"/>
                <a:gd name="T54" fmla="*/ 0 w 147"/>
                <a:gd name="T55" fmla="*/ 14 h 32"/>
                <a:gd name="T56" fmla="*/ 9 w 147"/>
                <a:gd name="T57" fmla="*/ 15 h 32"/>
                <a:gd name="T58" fmla="*/ 17 w 147"/>
                <a:gd name="T59" fmla="*/ 16 h 32"/>
                <a:gd name="T60" fmla="*/ 20 w 147"/>
                <a:gd name="T61" fmla="*/ 16 h 32"/>
                <a:gd name="T62" fmla="*/ 26 w 147"/>
                <a:gd name="T63" fmla="*/ 17 h 32"/>
                <a:gd name="T64" fmla="*/ 35 w 147"/>
                <a:gd name="T65" fmla="*/ 18 h 32"/>
                <a:gd name="T66" fmla="*/ 35 w 147"/>
                <a:gd name="T67" fmla="*/ 18 h 32"/>
                <a:gd name="T68" fmla="*/ 43 w 147"/>
                <a:gd name="T69" fmla="*/ 18 h 32"/>
                <a:gd name="T70" fmla="*/ 44 w 147"/>
                <a:gd name="T71" fmla="*/ 18 h 32"/>
                <a:gd name="T72" fmla="*/ 53 w 147"/>
                <a:gd name="T73" fmla="*/ 19 h 32"/>
                <a:gd name="T74" fmla="*/ 61 w 147"/>
                <a:gd name="T75" fmla="*/ 20 h 32"/>
                <a:gd name="T76" fmla="*/ 65 w 147"/>
                <a:gd name="T77" fmla="*/ 21 h 32"/>
                <a:gd name="T78" fmla="*/ 70 w 147"/>
                <a:gd name="T79" fmla="*/ 21 h 32"/>
                <a:gd name="T80" fmla="*/ 79 w 147"/>
                <a:gd name="T81" fmla="*/ 23 h 32"/>
                <a:gd name="T82" fmla="*/ 87 w 147"/>
                <a:gd name="T83" fmla="*/ 24 h 32"/>
                <a:gd name="T84" fmla="*/ 88 w 147"/>
                <a:gd name="T85" fmla="*/ 24 h 32"/>
                <a:gd name="T86" fmla="*/ 97 w 147"/>
                <a:gd name="T87" fmla="*/ 25 h 32"/>
                <a:gd name="T88" fmla="*/ 105 w 147"/>
                <a:gd name="T89" fmla="*/ 26 h 32"/>
                <a:gd name="T90" fmla="*/ 109 w 147"/>
                <a:gd name="T91" fmla="*/ 26 h 32"/>
                <a:gd name="T92" fmla="*/ 114 w 147"/>
                <a:gd name="T93" fmla="*/ 27 h 32"/>
                <a:gd name="T94" fmla="*/ 123 w 147"/>
                <a:gd name="T95" fmla="*/ 28 h 32"/>
                <a:gd name="T96" fmla="*/ 130 w 147"/>
                <a:gd name="T97" fmla="*/ 30 h 32"/>
                <a:gd name="T98" fmla="*/ 132 w 147"/>
                <a:gd name="T99" fmla="*/ 30 h 32"/>
                <a:gd name="T100" fmla="*/ 140 w 147"/>
                <a:gd name="T101" fmla="*/ 31 h 32"/>
                <a:gd name="T102" fmla="*/ 144 w 147"/>
                <a:gd name="T103" fmla="*/ 32 h 32"/>
                <a:gd name="T104" fmla="*/ 147 w 147"/>
                <a:gd name="T105" fmla="*/ 17 h 32"/>
                <a:gd name="T106" fmla="*/ 144 w 147"/>
                <a:gd name="T107" fmla="*/ 17 h 32"/>
                <a:gd name="T108" fmla="*/ 135 w 147"/>
                <a:gd name="T109" fmla="*/ 1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7" h="32">
                  <a:moveTo>
                    <a:pt x="135" y="16"/>
                  </a:moveTo>
                  <a:cubicBezTo>
                    <a:pt x="135" y="16"/>
                    <a:pt x="134" y="15"/>
                    <a:pt x="134" y="15"/>
                  </a:cubicBezTo>
                  <a:cubicBezTo>
                    <a:pt x="131" y="15"/>
                    <a:pt x="129" y="15"/>
                    <a:pt x="126" y="14"/>
                  </a:cubicBezTo>
                  <a:cubicBezTo>
                    <a:pt x="123" y="14"/>
                    <a:pt x="120" y="13"/>
                    <a:pt x="117" y="13"/>
                  </a:cubicBezTo>
                  <a:cubicBezTo>
                    <a:pt x="116" y="13"/>
                    <a:pt x="114" y="13"/>
                    <a:pt x="112" y="12"/>
                  </a:cubicBezTo>
                  <a:cubicBezTo>
                    <a:pt x="111" y="12"/>
                    <a:pt x="110" y="12"/>
                    <a:pt x="109" y="12"/>
                  </a:cubicBezTo>
                  <a:cubicBezTo>
                    <a:pt x="106" y="12"/>
                    <a:pt x="103" y="11"/>
                    <a:pt x="100" y="11"/>
                  </a:cubicBezTo>
                  <a:cubicBezTo>
                    <a:pt x="97" y="10"/>
                    <a:pt x="94" y="10"/>
                    <a:pt x="91" y="10"/>
                  </a:cubicBezTo>
                  <a:cubicBezTo>
                    <a:pt x="91" y="10"/>
                    <a:pt x="90" y="10"/>
                    <a:pt x="90" y="9"/>
                  </a:cubicBezTo>
                  <a:cubicBezTo>
                    <a:pt x="87" y="9"/>
                    <a:pt x="85" y="9"/>
                    <a:pt x="82" y="9"/>
                  </a:cubicBezTo>
                  <a:cubicBezTo>
                    <a:pt x="79" y="8"/>
                    <a:pt x="77" y="8"/>
                    <a:pt x="74" y="8"/>
                  </a:cubicBezTo>
                  <a:cubicBezTo>
                    <a:pt x="72" y="7"/>
                    <a:pt x="70" y="7"/>
                    <a:pt x="68" y="7"/>
                  </a:cubicBezTo>
                  <a:cubicBezTo>
                    <a:pt x="67" y="7"/>
                    <a:pt x="66" y="7"/>
                    <a:pt x="65" y="6"/>
                  </a:cubicBezTo>
                  <a:cubicBezTo>
                    <a:pt x="62" y="6"/>
                    <a:pt x="59" y="6"/>
                    <a:pt x="56" y="6"/>
                  </a:cubicBezTo>
                  <a:cubicBezTo>
                    <a:pt x="53" y="5"/>
                    <a:pt x="50" y="5"/>
                    <a:pt x="47" y="5"/>
                  </a:cubicBezTo>
                  <a:cubicBezTo>
                    <a:pt x="47" y="5"/>
                    <a:pt x="46" y="4"/>
                    <a:pt x="46" y="4"/>
                  </a:cubicBezTo>
                  <a:cubicBezTo>
                    <a:pt x="43" y="4"/>
                    <a:pt x="41" y="4"/>
                    <a:pt x="38" y="4"/>
                  </a:cubicBezTo>
                  <a:cubicBezTo>
                    <a:pt x="38" y="4"/>
                    <a:pt x="37" y="3"/>
                    <a:pt x="37" y="3"/>
                  </a:cubicBezTo>
                  <a:cubicBezTo>
                    <a:pt x="34" y="3"/>
                    <a:pt x="32" y="3"/>
                    <a:pt x="30" y="3"/>
                  </a:cubicBezTo>
                  <a:cubicBezTo>
                    <a:pt x="28" y="3"/>
                    <a:pt x="26" y="2"/>
                    <a:pt x="24" y="2"/>
                  </a:cubicBezTo>
                  <a:cubicBezTo>
                    <a:pt x="23" y="2"/>
                    <a:pt x="22" y="2"/>
                    <a:pt x="21" y="2"/>
                  </a:cubicBezTo>
                  <a:cubicBezTo>
                    <a:pt x="18" y="2"/>
                    <a:pt x="15" y="1"/>
                    <a:pt x="12" y="1"/>
                  </a:cubicBezTo>
                  <a:cubicBezTo>
                    <a:pt x="9" y="1"/>
                    <a:pt x="6" y="1"/>
                    <a:pt x="3" y="0"/>
                  </a:cubicBezTo>
                  <a:cubicBezTo>
                    <a:pt x="3" y="0"/>
                    <a:pt x="2" y="0"/>
                    <a:pt x="2" y="0"/>
                  </a:cubicBezTo>
                  <a:cubicBezTo>
                    <a:pt x="1" y="0"/>
                    <a:pt x="0" y="0"/>
                    <a:pt x="0" y="0"/>
                  </a:cubicBezTo>
                  <a:cubicBezTo>
                    <a:pt x="0" y="3"/>
                    <a:pt x="0" y="5"/>
                    <a:pt x="0" y="8"/>
                  </a:cubicBezTo>
                  <a:cubicBezTo>
                    <a:pt x="0" y="10"/>
                    <a:pt x="0" y="12"/>
                    <a:pt x="0" y="14"/>
                  </a:cubicBezTo>
                  <a:cubicBezTo>
                    <a:pt x="0" y="14"/>
                    <a:pt x="0" y="14"/>
                    <a:pt x="0" y="14"/>
                  </a:cubicBezTo>
                  <a:cubicBezTo>
                    <a:pt x="3" y="14"/>
                    <a:pt x="6" y="15"/>
                    <a:pt x="9" y="15"/>
                  </a:cubicBezTo>
                  <a:cubicBezTo>
                    <a:pt x="12" y="15"/>
                    <a:pt x="14" y="16"/>
                    <a:pt x="17" y="16"/>
                  </a:cubicBezTo>
                  <a:cubicBezTo>
                    <a:pt x="18" y="16"/>
                    <a:pt x="19" y="16"/>
                    <a:pt x="20" y="16"/>
                  </a:cubicBezTo>
                  <a:cubicBezTo>
                    <a:pt x="22" y="16"/>
                    <a:pt x="24" y="16"/>
                    <a:pt x="26" y="17"/>
                  </a:cubicBezTo>
                  <a:cubicBezTo>
                    <a:pt x="29" y="17"/>
                    <a:pt x="32" y="17"/>
                    <a:pt x="35" y="18"/>
                  </a:cubicBezTo>
                  <a:cubicBezTo>
                    <a:pt x="35" y="18"/>
                    <a:pt x="35" y="18"/>
                    <a:pt x="35" y="18"/>
                  </a:cubicBezTo>
                  <a:cubicBezTo>
                    <a:pt x="38" y="18"/>
                    <a:pt x="40" y="18"/>
                    <a:pt x="43" y="18"/>
                  </a:cubicBezTo>
                  <a:cubicBezTo>
                    <a:pt x="43" y="18"/>
                    <a:pt x="43" y="18"/>
                    <a:pt x="44" y="18"/>
                  </a:cubicBezTo>
                  <a:cubicBezTo>
                    <a:pt x="47" y="19"/>
                    <a:pt x="50" y="19"/>
                    <a:pt x="53" y="19"/>
                  </a:cubicBezTo>
                  <a:cubicBezTo>
                    <a:pt x="56" y="20"/>
                    <a:pt x="59" y="20"/>
                    <a:pt x="61" y="20"/>
                  </a:cubicBezTo>
                  <a:cubicBezTo>
                    <a:pt x="63" y="21"/>
                    <a:pt x="64" y="21"/>
                    <a:pt x="65" y="21"/>
                  </a:cubicBezTo>
                  <a:cubicBezTo>
                    <a:pt x="66" y="21"/>
                    <a:pt x="68" y="21"/>
                    <a:pt x="70" y="21"/>
                  </a:cubicBezTo>
                  <a:cubicBezTo>
                    <a:pt x="73" y="22"/>
                    <a:pt x="76" y="22"/>
                    <a:pt x="79" y="23"/>
                  </a:cubicBezTo>
                  <a:cubicBezTo>
                    <a:pt x="82" y="23"/>
                    <a:pt x="84" y="23"/>
                    <a:pt x="87" y="24"/>
                  </a:cubicBezTo>
                  <a:cubicBezTo>
                    <a:pt x="87" y="24"/>
                    <a:pt x="87" y="24"/>
                    <a:pt x="88" y="24"/>
                  </a:cubicBezTo>
                  <a:cubicBezTo>
                    <a:pt x="91" y="24"/>
                    <a:pt x="94" y="24"/>
                    <a:pt x="97" y="25"/>
                  </a:cubicBezTo>
                  <a:cubicBezTo>
                    <a:pt x="100" y="25"/>
                    <a:pt x="102" y="26"/>
                    <a:pt x="105" y="26"/>
                  </a:cubicBezTo>
                  <a:cubicBezTo>
                    <a:pt x="106" y="26"/>
                    <a:pt x="107" y="26"/>
                    <a:pt x="109" y="26"/>
                  </a:cubicBezTo>
                  <a:cubicBezTo>
                    <a:pt x="110" y="27"/>
                    <a:pt x="112" y="27"/>
                    <a:pt x="114" y="27"/>
                  </a:cubicBezTo>
                  <a:cubicBezTo>
                    <a:pt x="117" y="28"/>
                    <a:pt x="120" y="28"/>
                    <a:pt x="123" y="28"/>
                  </a:cubicBezTo>
                  <a:cubicBezTo>
                    <a:pt x="125" y="29"/>
                    <a:pt x="128" y="29"/>
                    <a:pt x="130" y="30"/>
                  </a:cubicBezTo>
                  <a:cubicBezTo>
                    <a:pt x="131" y="30"/>
                    <a:pt x="131" y="30"/>
                    <a:pt x="132" y="30"/>
                  </a:cubicBezTo>
                  <a:cubicBezTo>
                    <a:pt x="134" y="30"/>
                    <a:pt x="137" y="31"/>
                    <a:pt x="140" y="31"/>
                  </a:cubicBezTo>
                  <a:cubicBezTo>
                    <a:pt x="142" y="31"/>
                    <a:pt x="143" y="31"/>
                    <a:pt x="144" y="32"/>
                  </a:cubicBezTo>
                  <a:cubicBezTo>
                    <a:pt x="145" y="27"/>
                    <a:pt x="146" y="22"/>
                    <a:pt x="147" y="17"/>
                  </a:cubicBezTo>
                  <a:cubicBezTo>
                    <a:pt x="146" y="17"/>
                    <a:pt x="145" y="17"/>
                    <a:pt x="144" y="17"/>
                  </a:cubicBezTo>
                  <a:cubicBezTo>
                    <a:pt x="141" y="16"/>
                    <a:pt x="138" y="16"/>
                    <a:pt x="135" y="16"/>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defTabSz="1218956"/>
              <a:endParaRPr lang="en-US" sz="2400">
                <a:solidFill>
                  <a:prstClr val="black"/>
                </a:solidFill>
                <a:latin typeface="Calibri"/>
                <a:cs typeface="Arial"/>
                <a:sym typeface="Arial"/>
              </a:endParaRPr>
            </a:p>
          </p:txBody>
        </p:sp>
        <p:sp>
          <p:nvSpPr>
            <p:cNvPr id="18" name="Freeform 15"/>
            <p:cNvSpPr>
              <a:spLocks/>
            </p:cNvSpPr>
            <p:nvPr/>
          </p:nvSpPr>
          <p:spPr bwMode="auto">
            <a:xfrm>
              <a:off x="1208088" y="1685925"/>
              <a:ext cx="411163" cy="61913"/>
            </a:xfrm>
            <a:custGeom>
              <a:avLst/>
              <a:gdLst>
                <a:gd name="T0" fmla="*/ 149 w 162"/>
                <a:gd name="T1" fmla="*/ 9 h 24"/>
                <a:gd name="T2" fmla="*/ 143 w 162"/>
                <a:gd name="T3" fmla="*/ 9 h 24"/>
                <a:gd name="T4" fmla="*/ 140 w 162"/>
                <a:gd name="T5" fmla="*/ 9 h 24"/>
                <a:gd name="T6" fmla="*/ 131 w 162"/>
                <a:gd name="T7" fmla="*/ 8 h 24"/>
                <a:gd name="T8" fmla="*/ 122 w 162"/>
                <a:gd name="T9" fmla="*/ 8 h 24"/>
                <a:gd name="T10" fmla="*/ 121 w 162"/>
                <a:gd name="T11" fmla="*/ 7 h 24"/>
                <a:gd name="T12" fmla="*/ 113 w 162"/>
                <a:gd name="T13" fmla="*/ 7 h 24"/>
                <a:gd name="T14" fmla="*/ 104 w 162"/>
                <a:gd name="T15" fmla="*/ 6 h 24"/>
                <a:gd name="T16" fmla="*/ 98 w 162"/>
                <a:gd name="T17" fmla="*/ 6 h 24"/>
                <a:gd name="T18" fmla="*/ 96 w 162"/>
                <a:gd name="T19" fmla="*/ 6 h 24"/>
                <a:gd name="T20" fmla="*/ 87 w 162"/>
                <a:gd name="T21" fmla="*/ 5 h 24"/>
                <a:gd name="T22" fmla="*/ 78 w 162"/>
                <a:gd name="T23" fmla="*/ 5 h 24"/>
                <a:gd name="T24" fmla="*/ 76 w 162"/>
                <a:gd name="T25" fmla="*/ 5 h 24"/>
                <a:gd name="T26" fmla="*/ 69 w 162"/>
                <a:gd name="T27" fmla="*/ 4 h 24"/>
                <a:gd name="T28" fmla="*/ 60 w 162"/>
                <a:gd name="T29" fmla="*/ 4 h 24"/>
                <a:gd name="T30" fmla="*/ 54 w 162"/>
                <a:gd name="T31" fmla="*/ 3 h 24"/>
                <a:gd name="T32" fmla="*/ 51 w 162"/>
                <a:gd name="T33" fmla="*/ 3 h 24"/>
                <a:gd name="T34" fmla="*/ 42 w 162"/>
                <a:gd name="T35" fmla="*/ 3 h 24"/>
                <a:gd name="T36" fmla="*/ 33 w 162"/>
                <a:gd name="T37" fmla="*/ 2 h 24"/>
                <a:gd name="T38" fmla="*/ 31 w 162"/>
                <a:gd name="T39" fmla="*/ 2 h 24"/>
                <a:gd name="T40" fmla="*/ 24 w 162"/>
                <a:gd name="T41" fmla="*/ 2 h 24"/>
                <a:gd name="T42" fmla="*/ 15 w 162"/>
                <a:gd name="T43" fmla="*/ 1 h 24"/>
                <a:gd name="T44" fmla="*/ 9 w 162"/>
                <a:gd name="T45" fmla="*/ 1 h 24"/>
                <a:gd name="T46" fmla="*/ 6 w 162"/>
                <a:gd name="T47" fmla="*/ 1 h 24"/>
                <a:gd name="T48" fmla="*/ 0 w 162"/>
                <a:gd name="T49" fmla="*/ 0 h 24"/>
                <a:gd name="T50" fmla="*/ 0 w 162"/>
                <a:gd name="T51" fmla="*/ 14 h 24"/>
                <a:gd name="T52" fmla="*/ 3 w 162"/>
                <a:gd name="T53" fmla="*/ 14 h 24"/>
                <a:gd name="T54" fmla="*/ 6 w 162"/>
                <a:gd name="T55" fmla="*/ 14 h 24"/>
                <a:gd name="T56" fmla="*/ 12 w 162"/>
                <a:gd name="T57" fmla="*/ 14 h 24"/>
                <a:gd name="T58" fmla="*/ 21 w 162"/>
                <a:gd name="T59" fmla="*/ 15 h 24"/>
                <a:gd name="T60" fmla="*/ 28 w 162"/>
                <a:gd name="T61" fmla="*/ 15 h 24"/>
                <a:gd name="T62" fmla="*/ 30 w 162"/>
                <a:gd name="T63" fmla="*/ 15 h 24"/>
                <a:gd name="T64" fmla="*/ 39 w 162"/>
                <a:gd name="T65" fmla="*/ 16 h 24"/>
                <a:gd name="T66" fmla="*/ 48 w 162"/>
                <a:gd name="T67" fmla="*/ 17 h 24"/>
                <a:gd name="T68" fmla="*/ 51 w 162"/>
                <a:gd name="T69" fmla="*/ 17 h 24"/>
                <a:gd name="T70" fmla="*/ 57 w 162"/>
                <a:gd name="T71" fmla="*/ 17 h 24"/>
                <a:gd name="T72" fmla="*/ 66 w 162"/>
                <a:gd name="T73" fmla="*/ 18 h 24"/>
                <a:gd name="T74" fmla="*/ 73 w 162"/>
                <a:gd name="T75" fmla="*/ 18 h 24"/>
                <a:gd name="T76" fmla="*/ 75 w 162"/>
                <a:gd name="T77" fmla="*/ 18 h 24"/>
                <a:gd name="T78" fmla="*/ 83 w 162"/>
                <a:gd name="T79" fmla="*/ 19 h 24"/>
                <a:gd name="T80" fmla="*/ 92 w 162"/>
                <a:gd name="T81" fmla="*/ 19 h 24"/>
                <a:gd name="T82" fmla="*/ 95 w 162"/>
                <a:gd name="T83" fmla="*/ 19 h 24"/>
                <a:gd name="T84" fmla="*/ 101 w 162"/>
                <a:gd name="T85" fmla="*/ 20 h 24"/>
                <a:gd name="T86" fmla="*/ 110 w 162"/>
                <a:gd name="T87" fmla="*/ 20 h 24"/>
                <a:gd name="T88" fmla="*/ 117 w 162"/>
                <a:gd name="T89" fmla="*/ 21 h 24"/>
                <a:gd name="T90" fmla="*/ 119 w 162"/>
                <a:gd name="T91" fmla="*/ 21 h 24"/>
                <a:gd name="T92" fmla="*/ 128 w 162"/>
                <a:gd name="T93" fmla="*/ 22 h 24"/>
                <a:gd name="T94" fmla="*/ 137 w 162"/>
                <a:gd name="T95" fmla="*/ 22 h 24"/>
                <a:gd name="T96" fmla="*/ 140 w 162"/>
                <a:gd name="T97" fmla="*/ 23 h 24"/>
                <a:gd name="T98" fmla="*/ 146 w 162"/>
                <a:gd name="T99" fmla="*/ 23 h 24"/>
                <a:gd name="T100" fmla="*/ 155 w 162"/>
                <a:gd name="T101" fmla="*/ 24 h 24"/>
                <a:gd name="T102" fmla="*/ 162 w 162"/>
                <a:gd name="T103" fmla="*/ 24 h 24"/>
                <a:gd name="T104" fmla="*/ 162 w 162"/>
                <a:gd name="T105" fmla="*/ 10 h 24"/>
                <a:gd name="T106" fmla="*/ 158 w 162"/>
                <a:gd name="T107" fmla="*/ 10 h 24"/>
                <a:gd name="T108" fmla="*/ 149 w 162"/>
                <a:gd name="T109" fmla="*/ 9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62" h="24">
                  <a:moveTo>
                    <a:pt x="149" y="9"/>
                  </a:moveTo>
                  <a:cubicBezTo>
                    <a:pt x="147" y="9"/>
                    <a:pt x="145" y="9"/>
                    <a:pt x="143" y="9"/>
                  </a:cubicBezTo>
                  <a:cubicBezTo>
                    <a:pt x="142" y="9"/>
                    <a:pt x="141" y="9"/>
                    <a:pt x="140" y="9"/>
                  </a:cubicBezTo>
                  <a:cubicBezTo>
                    <a:pt x="137" y="9"/>
                    <a:pt x="134" y="8"/>
                    <a:pt x="131" y="8"/>
                  </a:cubicBezTo>
                  <a:cubicBezTo>
                    <a:pt x="128" y="8"/>
                    <a:pt x="125" y="8"/>
                    <a:pt x="122" y="8"/>
                  </a:cubicBezTo>
                  <a:cubicBezTo>
                    <a:pt x="122" y="8"/>
                    <a:pt x="121" y="7"/>
                    <a:pt x="121" y="7"/>
                  </a:cubicBezTo>
                  <a:cubicBezTo>
                    <a:pt x="118" y="7"/>
                    <a:pt x="116" y="7"/>
                    <a:pt x="113" y="7"/>
                  </a:cubicBezTo>
                  <a:cubicBezTo>
                    <a:pt x="110" y="7"/>
                    <a:pt x="107" y="7"/>
                    <a:pt x="104" y="6"/>
                  </a:cubicBezTo>
                  <a:cubicBezTo>
                    <a:pt x="102" y="6"/>
                    <a:pt x="100" y="6"/>
                    <a:pt x="98" y="6"/>
                  </a:cubicBezTo>
                  <a:cubicBezTo>
                    <a:pt x="97" y="6"/>
                    <a:pt x="96" y="6"/>
                    <a:pt x="96" y="6"/>
                  </a:cubicBezTo>
                  <a:cubicBezTo>
                    <a:pt x="93" y="6"/>
                    <a:pt x="90" y="5"/>
                    <a:pt x="87" y="5"/>
                  </a:cubicBezTo>
                  <a:cubicBezTo>
                    <a:pt x="84" y="5"/>
                    <a:pt x="81" y="5"/>
                    <a:pt x="78" y="5"/>
                  </a:cubicBezTo>
                  <a:cubicBezTo>
                    <a:pt x="77" y="5"/>
                    <a:pt x="77" y="5"/>
                    <a:pt x="76" y="5"/>
                  </a:cubicBezTo>
                  <a:cubicBezTo>
                    <a:pt x="74" y="5"/>
                    <a:pt x="71" y="4"/>
                    <a:pt x="69" y="4"/>
                  </a:cubicBezTo>
                  <a:cubicBezTo>
                    <a:pt x="66" y="4"/>
                    <a:pt x="63" y="4"/>
                    <a:pt x="60" y="4"/>
                  </a:cubicBezTo>
                  <a:cubicBezTo>
                    <a:pt x="58" y="4"/>
                    <a:pt x="56" y="4"/>
                    <a:pt x="54" y="3"/>
                  </a:cubicBezTo>
                  <a:cubicBezTo>
                    <a:pt x="53" y="3"/>
                    <a:pt x="52" y="3"/>
                    <a:pt x="51" y="3"/>
                  </a:cubicBezTo>
                  <a:cubicBezTo>
                    <a:pt x="48" y="3"/>
                    <a:pt x="45" y="3"/>
                    <a:pt x="42" y="3"/>
                  </a:cubicBezTo>
                  <a:cubicBezTo>
                    <a:pt x="39" y="3"/>
                    <a:pt x="36" y="2"/>
                    <a:pt x="33" y="2"/>
                  </a:cubicBezTo>
                  <a:cubicBezTo>
                    <a:pt x="33" y="2"/>
                    <a:pt x="32" y="2"/>
                    <a:pt x="31" y="2"/>
                  </a:cubicBezTo>
                  <a:cubicBezTo>
                    <a:pt x="29" y="2"/>
                    <a:pt x="27" y="2"/>
                    <a:pt x="24" y="2"/>
                  </a:cubicBezTo>
                  <a:cubicBezTo>
                    <a:pt x="21" y="2"/>
                    <a:pt x="18" y="1"/>
                    <a:pt x="15" y="1"/>
                  </a:cubicBezTo>
                  <a:cubicBezTo>
                    <a:pt x="13" y="1"/>
                    <a:pt x="11" y="1"/>
                    <a:pt x="9" y="1"/>
                  </a:cubicBezTo>
                  <a:cubicBezTo>
                    <a:pt x="8" y="1"/>
                    <a:pt x="7" y="1"/>
                    <a:pt x="6" y="1"/>
                  </a:cubicBezTo>
                  <a:cubicBezTo>
                    <a:pt x="4" y="1"/>
                    <a:pt x="2" y="1"/>
                    <a:pt x="0" y="0"/>
                  </a:cubicBezTo>
                  <a:cubicBezTo>
                    <a:pt x="0" y="5"/>
                    <a:pt x="0" y="9"/>
                    <a:pt x="0" y="14"/>
                  </a:cubicBezTo>
                  <a:cubicBezTo>
                    <a:pt x="1" y="14"/>
                    <a:pt x="2" y="14"/>
                    <a:pt x="3" y="14"/>
                  </a:cubicBezTo>
                  <a:cubicBezTo>
                    <a:pt x="4" y="14"/>
                    <a:pt x="5" y="14"/>
                    <a:pt x="6" y="14"/>
                  </a:cubicBezTo>
                  <a:cubicBezTo>
                    <a:pt x="8" y="14"/>
                    <a:pt x="10" y="14"/>
                    <a:pt x="12" y="14"/>
                  </a:cubicBezTo>
                  <a:cubicBezTo>
                    <a:pt x="15" y="15"/>
                    <a:pt x="18" y="15"/>
                    <a:pt x="21" y="15"/>
                  </a:cubicBezTo>
                  <a:cubicBezTo>
                    <a:pt x="23" y="15"/>
                    <a:pt x="26" y="15"/>
                    <a:pt x="28" y="15"/>
                  </a:cubicBezTo>
                  <a:cubicBezTo>
                    <a:pt x="29" y="15"/>
                    <a:pt x="29" y="15"/>
                    <a:pt x="30" y="15"/>
                  </a:cubicBezTo>
                  <a:cubicBezTo>
                    <a:pt x="33" y="16"/>
                    <a:pt x="36" y="16"/>
                    <a:pt x="39" y="16"/>
                  </a:cubicBezTo>
                  <a:cubicBezTo>
                    <a:pt x="42" y="16"/>
                    <a:pt x="45" y="16"/>
                    <a:pt x="48" y="17"/>
                  </a:cubicBezTo>
                  <a:cubicBezTo>
                    <a:pt x="49" y="17"/>
                    <a:pt x="50" y="17"/>
                    <a:pt x="51" y="17"/>
                  </a:cubicBezTo>
                  <a:cubicBezTo>
                    <a:pt x="53" y="17"/>
                    <a:pt x="55" y="17"/>
                    <a:pt x="57" y="17"/>
                  </a:cubicBezTo>
                  <a:cubicBezTo>
                    <a:pt x="60" y="17"/>
                    <a:pt x="63" y="17"/>
                    <a:pt x="66" y="18"/>
                  </a:cubicBezTo>
                  <a:cubicBezTo>
                    <a:pt x="68" y="18"/>
                    <a:pt x="70" y="18"/>
                    <a:pt x="73" y="18"/>
                  </a:cubicBezTo>
                  <a:cubicBezTo>
                    <a:pt x="73" y="18"/>
                    <a:pt x="74" y="18"/>
                    <a:pt x="75" y="18"/>
                  </a:cubicBezTo>
                  <a:cubicBezTo>
                    <a:pt x="78" y="18"/>
                    <a:pt x="80" y="19"/>
                    <a:pt x="83" y="19"/>
                  </a:cubicBezTo>
                  <a:cubicBezTo>
                    <a:pt x="86" y="19"/>
                    <a:pt x="89" y="19"/>
                    <a:pt x="92" y="19"/>
                  </a:cubicBezTo>
                  <a:cubicBezTo>
                    <a:pt x="93" y="19"/>
                    <a:pt x="94" y="19"/>
                    <a:pt x="95" y="19"/>
                  </a:cubicBezTo>
                  <a:cubicBezTo>
                    <a:pt x="97" y="20"/>
                    <a:pt x="99" y="20"/>
                    <a:pt x="101" y="20"/>
                  </a:cubicBezTo>
                  <a:cubicBezTo>
                    <a:pt x="104" y="20"/>
                    <a:pt x="107" y="20"/>
                    <a:pt x="110" y="20"/>
                  </a:cubicBezTo>
                  <a:cubicBezTo>
                    <a:pt x="113" y="21"/>
                    <a:pt x="115" y="21"/>
                    <a:pt x="117" y="21"/>
                  </a:cubicBezTo>
                  <a:cubicBezTo>
                    <a:pt x="118" y="21"/>
                    <a:pt x="118" y="21"/>
                    <a:pt x="119" y="21"/>
                  </a:cubicBezTo>
                  <a:cubicBezTo>
                    <a:pt x="122" y="21"/>
                    <a:pt x="125" y="21"/>
                    <a:pt x="128" y="22"/>
                  </a:cubicBezTo>
                  <a:cubicBezTo>
                    <a:pt x="131" y="22"/>
                    <a:pt x="134" y="22"/>
                    <a:pt x="137" y="22"/>
                  </a:cubicBezTo>
                  <a:cubicBezTo>
                    <a:pt x="138" y="22"/>
                    <a:pt x="139" y="22"/>
                    <a:pt x="140" y="23"/>
                  </a:cubicBezTo>
                  <a:cubicBezTo>
                    <a:pt x="142" y="23"/>
                    <a:pt x="144" y="23"/>
                    <a:pt x="146" y="23"/>
                  </a:cubicBezTo>
                  <a:cubicBezTo>
                    <a:pt x="149" y="23"/>
                    <a:pt x="152" y="23"/>
                    <a:pt x="155" y="24"/>
                  </a:cubicBezTo>
                  <a:cubicBezTo>
                    <a:pt x="157" y="24"/>
                    <a:pt x="159" y="24"/>
                    <a:pt x="162" y="24"/>
                  </a:cubicBezTo>
                  <a:cubicBezTo>
                    <a:pt x="162" y="20"/>
                    <a:pt x="162" y="15"/>
                    <a:pt x="162" y="10"/>
                  </a:cubicBezTo>
                  <a:cubicBezTo>
                    <a:pt x="160" y="10"/>
                    <a:pt x="159" y="10"/>
                    <a:pt x="158" y="10"/>
                  </a:cubicBezTo>
                  <a:cubicBezTo>
                    <a:pt x="155" y="10"/>
                    <a:pt x="152" y="10"/>
                    <a:pt x="149" y="9"/>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defTabSz="1218956"/>
              <a:endParaRPr lang="en-US" sz="2400">
                <a:solidFill>
                  <a:prstClr val="black"/>
                </a:solidFill>
                <a:latin typeface="Calibri"/>
                <a:cs typeface="Arial"/>
                <a:sym typeface="Arial"/>
              </a:endParaRPr>
            </a:p>
          </p:txBody>
        </p:sp>
        <p:sp>
          <p:nvSpPr>
            <p:cNvPr id="19" name="Freeform 16"/>
            <p:cNvSpPr>
              <a:spLocks/>
            </p:cNvSpPr>
            <p:nvPr/>
          </p:nvSpPr>
          <p:spPr bwMode="auto">
            <a:xfrm>
              <a:off x="2217738" y="1785938"/>
              <a:ext cx="438150" cy="136525"/>
            </a:xfrm>
            <a:custGeom>
              <a:avLst/>
              <a:gdLst>
                <a:gd name="T0" fmla="*/ 160 w 173"/>
                <a:gd name="T1" fmla="*/ 35 h 54"/>
                <a:gd name="T2" fmla="*/ 160 w 173"/>
                <a:gd name="T3" fmla="*/ 35 h 54"/>
                <a:gd name="T4" fmla="*/ 152 w 173"/>
                <a:gd name="T5" fmla="*/ 33 h 54"/>
                <a:gd name="T6" fmla="*/ 143 w 173"/>
                <a:gd name="T7" fmla="*/ 31 h 54"/>
                <a:gd name="T8" fmla="*/ 138 w 173"/>
                <a:gd name="T9" fmla="*/ 29 h 54"/>
                <a:gd name="T10" fmla="*/ 135 w 173"/>
                <a:gd name="T11" fmla="*/ 28 h 54"/>
                <a:gd name="T12" fmla="*/ 135 w 173"/>
                <a:gd name="T13" fmla="*/ 28 h 54"/>
                <a:gd name="T14" fmla="*/ 126 w 173"/>
                <a:gd name="T15" fmla="*/ 26 h 54"/>
                <a:gd name="T16" fmla="*/ 118 w 173"/>
                <a:gd name="T17" fmla="*/ 24 h 54"/>
                <a:gd name="T18" fmla="*/ 117 w 173"/>
                <a:gd name="T19" fmla="*/ 24 h 54"/>
                <a:gd name="T20" fmla="*/ 109 w 173"/>
                <a:gd name="T21" fmla="*/ 22 h 54"/>
                <a:gd name="T22" fmla="*/ 101 w 173"/>
                <a:gd name="T23" fmla="*/ 20 h 54"/>
                <a:gd name="T24" fmla="*/ 96 w 173"/>
                <a:gd name="T25" fmla="*/ 18 h 54"/>
                <a:gd name="T26" fmla="*/ 92 w 173"/>
                <a:gd name="T27" fmla="*/ 18 h 54"/>
                <a:gd name="T28" fmla="*/ 84 w 173"/>
                <a:gd name="T29" fmla="*/ 16 h 54"/>
                <a:gd name="T30" fmla="*/ 75 w 173"/>
                <a:gd name="T31" fmla="*/ 14 h 54"/>
                <a:gd name="T32" fmla="*/ 74 w 173"/>
                <a:gd name="T33" fmla="*/ 14 h 54"/>
                <a:gd name="T34" fmla="*/ 66 w 173"/>
                <a:gd name="T35" fmla="*/ 12 h 54"/>
                <a:gd name="T36" fmla="*/ 58 w 173"/>
                <a:gd name="T37" fmla="*/ 10 h 54"/>
                <a:gd name="T38" fmla="*/ 53 w 173"/>
                <a:gd name="T39" fmla="*/ 9 h 54"/>
                <a:gd name="T40" fmla="*/ 49 w 173"/>
                <a:gd name="T41" fmla="*/ 8 h 54"/>
                <a:gd name="T42" fmla="*/ 41 w 173"/>
                <a:gd name="T43" fmla="*/ 7 h 54"/>
                <a:gd name="T44" fmla="*/ 32 w 173"/>
                <a:gd name="T45" fmla="*/ 5 h 54"/>
                <a:gd name="T46" fmla="*/ 31 w 173"/>
                <a:gd name="T47" fmla="*/ 5 h 54"/>
                <a:gd name="T48" fmla="*/ 23 w 173"/>
                <a:gd name="T49" fmla="*/ 3 h 54"/>
                <a:gd name="T50" fmla="*/ 15 w 173"/>
                <a:gd name="T51" fmla="*/ 2 h 54"/>
                <a:gd name="T52" fmla="*/ 9 w 173"/>
                <a:gd name="T53" fmla="*/ 1 h 54"/>
                <a:gd name="T54" fmla="*/ 6 w 173"/>
                <a:gd name="T55" fmla="*/ 0 h 54"/>
                <a:gd name="T56" fmla="*/ 2 w 173"/>
                <a:gd name="T57" fmla="*/ 0 h 54"/>
                <a:gd name="T58" fmla="*/ 0 w 173"/>
                <a:gd name="T59" fmla="*/ 14 h 54"/>
                <a:gd name="T60" fmla="*/ 3 w 173"/>
                <a:gd name="T61" fmla="*/ 15 h 54"/>
                <a:gd name="T62" fmla="*/ 6 w 173"/>
                <a:gd name="T63" fmla="*/ 15 h 54"/>
                <a:gd name="T64" fmla="*/ 11 w 173"/>
                <a:gd name="T65" fmla="*/ 16 h 54"/>
                <a:gd name="T66" fmla="*/ 20 w 173"/>
                <a:gd name="T67" fmla="*/ 18 h 54"/>
                <a:gd name="T68" fmla="*/ 27 w 173"/>
                <a:gd name="T69" fmla="*/ 19 h 54"/>
                <a:gd name="T70" fmla="*/ 28 w 173"/>
                <a:gd name="T71" fmla="*/ 19 h 54"/>
                <a:gd name="T72" fmla="*/ 37 w 173"/>
                <a:gd name="T73" fmla="*/ 21 h 54"/>
                <a:gd name="T74" fmla="*/ 46 w 173"/>
                <a:gd name="T75" fmla="*/ 23 h 54"/>
                <a:gd name="T76" fmla="*/ 49 w 173"/>
                <a:gd name="T77" fmla="*/ 24 h 54"/>
                <a:gd name="T78" fmla="*/ 54 w 173"/>
                <a:gd name="T79" fmla="*/ 25 h 54"/>
                <a:gd name="T80" fmla="*/ 63 w 173"/>
                <a:gd name="T81" fmla="*/ 26 h 54"/>
                <a:gd name="T82" fmla="*/ 71 w 173"/>
                <a:gd name="T83" fmla="*/ 28 h 54"/>
                <a:gd name="T84" fmla="*/ 72 w 173"/>
                <a:gd name="T85" fmla="*/ 28 h 54"/>
                <a:gd name="T86" fmla="*/ 80 w 173"/>
                <a:gd name="T87" fmla="*/ 30 h 54"/>
                <a:gd name="T88" fmla="*/ 89 w 173"/>
                <a:gd name="T89" fmla="*/ 32 h 54"/>
                <a:gd name="T90" fmla="*/ 92 w 173"/>
                <a:gd name="T91" fmla="*/ 33 h 54"/>
                <a:gd name="T92" fmla="*/ 97 w 173"/>
                <a:gd name="T93" fmla="*/ 34 h 54"/>
                <a:gd name="T94" fmla="*/ 106 w 173"/>
                <a:gd name="T95" fmla="*/ 36 h 54"/>
                <a:gd name="T96" fmla="*/ 114 w 173"/>
                <a:gd name="T97" fmla="*/ 38 h 54"/>
                <a:gd name="T98" fmla="*/ 114 w 173"/>
                <a:gd name="T99" fmla="*/ 39 h 54"/>
                <a:gd name="T100" fmla="*/ 123 w 173"/>
                <a:gd name="T101" fmla="*/ 41 h 54"/>
                <a:gd name="T102" fmla="*/ 131 w 173"/>
                <a:gd name="T103" fmla="*/ 43 h 54"/>
                <a:gd name="T104" fmla="*/ 131 w 173"/>
                <a:gd name="T105" fmla="*/ 43 h 54"/>
                <a:gd name="T106" fmla="*/ 135 w 173"/>
                <a:gd name="T107" fmla="*/ 44 h 54"/>
                <a:gd name="T108" fmla="*/ 140 w 173"/>
                <a:gd name="T109" fmla="*/ 45 h 54"/>
                <a:gd name="T110" fmla="*/ 148 w 173"/>
                <a:gd name="T111" fmla="*/ 48 h 54"/>
                <a:gd name="T112" fmla="*/ 156 w 173"/>
                <a:gd name="T113" fmla="*/ 50 h 54"/>
                <a:gd name="T114" fmla="*/ 157 w 173"/>
                <a:gd name="T115" fmla="*/ 50 h 54"/>
                <a:gd name="T116" fmla="*/ 165 w 173"/>
                <a:gd name="T117" fmla="*/ 53 h 54"/>
                <a:gd name="T118" fmla="*/ 170 w 173"/>
                <a:gd name="T119" fmla="*/ 54 h 54"/>
                <a:gd name="T120" fmla="*/ 173 w 173"/>
                <a:gd name="T121" fmla="*/ 39 h 54"/>
                <a:gd name="T122" fmla="*/ 169 w 173"/>
                <a:gd name="T123" fmla="*/ 38 h 54"/>
                <a:gd name="T124" fmla="*/ 160 w 173"/>
                <a:gd name="T125" fmla="*/ 35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73" h="54">
                  <a:moveTo>
                    <a:pt x="160" y="35"/>
                  </a:moveTo>
                  <a:cubicBezTo>
                    <a:pt x="160" y="35"/>
                    <a:pt x="160" y="35"/>
                    <a:pt x="160" y="35"/>
                  </a:cubicBezTo>
                  <a:cubicBezTo>
                    <a:pt x="157" y="34"/>
                    <a:pt x="154" y="34"/>
                    <a:pt x="152" y="33"/>
                  </a:cubicBezTo>
                  <a:cubicBezTo>
                    <a:pt x="149" y="32"/>
                    <a:pt x="146" y="31"/>
                    <a:pt x="143" y="31"/>
                  </a:cubicBezTo>
                  <a:cubicBezTo>
                    <a:pt x="142" y="30"/>
                    <a:pt x="140" y="30"/>
                    <a:pt x="138" y="29"/>
                  </a:cubicBezTo>
                  <a:cubicBezTo>
                    <a:pt x="137" y="29"/>
                    <a:pt x="136" y="28"/>
                    <a:pt x="135" y="28"/>
                  </a:cubicBezTo>
                  <a:cubicBezTo>
                    <a:pt x="135" y="28"/>
                    <a:pt x="135" y="28"/>
                    <a:pt x="135" y="28"/>
                  </a:cubicBezTo>
                  <a:cubicBezTo>
                    <a:pt x="132" y="27"/>
                    <a:pt x="129" y="27"/>
                    <a:pt x="126" y="26"/>
                  </a:cubicBezTo>
                  <a:cubicBezTo>
                    <a:pt x="124" y="25"/>
                    <a:pt x="121" y="24"/>
                    <a:pt x="118" y="24"/>
                  </a:cubicBezTo>
                  <a:cubicBezTo>
                    <a:pt x="118" y="24"/>
                    <a:pt x="117" y="24"/>
                    <a:pt x="117" y="24"/>
                  </a:cubicBezTo>
                  <a:cubicBezTo>
                    <a:pt x="114" y="23"/>
                    <a:pt x="112" y="22"/>
                    <a:pt x="109" y="22"/>
                  </a:cubicBezTo>
                  <a:cubicBezTo>
                    <a:pt x="106" y="21"/>
                    <a:pt x="104" y="20"/>
                    <a:pt x="101" y="20"/>
                  </a:cubicBezTo>
                  <a:cubicBezTo>
                    <a:pt x="99" y="19"/>
                    <a:pt x="97" y="19"/>
                    <a:pt x="96" y="18"/>
                  </a:cubicBezTo>
                  <a:cubicBezTo>
                    <a:pt x="94" y="18"/>
                    <a:pt x="93" y="18"/>
                    <a:pt x="92" y="18"/>
                  </a:cubicBezTo>
                  <a:cubicBezTo>
                    <a:pt x="89" y="17"/>
                    <a:pt x="86" y="16"/>
                    <a:pt x="84" y="16"/>
                  </a:cubicBezTo>
                  <a:cubicBezTo>
                    <a:pt x="81" y="15"/>
                    <a:pt x="78" y="14"/>
                    <a:pt x="75" y="14"/>
                  </a:cubicBezTo>
                  <a:cubicBezTo>
                    <a:pt x="75" y="14"/>
                    <a:pt x="74" y="14"/>
                    <a:pt x="74" y="14"/>
                  </a:cubicBezTo>
                  <a:cubicBezTo>
                    <a:pt x="72" y="13"/>
                    <a:pt x="69" y="12"/>
                    <a:pt x="66" y="12"/>
                  </a:cubicBezTo>
                  <a:cubicBezTo>
                    <a:pt x="64" y="11"/>
                    <a:pt x="61" y="11"/>
                    <a:pt x="58" y="10"/>
                  </a:cubicBezTo>
                  <a:cubicBezTo>
                    <a:pt x="56" y="10"/>
                    <a:pt x="54" y="9"/>
                    <a:pt x="53" y="9"/>
                  </a:cubicBezTo>
                  <a:cubicBezTo>
                    <a:pt x="51" y="9"/>
                    <a:pt x="50" y="9"/>
                    <a:pt x="49" y="8"/>
                  </a:cubicBezTo>
                  <a:cubicBezTo>
                    <a:pt x="46" y="8"/>
                    <a:pt x="43" y="7"/>
                    <a:pt x="41" y="7"/>
                  </a:cubicBezTo>
                  <a:cubicBezTo>
                    <a:pt x="38" y="6"/>
                    <a:pt x="35" y="6"/>
                    <a:pt x="32" y="5"/>
                  </a:cubicBezTo>
                  <a:cubicBezTo>
                    <a:pt x="32" y="5"/>
                    <a:pt x="31" y="5"/>
                    <a:pt x="31" y="5"/>
                  </a:cubicBezTo>
                  <a:cubicBezTo>
                    <a:pt x="28" y="4"/>
                    <a:pt x="26" y="4"/>
                    <a:pt x="23" y="3"/>
                  </a:cubicBezTo>
                  <a:cubicBezTo>
                    <a:pt x="20" y="3"/>
                    <a:pt x="17" y="2"/>
                    <a:pt x="15" y="2"/>
                  </a:cubicBezTo>
                  <a:cubicBezTo>
                    <a:pt x="13" y="1"/>
                    <a:pt x="11" y="1"/>
                    <a:pt x="9" y="1"/>
                  </a:cubicBezTo>
                  <a:cubicBezTo>
                    <a:pt x="8" y="1"/>
                    <a:pt x="7" y="0"/>
                    <a:pt x="6" y="0"/>
                  </a:cubicBezTo>
                  <a:cubicBezTo>
                    <a:pt x="5" y="0"/>
                    <a:pt x="4" y="0"/>
                    <a:pt x="2" y="0"/>
                  </a:cubicBezTo>
                  <a:cubicBezTo>
                    <a:pt x="2" y="4"/>
                    <a:pt x="1" y="9"/>
                    <a:pt x="0" y="14"/>
                  </a:cubicBezTo>
                  <a:cubicBezTo>
                    <a:pt x="1" y="14"/>
                    <a:pt x="2" y="14"/>
                    <a:pt x="3" y="15"/>
                  </a:cubicBezTo>
                  <a:cubicBezTo>
                    <a:pt x="4" y="15"/>
                    <a:pt x="5" y="15"/>
                    <a:pt x="6" y="15"/>
                  </a:cubicBezTo>
                  <a:cubicBezTo>
                    <a:pt x="8" y="16"/>
                    <a:pt x="9" y="16"/>
                    <a:pt x="11" y="16"/>
                  </a:cubicBezTo>
                  <a:cubicBezTo>
                    <a:pt x="14" y="17"/>
                    <a:pt x="17" y="17"/>
                    <a:pt x="20" y="18"/>
                  </a:cubicBezTo>
                  <a:cubicBezTo>
                    <a:pt x="22" y="18"/>
                    <a:pt x="25" y="19"/>
                    <a:pt x="27" y="19"/>
                  </a:cubicBezTo>
                  <a:cubicBezTo>
                    <a:pt x="28" y="19"/>
                    <a:pt x="28" y="19"/>
                    <a:pt x="28" y="19"/>
                  </a:cubicBezTo>
                  <a:cubicBezTo>
                    <a:pt x="31" y="20"/>
                    <a:pt x="34" y="21"/>
                    <a:pt x="37" y="21"/>
                  </a:cubicBezTo>
                  <a:cubicBezTo>
                    <a:pt x="40" y="22"/>
                    <a:pt x="43" y="22"/>
                    <a:pt x="46" y="23"/>
                  </a:cubicBezTo>
                  <a:cubicBezTo>
                    <a:pt x="47" y="23"/>
                    <a:pt x="48" y="23"/>
                    <a:pt x="49" y="24"/>
                  </a:cubicBezTo>
                  <a:cubicBezTo>
                    <a:pt x="51" y="24"/>
                    <a:pt x="53" y="24"/>
                    <a:pt x="54" y="25"/>
                  </a:cubicBezTo>
                  <a:cubicBezTo>
                    <a:pt x="57" y="25"/>
                    <a:pt x="60" y="26"/>
                    <a:pt x="63" y="26"/>
                  </a:cubicBezTo>
                  <a:cubicBezTo>
                    <a:pt x="66" y="27"/>
                    <a:pt x="68" y="28"/>
                    <a:pt x="71" y="28"/>
                  </a:cubicBezTo>
                  <a:cubicBezTo>
                    <a:pt x="71" y="28"/>
                    <a:pt x="71" y="28"/>
                    <a:pt x="72" y="28"/>
                  </a:cubicBezTo>
                  <a:cubicBezTo>
                    <a:pt x="74" y="29"/>
                    <a:pt x="77" y="30"/>
                    <a:pt x="80" y="30"/>
                  </a:cubicBezTo>
                  <a:cubicBezTo>
                    <a:pt x="83" y="31"/>
                    <a:pt x="86" y="32"/>
                    <a:pt x="89" y="32"/>
                  </a:cubicBezTo>
                  <a:cubicBezTo>
                    <a:pt x="90" y="33"/>
                    <a:pt x="91" y="33"/>
                    <a:pt x="92" y="33"/>
                  </a:cubicBezTo>
                  <a:cubicBezTo>
                    <a:pt x="94" y="33"/>
                    <a:pt x="96" y="34"/>
                    <a:pt x="97" y="34"/>
                  </a:cubicBezTo>
                  <a:cubicBezTo>
                    <a:pt x="100" y="35"/>
                    <a:pt x="103" y="36"/>
                    <a:pt x="106" y="36"/>
                  </a:cubicBezTo>
                  <a:cubicBezTo>
                    <a:pt x="108" y="37"/>
                    <a:pt x="111" y="38"/>
                    <a:pt x="114" y="38"/>
                  </a:cubicBezTo>
                  <a:cubicBezTo>
                    <a:pt x="114" y="38"/>
                    <a:pt x="114" y="38"/>
                    <a:pt x="114" y="39"/>
                  </a:cubicBezTo>
                  <a:cubicBezTo>
                    <a:pt x="117" y="39"/>
                    <a:pt x="120" y="40"/>
                    <a:pt x="123" y="41"/>
                  </a:cubicBezTo>
                  <a:cubicBezTo>
                    <a:pt x="126" y="41"/>
                    <a:pt x="128" y="42"/>
                    <a:pt x="131" y="43"/>
                  </a:cubicBezTo>
                  <a:cubicBezTo>
                    <a:pt x="131" y="43"/>
                    <a:pt x="131" y="43"/>
                    <a:pt x="131" y="43"/>
                  </a:cubicBezTo>
                  <a:cubicBezTo>
                    <a:pt x="133" y="43"/>
                    <a:pt x="134" y="44"/>
                    <a:pt x="135" y="44"/>
                  </a:cubicBezTo>
                  <a:cubicBezTo>
                    <a:pt x="137" y="44"/>
                    <a:pt x="138" y="45"/>
                    <a:pt x="140" y="45"/>
                  </a:cubicBezTo>
                  <a:cubicBezTo>
                    <a:pt x="143" y="46"/>
                    <a:pt x="145" y="47"/>
                    <a:pt x="148" y="48"/>
                  </a:cubicBezTo>
                  <a:cubicBezTo>
                    <a:pt x="151" y="49"/>
                    <a:pt x="153" y="49"/>
                    <a:pt x="156" y="50"/>
                  </a:cubicBezTo>
                  <a:cubicBezTo>
                    <a:pt x="156" y="50"/>
                    <a:pt x="157" y="50"/>
                    <a:pt x="157" y="50"/>
                  </a:cubicBezTo>
                  <a:cubicBezTo>
                    <a:pt x="160" y="51"/>
                    <a:pt x="162" y="52"/>
                    <a:pt x="165" y="53"/>
                  </a:cubicBezTo>
                  <a:cubicBezTo>
                    <a:pt x="167" y="53"/>
                    <a:pt x="168" y="54"/>
                    <a:pt x="170" y="54"/>
                  </a:cubicBezTo>
                  <a:cubicBezTo>
                    <a:pt x="171" y="49"/>
                    <a:pt x="172" y="44"/>
                    <a:pt x="173" y="39"/>
                  </a:cubicBezTo>
                  <a:cubicBezTo>
                    <a:pt x="172" y="39"/>
                    <a:pt x="170" y="38"/>
                    <a:pt x="169" y="38"/>
                  </a:cubicBezTo>
                  <a:cubicBezTo>
                    <a:pt x="166" y="37"/>
                    <a:pt x="163" y="36"/>
                    <a:pt x="160" y="35"/>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defTabSz="1218956"/>
              <a:endParaRPr lang="en-US" sz="2400">
                <a:solidFill>
                  <a:prstClr val="black"/>
                </a:solidFill>
                <a:latin typeface="Calibri"/>
                <a:cs typeface="Arial"/>
                <a:sym typeface="Arial"/>
              </a:endParaRPr>
            </a:p>
          </p:txBody>
        </p:sp>
        <p:sp>
          <p:nvSpPr>
            <p:cNvPr id="20" name="Freeform 17"/>
            <p:cNvSpPr>
              <a:spLocks/>
            </p:cNvSpPr>
            <p:nvPr/>
          </p:nvSpPr>
          <p:spPr bwMode="auto">
            <a:xfrm>
              <a:off x="2473325" y="2813050"/>
              <a:ext cx="403225" cy="200025"/>
            </a:xfrm>
            <a:custGeom>
              <a:avLst/>
              <a:gdLst>
                <a:gd name="T0" fmla="*/ 2 w 159"/>
                <a:gd name="T1" fmla="*/ 66 h 79"/>
                <a:gd name="T2" fmla="*/ 8 w 159"/>
                <a:gd name="T3" fmla="*/ 78 h 79"/>
                <a:gd name="T4" fmla="*/ 8 w 159"/>
                <a:gd name="T5" fmla="*/ 79 h 79"/>
                <a:gd name="T6" fmla="*/ 12 w 159"/>
                <a:gd name="T7" fmla="*/ 77 h 79"/>
                <a:gd name="T8" fmla="*/ 17 w 159"/>
                <a:gd name="T9" fmla="*/ 75 h 79"/>
                <a:gd name="T10" fmla="*/ 22 w 159"/>
                <a:gd name="T11" fmla="*/ 74 h 79"/>
                <a:gd name="T12" fmla="*/ 27 w 159"/>
                <a:gd name="T13" fmla="*/ 71 h 79"/>
                <a:gd name="T14" fmla="*/ 37 w 159"/>
                <a:gd name="T15" fmla="*/ 67 h 79"/>
                <a:gd name="T16" fmla="*/ 47 w 159"/>
                <a:gd name="T17" fmla="*/ 64 h 79"/>
                <a:gd name="T18" fmla="*/ 47 w 159"/>
                <a:gd name="T19" fmla="*/ 63 h 79"/>
                <a:gd name="T20" fmla="*/ 57 w 159"/>
                <a:gd name="T21" fmla="*/ 59 h 79"/>
                <a:gd name="T22" fmla="*/ 67 w 159"/>
                <a:gd name="T23" fmla="*/ 55 h 79"/>
                <a:gd name="T24" fmla="*/ 72 w 159"/>
                <a:gd name="T25" fmla="*/ 53 h 79"/>
                <a:gd name="T26" fmla="*/ 78 w 159"/>
                <a:gd name="T27" fmla="*/ 50 h 79"/>
                <a:gd name="T28" fmla="*/ 88 w 159"/>
                <a:gd name="T29" fmla="*/ 46 h 79"/>
                <a:gd name="T30" fmla="*/ 97 w 159"/>
                <a:gd name="T31" fmla="*/ 41 h 79"/>
                <a:gd name="T32" fmla="*/ 98 w 159"/>
                <a:gd name="T33" fmla="*/ 41 h 79"/>
                <a:gd name="T34" fmla="*/ 108 w 159"/>
                <a:gd name="T35" fmla="*/ 36 h 79"/>
                <a:gd name="T36" fmla="*/ 118 w 159"/>
                <a:gd name="T37" fmla="*/ 31 h 79"/>
                <a:gd name="T38" fmla="*/ 123 w 159"/>
                <a:gd name="T39" fmla="*/ 29 h 79"/>
                <a:gd name="T40" fmla="*/ 129 w 159"/>
                <a:gd name="T41" fmla="*/ 26 h 79"/>
                <a:gd name="T42" fmla="*/ 139 w 159"/>
                <a:gd name="T43" fmla="*/ 20 h 79"/>
                <a:gd name="T44" fmla="*/ 147 w 159"/>
                <a:gd name="T45" fmla="*/ 16 h 79"/>
                <a:gd name="T46" fmla="*/ 149 w 159"/>
                <a:gd name="T47" fmla="*/ 15 h 79"/>
                <a:gd name="T48" fmla="*/ 149 w 159"/>
                <a:gd name="T49" fmla="*/ 14 h 79"/>
                <a:gd name="T50" fmla="*/ 159 w 159"/>
                <a:gd name="T51" fmla="*/ 9 h 79"/>
                <a:gd name="T52" fmla="*/ 152 w 159"/>
                <a:gd name="T53" fmla="*/ 5 h 79"/>
                <a:gd name="T54" fmla="*/ 151 w 159"/>
                <a:gd name="T55" fmla="*/ 5 h 79"/>
                <a:gd name="T56" fmla="*/ 144 w 159"/>
                <a:gd name="T57" fmla="*/ 1 h 79"/>
                <a:gd name="T58" fmla="*/ 142 w 159"/>
                <a:gd name="T59" fmla="*/ 0 h 79"/>
                <a:gd name="T60" fmla="*/ 139 w 159"/>
                <a:gd name="T61" fmla="*/ 1 h 79"/>
                <a:gd name="T62" fmla="*/ 134 w 159"/>
                <a:gd name="T63" fmla="*/ 4 h 79"/>
                <a:gd name="T64" fmla="*/ 128 w 159"/>
                <a:gd name="T65" fmla="*/ 7 h 79"/>
                <a:gd name="T66" fmla="*/ 123 w 159"/>
                <a:gd name="T67" fmla="*/ 10 h 79"/>
                <a:gd name="T68" fmla="*/ 113 w 159"/>
                <a:gd name="T69" fmla="*/ 15 h 79"/>
                <a:gd name="T70" fmla="*/ 103 w 159"/>
                <a:gd name="T71" fmla="*/ 20 h 79"/>
                <a:gd name="T72" fmla="*/ 102 w 159"/>
                <a:gd name="T73" fmla="*/ 20 h 79"/>
                <a:gd name="T74" fmla="*/ 93 w 159"/>
                <a:gd name="T75" fmla="*/ 25 h 79"/>
                <a:gd name="T76" fmla="*/ 82 w 159"/>
                <a:gd name="T77" fmla="*/ 30 h 79"/>
                <a:gd name="T78" fmla="*/ 77 w 159"/>
                <a:gd name="T79" fmla="*/ 32 h 79"/>
                <a:gd name="T80" fmla="*/ 72 w 159"/>
                <a:gd name="T81" fmla="*/ 34 h 79"/>
                <a:gd name="T82" fmla="*/ 62 w 159"/>
                <a:gd name="T83" fmla="*/ 39 h 79"/>
                <a:gd name="T84" fmla="*/ 52 w 159"/>
                <a:gd name="T85" fmla="*/ 43 h 79"/>
                <a:gd name="T86" fmla="*/ 51 w 159"/>
                <a:gd name="T87" fmla="*/ 43 h 79"/>
                <a:gd name="T88" fmla="*/ 42 w 159"/>
                <a:gd name="T89" fmla="*/ 47 h 79"/>
                <a:gd name="T90" fmla="*/ 32 w 159"/>
                <a:gd name="T91" fmla="*/ 51 h 79"/>
                <a:gd name="T92" fmla="*/ 26 w 159"/>
                <a:gd name="T93" fmla="*/ 54 h 79"/>
                <a:gd name="T94" fmla="*/ 22 w 159"/>
                <a:gd name="T95" fmla="*/ 55 h 79"/>
                <a:gd name="T96" fmla="*/ 12 w 159"/>
                <a:gd name="T97" fmla="*/ 59 h 79"/>
                <a:gd name="T98" fmla="*/ 6 w 159"/>
                <a:gd name="T99" fmla="*/ 62 h 79"/>
                <a:gd name="T100" fmla="*/ 2 w 159"/>
                <a:gd name="T101" fmla="*/ 63 h 79"/>
                <a:gd name="T102" fmla="*/ 2 w 159"/>
                <a:gd name="T103" fmla="*/ 63 h 79"/>
                <a:gd name="T104" fmla="*/ 0 w 159"/>
                <a:gd name="T105" fmla="*/ 64 h 79"/>
                <a:gd name="T106" fmla="*/ 1 w 159"/>
                <a:gd name="T107" fmla="*/ 65 h 79"/>
                <a:gd name="T108" fmla="*/ 2 w 159"/>
                <a:gd name="T109" fmla="*/ 66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59" h="79">
                  <a:moveTo>
                    <a:pt x="2" y="66"/>
                  </a:moveTo>
                  <a:cubicBezTo>
                    <a:pt x="4" y="70"/>
                    <a:pt x="6" y="74"/>
                    <a:pt x="8" y="78"/>
                  </a:cubicBezTo>
                  <a:cubicBezTo>
                    <a:pt x="8" y="78"/>
                    <a:pt x="8" y="78"/>
                    <a:pt x="8" y="79"/>
                  </a:cubicBezTo>
                  <a:cubicBezTo>
                    <a:pt x="10" y="78"/>
                    <a:pt x="11" y="78"/>
                    <a:pt x="12" y="77"/>
                  </a:cubicBezTo>
                  <a:cubicBezTo>
                    <a:pt x="14" y="77"/>
                    <a:pt x="16" y="76"/>
                    <a:pt x="17" y="75"/>
                  </a:cubicBezTo>
                  <a:cubicBezTo>
                    <a:pt x="19" y="75"/>
                    <a:pt x="20" y="74"/>
                    <a:pt x="22" y="74"/>
                  </a:cubicBezTo>
                  <a:cubicBezTo>
                    <a:pt x="24" y="73"/>
                    <a:pt x="26" y="72"/>
                    <a:pt x="27" y="71"/>
                  </a:cubicBezTo>
                  <a:cubicBezTo>
                    <a:pt x="31" y="70"/>
                    <a:pt x="34" y="69"/>
                    <a:pt x="37" y="67"/>
                  </a:cubicBezTo>
                  <a:cubicBezTo>
                    <a:pt x="41" y="66"/>
                    <a:pt x="44" y="65"/>
                    <a:pt x="47" y="64"/>
                  </a:cubicBezTo>
                  <a:cubicBezTo>
                    <a:pt x="47" y="64"/>
                    <a:pt x="47" y="63"/>
                    <a:pt x="47" y="63"/>
                  </a:cubicBezTo>
                  <a:cubicBezTo>
                    <a:pt x="51" y="62"/>
                    <a:pt x="54" y="61"/>
                    <a:pt x="57" y="59"/>
                  </a:cubicBezTo>
                  <a:cubicBezTo>
                    <a:pt x="61" y="58"/>
                    <a:pt x="64" y="56"/>
                    <a:pt x="67" y="55"/>
                  </a:cubicBezTo>
                  <a:cubicBezTo>
                    <a:pt x="69" y="54"/>
                    <a:pt x="70" y="53"/>
                    <a:pt x="72" y="53"/>
                  </a:cubicBezTo>
                  <a:cubicBezTo>
                    <a:pt x="74" y="52"/>
                    <a:pt x="76" y="51"/>
                    <a:pt x="78" y="50"/>
                  </a:cubicBezTo>
                  <a:cubicBezTo>
                    <a:pt x="81" y="49"/>
                    <a:pt x="84" y="47"/>
                    <a:pt x="88" y="46"/>
                  </a:cubicBezTo>
                  <a:cubicBezTo>
                    <a:pt x="91" y="44"/>
                    <a:pt x="94" y="43"/>
                    <a:pt x="97" y="41"/>
                  </a:cubicBezTo>
                  <a:cubicBezTo>
                    <a:pt x="97" y="41"/>
                    <a:pt x="98" y="41"/>
                    <a:pt x="98" y="41"/>
                  </a:cubicBezTo>
                  <a:cubicBezTo>
                    <a:pt x="101" y="39"/>
                    <a:pt x="105" y="38"/>
                    <a:pt x="108" y="36"/>
                  </a:cubicBezTo>
                  <a:cubicBezTo>
                    <a:pt x="111" y="34"/>
                    <a:pt x="115" y="33"/>
                    <a:pt x="118" y="31"/>
                  </a:cubicBezTo>
                  <a:cubicBezTo>
                    <a:pt x="120" y="30"/>
                    <a:pt x="121" y="29"/>
                    <a:pt x="123" y="29"/>
                  </a:cubicBezTo>
                  <a:cubicBezTo>
                    <a:pt x="125" y="28"/>
                    <a:pt x="127" y="27"/>
                    <a:pt x="129" y="26"/>
                  </a:cubicBezTo>
                  <a:cubicBezTo>
                    <a:pt x="132" y="24"/>
                    <a:pt x="135" y="22"/>
                    <a:pt x="139" y="20"/>
                  </a:cubicBezTo>
                  <a:cubicBezTo>
                    <a:pt x="142" y="19"/>
                    <a:pt x="144" y="17"/>
                    <a:pt x="147" y="16"/>
                  </a:cubicBezTo>
                  <a:cubicBezTo>
                    <a:pt x="148" y="15"/>
                    <a:pt x="148" y="15"/>
                    <a:pt x="149" y="15"/>
                  </a:cubicBezTo>
                  <a:cubicBezTo>
                    <a:pt x="149" y="15"/>
                    <a:pt x="149" y="14"/>
                    <a:pt x="149" y="14"/>
                  </a:cubicBezTo>
                  <a:cubicBezTo>
                    <a:pt x="152" y="13"/>
                    <a:pt x="156" y="11"/>
                    <a:pt x="159" y="9"/>
                  </a:cubicBezTo>
                  <a:cubicBezTo>
                    <a:pt x="156" y="8"/>
                    <a:pt x="154" y="6"/>
                    <a:pt x="152" y="5"/>
                  </a:cubicBezTo>
                  <a:cubicBezTo>
                    <a:pt x="151" y="5"/>
                    <a:pt x="151" y="5"/>
                    <a:pt x="151" y="5"/>
                  </a:cubicBezTo>
                  <a:cubicBezTo>
                    <a:pt x="149" y="4"/>
                    <a:pt x="146" y="2"/>
                    <a:pt x="144" y="1"/>
                  </a:cubicBezTo>
                  <a:cubicBezTo>
                    <a:pt x="143" y="0"/>
                    <a:pt x="142" y="0"/>
                    <a:pt x="142" y="0"/>
                  </a:cubicBezTo>
                  <a:cubicBezTo>
                    <a:pt x="141" y="0"/>
                    <a:pt x="140" y="1"/>
                    <a:pt x="139" y="1"/>
                  </a:cubicBezTo>
                  <a:cubicBezTo>
                    <a:pt x="137" y="2"/>
                    <a:pt x="135" y="3"/>
                    <a:pt x="134" y="4"/>
                  </a:cubicBezTo>
                  <a:cubicBezTo>
                    <a:pt x="132" y="5"/>
                    <a:pt x="130" y="6"/>
                    <a:pt x="128" y="7"/>
                  </a:cubicBezTo>
                  <a:cubicBezTo>
                    <a:pt x="126" y="8"/>
                    <a:pt x="125" y="9"/>
                    <a:pt x="123" y="10"/>
                  </a:cubicBezTo>
                  <a:cubicBezTo>
                    <a:pt x="120" y="11"/>
                    <a:pt x="116" y="13"/>
                    <a:pt x="113" y="15"/>
                  </a:cubicBezTo>
                  <a:cubicBezTo>
                    <a:pt x="110" y="17"/>
                    <a:pt x="106" y="18"/>
                    <a:pt x="103" y="20"/>
                  </a:cubicBezTo>
                  <a:cubicBezTo>
                    <a:pt x="103" y="20"/>
                    <a:pt x="102" y="20"/>
                    <a:pt x="102" y="20"/>
                  </a:cubicBezTo>
                  <a:cubicBezTo>
                    <a:pt x="99" y="22"/>
                    <a:pt x="96" y="24"/>
                    <a:pt x="93" y="25"/>
                  </a:cubicBezTo>
                  <a:cubicBezTo>
                    <a:pt x="89" y="27"/>
                    <a:pt x="86" y="28"/>
                    <a:pt x="82" y="30"/>
                  </a:cubicBezTo>
                  <a:cubicBezTo>
                    <a:pt x="81" y="31"/>
                    <a:pt x="79" y="32"/>
                    <a:pt x="77" y="32"/>
                  </a:cubicBezTo>
                  <a:cubicBezTo>
                    <a:pt x="75" y="33"/>
                    <a:pt x="74" y="34"/>
                    <a:pt x="72" y="34"/>
                  </a:cubicBezTo>
                  <a:cubicBezTo>
                    <a:pt x="69" y="36"/>
                    <a:pt x="66" y="37"/>
                    <a:pt x="62" y="39"/>
                  </a:cubicBezTo>
                  <a:cubicBezTo>
                    <a:pt x="59" y="40"/>
                    <a:pt x="55" y="42"/>
                    <a:pt x="52" y="43"/>
                  </a:cubicBezTo>
                  <a:cubicBezTo>
                    <a:pt x="52" y="43"/>
                    <a:pt x="52" y="43"/>
                    <a:pt x="51" y="43"/>
                  </a:cubicBezTo>
                  <a:cubicBezTo>
                    <a:pt x="48" y="45"/>
                    <a:pt x="45" y="46"/>
                    <a:pt x="42" y="47"/>
                  </a:cubicBezTo>
                  <a:cubicBezTo>
                    <a:pt x="39" y="49"/>
                    <a:pt x="35" y="50"/>
                    <a:pt x="32" y="51"/>
                  </a:cubicBezTo>
                  <a:cubicBezTo>
                    <a:pt x="30" y="52"/>
                    <a:pt x="28" y="53"/>
                    <a:pt x="26" y="54"/>
                  </a:cubicBezTo>
                  <a:cubicBezTo>
                    <a:pt x="25" y="54"/>
                    <a:pt x="24" y="55"/>
                    <a:pt x="22" y="55"/>
                  </a:cubicBezTo>
                  <a:cubicBezTo>
                    <a:pt x="19" y="57"/>
                    <a:pt x="16" y="58"/>
                    <a:pt x="12" y="59"/>
                  </a:cubicBezTo>
                  <a:cubicBezTo>
                    <a:pt x="10" y="60"/>
                    <a:pt x="8" y="61"/>
                    <a:pt x="6" y="62"/>
                  </a:cubicBezTo>
                  <a:cubicBezTo>
                    <a:pt x="5" y="62"/>
                    <a:pt x="4" y="63"/>
                    <a:pt x="2" y="63"/>
                  </a:cubicBezTo>
                  <a:cubicBezTo>
                    <a:pt x="2" y="63"/>
                    <a:pt x="2" y="63"/>
                    <a:pt x="2" y="63"/>
                  </a:cubicBezTo>
                  <a:cubicBezTo>
                    <a:pt x="1" y="63"/>
                    <a:pt x="1" y="64"/>
                    <a:pt x="0" y="64"/>
                  </a:cubicBezTo>
                  <a:cubicBezTo>
                    <a:pt x="0" y="64"/>
                    <a:pt x="1" y="65"/>
                    <a:pt x="1" y="65"/>
                  </a:cubicBezTo>
                  <a:cubicBezTo>
                    <a:pt x="1" y="66"/>
                    <a:pt x="1" y="66"/>
                    <a:pt x="2" y="66"/>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defTabSz="1218956"/>
              <a:endParaRPr lang="en-US" sz="2400">
                <a:solidFill>
                  <a:prstClr val="black"/>
                </a:solidFill>
                <a:latin typeface="Calibri"/>
                <a:cs typeface="Arial"/>
                <a:sym typeface="Arial"/>
              </a:endParaRPr>
            </a:p>
          </p:txBody>
        </p:sp>
        <p:sp>
          <p:nvSpPr>
            <p:cNvPr id="21" name="Freeform 18"/>
            <p:cNvSpPr>
              <a:spLocks/>
            </p:cNvSpPr>
            <p:nvPr/>
          </p:nvSpPr>
          <p:spPr bwMode="auto">
            <a:xfrm>
              <a:off x="2989263" y="2419350"/>
              <a:ext cx="255588" cy="315913"/>
            </a:xfrm>
            <a:custGeom>
              <a:avLst/>
              <a:gdLst>
                <a:gd name="T0" fmla="*/ 65 w 101"/>
                <a:gd name="T1" fmla="*/ 51 h 124"/>
                <a:gd name="T2" fmla="*/ 64 w 101"/>
                <a:gd name="T3" fmla="*/ 52 h 124"/>
                <a:gd name="T4" fmla="*/ 53 w 101"/>
                <a:gd name="T5" fmla="*/ 69 h 124"/>
                <a:gd name="T6" fmla="*/ 51 w 101"/>
                <a:gd name="T7" fmla="*/ 71 h 124"/>
                <a:gd name="T8" fmla="*/ 39 w 101"/>
                <a:gd name="T9" fmla="*/ 84 h 124"/>
                <a:gd name="T10" fmla="*/ 32 w 101"/>
                <a:gd name="T11" fmla="*/ 90 h 124"/>
                <a:gd name="T12" fmla="*/ 27 w 101"/>
                <a:gd name="T13" fmla="*/ 95 h 124"/>
                <a:gd name="T14" fmla="*/ 16 w 101"/>
                <a:gd name="T15" fmla="*/ 105 h 124"/>
                <a:gd name="T16" fmla="*/ 5 w 101"/>
                <a:gd name="T17" fmla="*/ 113 h 124"/>
                <a:gd name="T18" fmla="*/ 4 w 101"/>
                <a:gd name="T19" fmla="*/ 113 h 124"/>
                <a:gd name="T20" fmla="*/ 0 w 101"/>
                <a:gd name="T21" fmla="*/ 117 h 124"/>
                <a:gd name="T22" fmla="*/ 3 w 101"/>
                <a:gd name="T23" fmla="*/ 118 h 124"/>
                <a:gd name="T24" fmla="*/ 4 w 101"/>
                <a:gd name="T25" fmla="*/ 118 h 124"/>
                <a:gd name="T26" fmla="*/ 12 w 101"/>
                <a:gd name="T27" fmla="*/ 121 h 124"/>
                <a:gd name="T28" fmla="*/ 17 w 101"/>
                <a:gd name="T29" fmla="*/ 123 h 124"/>
                <a:gd name="T30" fmla="*/ 18 w 101"/>
                <a:gd name="T31" fmla="*/ 124 h 124"/>
                <a:gd name="T32" fmla="*/ 21 w 101"/>
                <a:gd name="T33" fmla="*/ 122 h 124"/>
                <a:gd name="T34" fmla="*/ 26 w 101"/>
                <a:gd name="T35" fmla="*/ 118 h 124"/>
                <a:gd name="T36" fmla="*/ 32 w 101"/>
                <a:gd name="T37" fmla="*/ 113 h 124"/>
                <a:gd name="T38" fmla="*/ 43 w 101"/>
                <a:gd name="T39" fmla="*/ 103 h 124"/>
                <a:gd name="T40" fmla="*/ 55 w 101"/>
                <a:gd name="T41" fmla="*/ 91 h 124"/>
                <a:gd name="T42" fmla="*/ 55 w 101"/>
                <a:gd name="T43" fmla="*/ 91 h 124"/>
                <a:gd name="T44" fmla="*/ 66 w 101"/>
                <a:gd name="T45" fmla="*/ 79 h 124"/>
                <a:gd name="T46" fmla="*/ 68 w 101"/>
                <a:gd name="T47" fmla="*/ 76 h 124"/>
                <a:gd name="T48" fmla="*/ 82 w 101"/>
                <a:gd name="T49" fmla="*/ 53 h 124"/>
                <a:gd name="T50" fmla="*/ 86 w 101"/>
                <a:gd name="T51" fmla="*/ 45 h 124"/>
                <a:gd name="T52" fmla="*/ 91 w 101"/>
                <a:gd name="T53" fmla="*/ 35 h 124"/>
                <a:gd name="T54" fmla="*/ 99 w 101"/>
                <a:gd name="T55" fmla="*/ 8 h 124"/>
                <a:gd name="T56" fmla="*/ 101 w 101"/>
                <a:gd name="T57" fmla="*/ 0 h 124"/>
                <a:gd name="T58" fmla="*/ 99 w 101"/>
                <a:gd name="T59" fmla="*/ 0 h 124"/>
                <a:gd name="T60" fmla="*/ 99 w 101"/>
                <a:gd name="T61" fmla="*/ 0 h 124"/>
                <a:gd name="T62" fmla="*/ 95 w 101"/>
                <a:gd name="T63" fmla="*/ 0 h 124"/>
                <a:gd name="T64" fmla="*/ 86 w 101"/>
                <a:gd name="T65" fmla="*/ 0 h 124"/>
                <a:gd name="T66" fmla="*/ 84 w 101"/>
                <a:gd name="T67" fmla="*/ 0 h 124"/>
                <a:gd name="T68" fmla="*/ 84 w 101"/>
                <a:gd name="T69" fmla="*/ 4 h 124"/>
                <a:gd name="T70" fmla="*/ 72 w 101"/>
                <a:gd name="T71" fmla="*/ 38 h 124"/>
                <a:gd name="T72" fmla="*/ 65 w 101"/>
                <a:gd name="T73" fmla="*/ 51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1" h="124">
                  <a:moveTo>
                    <a:pt x="65" y="51"/>
                  </a:moveTo>
                  <a:cubicBezTo>
                    <a:pt x="64" y="51"/>
                    <a:pt x="64" y="52"/>
                    <a:pt x="64" y="52"/>
                  </a:cubicBezTo>
                  <a:cubicBezTo>
                    <a:pt x="61" y="58"/>
                    <a:pt x="57" y="63"/>
                    <a:pt x="53" y="69"/>
                  </a:cubicBezTo>
                  <a:cubicBezTo>
                    <a:pt x="52" y="69"/>
                    <a:pt x="52" y="70"/>
                    <a:pt x="51" y="71"/>
                  </a:cubicBezTo>
                  <a:cubicBezTo>
                    <a:pt x="47" y="75"/>
                    <a:pt x="43" y="80"/>
                    <a:pt x="39" y="84"/>
                  </a:cubicBezTo>
                  <a:cubicBezTo>
                    <a:pt x="37" y="86"/>
                    <a:pt x="35" y="88"/>
                    <a:pt x="32" y="90"/>
                  </a:cubicBezTo>
                  <a:cubicBezTo>
                    <a:pt x="31" y="92"/>
                    <a:pt x="29" y="94"/>
                    <a:pt x="27" y="95"/>
                  </a:cubicBezTo>
                  <a:cubicBezTo>
                    <a:pt x="23" y="98"/>
                    <a:pt x="20" y="102"/>
                    <a:pt x="16" y="105"/>
                  </a:cubicBezTo>
                  <a:cubicBezTo>
                    <a:pt x="12" y="107"/>
                    <a:pt x="9" y="110"/>
                    <a:pt x="5" y="113"/>
                  </a:cubicBezTo>
                  <a:cubicBezTo>
                    <a:pt x="5" y="113"/>
                    <a:pt x="5" y="113"/>
                    <a:pt x="4" y="113"/>
                  </a:cubicBezTo>
                  <a:cubicBezTo>
                    <a:pt x="3" y="114"/>
                    <a:pt x="1" y="116"/>
                    <a:pt x="0" y="117"/>
                  </a:cubicBezTo>
                  <a:cubicBezTo>
                    <a:pt x="1" y="117"/>
                    <a:pt x="2" y="118"/>
                    <a:pt x="3" y="118"/>
                  </a:cubicBezTo>
                  <a:cubicBezTo>
                    <a:pt x="3" y="118"/>
                    <a:pt x="4" y="118"/>
                    <a:pt x="4" y="118"/>
                  </a:cubicBezTo>
                  <a:cubicBezTo>
                    <a:pt x="6" y="119"/>
                    <a:pt x="9" y="120"/>
                    <a:pt x="12" y="121"/>
                  </a:cubicBezTo>
                  <a:cubicBezTo>
                    <a:pt x="14" y="122"/>
                    <a:pt x="15" y="122"/>
                    <a:pt x="17" y="123"/>
                  </a:cubicBezTo>
                  <a:cubicBezTo>
                    <a:pt x="17" y="123"/>
                    <a:pt x="18" y="123"/>
                    <a:pt x="18" y="124"/>
                  </a:cubicBezTo>
                  <a:cubicBezTo>
                    <a:pt x="19" y="123"/>
                    <a:pt x="20" y="122"/>
                    <a:pt x="21" y="122"/>
                  </a:cubicBezTo>
                  <a:cubicBezTo>
                    <a:pt x="23" y="120"/>
                    <a:pt x="24" y="119"/>
                    <a:pt x="26" y="118"/>
                  </a:cubicBezTo>
                  <a:cubicBezTo>
                    <a:pt x="28" y="116"/>
                    <a:pt x="30" y="114"/>
                    <a:pt x="32" y="113"/>
                  </a:cubicBezTo>
                  <a:cubicBezTo>
                    <a:pt x="36" y="109"/>
                    <a:pt x="40" y="106"/>
                    <a:pt x="43" y="103"/>
                  </a:cubicBezTo>
                  <a:cubicBezTo>
                    <a:pt x="47" y="99"/>
                    <a:pt x="51" y="95"/>
                    <a:pt x="55" y="91"/>
                  </a:cubicBezTo>
                  <a:cubicBezTo>
                    <a:pt x="55" y="91"/>
                    <a:pt x="55" y="91"/>
                    <a:pt x="55" y="91"/>
                  </a:cubicBezTo>
                  <a:cubicBezTo>
                    <a:pt x="59" y="87"/>
                    <a:pt x="62" y="83"/>
                    <a:pt x="66" y="79"/>
                  </a:cubicBezTo>
                  <a:cubicBezTo>
                    <a:pt x="66" y="78"/>
                    <a:pt x="67" y="77"/>
                    <a:pt x="68" y="76"/>
                  </a:cubicBezTo>
                  <a:cubicBezTo>
                    <a:pt x="73" y="69"/>
                    <a:pt x="78" y="61"/>
                    <a:pt x="82" y="53"/>
                  </a:cubicBezTo>
                  <a:cubicBezTo>
                    <a:pt x="84" y="51"/>
                    <a:pt x="85" y="48"/>
                    <a:pt x="86" y="45"/>
                  </a:cubicBezTo>
                  <a:cubicBezTo>
                    <a:pt x="88" y="42"/>
                    <a:pt x="89" y="39"/>
                    <a:pt x="91" y="35"/>
                  </a:cubicBezTo>
                  <a:cubicBezTo>
                    <a:pt x="94" y="27"/>
                    <a:pt x="97" y="17"/>
                    <a:pt x="99" y="8"/>
                  </a:cubicBezTo>
                  <a:cubicBezTo>
                    <a:pt x="100" y="5"/>
                    <a:pt x="101" y="3"/>
                    <a:pt x="101" y="0"/>
                  </a:cubicBezTo>
                  <a:cubicBezTo>
                    <a:pt x="100" y="0"/>
                    <a:pt x="100" y="0"/>
                    <a:pt x="99" y="0"/>
                  </a:cubicBezTo>
                  <a:cubicBezTo>
                    <a:pt x="99" y="0"/>
                    <a:pt x="99" y="0"/>
                    <a:pt x="99" y="0"/>
                  </a:cubicBezTo>
                  <a:cubicBezTo>
                    <a:pt x="97" y="0"/>
                    <a:pt x="96" y="0"/>
                    <a:pt x="95" y="0"/>
                  </a:cubicBezTo>
                  <a:cubicBezTo>
                    <a:pt x="92" y="0"/>
                    <a:pt x="89" y="0"/>
                    <a:pt x="86" y="0"/>
                  </a:cubicBezTo>
                  <a:cubicBezTo>
                    <a:pt x="85" y="0"/>
                    <a:pt x="85" y="0"/>
                    <a:pt x="84" y="0"/>
                  </a:cubicBezTo>
                  <a:cubicBezTo>
                    <a:pt x="84" y="2"/>
                    <a:pt x="84" y="3"/>
                    <a:pt x="84" y="4"/>
                  </a:cubicBezTo>
                  <a:cubicBezTo>
                    <a:pt x="81" y="16"/>
                    <a:pt x="77" y="27"/>
                    <a:pt x="72" y="38"/>
                  </a:cubicBezTo>
                  <a:cubicBezTo>
                    <a:pt x="69" y="43"/>
                    <a:pt x="67" y="47"/>
                    <a:pt x="65" y="51"/>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defTabSz="1218956"/>
              <a:endParaRPr lang="en-US" sz="2400">
                <a:solidFill>
                  <a:prstClr val="black"/>
                </a:solidFill>
                <a:latin typeface="Calibri"/>
                <a:cs typeface="Arial"/>
                <a:sym typeface="Arial"/>
              </a:endParaRPr>
            </a:p>
          </p:txBody>
        </p:sp>
        <p:sp>
          <p:nvSpPr>
            <p:cNvPr id="22" name="Freeform 19"/>
            <p:cNvSpPr>
              <a:spLocks/>
            </p:cNvSpPr>
            <p:nvPr/>
          </p:nvSpPr>
          <p:spPr bwMode="auto">
            <a:xfrm>
              <a:off x="2819400" y="1943100"/>
              <a:ext cx="374650" cy="260350"/>
            </a:xfrm>
            <a:custGeom>
              <a:avLst/>
              <a:gdLst>
                <a:gd name="T0" fmla="*/ 3 w 148"/>
                <a:gd name="T1" fmla="*/ 18 h 103"/>
                <a:gd name="T2" fmla="*/ 11 w 148"/>
                <a:gd name="T3" fmla="*/ 21 h 103"/>
                <a:gd name="T4" fmla="*/ 20 w 148"/>
                <a:gd name="T5" fmla="*/ 25 h 103"/>
                <a:gd name="T6" fmla="*/ 23 w 148"/>
                <a:gd name="T7" fmla="*/ 26 h 103"/>
                <a:gd name="T8" fmla="*/ 28 w 148"/>
                <a:gd name="T9" fmla="*/ 28 h 103"/>
                <a:gd name="T10" fmla="*/ 34 w 148"/>
                <a:gd name="T11" fmla="*/ 31 h 103"/>
                <a:gd name="T12" fmla="*/ 36 w 148"/>
                <a:gd name="T13" fmla="*/ 32 h 103"/>
                <a:gd name="T14" fmla="*/ 43 w 148"/>
                <a:gd name="T15" fmla="*/ 36 h 103"/>
                <a:gd name="T16" fmla="*/ 44 w 148"/>
                <a:gd name="T17" fmla="*/ 36 h 103"/>
                <a:gd name="T18" fmla="*/ 52 w 148"/>
                <a:gd name="T19" fmla="*/ 41 h 103"/>
                <a:gd name="T20" fmla="*/ 60 w 148"/>
                <a:gd name="T21" fmla="*/ 45 h 103"/>
                <a:gd name="T22" fmla="*/ 63 w 148"/>
                <a:gd name="T23" fmla="*/ 47 h 103"/>
                <a:gd name="T24" fmla="*/ 68 w 148"/>
                <a:gd name="T25" fmla="*/ 50 h 103"/>
                <a:gd name="T26" fmla="*/ 76 w 148"/>
                <a:gd name="T27" fmla="*/ 55 h 103"/>
                <a:gd name="T28" fmla="*/ 83 w 148"/>
                <a:gd name="T29" fmla="*/ 60 h 103"/>
                <a:gd name="T30" fmla="*/ 83 w 148"/>
                <a:gd name="T31" fmla="*/ 60 h 103"/>
                <a:gd name="T32" fmla="*/ 91 w 148"/>
                <a:gd name="T33" fmla="*/ 66 h 103"/>
                <a:gd name="T34" fmla="*/ 96 w 148"/>
                <a:gd name="T35" fmla="*/ 70 h 103"/>
                <a:gd name="T36" fmla="*/ 99 w 148"/>
                <a:gd name="T37" fmla="*/ 72 h 103"/>
                <a:gd name="T38" fmla="*/ 102 w 148"/>
                <a:gd name="T39" fmla="*/ 75 h 103"/>
                <a:gd name="T40" fmla="*/ 106 w 148"/>
                <a:gd name="T41" fmla="*/ 78 h 103"/>
                <a:gd name="T42" fmla="*/ 114 w 148"/>
                <a:gd name="T43" fmla="*/ 85 h 103"/>
                <a:gd name="T44" fmla="*/ 121 w 148"/>
                <a:gd name="T45" fmla="*/ 92 h 103"/>
                <a:gd name="T46" fmla="*/ 121 w 148"/>
                <a:gd name="T47" fmla="*/ 93 h 103"/>
                <a:gd name="T48" fmla="*/ 128 w 148"/>
                <a:gd name="T49" fmla="*/ 101 h 103"/>
                <a:gd name="T50" fmla="*/ 129 w 148"/>
                <a:gd name="T51" fmla="*/ 103 h 103"/>
                <a:gd name="T52" fmla="*/ 137 w 148"/>
                <a:gd name="T53" fmla="*/ 102 h 103"/>
                <a:gd name="T54" fmla="*/ 141 w 148"/>
                <a:gd name="T55" fmla="*/ 102 h 103"/>
                <a:gd name="T56" fmla="*/ 146 w 148"/>
                <a:gd name="T57" fmla="*/ 101 h 103"/>
                <a:gd name="T58" fmla="*/ 148 w 148"/>
                <a:gd name="T59" fmla="*/ 101 h 103"/>
                <a:gd name="T60" fmla="*/ 147 w 148"/>
                <a:gd name="T61" fmla="*/ 99 h 103"/>
                <a:gd name="T62" fmla="*/ 143 w 148"/>
                <a:gd name="T63" fmla="*/ 94 h 103"/>
                <a:gd name="T64" fmla="*/ 140 w 148"/>
                <a:gd name="T65" fmla="*/ 90 h 103"/>
                <a:gd name="T66" fmla="*/ 133 w 148"/>
                <a:gd name="T67" fmla="*/ 81 h 103"/>
                <a:gd name="T68" fmla="*/ 125 w 148"/>
                <a:gd name="T69" fmla="*/ 74 h 103"/>
                <a:gd name="T70" fmla="*/ 125 w 148"/>
                <a:gd name="T71" fmla="*/ 74 h 103"/>
                <a:gd name="T72" fmla="*/ 118 w 148"/>
                <a:gd name="T73" fmla="*/ 67 h 103"/>
                <a:gd name="T74" fmla="*/ 111 w 148"/>
                <a:gd name="T75" fmla="*/ 61 h 103"/>
                <a:gd name="T76" fmla="*/ 106 w 148"/>
                <a:gd name="T77" fmla="*/ 57 h 103"/>
                <a:gd name="T78" fmla="*/ 106 w 148"/>
                <a:gd name="T79" fmla="*/ 57 h 103"/>
                <a:gd name="T80" fmla="*/ 103 w 148"/>
                <a:gd name="T81" fmla="*/ 55 h 103"/>
                <a:gd name="T82" fmla="*/ 95 w 148"/>
                <a:gd name="T83" fmla="*/ 49 h 103"/>
                <a:gd name="T84" fmla="*/ 87 w 148"/>
                <a:gd name="T85" fmla="*/ 44 h 103"/>
                <a:gd name="T86" fmla="*/ 87 w 148"/>
                <a:gd name="T87" fmla="*/ 43 h 103"/>
                <a:gd name="T88" fmla="*/ 80 w 148"/>
                <a:gd name="T89" fmla="*/ 38 h 103"/>
                <a:gd name="T90" fmla="*/ 72 w 148"/>
                <a:gd name="T91" fmla="*/ 34 h 103"/>
                <a:gd name="T92" fmla="*/ 67 w 148"/>
                <a:gd name="T93" fmla="*/ 31 h 103"/>
                <a:gd name="T94" fmla="*/ 64 w 148"/>
                <a:gd name="T95" fmla="*/ 29 h 103"/>
                <a:gd name="T96" fmla="*/ 56 w 148"/>
                <a:gd name="T97" fmla="*/ 25 h 103"/>
                <a:gd name="T98" fmla="*/ 48 w 148"/>
                <a:gd name="T99" fmla="*/ 21 h 103"/>
                <a:gd name="T100" fmla="*/ 47 w 148"/>
                <a:gd name="T101" fmla="*/ 20 h 103"/>
                <a:gd name="T102" fmla="*/ 40 w 148"/>
                <a:gd name="T103" fmla="*/ 17 h 103"/>
                <a:gd name="T104" fmla="*/ 40 w 148"/>
                <a:gd name="T105" fmla="*/ 17 h 103"/>
                <a:gd name="T106" fmla="*/ 31 w 148"/>
                <a:gd name="T107" fmla="*/ 13 h 103"/>
                <a:gd name="T108" fmla="*/ 27 w 148"/>
                <a:gd name="T109" fmla="*/ 11 h 103"/>
                <a:gd name="T110" fmla="*/ 23 w 148"/>
                <a:gd name="T111" fmla="*/ 9 h 103"/>
                <a:gd name="T112" fmla="*/ 15 w 148"/>
                <a:gd name="T113" fmla="*/ 6 h 103"/>
                <a:gd name="T114" fmla="*/ 7 w 148"/>
                <a:gd name="T115" fmla="*/ 2 h 103"/>
                <a:gd name="T116" fmla="*/ 6 w 148"/>
                <a:gd name="T117" fmla="*/ 2 h 103"/>
                <a:gd name="T118" fmla="*/ 2 w 148"/>
                <a:gd name="T119" fmla="*/ 0 h 103"/>
                <a:gd name="T120" fmla="*/ 0 w 148"/>
                <a:gd name="T121" fmla="*/ 16 h 103"/>
                <a:gd name="T122" fmla="*/ 3 w 148"/>
                <a:gd name="T123" fmla="*/ 17 h 103"/>
                <a:gd name="T124" fmla="*/ 3 w 148"/>
                <a:gd name="T125" fmla="*/ 18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8" h="103">
                  <a:moveTo>
                    <a:pt x="3" y="18"/>
                  </a:moveTo>
                  <a:cubicBezTo>
                    <a:pt x="6" y="19"/>
                    <a:pt x="9" y="20"/>
                    <a:pt x="11" y="21"/>
                  </a:cubicBezTo>
                  <a:cubicBezTo>
                    <a:pt x="14" y="22"/>
                    <a:pt x="17" y="23"/>
                    <a:pt x="20" y="25"/>
                  </a:cubicBezTo>
                  <a:cubicBezTo>
                    <a:pt x="21" y="25"/>
                    <a:pt x="22" y="26"/>
                    <a:pt x="23" y="26"/>
                  </a:cubicBezTo>
                  <a:cubicBezTo>
                    <a:pt x="25" y="27"/>
                    <a:pt x="26" y="28"/>
                    <a:pt x="28" y="28"/>
                  </a:cubicBezTo>
                  <a:cubicBezTo>
                    <a:pt x="30" y="29"/>
                    <a:pt x="32" y="30"/>
                    <a:pt x="34" y="31"/>
                  </a:cubicBezTo>
                  <a:cubicBezTo>
                    <a:pt x="34" y="32"/>
                    <a:pt x="35" y="32"/>
                    <a:pt x="36" y="32"/>
                  </a:cubicBezTo>
                  <a:cubicBezTo>
                    <a:pt x="38" y="34"/>
                    <a:pt x="41" y="35"/>
                    <a:pt x="43" y="36"/>
                  </a:cubicBezTo>
                  <a:cubicBezTo>
                    <a:pt x="44" y="36"/>
                    <a:pt x="44" y="36"/>
                    <a:pt x="44" y="36"/>
                  </a:cubicBezTo>
                  <a:cubicBezTo>
                    <a:pt x="47" y="38"/>
                    <a:pt x="49" y="39"/>
                    <a:pt x="52" y="41"/>
                  </a:cubicBezTo>
                  <a:cubicBezTo>
                    <a:pt x="55" y="42"/>
                    <a:pt x="57" y="44"/>
                    <a:pt x="60" y="45"/>
                  </a:cubicBezTo>
                  <a:cubicBezTo>
                    <a:pt x="61" y="46"/>
                    <a:pt x="62" y="47"/>
                    <a:pt x="63" y="47"/>
                  </a:cubicBezTo>
                  <a:cubicBezTo>
                    <a:pt x="65" y="48"/>
                    <a:pt x="66" y="49"/>
                    <a:pt x="68" y="50"/>
                  </a:cubicBezTo>
                  <a:cubicBezTo>
                    <a:pt x="70" y="52"/>
                    <a:pt x="73" y="53"/>
                    <a:pt x="76" y="55"/>
                  </a:cubicBezTo>
                  <a:cubicBezTo>
                    <a:pt x="78" y="57"/>
                    <a:pt x="81" y="58"/>
                    <a:pt x="83" y="60"/>
                  </a:cubicBezTo>
                  <a:cubicBezTo>
                    <a:pt x="83" y="60"/>
                    <a:pt x="83" y="60"/>
                    <a:pt x="83" y="60"/>
                  </a:cubicBezTo>
                  <a:cubicBezTo>
                    <a:pt x="86" y="62"/>
                    <a:pt x="89" y="64"/>
                    <a:pt x="91" y="66"/>
                  </a:cubicBezTo>
                  <a:cubicBezTo>
                    <a:pt x="93" y="67"/>
                    <a:pt x="95" y="68"/>
                    <a:pt x="96" y="70"/>
                  </a:cubicBezTo>
                  <a:cubicBezTo>
                    <a:pt x="97" y="70"/>
                    <a:pt x="98" y="71"/>
                    <a:pt x="99" y="72"/>
                  </a:cubicBezTo>
                  <a:cubicBezTo>
                    <a:pt x="100" y="73"/>
                    <a:pt x="101" y="74"/>
                    <a:pt x="102" y="75"/>
                  </a:cubicBezTo>
                  <a:cubicBezTo>
                    <a:pt x="104" y="76"/>
                    <a:pt x="105" y="77"/>
                    <a:pt x="106" y="78"/>
                  </a:cubicBezTo>
                  <a:cubicBezTo>
                    <a:pt x="109" y="80"/>
                    <a:pt x="111" y="83"/>
                    <a:pt x="114" y="85"/>
                  </a:cubicBezTo>
                  <a:cubicBezTo>
                    <a:pt x="116" y="87"/>
                    <a:pt x="119" y="90"/>
                    <a:pt x="121" y="92"/>
                  </a:cubicBezTo>
                  <a:cubicBezTo>
                    <a:pt x="121" y="92"/>
                    <a:pt x="121" y="92"/>
                    <a:pt x="121" y="93"/>
                  </a:cubicBezTo>
                  <a:cubicBezTo>
                    <a:pt x="123" y="95"/>
                    <a:pt x="126" y="98"/>
                    <a:pt x="128" y="101"/>
                  </a:cubicBezTo>
                  <a:cubicBezTo>
                    <a:pt x="129" y="102"/>
                    <a:pt x="129" y="102"/>
                    <a:pt x="129" y="103"/>
                  </a:cubicBezTo>
                  <a:cubicBezTo>
                    <a:pt x="132" y="102"/>
                    <a:pt x="134" y="102"/>
                    <a:pt x="137" y="102"/>
                  </a:cubicBezTo>
                  <a:cubicBezTo>
                    <a:pt x="138" y="102"/>
                    <a:pt x="140" y="102"/>
                    <a:pt x="141" y="102"/>
                  </a:cubicBezTo>
                  <a:cubicBezTo>
                    <a:pt x="143" y="101"/>
                    <a:pt x="145" y="101"/>
                    <a:pt x="146" y="101"/>
                  </a:cubicBezTo>
                  <a:cubicBezTo>
                    <a:pt x="147" y="101"/>
                    <a:pt x="147" y="101"/>
                    <a:pt x="148" y="101"/>
                  </a:cubicBezTo>
                  <a:cubicBezTo>
                    <a:pt x="148" y="100"/>
                    <a:pt x="147" y="99"/>
                    <a:pt x="147" y="99"/>
                  </a:cubicBezTo>
                  <a:cubicBezTo>
                    <a:pt x="145" y="97"/>
                    <a:pt x="144" y="95"/>
                    <a:pt x="143" y="94"/>
                  </a:cubicBezTo>
                  <a:cubicBezTo>
                    <a:pt x="142" y="92"/>
                    <a:pt x="141" y="91"/>
                    <a:pt x="140" y="90"/>
                  </a:cubicBezTo>
                  <a:cubicBezTo>
                    <a:pt x="138" y="87"/>
                    <a:pt x="135" y="84"/>
                    <a:pt x="133" y="81"/>
                  </a:cubicBezTo>
                  <a:cubicBezTo>
                    <a:pt x="130" y="79"/>
                    <a:pt x="128" y="76"/>
                    <a:pt x="125" y="74"/>
                  </a:cubicBezTo>
                  <a:cubicBezTo>
                    <a:pt x="125" y="74"/>
                    <a:pt x="125" y="74"/>
                    <a:pt x="125" y="74"/>
                  </a:cubicBezTo>
                  <a:cubicBezTo>
                    <a:pt x="123" y="71"/>
                    <a:pt x="120" y="69"/>
                    <a:pt x="118" y="67"/>
                  </a:cubicBezTo>
                  <a:cubicBezTo>
                    <a:pt x="116" y="65"/>
                    <a:pt x="113" y="63"/>
                    <a:pt x="111" y="61"/>
                  </a:cubicBezTo>
                  <a:cubicBezTo>
                    <a:pt x="109" y="59"/>
                    <a:pt x="108" y="58"/>
                    <a:pt x="106" y="57"/>
                  </a:cubicBezTo>
                  <a:cubicBezTo>
                    <a:pt x="106" y="57"/>
                    <a:pt x="106" y="57"/>
                    <a:pt x="106" y="57"/>
                  </a:cubicBezTo>
                  <a:cubicBezTo>
                    <a:pt x="105" y="56"/>
                    <a:pt x="104" y="55"/>
                    <a:pt x="103" y="55"/>
                  </a:cubicBezTo>
                  <a:cubicBezTo>
                    <a:pt x="100" y="53"/>
                    <a:pt x="98" y="51"/>
                    <a:pt x="95" y="49"/>
                  </a:cubicBezTo>
                  <a:cubicBezTo>
                    <a:pt x="93" y="47"/>
                    <a:pt x="90" y="45"/>
                    <a:pt x="87" y="44"/>
                  </a:cubicBezTo>
                  <a:cubicBezTo>
                    <a:pt x="87" y="43"/>
                    <a:pt x="87" y="43"/>
                    <a:pt x="87" y="43"/>
                  </a:cubicBezTo>
                  <a:cubicBezTo>
                    <a:pt x="85" y="42"/>
                    <a:pt x="82" y="40"/>
                    <a:pt x="80" y="38"/>
                  </a:cubicBezTo>
                  <a:cubicBezTo>
                    <a:pt x="77" y="37"/>
                    <a:pt x="74" y="35"/>
                    <a:pt x="72" y="34"/>
                  </a:cubicBezTo>
                  <a:cubicBezTo>
                    <a:pt x="70" y="33"/>
                    <a:pt x="69" y="32"/>
                    <a:pt x="67" y="31"/>
                  </a:cubicBezTo>
                  <a:cubicBezTo>
                    <a:pt x="66" y="30"/>
                    <a:pt x="65" y="30"/>
                    <a:pt x="64" y="29"/>
                  </a:cubicBezTo>
                  <a:cubicBezTo>
                    <a:pt x="61" y="28"/>
                    <a:pt x="58" y="26"/>
                    <a:pt x="56" y="25"/>
                  </a:cubicBezTo>
                  <a:cubicBezTo>
                    <a:pt x="53" y="23"/>
                    <a:pt x="50" y="22"/>
                    <a:pt x="48" y="21"/>
                  </a:cubicBezTo>
                  <a:cubicBezTo>
                    <a:pt x="48" y="21"/>
                    <a:pt x="47" y="20"/>
                    <a:pt x="47" y="20"/>
                  </a:cubicBezTo>
                  <a:cubicBezTo>
                    <a:pt x="45" y="19"/>
                    <a:pt x="43" y="18"/>
                    <a:pt x="40" y="17"/>
                  </a:cubicBezTo>
                  <a:cubicBezTo>
                    <a:pt x="40" y="17"/>
                    <a:pt x="40" y="17"/>
                    <a:pt x="40" y="17"/>
                  </a:cubicBezTo>
                  <a:cubicBezTo>
                    <a:pt x="37" y="15"/>
                    <a:pt x="34" y="14"/>
                    <a:pt x="31" y="13"/>
                  </a:cubicBezTo>
                  <a:cubicBezTo>
                    <a:pt x="30" y="12"/>
                    <a:pt x="28" y="11"/>
                    <a:pt x="27" y="11"/>
                  </a:cubicBezTo>
                  <a:cubicBezTo>
                    <a:pt x="26" y="10"/>
                    <a:pt x="24" y="10"/>
                    <a:pt x="23" y="9"/>
                  </a:cubicBezTo>
                  <a:cubicBezTo>
                    <a:pt x="21" y="8"/>
                    <a:pt x="18" y="7"/>
                    <a:pt x="15" y="6"/>
                  </a:cubicBezTo>
                  <a:cubicBezTo>
                    <a:pt x="12" y="4"/>
                    <a:pt x="10" y="3"/>
                    <a:pt x="7" y="2"/>
                  </a:cubicBezTo>
                  <a:cubicBezTo>
                    <a:pt x="7" y="2"/>
                    <a:pt x="6" y="2"/>
                    <a:pt x="6" y="2"/>
                  </a:cubicBezTo>
                  <a:cubicBezTo>
                    <a:pt x="5" y="1"/>
                    <a:pt x="4" y="1"/>
                    <a:pt x="2" y="0"/>
                  </a:cubicBezTo>
                  <a:cubicBezTo>
                    <a:pt x="2" y="6"/>
                    <a:pt x="1" y="11"/>
                    <a:pt x="0" y="16"/>
                  </a:cubicBezTo>
                  <a:cubicBezTo>
                    <a:pt x="1" y="17"/>
                    <a:pt x="2" y="17"/>
                    <a:pt x="3" y="17"/>
                  </a:cubicBezTo>
                  <a:cubicBezTo>
                    <a:pt x="3" y="17"/>
                    <a:pt x="3" y="17"/>
                    <a:pt x="3" y="18"/>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defTabSz="1218956"/>
              <a:endParaRPr lang="en-US" sz="2400">
                <a:solidFill>
                  <a:prstClr val="black"/>
                </a:solidFill>
                <a:latin typeface="Calibri"/>
                <a:cs typeface="Arial"/>
                <a:sym typeface="Arial"/>
              </a:endParaRPr>
            </a:p>
          </p:txBody>
        </p:sp>
        <p:sp>
          <p:nvSpPr>
            <p:cNvPr id="23" name="Freeform 20"/>
            <p:cNvSpPr>
              <a:spLocks/>
            </p:cNvSpPr>
            <p:nvPr/>
          </p:nvSpPr>
          <p:spPr bwMode="auto">
            <a:xfrm>
              <a:off x="6872288" y="5983288"/>
              <a:ext cx="258763" cy="508000"/>
            </a:xfrm>
            <a:custGeom>
              <a:avLst/>
              <a:gdLst>
                <a:gd name="T0" fmla="*/ 93 w 102"/>
                <a:gd name="T1" fmla="*/ 161 h 200"/>
                <a:gd name="T2" fmla="*/ 89 w 102"/>
                <a:gd name="T3" fmla="*/ 146 h 200"/>
                <a:gd name="T4" fmla="*/ 87 w 102"/>
                <a:gd name="T5" fmla="*/ 138 h 200"/>
                <a:gd name="T6" fmla="*/ 84 w 102"/>
                <a:gd name="T7" fmla="*/ 131 h 200"/>
                <a:gd name="T8" fmla="*/ 84 w 102"/>
                <a:gd name="T9" fmla="*/ 129 h 200"/>
                <a:gd name="T10" fmla="*/ 71 w 102"/>
                <a:gd name="T11" fmla="*/ 93 h 200"/>
                <a:gd name="T12" fmla="*/ 71 w 102"/>
                <a:gd name="T13" fmla="*/ 93 h 200"/>
                <a:gd name="T14" fmla="*/ 56 w 102"/>
                <a:gd name="T15" fmla="*/ 59 h 200"/>
                <a:gd name="T16" fmla="*/ 41 w 102"/>
                <a:gd name="T17" fmla="*/ 28 h 200"/>
                <a:gd name="T18" fmla="*/ 41 w 102"/>
                <a:gd name="T19" fmla="*/ 27 h 200"/>
                <a:gd name="T20" fmla="*/ 30 w 102"/>
                <a:gd name="T21" fmla="*/ 7 h 200"/>
                <a:gd name="T22" fmla="*/ 26 w 102"/>
                <a:gd name="T23" fmla="*/ 0 h 200"/>
                <a:gd name="T24" fmla="*/ 25 w 102"/>
                <a:gd name="T25" fmla="*/ 0 h 200"/>
                <a:gd name="T26" fmla="*/ 0 w 102"/>
                <a:gd name="T27" fmla="*/ 15 h 200"/>
                <a:gd name="T28" fmla="*/ 4 w 102"/>
                <a:gd name="T29" fmla="*/ 22 h 200"/>
                <a:gd name="T30" fmla="*/ 15 w 102"/>
                <a:gd name="T31" fmla="*/ 42 h 200"/>
                <a:gd name="T32" fmla="*/ 15 w 102"/>
                <a:gd name="T33" fmla="*/ 42 h 200"/>
                <a:gd name="T34" fmla="*/ 30 w 102"/>
                <a:gd name="T35" fmla="*/ 74 h 200"/>
                <a:gd name="T36" fmla="*/ 43 w 102"/>
                <a:gd name="T37" fmla="*/ 104 h 200"/>
                <a:gd name="T38" fmla="*/ 44 w 102"/>
                <a:gd name="T39" fmla="*/ 109 h 200"/>
                <a:gd name="T40" fmla="*/ 55 w 102"/>
                <a:gd name="T41" fmla="*/ 139 h 200"/>
                <a:gd name="T42" fmla="*/ 57 w 102"/>
                <a:gd name="T43" fmla="*/ 147 h 200"/>
                <a:gd name="T44" fmla="*/ 58 w 102"/>
                <a:gd name="T45" fmla="*/ 148 h 200"/>
                <a:gd name="T46" fmla="*/ 60 w 102"/>
                <a:gd name="T47" fmla="*/ 155 h 200"/>
                <a:gd name="T48" fmla="*/ 64 w 102"/>
                <a:gd name="T49" fmla="*/ 170 h 200"/>
                <a:gd name="T50" fmla="*/ 70 w 102"/>
                <a:gd name="T51" fmla="*/ 191 h 200"/>
                <a:gd name="T52" fmla="*/ 73 w 102"/>
                <a:gd name="T53" fmla="*/ 200 h 200"/>
                <a:gd name="T54" fmla="*/ 92 w 102"/>
                <a:gd name="T55" fmla="*/ 195 h 200"/>
                <a:gd name="T56" fmla="*/ 102 w 102"/>
                <a:gd name="T57" fmla="*/ 192 h 200"/>
                <a:gd name="T58" fmla="*/ 97 w 102"/>
                <a:gd name="T59" fmla="*/ 173 h 200"/>
                <a:gd name="T60" fmla="*/ 93 w 102"/>
                <a:gd name="T61" fmla="*/ 161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2" h="200">
                  <a:moveTo>
                    <a:pt x="93" y="161"/>
                  </a:moveTo>
                  <a:cubicBezTo>
                    <a:pt x="92" y="157"/>
                    <a:pt x="91" y="152"/>
                    <a:pt x="89" y="146"/>
                  </a:cubicBezTo>
                  <a:cubicBezTo>
                    <a:pt x="88" y="144"/>
                    <a:pt x="88" y="141"/>
                    <a:pt x="87" y="138"/>
                  </a:cubicBezTo>
                  <a:cubicBezTo>
                    <a:pt x="86" y="136"/>
                    <a:pt x="85" y="133"/>
                    <a:pt x="84" y="131"/>
                  </a:cubicBezTo>
                  <a:cubicBezTo>
                    <a:pt x="84" y="130"/>
                    <a:pt x="84" y="130"/>
                    <a:pt x="84" y="129"/>
                  </a:cubicBezTo>
                  <a:cubicBezTo>
                    <a:pt x="80" y="118"/>
                    <a:pt x="76" y="105"/>
                    <a:pt x="71" y="93"/>
                  </a:cubicBezTo>
                  <a:cubicBezTo>
                    <a:pt x="71" y="93"/>
                    <a:pt x="71" y="93"/>
                    <a:pt x="71" y="93"/>
                  </a:cubicBezTo>
                  <a:cubicBezTo>
                    <a:pt x="66" y="81"/>
                    <a:pt x="61" y="69"/>
                    <a:pt x="56" y="59"/>
                  </a:cubicBezTo>
                  <a:cubicBezTo>
                    <a:pt x="51" y="47"/>
                    <a:pt x="46" y="37"/>
                    <a:pt x="41" y="28"/>
                  </a:cubicBezTo>
                  <a:cubicBezTo>
                    <a:pt x="41" y="28"/>
                    <a:pt x="41" y="28"/>
                    <a:pt x="41" y="27"/>
                  </a:cubicBezTo>
                  <a:cubicBezTo>
                    <a:pt x="37" y="19"/>
                    <a:pt x="33" y="12"/>
                    <a:pt x="30" y="7"/>
                  </a:cubicBezTo>
                  <a:cubicBezTo>
                    <a:pt x="27" y="2"/>
                    <a:pt x="26" y="0"/>
                    <a:pt x="26" y="0"/>
                  </a:cubicBezTo>
                  <a:cubicBezTo>
                    <a:pt x="25" y="0"/>
                    <a:pt x="25" y="0"/>
                    <a:pt x="25" y="0"/>
                  </a:cubicBezTo>
                  <a:cubicBezTo>
                    <a:pt x="0" y="15"/>
                    <a:pt x="0" y="15"/>
                    <a:pt x="0" y="15"/>
                  </a:cubicBezTo>
                  <a:cubicBezTo>
                    <a:pt x="0" y="15"/>
                    <a:pt x="1" y="17"/>
                    <a:pt x="4" y="22"/>
                  </a:cubicBezTo>
                  <a:cubicBezTo>
                    <a:pt x="7" y="27"/>
                    <a:pt x="10" y="34"/>
                    <a:pt x="15" y="42"/>
                  </a:cubicBezTo>
                  <a:cubicBezTo>
                    <a:pt x="15" y="42"/>
                    <a:pt x="15" y="42"/>
                    <a:pt x="15" y="42"/>
                  </a:cubicBezTo>
                  <a:cubicBezTo>
                    <a:pt x="19" y="51"/>
                    <a:pt x="25" y="62"/>
                    <a:pt x="30" y="74"/>
                  </a:cubicBezTo>
                  <a:cubicBezTo>
                    <a:pt x="34" y="84"/>
                    <a:pt x="39" y="94"/>
                    <a:pt x="43" y="104"/>
                  </a:cubicBezTo>
                  <a:cubicBezTo>
                    <a:pt x="43" y="106"/>
                    <a:pt x="44" y="107"/>
                    <a:pt x="44" y="109"/>
                  </a:cubicBezTo>
                  <a:cubicBezTo>
                    <a:pt x="48" y="119"/>
                    <a:pt x="52" y="129"/>
                    <a:pt x="55" y="139"/>
                  </a:cubicBezTo>
                  <a:cubicBezTo>
                    <a:pt x="56" y="142"/>
                    <a:pt x="56" y="144"/>
                    <a:pt x="57" y="147"/>
                  </a:cubicBezTo>
                  <a:cubicBezTo>
                    <a:pt x="57" y="147"/>
                    <a:pt x="58" y="148"/>
                    <a:pt x="58" y="148"/>
                  </a:cubicBezTo>
                  <a:cubicBezTo>
                    <a:pt x="58" y="150"/>
                    <a:pt x="59" y="153"/>
                    <a:pt x="60" y="155"/>
                  </a:cubicBezTo>
                  <a:cubicBezTo>
                    <a:pt x="61" y="160"/>
                    <a:pt x="63" y="165"/>
                    <a:pt x="64" y="170"/>
                  </a:cubicBezTo>
                  <a:cubicBezTo>
                    <a:pt x="66" y="179"/>
                    <a:pt x="69" y="186"/>
                    <a:pt x="70" y="191"/>
                  </a:cubicBezTo>
                  <a:cubicBezTo>
                    <a:pt x="72" y="197"/>
                    <a:pt x="73" y="200"/>
                    <a:pt x="73" y="200"/>
                  </a:cubicBezTo>
                  <a:cubicBezTo>
                    <a:pt x="92" y="195"/>
                    <a:pt x="92" y="195"/>
                    <a:pt x="92" y="195"/>
                  </a:cubicBezTo>
                  <a:cubicBezTo>
                    <a:pt x="102" y="192"/>
                    <a:pt x="102" y="192"/>
                    <a:pt x="102" y="192"/>
                  </a:cubicBezTo>
                  <a:cubicBezTo>
                    <a:pt x="102" y="192"/>
                    <a:pt x="100" y="185"/>
                    <a:pt x="97" y="173"/>
                  </a:cubicBezTo>
                  <a:cubicBezTo>
                    <a:pt x="96" y="170"/>
                    <a:pt x="95" y="166"/>
                    <a:pt x="93" y="161"/>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defTabSz="1218956"/>
              <a:endParaRPr lang="en-US" sz="2400">
                <a:solidFill>
                  <a:prstClr val="black"/>
                </a:solidFill>
                <a:latin typeface="Calibri"/>
                <a:cs typeface="Arial"/>
                <a:sym typeface="Arial"/>
              </a:endParaRPr>
            </a:p>
          </p:txBody>
        </p:sp>
        <p:sp>
          <p:nvSpPr>
            <p:cNvPr id="24" name="Freeform 21"/>
            <p:cNvSpPr>
              <a:spLocks/>
            </p:cNvSpPr>
            <p:nvPr/>
          </p:nvSpPr>
          <p:spPr bwMode="auto">
            <a:xfrm>
              <a:off x="6129338" y="5287963"/>
              <a:ext cx="469900" cy="344488"/>
            </a:xfrm>
            <a:custGeom>
              <a:avLst/>
              <a:gdLst>
                <a:gd name="T0" fmla="*/ 176 w 185"/>
                <a:gd name="T1" fmla="*/ 107 h 136"/>
                <a:gd name="T2" fmla="*/ 160 w 185"/>
                <a:gd name="T3" fmla="*/ 94 h 136"/>
                <a:gd name="T4" fmla="*/ 157 w 185"/>
                <a:gd name="T5" fmla="*/ 91 h 136"/>
                <a:gd name="T6" fmla="*/ 138 w 185"/>
                <a:gd name="T7" fmla="*/ 77 h 136"/>
                <a:gd name="T8" fmla="*/ 119 w 185"/>
                <a:gd name="T9" fmla="*/ 63 h 136"/>
                <a:gd name="T10" fmla="*/ 102 w 185"/>
                <a:gd name="T11" fmla="*/ 52 h 136"/>
                <a:gd name="T12" fmla="*/ 99 w 185"/>
                <a:gd name="T13" fmla="*/ 50 h 136"/>
                <a:gd name="T14" fmla="*/ 79 w 185"/>
                <a:gd name="T15" fmla="*/ 37 h 136"/>
                <a:gd name="T16" fmla="*/ 60 w 185"/>
                <a:gd name="T17" fmla="*/ 25 h 136"/>
                <a:gd name="T18" fmla="*/ 41 w 185"/>
                <a:gd name="T19" fmla="*/ 15 h 136"/>
                <a:gd name="T20" fmla="*/ 40 w 185"/>
                <a:gd name="T21" fmla="*/ 14 h 136"/>
                <a:gd name="T22" fmla="*/ 21 w 185"/>
                <a:gd name="T23" fmla="*/ 4 h 136"/>
                <a:gd name="T24" fmla="*/ 20 w 185"/>
                <a:gd name="T25" fmla="*/ 3 h 136"/>
                <a:gd name="T26" fmla="*/ 13 w 185"/>
                <a:gd name="T27" fmla="*/ 0 h 136"/>
                <a:gd name="T28" fmla="*/ 0 w 185"/>
                <a:gd name="T29" fmla="*/ 25 h 136"/>
                <a:gd name="T30" fmla="*/ 8 w 185"/>
                <a:gd name="T31" fmla="*/ 29 h 136"/>
                <a:gd name="T32" fmla="*/ 13 w 185"/>
                <a:gd name="T33" fmla="*/ 31 h 136"/>
                <a:gd name="T34" fmla="*/ 28 w 185"/>
                <a:gd name="T35" fmla="*/ 40 h 136"/>
                <a:gd name="T36" fmla="*/ 33 w 185"/>
                <a:gd name="T37" fmla="*/ 43 h 136"/>
                <a:gd name="T38" fmla="*/ 53 w 185"/>
                <a:gd name="T39" fmla="*/ 54 h 136"/>
                <a:gd name="T40" fmla="*/ 72 w 185"/>
                <a:gd name="T41" fmla="*/ 66 h 136"/>
                <a:gd name="T42" fmla="*/ 87 w 185"/>
                <a:gd name="T43" fmla="*/ 76 h 136"/>
                <a:gd name="T44" fmla="*/ 92 w 185"/>
                <a:gd name="T45" fmla="*/ 79 h 136"/>
                <a:gd name="T46" fmla="*/ 112 w 185"/>
                <a:gd name="T47" fmla="*/ 93 h 136"/>
                <a:gd name="T48" fmla="*/ 131 w 185"/>
                <a:gd name="T49" fmla="*/ 107 h 136"/>
                <a:gd name="T50" fmla="*/ 142 w 185"/>
                <a:gd name="T51" fmla="*/ 116 h 136"/>
                <a:gd name="T52" fmla="*/ 150 w 185"/>
                <a:gd name="T53" fmla="*/ 122 h 136"/>
                <a:gd name="T54" fmla="*/ 160 w 185"/>
                <a:gd name="T55" fmla="*/ 131 h 136"/>
                <a:gd name="T56" fmla="*/ 166 w 185"/>
                <a:gd name="T57" fmla="*/ 136 h 136"/>
                <a:gd name="T58" fmla="*/ 170 w 185"/>
                <a:gd name="T59" fmla="*/ 131 h 136"/>
                <a:gd name="T60" fmla="*/ 185 w 185"/>
                <a:gd name="T61" fmla="*/ 114 h 136"/>
                <a:gd name="T62" fmla="*/ 178 w 185"/>
                <a:gd name="T63" fmla="*/ 109 h 136"/>
                <a:gd name="T64" fmla="*/ 176 w 185"/>
                <a:gd name="T65" fmla="*/ 107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85" h="136">
                  <a:moveTo>
                    <a:pt x="176" y="107"/>
                  </a:moveTo>
                  <a:cubicBezTo>
                    <a:pt x="172" y="103"/>
                    <a:pt x="167" y="99"/>
                    <a:pt x="160" y="94"/>
                  </a:cubicBezTo>
                  <a:cubicBezTo>
                    <a:pt x="159" y="93"/>
                    <a:pt x="158" y="92"/>
                    <a:pt x="157" y="91"/>
                  </a:cubicBezTo>
                  <a:cubicBezTo>
                    <a:pt x="151" y="87"/>
                    <a:pt x="145" y="82"/>
                    <a:pt x="138" y="77"/>
                  </a:cubicBezTo>
                  <a:cubicBezTo>
                    <a:pt x="132" y="72"/>
                    <a:pt x="125" y="67"/>
                    <a:pt x="119" y="63"/>
                  </a:cubicBezTo>
                  <a:cubicBezTo>
                    <a:pt x="113" y="59"/>
                    <a:pt x="108" y="55"/>
                    <a:pt x="102" y="52"/>
                  </a:cubicBezTo>
                  <a:cubicBezTo>
                    <a:pt x="101" y="51"/>
                    <a:pt x="100" y="50"/>
                    <a:pt x="99" y="50"/>
                  </a:cubicBezTo>
                  <a:cubicBezTo>
                    <a:pt x="92" y="45"/>
                    <a:pt x="86" y="41"/>
                    <a:pt x="79" y="37"/>
                  </a:cubicBezTo>
                  <a:cubicBezTo>
                    <a:pt x="73" y="33"/>
                    <a:pt x="66" y="29"/>
                    <a:pt x="60" y="25"/>
                  </a:cubicBezTo>
                  <a:cubicBezTo>
                    <a:pt x="53" y="21"/>
                    <a:pt x="47" y="18"/>
                    <a:pt x="41" y="15"/>
                  </a:cubicBezTo>
                  <a:cubicBezTo>
                    <a:pt x="41" y="15"/>
                    <a:pt x="40" y="14"/>
                    <a:pt x="40" y="14"/>
                  </a:cubicBezTo>
                  <a:cubicBezTo>
                    <a:pt x="32" y="10"/>
                    <a:pt x="25" y="6"/>
                    <a:pt x="21" y="4"/>
                  </a:cubicBezTo>
                  <a:cubicBezTo>
                    <a:pt x="20" y="4"/>
                    <a:pt x="20" y="3"/>
                    <a:pt x="20" y="3"/>
                  </a:cubicBezTo>
                  <a:cubicBezTo>
                    <a:pt x="15" y="1"/>
                    <a:pt x="13" y="0"/>
                    <a:pt x="13" y="0"/>
                  </a:cubicBezTo>
                  <a:cubicBezTo>
                    <a:pt x="0" y="25"/>
                    <a:pt x="0" y="25"/>
                    <a:pt x="0" y="25"/>
                  </a:cubicBezTo>
                  <a:cubicBezTo>
                    <a:pt x="0" y="25"/>
                    <a:pt x="3" y="26"/>
                    <a:pt x="8" y="29"/>
                  </a:cubicBezTo>
                  <a:cubicBezTo>
                    <a:pt x="9" y="29"/>
                    <a:pt x="11" y="30"/>
                    <a:pt x="13" y="31"/>
                  </a:cubicBezTo>
                  <a:cubicBezTo>
                    <a:pt x="17" y="34"/>
                    <a:pt x="22" y="36"/>
                    <a:pt x="28" y="40"/>
                  </a:cubicBezTo>
                  <a:cubicBezTo>
                    <a:pt x="29" y="41"/>
                    <a:pt x="31" y="42"/>
                    <a:pt x="33" y="43"/>
                  </a:cubicBezTo>
                  <a:cubicBezTo>
                    <a:pt x="39" y="46"/>
                    <a:pt x="46" y="50"/>
                    <a:pt x="53" y="54"/>
                  </a:cubicBezTo>
                  <a:cubicBezTo>
                    <a:pt x="59" y="58"/>
                    <a:pt x="66" y="62"/>
                    <a:pt x="72" y="66"/>
                  </a:cubicBezTo>
                  <a:cubicBezTo>
                    <a:pt x="77" y="69"/>
                    <a:pt x="82" y="72"/>
                    <a:pt x="87" y="76"/>
                  </a:cubicBezTo>
                  <a:cubicBezTo>
                    <a:pt x="88" y="77"/>
                    <a:pt x="90" y="78"/>
                    <a:pt x="92" y="79"/>
                  </a:cubicBezTo>
                  <a:cubicBezTo>
                    <a:pt x="99" y="84"/>
                    <a:pt x="105" y="88"/>
                    <a:pt x="112" y="93"/>
                  </a:cubicBezTo>
                  <a:cubicBezTo>
                    <a:pt x="118" y="98"/>
                    <a:pt x="125" y="103"/>
                    <a:pt x="131" y="107"/>
                  </a:cubicBezTo>
                  <a:cubicBezTo>
                    <a:pt x="135" y="110"/>
                    <a:pt x="139" y="113"/>
                    <a:pt x="142" y="116"/>
                  </a:cubicBezTo>
                  <a:cubicBezTo>
                    <a:pt x="145" y="118"/>
                    <a:pt x="147" y="120"/>
                    <a:pt x="150" y="122"/>
                  </a:cubicBezTo>
                  <a:cubicBezTo>
                    <a:pt x="154" y="126"/>
                    <a:pt x="157" y="128"/>
                    <a:pt x="160" y="131"/>
                  </a:cubicBezTo>
                  <a:cubicBezTo>
                    <a:pt x="164" y="134"/>
                    <a:pt x="166" y="136"/>
                    <a:pt x="166" y="136"/>
                  </a:cubicBezTo>
                  <a:cubicBezTo>
                    <a:pt x="170" y="131"/>
                    <a:pt x="170" y="131"/>
                    <a:pt x="170" y="131"/>
                  </a:cubicBezTo>
                  <a:cubicBezTo>
                    <a:pt x="185" y="114"/>
                    <a:pt x="185" y="114"/>
                    <a:pt x="185" y="114"/>
                  </a:cubicBezTo>
                  <a:cubicBezTo>
                    <a:pt x="185" y="114"/>
                    <a:pt x="183" y="112"/>
                    <a:pt x="178" y="109"/>
                  </a:cubicBezTo>
                  <a:cubicBezTo>
                    <a:pt x="178" y="108"/>
                    <a:pt x="177" y="107"/>
                    <a:pt x="176" y="107"/>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defTabSz="1218956"/>
              <a:endParaRPr lang="en-US" sz="2400">
                <a:solidFill>
                  <a:prstClr val="black"/>
                </a:solidFill>
                <a:latin typeface="Calibri"/>
                <a:cs typeface="Arial"/>
                <a:sym typeface="Arial"/>
              </a:endParaRPr>
            </a:p>
          </p:txBody>
        </p:sp>
        <p:sp>
          <p:nvSpPr>
            <p:cNvPr id="25" name="Freeform 22"/>
            <p:cNvSpPr>
              <a:spLocks/>
            </p:cNvSpPr>
            <p:nvPr/>
          </p:nvSpPr>
          <p:spPr bwMode="auto">
            <a:xfrm>
              <a:off x="5167313" y="4927600"/>
              <a:ext cx="515938" cy="220663"/>
            </a:xfrm>
            <a:custGeom>
              <a:avLst/>
              <a:gdLst>
                <a:gd name="T0" fmla="*/ 173 w 203"/>
                <a:gd name="T1" fmla="*/ 51 h 87"/>
                <a:gd name="T2" fmla="*/ 172 w 203"/>
                <a:gd name="T3" fmla="*/ 51 h 87"/>
                <a:gd name="T4" fmla="*/ 151 w 203"/>
                <a:gd name="T5" fmla="*/ 44 h 87"/>
                <a:gd name="T6" fmla="*/ 130 w 203"/>
                <a:gd name="T7" fmla="*/ 37 h 87"/>
                <a:gd name="T8" fmla="*/ 109 w 203"/>
                <a:gd name="T9" fmla="*/ 30 h 87"/>
                <a:gd name="T10" fmla="*/ 106 w 203"/>
                <a:gd name="T11" fmla="*/ 29 h 87"/>
                <a:gd name="T12" fmla="*/ 88 w 203"/>
                <a:gd name="T13" fmla="*/ 24 h 87"/>
                <a:gd name="T14" fmla="*/ 70 w 203"/>
                <a:gd name="T15" fmla="*/ 18 h 87"/>
                <a:gd name="T16" fmla="*/ 67 w 203"/>
                <a:gd name="T17" fmla="*/ 17 h 87"/>
                <a:gd name="T18" fmla="*/ 53 w 203"/>
                <a:gd name="T19" fmla="*/ 13 h 87"/>
                <a:gd name="T20" fmla="*/ 45 w 203"/>
                <a:gd name="T21" fmla="*/ 11 h 87"/>
                <a:gd name="T22" fmla="*/ 38 w 203"/>
                <a:gd name="T23" fmla="*/ 9 h 87"/>
                <a:gd name="T24" fmla="*/ 24 w 203"/>
                <a:gd name="T25" fmla="*/ 5 h 87"/>
                <a:gd name="T26" fmla="*/ 8 w 203"/>
                <a:gd name="T27" fmla="*/ 0 h 87"/>
                <a:gd name="T28" fmla="*/ 0 w 203"/>
                <a:gd name="T29" fmla="*/ 25 h 87"/>
                <a:gd name="T30" fmla="*/ 18 w 203"/>
                <a:gd name="T31" fmla="*/ 30 h 87"/>
                <a:gd name="T32" fmla="*/ 31 w 203"/>
                <a:gd name="T33" fmla="*/ 34 h 87"/>
                <a:gd name="T34" fmla="*/ 39 w 203"/>
                <a:gd name="T35" fmla="*/ 37 h 87"/>
                <a:gd name="T36" fmla="*/ 46 w 203"/>
                <a:gd name="T37" fmla="*/ 38 h 87"/>
                <a:gd name="T38" fmla="*/ 60 w 203"/>
                <a:gd name="T39" fmla="*/ 43 h 87"/>
                <a:gd name="T40" fmla="*/ 62 w 203"/>
                <a:gd name="T41" fmla="*/ 43 h 87"/>
                <a:gd name="T42" fmla="*/ 82 w 203"/>
                <a:gd name="T43" fmla="*/ 50 h 87"/>
                <a:gd name="T44" fmla="*/ 98 w 203"/>
                <a:gd name="T45" fmla="*/ 55 h 87"/>
                <a:gd name="T46" fmla="*/ 103 w 203"/>
                <a:gd name="T47" fmla="*/ 56 h 87"/>
                <a:gd name="T48" fmla="*/ 124 w 203"/>
                <a:gd name="T49" fmla="*/ 63 h 87"/>
                <a:gd name="T50" fmla="*/ 145 w 203"/>
                <a:gd name="T51" fmla="*/ 70 h 87"/>
                <a:gd name="T52" fmla="*/ 164 w 203"/>
                <a:gd name="T53" fmla="*/ 76 h 87"/>
                <a:gd name="T54" fmla="*/ 166 w 203"/>
                <a:gd name="T55" fmla="*/ 77 h 87"/>
                <a:gd name="T56" fmla="*/ 187 w 203"/>
                <a:gd name="T57" fmla="*/ 84 h 87"/>
                <a:gd name="T58" fmla="*/ 194 w 203"/>
                <a:gd name="T59" fmla="*/ 87 h 87"/>
                <a:gd name="T60" fmla="*/ 203 w 203"/>
                <a:gd name="T61" fmla="*/ 61 h 87"/>
                <a:gd name="T62" fmla="*/ 193 w 203"/>
                <a:gd name="T63" fmla="*/ 58 h 87"/>
                <a:gd name="T64" fmla="*/ 173 w 203"/>
                <a:gd name="T65" fmla="*/ 5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03" h="87">
                  <a:moveTo>
                    <a:pt x="173" y="51"/>
                  </a:moveTo>
                  <a:cubicBezTo>
                    <a:pt x="172" y="51"/>
                    <a:pt x="172" y="51"/>
                    <a:pt x="172" y="51"/>
                  </a:cubicBezTo>
                  <a:cubicBezTo>
                    <a:pt x="166" y="48"/>
                    <a:pt x="158" y="46"/>
                    <a:pt x="151" y="44"/>
                  </a:cubicBezTo>
                  <a:cubicBezTo>
                    <a:pt x="144" y="41"/>
                    <a:pt x="137" y="39"/>
                    <a:pt x="130" y="37"/>
                  </a:cubicBezTo>
                  <a:cubicBezTo>
                    <a:pt x="123" y="35"/>
                    <a:pt x="116" y="32"/>
                    <a:pt x="109" y="30"/>
                  </a:cubicBezTo>
                  <a:cubicBezTo>
                    <a:pt x="108" y="30"/>
                    <a:pt x="107" y="29"/>
                    <a:pt x="106" y="29"/>
                  </a:cubicBezTo>
                  <a:cubicBezTo>
                    <a:pt x="100" y="27"/>
                    <a:pt x="94" y="25"/>
                    <a:pt x="88" y="24"/>
                  </a:cubicBezTo>
                  <a:cubicBezTo>
                    <a:pt x="82" y="22"/>
                    <a:pt x="76" y="20"/>
                    <a:pt x="70" y="18"/>
                  </a:cubicBezTo>
                  <a:cubicBezTo>
                    <a:pt x="69" y="18"/>
                    <a:pt x="68" y="17"/>
                    <a:pt x="67" y="17"/>
                  </a:cubicBezTo>
                  <a:cubicBezTo>
                    <a:pt x="62" y="16"/>
                    <a:pt x="57" y="14"/>
                    <a:pt x="53" y="13"/>
                  </a:cubicBezTo>
                  <a:cubicBezTo>
                    <a:pt x="50" y="12"/>
                    <a:pt x="48" y="12"/>
                    <a:pt x="45" y="11"/>
                  </a:cubicBezTo>
                  <a:cubicBezTo>
                    <a:pt x="43" y="10"/>
                    <a:pt x="40" y="9"/>
                    <a:pt x="38" y="9"/>
                  </a:cubicBezTo>
                  <a:cubicBezTo>
                    <a:pt x="33" y="7"/>
                    <a:pt x="28" y="6"/>
                    <a:pt x="24" y="5"/>
                  </a:cubicBezTo>
                  <a:cubicBezTo>
                    <a:pt x="14" y="2"/>
                    <a:pt x="8" y="0"/>
                    <a:pt x="8" y="0"/>
                  </a:cubicBezTo>
                  <a:cubicBezTo>
                    <a:pt x="0" y="25"/>
                    <a:pt x="0" y="25"/>
                    <a:pt x="0" y="25"/>
                  </a:cubicBezTo>
                  <a:cubicBezTo>
                    <a:pt x="0" y="25"/>
                    <a:pt x="7" y="27"/>
                    <a:pt x="18" y="30"/>
                  </a:cubicBezTo>
                  <a:cubicBezTo>
                    <a:pt x="22" y="32"/>
                    <a:pt x="26" y="33"/>
                    <a:pt x="31" y="34"/>
                  </a:cubicBezTo>
                  <a:cubicBezTo>
                    <a:pt x="34" y="35"/>
                    <a:pt x="36" y="36"/>
                    <a:pt x="39" y="37"/>
                  </a:cubicBezTo>
                  <a:cubicBezTo>
                    <a:pt x="41" y="37"/>
                    <a:pt x="44" y="38"/>
                    <a:pt x="46" y="38"/>
                  </a:cubicBezTo>
                  <a:cubicBezTo>
                    <a:pt x="50" y="40"/>
                    <a:pt x="55" y="41"/>
                    <a:pt x="60" y="43"/>
                  </a:cubicBezTo>
                  <a:cubicBezTo>
                    <a:pt x="61" y="43"/>
                    <a:pt x="61" y="43"/>
                    <a:pt x="62" y="43"/>
                  </a:cubicBezTo>
                  <a:cubicBezTo>
                    <a:pt x="68" y="45"/>
                    <a:pt x="75" y="47"/>
                    <a:pt x="82" y="50"/>
                  </a:cubicBezTo>
                  <a:cubicBezTo>
                    <a:pt x="87" y="51"/>
                    <a:pt x="92" y="53"/>
                    <a:pt x="98" y="55"/>
                  </a:cubicBezTo>
                  <a:cubicBezTo>
                    <a:pt x="99" y="55"/>
                    <a:pt x="101" y="56"/>
                    <a:pt x="103" y="56"/>
                  </a:cubicBezTo>
                  <a:cubicBezTo>
                    <a:pt x="110" y="58"/>
                    <a:pt x="117" y="61"/>
                    <a:pt x="124" y="63"/>
                  </a:cubicBezTo>
                  <a:cubicBezTo>
                    <a:pt x="131" y="65"/>
                    <a:pt x="138" y="68"/>
                    <a:pt x="145" y="70"/>
                  </a:cubicBezTo>
                  <a:cubicBezTo>
                    <a:pt x="152" y="72"/>
                    <a:pt x="158" y="74"/>
                    <a:pt x="164" y="76"/>
                  </a:cubicBezTo>
                  <a:cubicBezTo>
                    <a:pt x="164" y="77"/>
                    <a:pt x="165" y="77"/>
                    <a:pt x="166" y="77"/>
                  </a:cubicBezTo>
                  <a:cubicBezTo>
                    <a:pt x="174" y="80"/>
                    <a:pt x="182" y="83"/>
                    <a:pt x="187" y="84"/>
                  </a:cubicBezTo>
                  <a:cubicBezTo>
                    <a:pt x="191" y="86"/>
                    <a:pt x="194" y="87"/>
                    <a:pt x="194" y="87"/>
                  </a:cubicBezTo>
                  <a:cubicBezTo>
                    <a:pt x="203" y="61"/>
                    <a:pt x="203" y="61"/>
                    <a:pt x="203" y="61"/>
                  </a:cubicBezTo>
                  <a:cubicBezTo>
                    <a:pt x="203" y="61"/>
                    <a:pt x="199" y="60"/>
                    <a:pt x="193" y="58"/>
                  </a:cubicBezTo>
                  <a:cubicBezTo>
                    <a:pt x="188" y="56"/>
                    <a:pt x="181" y="54"/>
                    <a:pt x="173" y="51"/>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defTabSz="1218956"/>
              <a:endParaRPr lang="en-US" sz="2400">
                <a:solidFill>
                  <a:prstClr val="black"/>
                </a:solidFill>
                <a:latin typeface="Calibri"/>
                <a:cs typeface="Arial"/>
                <a:sym typeface="Arial"/>
              </a:endParaRPr>
            </a:p>
          </p:txBody>
        </p:sp>
        <p:sp>
          <p:nvSpPr>
            <p:cNvPr id="26" name="Freeform 23"/>
            <p:cNvSpPr>
              <a:spLocks/>
            </p:cNvSpPr>
            <p:nvPr/>
          </p:nvSpPr>
          <p:spPr bwMode="auto">
            <a:xfrm>
              <a:off x="4157663" y="4740275"/>
              <a:ext cx="520700" cy="136525"/>
            </a:xfrm>
            <a:custGeom>
              <a:avLst/>
              <a:gdLst>
                <a:gd name="T0" fmla="*/ 174 w 205"/>
                <a:gd name="T1" fmla="*/ 24 h 54"/>
                <a:gd name="T2" fmla="*/ 164 w 205"/>
                <a:gd name="T3" fmla="*/ 22 h 54"/>
                <a:gd name="T4" fmla="*/ 142 w 205"/>
                <a:gd name="T5" fmla="*/ 19 h 54"/>
                <a:gd name="T6" fmla="*/ 120 w 205"/>
                <a:gd name="T7" fmla="*/ 16 h 54"/>
                <a:gd name="T8" fmla="*/ 104 w 205"/>
                <a:gd name="T9" fmla="*/ 13 h 54"/>
                <a:gd name="T10" fmla="*/ 98 w 205"/>
                <a:gd name="T11" fmla="*/ 12 h 54"/>
                <a:gd name="T12" fmla="*/ 76 w 205"/>
                <a:gd name="T13" fmla="*/ 9 h 54"/>
                <a:gd name="T14" fmla="*/ 54 w 205"/>
                <a:gd name="T15" fmla="*/ 6 h 54"/>
                <a:gd name="T16" fmla="*/ 35 w 205"/>
                <a:gd name="T17" fmla="*/ 4 h 54"/>
                <a:gd name="T18" fmla="*/ 33 w 205"/>
                <a:gd name="T19" fmla="*/ 4 h 54"/>
                <a:gd name="T20" fmla="*/ 10 w 205"/>
                <a:gd name="T21" fmla="*/ 1 h 54"/>
                <a:gd name="T22" fmla="*/ 3 w 205"/>
                <a:gd name="T23" fmla="*/ 0 h 54"/>
                <a:gd name="T24" fmla="*/ 0 w 205"/>
                <a:gd name="T25" fmla="*/ 24 h 54"/>
                <a:gd name="T26" fmla="*/ 5 w 205"/>
                <a:gd name="T27" fmla="*/ 25 h 54"/>
                <a:gd name="T28" fmla="*/ 27 w 205"/>
                <a:gd name="T29" fmla="*/ 28 h 54"/>
                <a:gd name="T30" fmla="*/ 32 w 205"/>
                <a:gd name="T31" fmla="*/ 28 h 54"/>
                <a:gd name="T32" fmla="*/ 49 w 205"/>
                <a:gd name="T33" fmla="*/ 30 h 54"/>
                <a:gd name="T34" fmla="*/ 71 w 205"/>
                <a:gd name="T35" fmla="*/ 33 h 54"/>
                <a:gd name="T36" fmla="*/ 93 w 205"/>
                <a:gd name="T37" fmla="*/ 37 h 54"/>
                <a:gd name="T38" fmla="*/ 101 w 205"/>
                <a:gd name="T39" fmla="*/ 38 h 54"/>
                <a:gd name="T40" fmla="*/ 115 w 205"/>
                <a:gd name="T41" fmla="*/ 40 h 54"/>
                <a:gd name="T42" fmla="*/ 136 w 205"/>
                <a:gd name="T43" fmla="*/ 43 h 54"/>
                <a:gd name="T44" fmla="*/ 158 w 205"/>
                <a:gd name="T45" fmla="*/ 47 h 54"/>
                <a:gd name="T46" fmla="*/ 170 w 205"/>
                <a:gd name="T47" fmla="*/ 49 h 54"/>
                <a:gd name="T48" fmla="*/ 180 w 205"/>
                <a:gd name="T49" fmla="*/ 51 h 54"/>
                <a:gd name="T50" fmla="*/ 201 w 205"/>
                <a:gd name="T51" fmla="*/ 54 h 54"/>
                <a:gd name="T52" fmla="*/ 205 w 205"/>
                <a:gd name="T53" fmla="*/ 29 h 54"/>
                <a:gd name="T54" fmla="*/ 186 w 205"/>
                <a:gd name="T55" fmla="*/ 26 h 54"/>
                <a:gd name="T56" fmla="*/ 174 w 205"/>
                <a:gd name="T57" fmla="*/ 2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05" h="54">
                  <a:moveTo>
                    <a:pt x="174" y="24"/>
                  </a:moveTo>
                  <a:cubicBezTo>
                    <a:pt x="171" y="23"/>
                    <a:pt x="167" y="23"/>
                    <a:pt x="164" y="22"/>
                  </a:cubicBezTo>
                  <a:cubicBezTo>
                    <a:pt x="157" y="21"/>
                    <a:pt x="150" y="20"/>
                    <a:pt x="142" y="19"/>
                  </a:cubicBezTo>
                  <a:cubicBezTo>
                    <a:pt x="135" y="18"/>
                    <a:pt x="128" y="17"/>
                    <a:pt x="120" y="16"/>
                  </a:cubicBezTo>
                  <a:cubicBezTo>
                    <a:pt x="115" y="15"/>
                    <a:pt x="110" y="14"/>
                    <a:pt x="104" y="13"/>
                  </a:cubicBezTo>
                  <a:cubicBezTo>
                    <a:pt x="102" y="13"/>
                    <a:pt x="100" y="13"/>
                    <a:pt x="98" y="12"/>
                  </a:cubicBezTo>
                  <a:cubicBezTo>
                    <a:pt x="91" y="11"/>
                    <a:pt x="84" y="10"/>
                    <a:pt x="76" y="9"/>
                  </a:cubicBezTo>
                  <a:cubicBezTo>
                    <a:pt x="69" y="8"/>
                    <a:pt x="61" y="7"/>
                    <a:pt x="54" y="6"/>
                  </a:cubicBezTo>
                  <a:cubicBezTo>
                    <a:pt x="47" y="6"/>
                    <a:pt x="41" y="5"/>
                    <a:pt x="35" y="4"/>
                  </a:cubicBezTo>
                  <a:cubicBezTo>
                    <a:pt x="34" y="4"/>
                    <a:pt x="33" y="4"/>
                    <a:pt x="33" y="4"/>
                  </a:cubicBezTo>
                  <a:cubicBezTo>
                    <a:pt x="23" y="3"/>
                    <a:pt x="16" y="2"/>
                    <a:pt x="10" y="1"/>
                  </a:cubicBezTo>
                  <a:cubicBezTo>
                    <a:pt x="6" y="0"/>
                    <a:pt x="3" y="0"/>
                    <a:pt x="3" y="0"/>
                  </a:cubicBezTo>
                  <a:cubicBezTo>
                    <a:pt x="0" y="24"/>
                    <a:pt x="0" y="24"/>
                    <a:pt x="0" y="24"/>
                  </a:cubicBezTo>
                  <a:cubicBezTo>
                    <a:pt x="0" y="24"/>
                    <a:pt x="2" y="25"/>
                    <a:pt x="5" y="25"/>
                  </a:cubicBezTo>
                  <a:cubicBezTo>
                    <a:pt x="9" y="25"/>
                    <a:pt x="17" y="26"/>
                    <a:pt x="27" y="28"/>
                  </a:cubicBezTo>
                  <a:cubicBezTo>
                    <a:pt x="28" y="28"/>
                    <a:pt x="30" y="28"/>
                    <a:pt x="32" y="28"/>
                  </a:cubicBezTo>
                  <a:cubicBezTo>
                    <a:pt x="37" y="29"/>
                    <a:pt x="43" y="30"/>
                    <a:pt x="49" y="30"/>
                  </a:cubicBezTo>
                  <a:cubicBezTo>
                    <a:pt x="56" y="31"/>
                    <a:pt x="63" y="32"/>
                    <a:pt x="71" y="33"/>
                  </a:cubicBezTo>
                  <a:cubicBezTo>
                    <a:pt x="78" y="34"/>
                    <a:pt x="85" y="35"/>
                    <a:pt x="93" y="37"/>
                  </a:cubicBezTo>
                  <a:cubicBezTo>
                    <a:pt x="95" y="37"/>
                    <a:pt x="98" y="37"/>
                    <a:pt x="101" y="38"/>
                  </a:cubicBezTo>
                  <a:cubicBezTo>
                    <a:pt x="105" y="38"/>
                    <a:pt x="110" y="39"/>
                    <a:pt x="115" y="40"/>
                  </a:cubicBezTo>
                  <a:cubicBezTo>
                    <a:pt x="122" y="41"/>
                    <a:pt x="129" y="42"/>
                    <a:pt x="136" y="43"/>
                  </a:cubicBezTo>
                  <a:cubicBezTo>
                    <a:pt x="144" y="44"/>
                    <a:pt x="151" y="46"/>
                    <a:pt x="158" y="47"/>
                  </a:cubicBezTo>
                  <a:cubicBezTo>
                    <a:pt x="162" y="47"/>
                    <a:pt x="166" y="48"/>
                    <a:pt x="170" y="49"/>
                  </a:cubicBezTo>
                  <a:cubicBezTo>
                    <a:pt x="173" y="49"/>
                    <a:pt x="177" y="50"/>
                    <a:pt x="180" y="51"/>
                  </a:cubicBezTo>
                  <a:cubicBezTo>
                    <a:pt x="193" y="53"/>
                    <a:pt x="201" y="54"/>
                    <a:pt x="201" y="54"/>
                  </a:cubicBezTo>
                  <a:cubicBezTo>
                    <a:pt x="205" y="29"/>
                    <a:pt x="205" y="29"/>
                    <a:pt x="205" y="29"/>
                  </a:cubicBezTo>
                  <a:cubicBezTo>
                    <a:pt x="205" y="29"/>
                    <a:pt x="198" y="28"/>
                    <a:pt x="186" y="26"/>
                  </a:cubicBezTo>
                  <a:cubicBezTo>
                    <a:pt x="182" y="25"/>
                    <a:pt x="178" y="25"/>
                    <a:pt x="174" y="24"/>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defTabSz="1218956"/>
              <a:endParaRPr lang="en-US" sz="2400">
                <a:solidFill>
                  <a:prstClr val="black"/>
                </a:solidFill>
                <a:latin typeface="Calibri"/>
                <a:cs typeface="Arial"/>
                <a:sym typeface="Arial"/>
              </a:endParaRPr>
            </a:p>
          </p:txBody>
        </p:sp>
        <p:sp>
          <p:nvSpPr>
            <p:cNvPr id="27" name="Freeform 24"/>
            <p:cNvSpPr>
              <a:spLocks/>
            </p:cNvSpPr>
            <p:nvPr/>
          </p:nvSpPr>
          <p:spPr bwMode="auto">
            <a:xfrm>
              <a:off x="3127375" y="4656138"/>
              <a:ext cx="520700" cy="93663"/>
            </a:xfrm>
            <a:custGeom>
              <a:avLst/>
              <a:gdLst>
                <a:gd name="T0" fmla="*/ 277 w 328"/>
                <a:gd name="T1" fmla="*/ 19 h 59"/>
                <a:gd name="T2" fmla="*/ 240 w 328"/>
                <a:gd name="T3" fmla="*/ 16 h 59"/>
                <a:gd name="T4" fmla="*/ 205 w 328"/>
                <a:gd name="T5" fmla="*/ 14 h 59"/>
                <a:gd name="T6" fmla="*/ 170 w 328"/>
                <a:gd name="T7" fmla="*/ 11 h 59"/>
                <a:gd name="T8" fmla="*/ 135 w 328"/>
                <a:gd name="T9" fmla="*/ 9 h 59"/>
                <a:gd name="T10" fmla="*/ 98 w 328"/>
                <a:gd name="T11" fmla="*/ 6 h 59"/>
                <a:gd name="T12" fmla="*/ 63 w 328"/>
                <a:gd name="T13" fmla="*/ 5 h 59"/>
                <a:gd name="T14" fmla="*/ 28 w 328"/>
                <a:gd name="T15" fmla="*/ 1 h 59"/>
                <a:gd name="T16" fmla="*/ 4 w 328"/>
                <a:gd name="T17" fmla="*/ 0 h 59"/>
                <a:gd name="T18" fmla="*/ 0 w 328"/>
                <a:gd name="T19" fmla="*/ 37 h 59"/>
                <a:gd name="T20" fmla="*/ 20 w 328"/>
                <a:gd name="T21" fmla="*/ 38 h 59"/>
                <a:gd name="T22" fmla="*/ 55 w 328"/>
                <a:gd name="T23" fmla="*/ 40 h 59"/>
                <a:gd name="T24" fmla="*/ 90 w 328"/>
                <a:gd name="T25" fmla="*/ 43 h 59"/>
                <a:gd name="T26" fmla="*/ 125 w 328"/>
                <a:gd name="T27" fmla="*/ 45 h 59"/>
                <a:gd name="T28" fmla="*/ 162 w 328"/>
                <a:gd name="T29" fmla="*/ 48 h 59"/>
                <a:gd name="T30" fmla="*/ 197 w 328"/>
                <a:gd name="T31" fmla="*/ 51 h 59"/>
                <a:gd name="T32" fmla="*/ 232 w 328"/>
                <a:gd name="T33" fmla="*/ 53 h 59"/>
                <a:gd name="T34" fmla="*/ 267 w 328"/>
                <a:gd name="T35" fmla="*/ 56 h 59"/>
                <a:gd name="T36" fmla="*/ 304 w 328"/>
                <a:gd name="T37" fmla="*/ 57 h 59"/>
                <a:gd name="T38" fmla="*/ 326 w 328"/>
                <a:gd name="T39" fmla="*/ 59 h 59"/>
                <a:gd name="T40" fmla="*/ 328 w 328"/>
                <a:gd name="T41" fmla="*/ 22 h 59"/>
                <a:gd name="T42" fmla="*/ 312 w 328"/>
                <a:gd name="T43" fmla="*/ 21 h 59"/>
                <a:gd name="T44" fmla="*/ 277 w 328"/>
                <a:gd name="T45" fmla="*/ 1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28" h="59">
                  <a:moveTo>
                    <a:pt x="277" y="19"/>
                  </a:moveTo>
                  <a:lnTo>
                    <a:pt x="240" y="16"/>
                  </a:lnTo>
                  <a:lnTo>
                    <a:pt x="205" y="14"/>
                  </a:lnTo>
                  <a:lnTo>
                    <a:pt x="170" y="11"/>
                  </a:lnTo>
                  <a:lnTo>
                    <a:pt x="135" y="9"/>
                  </a:lnTo>
                  <a:lnTo>
                    <a:pt x="98" y="6"/>
                  </a:lnTo>
                  <a:lnTo>
                    <a:pt x="63" y="5"/>
                  </a:lnTo>
                  <a:lnTo>
                    <a:pt x="28" y="1"/>
                  </a:lnTo>
                  <a:lnTo>
                    <a:pt x="4" y="0"/>
                  </a:lnTo>
                  <a:lnTo>
                    <a:pt x="0" y="37"/>
                  </a:lnTo>
                  <a:lnTo>
                    <a:pt x="20" y="38"/>
                  </a:lnTo>
                  <a:lnTo>
                    <a:pt x="55" y="40"/>
                  </a:lnTo>
                  <a:lnTo>
                    <a:pt x="90" y="43"/>
                  </a:lnTo>
                  <a:lnTo>
                    <a:pt x="125" y="45"/>
                  </a:lnTo>
                  <a:lnTo>
                    <a:pt x="162" y="48"/>
                  </a:lnTo>
                  <a:lnTo>
                    <a:pt x="197" y="51"/>
                  </a:lnTo>
                  <a:lnTo>
                    <a:pt x="232" y="53"/>
                  </a:lnTo>
                  <a:lnTo>
                    <a:pt x="267" y="56"/>
                  </a:lnTo>
                  <a:lnTo>
                    <a:pt x="304" y="57"/>
                  </a:lnTo>
                  <a:lnTo>
                    <a:pt x="326" y="59"/>
                  </a:lnTo>
                  <a:lnTo>
                    <a:pt x="328" y="22"/>
                  </a:lnTo>
                  <a:lnTo>
                    <a:pt x="312" y="21"/>
                  </a:lnTo>
                  <a:lnTo>
                    <a:pt x="277" y="19"/>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defTabSz="1218956"/>
              <a:endParaRPr lang="en-US" sz="2400">
                <a:solidFill>
                  <a:prstClr val="black"/>
                </a:solidFill>
                <a:latin typeface="Calibri"/>
                <a:cs typeface="Arial"/>
                <a:sym typeface="Arial"/>
              </a:endParaRPr>
            </a:p>
          </p:txBody>
        </p:sp>
        <p:sp>
          <p:nvSpPr>
            <p:cNvPr id="28" name="Freeform 25"/>
            <p:cNvSpPr>
              <a:spLocks/>
            </p:cNvSpPr>
            <p:nvPr/>
          </p:nvSpPr>
          <p:spPr bwMode="auto">
            <a:xfrm>
              <a:off x="2098675" y="4594225"/>
              <a:ext cx="519113" cy="82550"/>
            </a:xfrm>
            <a:custGeom>
              <a:avLst/>
              <a:gdLst>
                <a:gd name="T0" fmla="*/ 196 w 205"/>
                <a:gd name="T1" fmla="*/ 10 h 32"/>
                <a:gd name="T2" fmla="*/ 187 w 205"/>
                <a:gd name="T3" fmla="*/ 10 h 32"/>
                <a:gd name="T4" fmla="*/ 178 w 205"/>
                <a:gd name="T5" fmla="*/ 9 h 32"/>
                <a:gd name="T6" fmla="*/ 169 w 205"/>
                <a:gd name="T7" fmla="*/ 9 h 32"/>
                <a:gd name="T8" fmla="*/ 155 w 205"/>
                <a:gd name="T9" fmla="*/ 8 h 32"/>
                <a:gd name="T10" fmla="*/ 142 w 205"/>
                <a:gd name="T11" fmla="*/ 7 h 32"/>
                <a:gd name="T12" fmla="*/ 133 w 205"/>
                <a:gd name="T13" fmla="*/ 7 h 32"/>
                <a:gd name="T14" fmla="*/ 115 w 205"/>
                <a:gd name="T15" fmla="*/ 6 h 32"/>
                <a:gd name="T16" fmla="*/ 106 w 205"/>
                <a:gd name="T17" fmla="*/ 5 h 32"/>
                <a:gd name="T18" fmla="*/ 98 w 205"/>
                <a:gd name="T19" fmla="*/ 5 h 32"/>
                <a:gd name="T20" fmla="*/ 88 w 205"/>
                <a:gd name="T21" fmla="*/ 5 h 32"/>
                <a:gd name="T22" fmla="*/ 71 w 205"/>
                <a:gd name="T23" fmla="*/ 4 h 32"/>
                <a:gd name="T24" fmla="*/ 62 w 205"/>
                <a:gd name="T25" fmla="*/ 4 h 32"/>
                <a:gd name="T26" fmla="*/ 44 w 205"/>
                <a:gd name="T27" fmla="*/ 3 h 32"/>
                <a:gd name="T28" fmla="*/ 35 w 205"/>
                <a:gd name="T29" fmla="*/ 2 h 32"/>
                <a:gd name="T30" fmla="*/ 26 w 205"/>
                <a:gd name="T31" fmla="*/ 2 h 32"/>
                <a:gd name="T32" fmla="*/ 17 w 205"/>
                <a:gd name="T33" fmla="*/ 1 h 32"/>
                <a:gd name="T34" fmla="*/ 1 w 205"/>
                <a:gd name="T35" fmla="*/ 0 h 32"/>
                <a:gd name="T36" fmla="*/ 3 w 205"/>
                <a:gd name="T37" fmla="*/ 21 h 32"/>
                <a:gd name="T38" fmla="*/ 16 w 205"/>
                <a:gd name="T39" fmla="*/ 22 h 32"/>
                <a:gd name="T40" fmla="*/ 30 w 205"/>
                <a:gd name="T41" fmla="*/ 23 h 32"/>
                <a:gd name="T42" fmla="*/ 38 w 205"/>
                <a:gd name="T43" fmla="*/ 23 h 32"/>
                <a:gd name="T44" fmla="*/ 48 w 205"/>
                <a:gd name="T45" fmla="*/ 24 h 32"/>
                <a:gd name="T46" fmla="*/ 61 w 205"/>
                <a:gd name="T47" fmla="*/ 24 h 32"/>
                <a:gd name="T48" fmla="*/ 75 w 205"/>
                <a:gd name="T49" fmla="*/ 25 h 32"/>
                <a:gd name="T50" fmla="*/ 84 w 205"/>
                <a:gd name="T51" fmla="*/ 26 h 32"/>
                <a:gd name="T52" fmla="*/ 102 w 205"/>
                <a:gd name="T53" fmla="*/ 26 h 32"/>
                <a:gd name="T54" fmla="*/ 106 w 205"/>
                <a:gd name="T55" fmla="*/ 27 h 32"/>
                <a:gd name="T56" fmla="*/ 119 w 205"/>
                <a:gd name="T57" fmla="*/ 27 h 32"/>
                <a:gd name="T58" fmla="*/ 128 w 205"/>
                <a:gd name="T59" fmla="*/ 28 h 32"/>
                <a:gd name="T60" fmla="*/ 146 w 205"/>
                <a:gd name="T61" fmla="*/ 29 h 32"/>
                <a:gd name="T62" fmla="*/ 155 w 205"/>
                <a:gd name="T63" fmla="*/ 29 h 32"/>
                <a:gd name="T64" fmla="*/ 171 w 205"/>
                <a:gd name="T65" fmla="*/ 30 h 32"/>
                <a:gd name="T66" fmla="*/ 173 w 205"/>
                <a:gd name="T67" fmla="*/ 30 h 32"/>
                <a:gd name="T68" fmla="*/ 191 w 205"/>
                <a:gd name="T69" fmla="*/ 31 h 32"/>
                <a:gd name="T70" fmla="*/ 195 w 205"/>
                <a:gd name="T71" fmla="*/ 32 h 32"/>
                <a:gd name="T72" fmla="*/ 203 w 205"/>
                <a:gd name="T73" fmla="*/ 32 h 32"/>
                <a:gd name="T74" fmla="*/ 205 w 205"/>
                <a:gd name="T75" fmla="*/ 11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05" h="32">
                  <a:moveTo>
                    <a:pt x="200" y="11"/>
                  </a:moveTo>
                  <a:cubicBezTo>
                    <a:pt x="199" y="11"/>
                    <a:pt x="197" y="10"/>
                    <a:pt x="196" y="10"/>
                  </a:cubicBezTo>
                  <a:cubicBezTo>
                    <a:pt x="196" y="10"/>
                    <a:pt x="196" y="10"/>
                    <a:pt x="196" y="10"/>
                  </a:cubicBezTo>
                  <a:cubicBezTo>
                    <a:pt x="193" y="10"/>
                    <a:pt x="190" y="10"/>
                    <a:pt x="187" y="10"/>
                  </a:cubicBezTo>
                  <a:cubicBezTo>
                    <a:pt x="184" y="10"/>
                    <a:pt x="181" y="9"/>
                    <a:pt x="178" y="9"/>
                  </a:cubicBezTo>
                  <a:cubicBezTo>
                    <a:pt x="178" y="9"/>
                    <a:pt x="178" y="9"/>
                    <a:pt x="178" y="9"/>
                  </a:cubicBezTo>
                  <a:cubicBezTo>
                    <a:pt x="176" y="9"/>
                    <a:pt x="174" y="9"/>
                    <a:pt x="173" y="9"/>
                  </a:cubicBezTo>
                  <a:cubicBezTo>
                    <a:pt x="172" y="9"/>
                    <a:pt x="170" y="9"/>
                    <a:pt x="169" y="9"/>
                  </a:cubicBezTo>
                  <a:cubicBezTo>
                    <a:pt x="166" y="8"/>
                    <a:pt x="163" y="8"/>
                    <a:pt x="160" y="8"/>
                  </a:cubicBezTo>
                  <a:cubicBezTo>
                    <a:pt x="159" y="8"/>
                    <a:pt x="157" y="8"/>
                    <a:pt x="155" y="8"/>
                  </a:cubicBezTo>
                  <a:cubicBezTo>
                    <a:pt x="154" y="8"/>
                    <a:pt x="153" y="8"/>
                    <a:pt x="151" y="8"/>
                  </a:cubicBezTo>
                  <a:cubicBezTo>
                    <a:pt x="148" y="7"/>
                    <a:pt x="145" y="7"/>
                    <a:pt x="142" y="7"/>
                  </a:cubicBezTo>
                  <a:cubicBezTo>
                    <a:pt x="139" y="7"/>
                    <a:pt x="136" y="7"/>
                    <a:pt x="133" y="7"/>
                  </a:cubicBezTo>
                  <a:cubicBezTo>
                    <a:pt x="133" y="7"/>
                    <a:pt x="133" y="7"/>
                    <a:pt x="133" y="7"/>
                  </a:cubicBezTo>
                  <a:cubicBezTo>
                    <a:pt x="130" y="7"/>
                    <a:pt x="127" y="6"/>
                    <a:pt x="124" y="6"/>
                  </a:cubicBezTo>
                  <a:cubicBezTo>
                    <a:pt x="121" y="6"/>
                    <a:pt x="118" y="6"/>
                    <a:pt x="115" y="6"/>
                  </a:cubicBezTo>
                  <a:cubicBezTo>
                    <a:pt x="114" y="6"/>
                    <a:pt x="112" y="6"/>
                    <a:pt x="111" y="6"/>
                  </a:cubicBezTo>
                  <a:cubicBezTo>
                    <a:pt x="109" y="6"/>
                    <a:pt x="108" y="6"/>
                    <a:pt x="106" y="5"/>
                  </a:cubicBezTo>
                  <a:cubicBezTo>
                    <a:pt x="105" y="5"/>
                    <a:pt x="104" y="5"/>
                    <a:pt x="103" y="5"/>
                  </a:cubicBezTo>
                  <a:cubicBezTo>
                    <a:pt x="101" y="5"/>
                    <a:pt x="99" y="5"/>
                    <a:pt x="98" y="5"/>
                  </a:cubicBezTo>
                  <a:cubicBezTo>
                    <a:pt x="95" y="5"/>
                    <a:pt x="92" y="5"/>
                    <a:pt x="89" y="5"/>
                  </a:cubicBezTo>
                  <a:cubicBezTo>
                    <a:pt x="88" y="5"/>
                    <a:pt x="88" y="5"/>
                    <a:pt x="88" y="5"/>
                  </a:cubicBezTo>
                  <a:cubicBezTo>
                    <a:pt x="85" y="5"/>
                    <a:pt x="82" y="4"/>
                    <a:pt x="80" y="4"/>
                  </a:cubicBezTo>
                  <a:cubicBezTo>
                    <a:pt x="77" y="4"/>
                    <a:pt x="74" y="4"/>
                    <a:pt x="71" y="4"/>
                  </a:cubicBezTo>
                  <a:cubicBezTo>
                    <a:pt x="69" y="4"/>
                    <a:pt x="67" y="4"/>
                    <a:pt x="66" y="4"/>
                  </a:cubicBezTo>
                  <a:cubicBezTo>
                    <a:pt x="64" y="4"/>
                    <a:pt x="63" y="4"/>
                    <a:pt x="62" y="4"/>
                  </a:cubicBezTo>
                  <a:cubicBezTo>
                    <a:pt x="59" y="3"/>
                    <a:pt x="56" y="3"/>
                    <a:pt x="53" y="3"/>
                  </a:cubicBezTo>
                  <a:cubicBezTo>
                    <a:pt x="50" y="3"/>
                    <a:pt x="47" y="3"/>
                    <a:pt x="44" y="3"/>
                  </a:cubicBezTo>
                  <a:cubicBezTo>
                    <a:pt x="44" y="3"/>
                    <a:pt x="43" y="3"/>
                    <a:pt x="43" y="3"/>
                  </a:cubicBezTo>
                  <a:cubicBezTo>
                    <a:pt x="40" y="3"/>
                    <a:pt x="38" y="2"/>
                    <a:pt x="35" y="2"/>
                  </a:cubicBezTo>
                  <a:cubicBezTo>
                    <a:pt x="34" y="2"/>
                    <a:pt x="33" y="2"/>
                    <a:pt x="33" y="2"/>
                  </a:cubicBezTo>
                  <a:cubicBezTo>
                    <a:pt x="30" y="2"/>
                    <a:pt x="28" y="2"/>
                    <a:pt x="26" y="2"/>
                  </a:cubicBezTo>
                  <a:cubicBezTo>
                    <a:pt x="24" y="2"/>
                    <a:pt x="23" y="2"/>
                    <a:pt x="21" y="2"/>
                  </a:cubicBezTo>
                  <a:cubicBezTo>
                    <a:pt x="20" y="1"/>
                    <a:pt x="18" y="1"/>
                    <a:pt x="17" y="1"/>
                  </a:cubicBezTo>
                  <a:cubicBezTo>
                    <a:pt x="14" y="1"/>
                    <a:pt x="11" y="1"/>
                    <a:pt x="8" y="1"/>
                  </a:cubicBezTo>
                  <a:cubicBezTo>
                    <a:pt x="4" y="1"/>
                    <a:pt x="1" y="0"/>
                    <a:pt x="1" y="0"/>
                  </a:cubicBezTo>
                  <a:cubicBezTo>
                    <a:pt x="0" y="21"/>
                    <a:pt x="0" y="21"/>
                    <a:pt x="0" y="21"/>
                  </a:cubicBezTo>
                  <a:cubicBezTo>
                    <a:pt x="0" y="21"/>
                    <a:pt x="1" y="21"/>
                    <a:pt x="3" y="21"/>
                  </a:cubicBezTo>
                  <a:cubicBezTo>
                    <a:pt x="6" y="21"/>
                    <a:pt x="9" y="22"/>
                    <a:pt x="12" y="22"/>
                  </a:cubicBezTo>
                  <a:cubicBezTo>
                    <a:pt x="13" y="22"/>
                    <a:pt x="15" y="22"/>
                    <a:pt x="16" y="22"/>
                  </a:cubicBezTo>
                  <a:cubicBezTo>
                    <a:pt x="18" y="22"/>
                    <a:pt x="19" y="22"/>
                    <a:pt x="21" y="22"/>
                  </a:cubicBezTo>
                  <a:cubicBezTo>
                    <a:pt x="24" y="22"/>
                    <a:pt x="27" y="23"/>
                    <a:pt x="30" y="23"/>
                  </a:cubicBezTo>
                  <a:cubicBezTo>
                    <a:pt x="31" y="23"/>
                    <a:pt x="31" y="23"/>
                    <a:pt x="32" y="23"/>
                  </a:cubicBezTo>
                  <a:cubicBezTo>
                    <a:pt x="34" y="23"/>
                    <a:pt x="36" y="23"/>
                    <a:pt x="38" y="23"/>
                  </a:cubicBezTo>
                  <a:cubicBezTo>
                    <a:pt x="39" y="23"/>
                    <a:pt x="39" y="23"/>
                    <a:pt x="39" y="23"/>
                  </a:cubicBezTo>
                  <a:cubicBezTo>
                    <a:pt x="42" y="23"/>
                    <a:pt x="45" y="24"/>
                    <a:pt x="48" y="24"/>
                  </a:cubicBezTo>
                  <a:cubicBezTo>
                    <a:pt x="51" y="24"/>
                    <a:pt x="54" y="24"/>
                    <a:pt x="57" y="24"/>
                  </a:cubicBezTo>
                  <a:cubicBezTo>
                    <a:pt x="58" y="24"/>
                    <a:pt x="60" y="24"/>
                    <a:pt x="61" y="24"/>
                  </a:cubicBezTo>
                  <a:cubicBezTo>
                    <a:pt x="62" y="25"/>
                    <a:pt x="64" y="25"/>
                    <a:pt x="66" y="25"/>
                  </a:cubicBezTo>
                  <a:cubicBezTo>
                    <a:pt x="69" y="25"/>
                    <a:pt x="72" y="25"/>
                    <a:pt x="75" y="25"/>
                  </a:cubicBezTo>
                  <a:cubicBezTo>
                    <a:pt x="78" y="25"/>
                    <a:pt x="80" y="25"/>
                    <a:pt x="83" y="26"/>
                  </a:cubicBezTo>
                  <a:cubicBezTo>
                    <a:pt x="83" y="26"/>
                    <a:pt x="84" y="26"/>
                    <a:pt x="84" y="26"/>
                  </a:cubicBezTo>
                  <a:cubicBezTo>
                    <a:pt x="87" y="26"/>
                    <a:pt x="90" y="26"/>
                    <a:pt x="93" y="26"/>
                  </a:cubicBezTo>
                  <a:cubicBezTo>
                    <a:pt x="96" y="26"/>
                    <a:pt x="99" y="26"/>
                    <a:pt x="102" y="26"/>
                  </a:cubicBezTo>
                  <a:cubicBezTo>
                    <a:pt x="102" y="26"/>
                    <a:pt x="102" y="26"/>
                    <a:pt x="102" y="26"/>
                  </a:cubicBezTo>
                  <a:cubicBezTo>
                    <a:pt x="103" y="26"/>
                    <a:pt x="104" y="26"/>
                    <a:pt x="106" y="27"/>
                  </a:cubicBezTo>
                  <a:cubicBezTo>
                    <a:pt x="107" y="27"/>
                    <a:pt x="109" y="27"/>
                    <a:pt x="111" y="27"/>
                  </a:cubicBezTo>
                  <a:cubicBezTo>
                    <a:pt x="113" y="27"/>
                    <a:pt x="116" y="27"/>
                    <a:pt x="119" y="27"/>
                  </a:cubicBezTo>
                  <a:cubicBezTo>
                    <a:pt x="122" y="27"/>
                    <a:pt x="125" y="27"/>
                    <a:pt x="128" y="28"/>
                  </a:cubicBezTo>
                  <a:cubicBezTo>
                    <a:pt x="128" y="28"/>
                    <a:pt x="128" y="28"/>
                    <a:pt x="128" y="28"/>
                  </a:cubicBezTo>
                  <a:cubicBezTo>
                    <a:pt x="131" y="28"/>
                    <a:pt x="134" y="28"/>
                    <a:pt x="137" y="28"/>
                  </a:cubicBezTo>
                  <a:cubicBezTo>
                    <a:pt x="140" y="28"/>
                    <a:pt x="143" y="28"/>
                    <a:pt x="146" y="29"/>
                  </a:cubicBezTo>
                  <a:cubicBezTo>
                    <a:pt x="148" y="29"/>
                    <a:pt x="149" y="29"/>
                    <a:pt x="150" y="29"/>
                  </a:cubicBezTo>
                  <a:cubicBezTo>
                    <a:pt x="152" y="29"/>
                    <a:pt x="154" y="29"/>
                    <a:pt x="155" y="29"/>
                  </a:cubicBezTo>
                  <a:cubicBezTo>
                    <a:pt x="158" y="29"/>
                    <a:pt x="161" y="29"/>
                    <a:pt x="164" y="30"/>
                  </a:cubicBezTo>
                  <a:cubicBezTo>
                    <a:pt x="167" y="30"/>
                    <a:pt x="169" y="30"/>
                    <a:pt x="171" y="30"/>
                  </a:cubicBezTo>
                  <a:cubicBezTo>
                    <a:pt x="172" y="30"/>
                    <a:pt x="172" y="30"/>
                    <a:pt x="173" y="30"/>
                  </a:cubicBezTo>
                  <a:cubicBezTo>
                    <a:pt x="173" y="30"/>
                    <a:pt x="173" y="30"/>
                    <a:pt x="173" y="30"/>
                  </a:cubicBezTo>
                  <a:cubicBezTo>
                    <a:pt x="176" y="30"/>
                    <a:pt x="179" y="31"/>
                    <a:pt x="182" y="31"/>
                  </a:cubicBezTo>
                  <a:cubicBezTo>
                    <a:pt x="185" y="31"/>
                    <a:pt x="188" y="31"/>
                    <a:pt x="191" y="31"/>
                  </a:cubicBezTo>
                  <a:cubicBezTo>
                    <a:pt x="192" y="32"/>
                    <a:pt x="193" y="32"/>
                    <a:pt x="194" y="32"/>
                  </a:cubicBezTo>
                  <a:cubicBezTo>
                    <a:pt x="194" y="32"/>
                    <a:pt x="195" y="32"/>
                    <a:pt x="195" y="32"/>
                  </a:cubicBezTo>
                  <a:cubicBezTo>
                    <a:pt x="197" y="32"/>
                    <a:pt x="198" y="32"/>
                    <a:pt x="200" y="32"/>
                  </a:cubicBezTo>
                  <a:cubicBezTo>
                    <a:pt x="202" y="32"/>
                    <a:pt x="203" y="32"/>
                    <a:pt x="203" y="32"/>
                  </a:cubicBezTo>
                  <a:cubicBezTo>
                    <a:pt x="205" y="11"/>
                    <a:pt x="205" y="11"/>
                    <a:pt x="205" y="11"/>
                  </a:cubicBezTo>
                  <a:cubicBezTo>
                    <a:pt x="205" y="11"/>
                    <a:pt x="205" y="11"/>
                    <a:pt x="205" y="11"/>
                  </a:cubicBezTo>
                  <a:cubicBezTo>
                    <a:pt x="205" y="11"/>
                    <a:pt x="203" y="11"/>
                    <a:pt x="200" y="11"/>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defTabSz="1218956"/>
              <a:endParaRPr lang="en-US" sz="2400">
                <a:solidFill>
                  <a:prstClr val="black"/>
                </a:solidFill>
                <a:latin typeface="Calibri"/>
                <a:cs typeface="Arial"/>
                <a:sym typeface="Arial"/>
              </a:endParaRPr>
            </a:p>
          </p:txBody>
        </p:sp>
        <p:sp>
          <p:nvSpPr>
            <p:cNvPr id="29" name="Freeform 26"/>
            <p:cNvSpPr>
              <a:spLocks/>
            </p:cNvSpPr>
            <p:nvPr/>
          </p:nvSpPr>
          <p:spPr bwMode="auto">
            <a:xfrm>
              <a:off x="84138" y="1643063"/>
              <a:ext cx="165100" cy="34925"/>
            </a:xfrm>
            <a:custGeom>
              <a:avLst/>
              <a:gdLst>
                <a:gd name="T0" fmla="*/ 65 w 65"/>
                <a:gd name="T1" fmla="*/ 2 h 14"/>
                <a:gd name="T2" fmla="*/ 56 w 65"/>
                <a:gd name="T3" fmla="*/ 2 h 14"/>
                <a:gd name="T4" fmla="*/ 48 w 65"/>
                <a:gd name="T5" fmla="*/ 2 h 14"/>
                <a:gd name="T6" fmla="*/ 47 w 65"/>
                <a:gd name="T7" fmla="*/ 1 h 14"/>
                <a:gd name="T8" fmla="*/ 38 w 65"/>
                <a:gd name="T9" fmla="*/ 1 h 14"/>
                <a:gd name="T10" fmla="*/ 29 w 65"/>
                <a:gd name="T11" fmla="*/ 1 h 14"/>
                <a:gd name="T12" fmla="*/ 26 w 65"/>
                <a:gd name="T13" fmla="*/ 1 h 14"/>
                <a:gd name="T14" fmla="*/ 20 w 65"/>
                <a:gd name="T15" fmla="*/ 1 h 14"/>
                <a:gd name="T16" fmla="*/ 11 w 65"/>
                <a:gd name="T17" fmla="*/ 1 h 14"/>
                <a:gd name="T18" fmla="*/ 3 w 65"/>
                <a:gd name="T19" fmla="*/ 1 h 14"/>
                <a:gd name="T20" fmla="*/ 2 w 65"/>
                <a:gd name="T21" fmla="*/ 0 h 14"/>
                <a:gd name="T22" fmla="*/ 0 w 65"/>
                <a:gd name="T23" fmla="*/ 0 h 14"/>
                <a:gd name="T24" fmla="*/ 1 w 65"/>
                <a:gd name="T25" fmla="*/ 4 h 14"/>
                <a:gd name="T26" fmla="*/ 1 w 65"/>
                <a:gd name="T27" fmla="*/ 9 h 14"/>
                <a:gd name="T28" fmla="*/ 2 w 65"/>
                <a:gd name="T29" fmla="*/ 12 h 14"/>
                <a:gd name="T30" fmla="*/ 8 w 65"/>
                <a:gd name="T31" fmla="*/ 12 h 14"/>
                <a:gd name="T32" fmla="*/ 17 w 65"/>
                <a:gd name="T33" fmla="*/ 13 h 14"/>
                <a:gd name="T34" fmla="*/ 23 w 65"/>
                <a:gd name="T35" fmla="*/ 13 h 14"/>
                <a:gd name="T36" fmla="*/ 26 w 65"/>
                <a:gd name="T37" fmla="*/ 13 h 14"/>
                <a:gd name="T38" fmla="*/ 35 w 65"/>
                <a:gd name="T39" fmla="*/ 13 h 14"/>
                <a:gd name="T40" fmla="*/ 44 w 65"/>
                <a:gd name="T41" fmla="*/ 13 h 14"/>
                <a:gd name="T42" fmla="*/ 46 w 65"/>
                <a:gd name="T43" fmla="*/ 13 h 14"/>
                <a:gd name="T44" fmla="*/ 53 w 65"/>
                <a:gd name="T45" fmla="*/ 13 h 14"/>
                <a:gd name="T46" fmla="*/ 62 w 65"/>
                <a:gd name="T47" fmla="*/ 14 h 14"/>
                <a:gd name="T48" fmla="*/ 65 w 65"/>
                <a:gd name="T49" fmla="*/ 14 h 14"/>
                <a:gd name="T50" fmla="*/ 65 w 65"/>
                <a:gd name="T51" fmla="*/ 2 h 14"/>
                <a:gd name="T52" fmla="*/ 65 w 65"/>
                <a:gd name="T53" fmla="*/ 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5" h="14">
                  <a:moveTo>
                    <a:pt x="65" y="2"/>
                  </a:moveTo>
                  <a:cubicBezTo>
                    <a:pt x="62" y="2"/>
                    <a:pt x="59" y="2"/>
                    <a:pt x="56" y="2"/>
                  </a:cubicBezTo>
                  <a:cubicBezTo>
                    <a:pt x="53" y="2"/>
                    <a:pt x="51" y="2"/>
                    <a:pt x="48" y="2"/>
                  </a:cubicBezTo>
                  <a:cubicBezTo>
                    <a:pt x="48" y="1"/>
                    <a:pt x="47" y="1"/>
                    <a:pt x="47" y="1"/>
                  </a:cubicBezTo>
                  <a:cubicBezTo>
                    <a:pt x="44" y="1"/>
                    <a:pt x="41" y="1"/>
                    <a:pt x="38" y="1"/>
                  </a:cubicBezTo>
                  <a:cubicBezTo>
                    <a:pt x="35" y="1"/>
                    <a:pt x="32" y="1"/>
                    <a:pt x="29" y="1"/>
                  </a:cubicBezTo>
                  <a:cubicBezTo>
                    <a:pt x="28" y="1"/>
                    <a:pt x="27" y="1"/>
                    <a:pt x="26" y="1"/>
                  </a:cubicBezTo>
                  <a:cubicBezTo>
                    <a:pt x="24" y="1"/>
                    <a:pt x="22" y="1"/>
                    <a:pt x="20" y="1"/>
                  </a:cubicBezTo>
                  <a:cubicBezTo>
                    <a:pt x="17" y="1"/>
                    <a:pt x="14" y="1"/>
                    <a:pt x="11" y="1"/>
                  </a:cubicBezTo>
                  <a:cubicBezTo>
                    <a:pt x="8" y="1"/>
                    <a:pt x="6" y="1"/>
                    <a:pt x="3" y="1"/>
                  </a:cubicBezTo>
                  <a:cubicBezTo>
                    <a:pt x="3" y="0"/>
                    <a:pt x="2" y="0"/>
                    <a:pt x="2" y="0"/>
                  </a:cubicBezTo>
                  <a:cubicBezTo>
                    <a:pt x="1" y="0"/>
                    <a:pt x="1" y="0"/>
                    <a:pt x="0" y="0"/>
                  </a:cubicBezTo>
                  <a:cubicBezTo>
                    <a:pt x="1" y="2"/>
                    <a:pt x="1" y="3"/>
                    <a:pt x="1" y="4"/>
                  </a:cubicBezTo>
                  <a:cubicBezTo>
                    <a:pt x="1" y="6"/>
                    <a:pt x="1" y="7"/>
                    <a:pt x="1" y="9"/>
                  </a:cubicBezTo>
                  <a:cubicBezTo>
                    <a:pt x="1" y="10"/>
                    <a:pt x="1" y="11"/>
                    <a:pt x="2" y="12"/>
                  </a:cubicBezTo>
                  <a:cubicBezTo>
                    <a:pt x="4" y="12"/>
                    <a:pt x="6" y="12"/>
                    <a:pt x="8" y="12"/>
                  </a:cubicBezTo>
                  <a:cubicBezTo>
                    <a:pt x="11" y="12"/>
                    <a:pt x="14" y="12"/>
                    <a:pt x="17" y="13"/>
                  </a:cubicBezTo>
                  <a:cubicBezTo>
                    <a:pt x="19" y="13"/>
                    <a:pt x="21" y="13"/>
                    <a:pt x="23" y="13"/>
                  </a:cubicBezTo>
                  <a:cubicBezTo>
                    <a:pt x="24" y="13"/>
                    <a:pt x="25" y="13"/>
                    <a:pt x="26" y="13"/>
                  </a:cubicBezTo>
                  <a:cubicBezTo>
                    <a:pt x="29" y="13"/>
                    <a:pt x="32" y="13"/>
                    <a:pt x="35" y="13"/>
                  </a:cubicBezTo>
                  <a:cubicBezTo>
                    <a:pt x="38" y="13"/>
                    <a:pt x="41" y="13"/>
                    <a:pt x="44" y="13"/>
                  </a:cubicBezTo>
                  <a:cubicBezTo>
                    <a:pt x="44" y="13"/>
                    <a:pt x="45" y="13"/>
                    <a:pt x="46" y="13"/>
                  </a:cubicBezTo>
                  <a:cubicBezTo>
                    <a:pt x="48" y="13"/>
                    <a:pt x="50" y="13"/>
                    <a:pt x="53" y="13"/>
                  </a:cubicBezTo>
                  <a:cubicBezTo>
                    <a:pt x="56" y="14"/>
                    <a:pt x="59" y="14"/>
                    <a:pt x="62" y="14"/>
                  </a:cubicBezTo>
                  <a:cubicBezTo>
                    <a:pt x="63" y="14"/>
                    <a:pt x="64" y="14"/>
                    <a:pt x="65" y="14"/>
                  </a:cubicBezTo>
                  <a:cubicBezTo>
                    <a:pt x="65" y="2"/>
                    <a:pt x="65" y="2"/>
                    <a:pt x="65" y="2"/>
                  </a:cubicBezTo>
                  <a:cubicBezTo>
                    <a:pt x="65" y="2"/>
                    <a:pt x="65" y="2"/>
                    <a:pt x="65" y="2"/>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defTabSz="1218956"/>
              <a:endParaRPr lang="en-US" sz="2400">
                <a:solidFill>
                  <a:prstClr val="black"/>
                </a:solidFill>
                <a:latin typeface="Calibri"/>
                <a:cs typeface="Arial"/>
                <a:sym typeface="Arial"/>
              </a:endParaRPr>
            </a:p>
          </p:txBody>
        </p:sp>
        <p:sp>
          <p:nvSpPr>
            <p:cNvPr id="30" name="Freeform 27"/>
            <p:cNvSpPr>
              <a:spLocks/>
            </p:cNvSpPr>
            <p:nvPr/>
          </p:nvSpPr>
          <p:spPr bwMode="auto">
            <a:xfrm>
              <a:off x="3673475" y="2201863"/>
              <a:ext cx="109538" cy="204788"/>
            </a:xfrm>
            <a:custGeom>
              <a:avLst/>
              <a:gdLst>
                <a:gd name="T0" fmla="*/ 43 w 43"/>
                <a:gd name="T1" fmla="*/ 81 h 81"/>
                <a:gd name="T2" fmla="*/ 24 w 43"/>
                <a:gd name="T3" fmla="*/ 31 h 81"/>
                <a:gd name="T4" fmla="*/ 0 w 43"/>
                <a:gd name="T5" fmla="*/ 0 h 81"/>
              </a:gdLst>
              <a:ahLst/>
              <a:cxnLst>
                <a:cxn ang="0">
                  <a:pos x="T0" y="T1"/>
                </a:cxn>
                <a:cxn ang="0">
                  <a:pos x="T2" y="T3"/>
                </a:cxn>
                <a:cxn ang="0">
                  <a:pos x="T4" y="T5"/>
                </a:cxn>
              </a:cxnLst>
              <a:rect l="0" t="0" r="r" b="b"/>
              <a:pathLst>
                <a:path w="43" h="81">
                  <a:moveTo>
                    <a:pt x="43" y="81"/>
                  </a:moveTo>
                  <a:cubicBezTo>
                    <a:pt x="39" y="63"/>
                    <a:pt x="32" y="47"/>
                    <a:pt x="24" y="31"/>
                  </a:cubicBezTo>
                  <a:cubicBezTo>
                    <a:pt x="18" y="20"/>
                    <a:pt x="8" y="10"/>
                    <a:pt x="0" y="0"/>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defTabSz="1218956"/>
              <a:endParaRPr lang="en-US" sz="2400">
                <a:solidFill>
                  <a:prstClr val="black"/>
                </a:solidFill>
                <a:latin typeface="Calibri"/>
                <a:cs typeface="Arial"/>
                <a:sym typeface="Arial"/>
              </a:endParaRPr>
            </a:p>
          </p:txBody>
        </p:sp>
      </p:grpSp>
      <p:grpSp>
        <p:nvGrpSpPr>
          <p:cNvPr id="64" name="Group 63"/>
          <p:cNvGrpSpPr/>
          <p:nvPr/>
        </p:nvGrpSpPr>
        <p:grpSpPr>
          <a:xfrm>
            <a:off x="2763884" y="73451"/>
            <a:ext cx="1237829" cy="1774815"/>
            <a:chOff x="6285507" y="4056652"/>
            <a:chExt cx="1361612" cy="1952296"/>
          </a:xfrm>
        </p:grpSpPr>
        <p:grpSp>
          <p:nvGrpSpPr>
            <p:cNvPr id="65" name="Group 64"/>
            <p:cNvGrpSpPr/>
            <p:nvPr/>
          </p:nvGrpSpPr>
          <p:grpSpPr>
            <a:xfrm>
              <a:off x="6285507" y="4056652"/>
              <a:ext cx="1361612" cy="1952296"/>
              <a:chOff x="5808789" y="2272281"/>
              <a:chExt cx="1993536" cy="2858355"/>
            </a:xfrm>
          </p:grpSpPr>
          <p:sp>
            <p:nvSpPr>
              <p:cNvPr id="70" name="Rectangle 69"/>
              <p:cNvSpPr/>
              <p:nvPr/>
            </p:nvSpPr>
            <p:spPr>
              <a:xfrm>
                <a:off x="6718887" y="4188899"/>
                <a:ext cx="191914" cy="941737"/>
              </a:xfrm>
              <a:prstGeom prst="rect">
                <a:avLst/>
              </a:prstGeom>
              <a:gradFill>
                <a:gsLst>
                  <a:gs pos="0">
                    <a:sysClr val="windowText" lastClr="000000">
                      <a:lumMod val="75000"/>
                      <a:lumOff val="25000"/>
                      <a:shade val="30000"/>
                      <a:satMod val="115000"/>
                    </a:sysClr>
                  </a:gs>
                  <a:gs pos="50000">
                    <a:sysClr val="window" lastClr="FFFFFF"/>
                  </a:gs>
                  <a:gs pos="100000">
                    <a:sysClr val="windowText" lastClr="000000">
                      <a:lumMod val="75000"/>
                      <a:lumOff val="25000"/>
                      <a:shade val="100000"/>
                      <a:satMod val="115000"/>
                    </a:sysClr>
                  </a:gs>
                </a:gsLst>
                <a:lin ang="0" scaled="0"/>
              </a:gradFill>
              <a:ln w="25400" cap="flat" cmpd="sng" algn="ctr">
                <a:noFill/>
                <a:prstDash val="solid"/>
              </a:ln>
              <a:effectLst/>
            </p:spPr>
            <p:txBody>
              <a:bodyPr rtlCol="0" anchor="ctr"/>
              <a:lstStyle/>
              <a:p>
                <a:pPr algn="ctr" defTabSz="914377">
                  <a:defRPr/>
                </a:pPr>
                <a:endParaRPr lang="en-US" sz="4267" b="1" kern="0">
                  <a:solidFill>
                    <a:srgbClr val="0070C0"/>
                  </a:solidFill>
                  <a:latin typeface="Times New Roman" panose="02020603050405020304" pitchFamily="18" charset="0"/>
                  <a:cs typeface="Times New Roman" panose="02020603050405020304" pitchFamily="18" charset="0"/>
                  <a:sym typeface="Arial"/>
                </a:endParaRPr>
              </a:p>
            </p:txBody>
          </p:sp>
          <p:grpSp>
            <p:nvGrpSpPr>
              <p:cNvPr id="71" name="Group 70"/>
              <p:cNvGrpSpPr/>
              <p:nvPr/>
            </p:nvGrpSpPr>
            <p:grpSpPr>
              <a:xfrm>
                <a:off x="5808789" y="2272281"/>
                <a:ext cx="1993536" cy="1989348"/>
                <a:chOff x="8140701" y="1890712"/>
                <a:chExt cx="1511300" cy="1508125"/>
              </a:xfrm>
            </p:grpSpPr>
            <p:sp>
              <p:nvSpPr>
                <p:cNvPr id="72" name="Freeform 25"/>
                <p:cNvSpPr>
                  <a:spLocks/>
                </p:cNvSpPr>
                <p:nvPr/>
              </p:nvSpPr>
              <p:spPr bwMode="auto">
                <a:xfrm>
                  <a:off x="8140701" y="1890712"/>
                  <a:ext cx="1511300" cy="1508125"/>
                </a:xfrm>
                <a:custGeom>
                  <a:avLst/>
                  <a:gdLst>
                    <a:gd name="T0" fmla="*/ 385 w 402"/>
                    <a:gd name="T1" fmla="*/ 171 h 401"/>
                    <a:gd name="T2" fmla="*/ 385 w 402"/>
                    <a:gd name="T3" fmla="*/ 231 h 401"/>
                    <a:gd name="T4" fmla="*/ 231 w 402"/>
                    <a:gd name="T5" fmla="*/ 385 h 401"/>
                    <a:gd name="T6" fmla="*/ 171 w 402"/>
                    <a:gd name="T7" fmla="*/ 385 h 401"/>
                    <a:gd name="T8" fmla="*/ 17 w 402"/>
                    <a:gd name="T9" fmla="*/ 231 h 401"/>
                    <a:gd name="T10" fmla="*/ 17 w 402"/>
                    <a:gd name="T11" fmla="*/ 171 h 401"/>
                    <a:gd name="T12" fmla="*/ 171 w 402"/>
                    <a:gd name="T13" fmla="*/ 17 h 401"/>
                    <a:gd name="T14" fmla="*/ 231 w 402"/>
                    <a:gd name="T15" fmla="*/ 17 h 401"/>
                    <a:gd name="T16" fmla="*/ 385 w 402"/>
                    <a:gd name="T17" fmla="*/ 171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2" h="401">
                      <a:moveTo>
                        <a:pt x="385" y="171"/>
                      </a:moveTo>
                      <a:cubicBezTo>
                        <a:pt x="402" y="187"/>
                        <a:pt x="402" y="214"/>
                        <a:pt x="385" y="231"/>
                      </a:cubicBezTo>
                      <a:cubicBezTo>
                        <a:pt x="231" y="385"/>
                        <a:pt x="231" y="385"/>
                        <a:pt x="231" y="385"/>
                      </a:cubicBezTo>
                      <a:cubicBezTo>
                        <a:pt x="214" y="401"/>
                        <a:pt x="187" y="401"/>
                        <a:pt x="171" y="385"/>
                      </a:cubicBezTo>
                      <a:cubicBezTo>
                        <a:pt x="17" y="231"/>
                        <a:pt x="17" y="231"/>
                        <a:pt x="17" y="231"/>
                      </a:cubicBezTo>
                      <a:cubicBezTo>
                        <a:pt x="0" y="214"/>
                        <a:pt x="0" y="187"/>
                        <a:pt x="17" y="171"/>
                      </a:cubicBezTo>
                      <a:cubicBezTo>
                        <a:pt x="171" y="17"/>
                        <a:pt x="171" y="17"/>
                        <a:pt x="171" y="17"/>
                      </a:cubicBezTo>
                      <a:cubicBezTo>
                        <a:pt x="187" y="0"/>
                        <a:pt x="214" y="0"/>
                        <a:pt x="231" y="17"/>
                      </a:cubicBezTo>
                      <a:lnTo>
                        <a:pt x="385" y="171"/>
                      </a:lnTo>
                      <a:close/>
                    </a:path>
                  </a:pathLst>
                </a:custGeom>
                <a:solidFill>
                  <a:srgbClr val="F1C96C">
                    <a:lumMod val="75000"/>
                  </a:srgbClr>
                </a:solidFill>
                <a:ln>
                  <a:noFill/>
                </a:ln>
              </p:spPr>
              <p:txBody>
                <a:bodyPr vert="horz" wrap="square" lIns="91440" tIns="45720" rIns="91440" bIns="45720" numCol="1" anchor="t" anchorCtr="0" compatLnSpc="1">
                  <a:prstTxWarp prst="textNoShape">
                    <a:avLst/>
                  </a:prstTxWarp>
                </a:bodyPr>
                <a:lstStyle/>
                <a:p>
                  <a:pPr defTabSz="914377">
                    <a:defRPr/>
                  </a:pPr>
                  <a:endParaRPr lang="en-US" sz="4267" b="1" kern="0">
                    <a:solidFill>
                      <a:srgbClr val="0070C0"/>
                    </a:solidFill>
                    <a:latin typeface="Times New Roman" panose="02020603050405020304" pitchFamily="18" charset="0"/>
                    <a:cs typeface="Times New Roman" panose="02020603050405020304" pitchFamily="18" charset="0"/>
                    <a:sym typeface="Arial"/>
                  </a:endParaRPr>
                </a:p>
              </p:txBody>
            </p:sp>
            <p:sp>
              <p:nvSpPr>
                <p:cNvPr id="74" name="Freeform 26"/>
                <p:cNvSpPr>
                  <a:spLocks noEditPoints="1"/>
                </p:cNvSpPr>
                <p:nvPr/>
              </p:nvSpPr>
              <p:spPr bwMode="auto">
                <a:xfrm>
                  <a:off x="8283576" y="2033588"/>
                  <a:ext cx="1225550" cy="1227138"/>
                </a:xfrm>
                <a:custGeom>
                  <a:avLst/>
                  <a:gdLst>
                    <a:gd name="T0" fmla="*/ 323 w 326"/>
                    <a:gd name="T1" fmla="*/ 157 h 326"/>
                    <a:gd name="T2" fmla="*/ 169 w 326"/>
                    <a:gd name="T3" fmla="*/ 2 h 326"/>
                    <a:gd name="T4" fmla="*/ 163 w 326"/>
                    <a:gd name="T5" fmla="*/ 0 h 326"/>
                    <a:gd name="T6" fmla="*/ 157 w 326"/>
                    <a:gd name="T7" fmla="*/ 2 h 326"/>
                    <a:gd name="T8" fmla="*/ 3 w 326"/>
                    <a:gd name="T9" fmla="*/ 157 h 326"/>
                    <a:gd name="T10" fmla="*/ 0 w 326"/>
                    <a:gd name="T11" fmla="*/ 163 h 326"/>
                    <a:gd name="T12" fmla="*/ 3 w 326"/>
                    <a:gd name="T13" fmla="*/ 169 h 326"/>
                    <a:gd name="T14" fmla="*/ 157 w 326"/>
                    <a:gd name="T15" fmla="*/ 323 h 326"/>
                    <a:gd name="T16" fmla="*/ 163 w 326"/>
                    <a:gd name="T17" fmla="*/ 326 h 326"/>
                    <a:gd name="T18" fmla="*/ 169 w 326"/>
                    <a:gd name="T19" fmla="*/ 323 h 326"/>
                    <a:gd name="T20" fmla="*/ 323 w 326"/>
                    <a:gd name="T21" fmla="*/ 169 h 326"/>
                    <a:gd name="T22" fmla="*/ 326 w 326"/>
                    <a:gd name="T23" fmla="*/ 163 h 326"/>
                    <a:gd name="T24" fmla="*/ 323 w 326"/>
                    <a:gd name="T25" fmla="*/ 157 h 326"/>
                    <a:gd name="T26" fmla="*/ 306 w 326"/>
                    <a:gd name="T27" fmla="*/ 168 h 326"/>
                    <a:gd name="T28" fmla="*/ 168 w 326"/>
                    <a:gd name="T29" fmla="*/ 306 h 326"/>
                    <a:gd name="T30" fmla="*/ 163 w 326"/>
                    <a:gd name="T31" fmla="*/ 308 h 326"/>
                    <a:gd name="T32" fmla="*/ 157 w 326"/>
                    <a:gd name="T33" fmla="*/ 306 h 326"/>
                    <a:gd name="T34" fmla="*/ 20 w 326"/>
                    <a:gd name="T35" fmla="*/ 168 h 326"/>
                    <a:gd name="T36" fmla="*/ 17 w 326"/>
                    <a:gd name="T37" fmla="*/ 163 h 326"/>
                    <a:gd name="T38" fmla="*/ 20 w 326"/>
                    <a:gd name="T39" fmla="*/ 157 h 326"/>
                    <a:gd name="T40" fmla="*/ 157 w 326"/>
                    <a:gd name="T41" fmla="*/ 19 h 326"/>
                    <a:gd name="T42" fmla="*/ 163 w 326"/>
                    <a:gd name="T43" fmla="*/ 17 h 326"/>
                    <a:gd name="T44" fmla="*/ 168 w 326"/>
                    <a:gd name="T45" fmla="*/ 19 h 326"/>
                    <a:gd name="T46" fmla="*/ 306 w 326"/>
                    <a:gd name="T47" fmla="*/ 157 h 326"/>
                    <a:gd name="T48" fmla="*/ 309 w 326"/>
                    <a:gd name="T49" fmla="*/ 163 h 326"/>
                    <a:gd name="T50" fmla="*/ 306 w 326"/>
                    <a:gd name="T51" fmla="*/ 168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26" h="326">
                      <a:moveTo>
                        <a:pt x="323" y="157"/>
                      </a:moveTo>
                      <a:cubicBezTo>
                        <a:pt x="169" y="2"/>
                        <a:pt x="169" y="2"/>
                        <a:pt x="169" y="2"/>
                      </a:cubicBezTo>
                      <a:cubicBezTo>
                        <a:pt x="167" y="0"/>
                        <a:pt x="164" y="0"/>
                        <a:pt x="163" y="0"/>
                      </a:cubicBezTo>
                      <a:cubicBezTo>
                        <a:pt x="162" y="0"/>
                        <a:pt x="159" y="0"/>
                        <a:pt x="157" y="2"/>
                      </a:cubicBezTo>
                      <a:cubicBezTo>
                        <a:pt x="3" y="157"/>
                        <a:pt x="3" y="157"/>
                        <a:pt x="3" y="157"/>
                      </a:cubicBezTo>
                      <a:cubicBezTo>
                        <a:pt x="1" y="158"/>
                        <a:pt x="0" y="160"/>
                        <a:pt x="0" y="163"/>
                      </a:cubicBezTo>
                      <a:cubicBezTo>
                        <a:pt x="0" y="165"/>
                        <a:pt x="1" y="167"/>
                        <a:pt x="3" y="169"/>
                      </a:cubicBezTo>
                      <a:cubicBezTo>
                        <a:pt x="157" y="323"/>
                        <a:pt x="157" y="323"/>
                        <a:pt x="157" y="323"/>
                      </a:cubicBezTo>
                      <a:cubicBezTo>
                        <a:pt x="159" y="325"/>
                        <a:pt x="162" y="326"/>
                        <a:pt x="163" y="326"/>
                      </a:cubicBezTo>
                      <a:cubicBezTo>
                        <a:pt x="164" y="326"/>
                        <a:pt x="167" y="325"/>
                        <a:pt x="169" y="323"/>
                      </a:cubicBezTo>
                      <a:cubicBezTo>
                        <a:pt x="323" y="169"/>
                        <a:pt x="323" y="169"/>
                        <a:pt x="323" y="169"/>
                      </a:cubicBezTo>
                      <a:cubicBezTo>
                        <a:pt x="325" y="167"/>
                        <a:pt x="326" y="164"/>
                        <a:pt x="326" y="163"/>
                      </a:cubicBezTo>
                      <a:cubicBezTo>
                        <a:pt x="326" y="161"/>
                        <a:pt x="325" y="159"/>
                        <a:pt x="323" y="157"/>
                      </a:cubicBezTo>
                      <a:close/>
                      <a:moveTo>
                        <a:pt x="306" y="168"/>
                      </a:moveTo>
                      <a:cubicBezTo>
                        <a:pt x="168" y="306"/>
                        <a:pt x="168" y="306"/>
                        <a:pt x="168" y="306"/>
                      </a:cubicBezTo>
                      <a:cubicBezTo>
                        <a:pt x="167" y="308"/>
                        <a:pt x="164" y="308"/>
                        <a:pt x="163" y="308"/>
                      </a:cubicBezTo>
                      <a:cubicBezTo>
                        <a:pt x="162" y="308"/>
                        <a:pt x="159" y="308"/>
                        <a:pt x="157" y="306"/>
                      </a:cubicBezTo>
                      <a:cubicBezTo>
                        <a:pt x="20" y="168"/>
                        <a:pt x="20" y="168"/>
                        <a:pt x="20" y="168"/>
                      </a:cubicBezTo>
                      <a:cubicBezTo>
                        <a:pt x="18" y="167"/>
                        <a:pt x="17" y="165"/>
                        <a:pt x="17" y="163"/>
                      </a:cubicBezTo>
                      <a:cubicBezTo>
                        <a:pt x="17" y="161"/>
                        <a:pt x="18" y="159"/>
                        <a:pt x="20" y="157"/>
                      </a:cubicBezTo>
                      <a:cubicBezTo>
                        <a:pt x="157" y="19"/>
                        <a:pt x="157" y="19"/>
                        <a:pt x="157" y="19"/>
                      </a:cubicBezTo>
                      <a:cubicBezTo>
                        <a:pt x="159" y="17"/>
                        <a:pt x="162" y="17"/>
                        <a:pt x="163" y="17"/>
                      </a:cubicBezTo>
                      <a:cubicBezTo>
                        <a:pt x="164" y="17"/>
                        <a:pt x="167" y="17"/>
                        <a:pt x="168" y="19"/>
                      </a:cubicBezTo>
                      <a:cubicBezTo>
                        <a:pt x="306" y="157"/>
                        <a:pt x="306" y="157"/>
                        <a:pt x="306" y="157"/>
                      </a:cubicBezTo>
                      <a:cubicBezTo>
                        <a:pt x="308" y="159"/>
                        <a:pt x="309" y="161"/>
                        <a:pt x="309" y="163"/>
                      </a:cubicBezTo>
                      <a:cubicBezTo>
                        <a:pt x="309" y="164"/>
                        <a:pt x="308" y="166"/>
                        <a:pt x="306" y="168"/>
                      </a:cubicBezTo>
                      <a:close/>
                    </a:path>
                  </a:pathLst>
                </a:custGeom>
                <a:solidFill>
                  <a:sysClr val="windowText" lastClr="000000">
                    <a:lumMod val="85000"/>
                    <a:lumOff val="15000"/>
                  </a:sysClr>
                </a:solidFill>
                <a:ln>
                  <a:noFill/>
                </a:ln>
              </p:spPr>
              <p:txBody>
                <a:bodyPr vert="horz" wrap="square" lIns="91440" tIns="45720" rIns="91440" bIns="45720" numCol="1" anchor="t" anchorCtr="0" compatLnSpc="1">
                  <a:prstTxWarp prst="textNoShape">
                    <a:avLst/>
                  </a:prstTxWarp>
                </a:bodyPr>
                <a:lstStyle/>
                <a:p>
                  <a:pPr defTabSz="914377">
                    <a:defRPr/>
                  </a:pPr>
                  <a:endParaRPr lang="en-US" sz="4267" b="1" kern="0">
                    <a:solidFill>
                      <a:srgbClr val="0070C0"/>
                    </a:solidFill>
                    <a:latin typeface="Times New Roman" panose="02020603050405020304" pitchFamily="18" charset="0"/>
                    <a:cs typeface="Times New Roman" panose="02020603050405020304" pitchFamily="18" charset="0"/>
                    <a:sym typeface="Arial"/>
                  </a:endParaRPr>
                </a:p>
              </p:txBody>
            </p:sp>
          </p:grpSp>
        </p:grpSp>
        <p:sp>
          <p:nvSpPr>
            <p:cNvPr id="66" name="TextBox 65"/>
            <p:cNvSpPr txBox="1"/>
            <p:nvPr/>
          </p:nvSpPr>
          <p:spPr>
            <a:xfrm>
              <a:off x="6371735" y="4358049"/>
              <a:ext cx="1189156" cy="823887"/>
            </a:xfrm>
            <a:prstGeom prst="rect">
              <a:avLst/>
            </a:prstGeom>
            <a:noFill/>
          </p:spPr>
          <p:txBody>
            <a:bodyPr wrap="square" rtlCol="0" anchor="ctr">
              <a:spAutoFit/>
            </a:bodyPr>
            <a:lstStyle/>
            <a:p>
              <a:pPr algn="ctr" defTabSz="1218956"/>
              <a:r>
                <a:rPr lang="en-US" sz="4267" b="1" kern="0" dirty="0">
                  <a:solidFill>
                    <a:srgbClr val="0070C0"/>
                  </a:solidFill>
                  <a:latin typeface="Times New Roman" panose="02020603050405020304" pitchFamily="18" charset="0"/>
                  <a:cs typeface="Times New Roman" panose="02020603050405020304" pitchFamily="18" charset="0"/>
                  <a:sym typeface="Arial"/>
                </a:rPr>
                <a:t>1</a:t>
              </a:r>
              <a:endParaRPr lang="en-US" sz="4267" b="1" dirty="0">
                <a:solidFill>
                  <a:srgbClr val="0070C0"/>
                </a:solidFill>
                <a:latin typeface="Times New Roman" panose="02020603050405020304" pitchFamily="18" charset="0"/>
                <a:cs typeface="Times New Roman" panose="02020603050405020304" pitchFamily="18" charset="0"/>
                <a:sym typeface="Arial"/>
              </a:endParaRPr>
            </a:p>
          </p:txBody>
        </p:sp>
      </p:grpSp>
      <p:grpSp>
        <p:nvGrpSpPr>
          <p:cNvPr id="82" name="Group 81"/>
          <p:cNvGrpSpPr/>
          <p:nvPr/>
        </p:nvGrpSpPr>
        <p:grpSpPr>
          <a:xfrm>
            <a:off x="4988442" y="2389505"/>
            <a:ext cx="1361612" cy="1952297"/>
            <a:chOff x="6285507" y="4056652"/>
            <a:chExt cx="1361612" cy="1952296"/>
          </a:xfrm>
        </p:grpSpPr>
        <p:grpSp>
          <p:nvGrpSpPr>
            <p:cNvPr id="83" name="Group 82"/>
            <p:cNvGrpSpPr/>
            <p:nvPr/>
          </p:nvGrpSpPr>
          <p:grpSpPr>
            <a:xfrm>
              <a:off x="6285507" y="4056652"/>
              <a:ext cx="1361612" cy="1952296"/>
              <a:chOff x="5808789" y="2272281"/>
              <a:chExt cx="1993536" cy="2858355"/>
            </a:xfrm>
          </p:grpSpPr>
          <p:sp>
            <p:nvSpPr>
              <p:cNvPr id="85" name="Rectangle 84"/>
              <p:cNvSpPr/>
              <p:nvPr/>
            </p:nvSpPr>
            <p:spPr>
              <a:xfrm>
                <a:off x="6718887" y="4188899"/>
                <a:ext cx="191914" cy="941737"/>
              </a:xfrm>
              <a:prstGeom prst="rect">
                <a:avLst/>
              </a:prstGeom>
              <a:gradFill>
                <a:gsLst>
                  <a:gs pos="0">
                    <a:sysClr val="windowText" lastClr="000000">
                      <a:lumMod val="75000"/>
                      <a:lumOff val="25000"/>
                      <a:shade val="30000"/>
                      <a:satMod val="115000"/>
                    </a:sysClr>
                  </a:gs>
                  <a:gs pos="50000">
                    <a:sysClr val="window" lastClr="FFFFFF"/>
                  </a:gs>
                  <a:gs pos="100000">
                    <a:sysClr val="windowText" lastClr="000000">
                      <a:lumMod val="75000"/>
                      <a:lumOff val="25000"/>
                      <a:shade val="100000"/>
                      <a:satMod val="115000"/>
                    </a:sysClr>
                  </a:gs>
                </a:gsLst>
                <a:lin ang="0" scaled="0"/>
              </a:gradFill>
              <a:ln w="25400" cap="flat" cmpd="sng" algn="ctr">
                <a:noFill/>
                <a:prstDash val="solid"/>
              </a:ln>
              <a:effectLst/>
            </p:spPr>
            <p:txBody>
              <a:bodyPr rtlCol="0" anchor="ctr"/>
              <a:lstStyle/>
              <a:p>
                <a:pPr algn="ctr" defTabSz="914377">
                  <a:defRPr/>
                </a:pPr>
                <a:endParaRPr lang="en-US" sz="4267" b="1" kern="0">
                  <a:solidFill>
                    <a:srgbClr val="0070C0"/>
                  </a:solidFill>
                  <a:latin typeface="Times New Roman" panose="02020603050405020304" pitchFamily="18" charset="0"/>
                  <a:cs typeface="Times New Roman" panose="02020603050405020304" pitchFamily="18" charset="0"/>
                  <a:sym typeface="Arial"/>
                </a:endParaRPr>
              </a:p>
            </p:txBody>
          </p:sp>
          <p:grpSp>
            <p:nvGrpSpPr>
              <p:cNvPr id="86" name="Group 85"/>
              <p:cNvGrpSpPr/>
              <p:nvPr/>
            </p:nvGrpSpPr>
            <p:grpSpPr>
              <a:xfrm>
                <a:off x="5808789" y="2272281"/>
                <a:ext cx="1993536" cy="1989348"/>
                <a:chOff x="8140701" y="1890712"/>
                <a:chExt cx="1511300" cy="1508125"/>
              </a:xfrm>
            </p:grpSpPr>
            <p:sp>
              <p:nvSpPr>
                <p:cNvPr id="87" name="Freeform 25"/>
                <p:cNvSpPr>
                  <a:spLocks/>
                </p:cNvSpPr>
                <p:nvPr/>
              </p:nvSpPr>
              <p:spPr bwMode="auto">
                <a:xfrm>
                  <a:off x="8140701" y="1890712"/>
                  <a:ext cx="1511300" cy="1508125"/>
                </a:xfrm>
                <a:custGeom>
                  <a:avLst/>
                  <a:gdLst>
                    <a:gd name="T0" fmla="*/ 385 w 402"/>
                    <a:gd name="T1" fmla="*/ 171 h 401"/>
                    <a:gd name="T2" fmla="*/ 385 w 402"/>
                    <a:gd name="T3" fmla="*/ 231 h 401"/>
                    <a:gd name="T4" fmla="*/ 231 w 402"/>
                    <a:gd name="T5" fmla="*/ 385 h 401"/>
                    <a:gd name="T6" fmla="*/ 171 w 402"/>
                    <a:gd name="T7" fmla="*/ 385 h 401"/>
                    <a:gd name="T8" fmla="*/ 17 w 402"/>
                    <a:gd name="T9" fmla="*/ 231 h 401"/>
                    <a:gd name="T10" fmla="*/ 17 w 402"/>
                    <a:gd name="T11" fmla="*/ 171 h 401"/>
                    <a:gd name="T12" fmla="*/ 171 w 402"/>
                    <a:gd name="T13" fmla="*/ 17 h 401"/>
                    <a:gd name="T14" fmla="*/ 231 w 402"/>
                    <a:gd name="T15" fmla="*/ 17 h 401"/>
                    <a:gd name="T16" fmla="*/ 385 w 402"/>
                    <a:gd name="T17" fmla="*/ 171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2" h="401">
                      <a:moveTo>
                        <a:pt x="385" y="171"/>
                      </a:moveTo>
                      <a:cubicBezTo>
                        <a:pt x="402" y="187"/>
                        <a:pt x="402" y="214"/>
                        <a:pt x="385" y="231"/>
                      </a:cubicBezTo>
                      <a:cubicBezTo>
                        <a:pt x="231" y="385"/>
                        <a:pt x="231" y="385"/>
                        <a:pt x="231" y="385"/>
                      </a:cubicBezTo>
                      <a:cubicBezTo>
                        <a:pt x="214" y="401"/>
                        <a:pt x="187" y="401"/>
                        <a:pt x="171" y="385"/>
                      </a:cubicBezTo>
                      <a:cubicBezTo>
                        <a:pt x="17" y="231"/>
                        <a:pt x="17" y="231"/>
                        <a:pt x="17" y="231"/>
                      </a:cubicBezTo>
                      <a:cubicBezTo>
                        <a:pt x="0" y="214"/>
                        <a:pt x="0" y="187"/>
                        <a:pt x="17" y="171"/>
                      </a:cubicBezTo>
                      <a:cubicBezTo>
                        <a:pt x="171" y="17"/>
                        <a:pt x="171" y="17"/>
                        <a:pt x="171" y="17"/>
                      </a:cubicBezTo>
                      <a:cubicBezTo>
                        <a:pt x="187" y="0"/>
                        <a:pt x="214" y="0"/>
                        <a:pt x="231" y="17"/>
                      </a:cubicBezTo>
                      <a:lnTo>
                        <a:pt x="385" y="171"/>
                      </a:lnTo>
                      <a:close/>
                    </a:path>
                  </a:pathLst>
                </a:custGeom>
                <a:solidFill>
                  <a:srgbClr val="F1C96C">
                    <a:lumMod val="75000"/>
                  </a:srgbClr>
                </a:solidFill>
                <a:ln>
                  <a:noFill/>
                </a:ln>
              </p:spPr>
              <p:txBody>
                <a:bodyPr vert="horz" wrap="square" lIns="91440" tIns="45720" rIns="91440" bIns="45720" numCol="1" anchor="t" anchorCtr="0" compatLnSpc="1">
                  <a:prstTxWarp prst="textNoShape">
                    <a:avLst/>
                  </a:prstTxWarp>
                </a:bodyPr>
                <a:lstStyle/>
                <a:p>
                  <a:pPr defTabSz="914377">
                    <a:defRPr/>
                  </a:pPr>
                  <a:endParaRPr lang="en-US" sz="4267" b="1" kern="0">
                    <a:solidFill>
                      <a:srgbClr val="0070C0"/>
                    </a:solidFill>
                    <a:latin typeface="Times New Roman" panose="02020603050405020304" pitchFamily="18" charset="0"/>
                    <a:cs typeface="Times New Roman" panose="02020603050405020304" pitchFamily="18" charset="0"/>
                    <a:sym typeface="Arial"/>
                  </a:endParaRPr>
                </a:p>
              </p:txBody>
            </p:sp>
            <p:sp>
              <p:nvSpPr>
                <p:cNvPr id="88" name="Freeform 26"/>
                <p:cNvSpPr>
                  <a:spLocks noEditPoints="1"/>
                </p:cNvSpPr>
                <p:nvPr/>
              </p:nvSpPr>
              <p:spPr bwMode="auto">
                <a:xfrm>
                  <a:off x="8283576" y="2033588"/>
                  <a:ext cx="1225550" cy="1227138"/>
                </a:xfrm>
                <a:custGeom>
                  <a:avLst/>
                  <a:gdLst>
                    <a:gd name="T0" fmla="*/ 323 w 326"/>
                    <a:gd name="T1" fmla="*/ 157 h 326"/>
                    <a:gd name="T2" fmla="*/ 169 w 326"/>
                    <a:gd name="T3" fmla="*/ 2 h 326"/>
                    <a:gd name="T4" fmla="*/ 163 w 326"/>
                    <a:gd name="T5" fmla="*/ 0 h 326"/>
                    <a:gd name="T6" fmla="*/ 157 w 326"/>
                    <a:gd name="T7" fmla="*/ 2 h 326"/>
                    <a:gd name="T8" fmla="*/ 3 w 326"/>
                    <a:gd name="T9" fmla="*/ 157 h 326"/>
                    <a:gd name="T10" fmla="*/ 0 w 326"/>
                    <a:gd name="T11" fmla="*/ 163 h 326"/>
                    <a:gd name="T12" fmla="*/ 3 w 326"/>
                    <a:gd name="T13" fmla="*/ 169 h 326"/>
                    <a:gd name="T14" fmla="*/ 157 w 326"/>
                    <a:gd name="T15" fmla="*/ 323 h 326"/>
                    <a:gd name="T16" fmla="*/ 163 w 326"/>
                    <a:gd name="T17" fmla="*/ 326 h 326"/>
                    <a:gd name="T18" fmla="*/ 169 w 326"/>
                    <a:gd name="T19" fmla="*/ 323 h 326"/>
                    <a:gd name="T20" fmla="*/ 323 w 326"/>
                    <a:gd name="T21" fmla="*/ 169 h 326"/>
                    <a:gd name="T22" fmla="*/ 326 w 326"/>
                    <a:gd name="T23" fmla="*/ 163 h 326"/>
                    <a:gd name="T24" fmla="*/ 323 w 326"/>
                    <a:gd name="T25" fmla="*/ 157 h 326"/>
                    <a:gd name="T26" fmla="*/ 306 w 326"/>
                    <a:gd name="T27" fmla="*/ 168 h 326"/>
                    <a:gd name="T28" fmla="*/ 168 w 326"/>
                    <a:gd name="T29" fmla="*/ 306 h 326"/>
                    <a:gd name="T30" fmla="*/ 163 w 326"/>
                    <a:gd name="T31" fmla="*/ 308 h 326"/>
                    <a:gd name="T32" fmla="*/ 157 w 326"/>
                    <a:gd name="T33" fmla="*/ 306 h 326"/>
                    <a:gd name="T34" fmla="*/ 20 w 326"/>
                    <a:gd name="T35" fmla="*/ 168 h 326"/>
                    <a:gd name="T36" fmla="*/ 17 w 326"/>
                    <a:gd name="T37" fmla="*/ 163 h 326"/>
                    <a:gd name="T38" fmla="*/ 20 w 326"/>
                    <a:gd name="T39" fmla="*/ 157 h 326"/>
                    <a:gd name="T40" fmla="*/ 157 w 326"/>
                    <a:gd name="T41" fmla="*/ 19 h 326"/>
                    <a:gd name="T42" fmla="*/ 163 w 326"/>
                    <a:gd name="T43" fmla="*/ 17 h 326"/>
                    <a:gd name="T44" fmla="*/ 168 w 326"/>
                    <a:gd name="T45" fmla="*/ 19 h 326"/>
                    <a:gd name="T46" fmla="*/ 306 w 326"/>
                    <a:gd name="T47" fmla="*/ 157 h 326"/>
                    <a:gd name="T48" fmla="*/ 309 w 326"/>
                    <a:gd name="T49" fmla="*/ 163 h 326"/>
                    <a:gd name="T50" fmla="*/ 306 w 326"/>
                    <a:gd name="T51" fmla="*/ 168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26" h="326">
                      <a:moveTo>
                        <a:pt x="323" y="157"/>
                      </a:moveTo>
                      <a:cubicBezTo>
                        <a:pt x="169" y="2"/>
                        <a:pt x="169" y="2"/>
                        <a:pt x="169" y="2"/>
                      </a:cubicBezTo>
                      <a:cubicBezTo>
                        <a:pt x="167" y="0"/>
                        <a:pt x="164" y="0"/>
                        <a:pt x="163" y="0"/>
                      </a:cubicBezTo>
                      <a:cubicBezTo>
                        <a:pt x="162" y="0"/>
                        <a:pt x="159" y="0"/>
                        <a:pt x="157" y="2"/>
                      </a:cubicBezTo>
                      <a:cubicBezTo>
                        <a:pt x="3" y="157"/>
                        <a:pt x="3" y="157"/>
                        <a:pt x="3" y="157"/>
                      </a:cubicBezTo>
                      <a:cubicBezTo>
                        <a:pt x="1" y="158"/>
                        <a:pt x="0" y="160"/>
                        <a:pt x="0" y="163"/>
                      </a:cubicBezTo>
                      <a:cubicBezTo>
                        <a:pt x="0" y="165"/>
                        <a:pt x="1" y="167"/>
                        <a:pt x="3" y="169"/>
                      </a:cubicBezTo>
                      <a:cubicBezTo>
                        <a:pt x="157" y="323"/>
                        <a:pt x="157" y="323"/>
                        <a:pt x="157" y="323"/>
                      </a:cubicBezTo>
                      <a:cubicBezTo>
                        <a:pt x="159" y="325"/>
                        <a:pt x="162" y="326"/>
                        <a:pt x="163" y="326"/>
                      </a:cubicBezTo>
                      <a:cubicBezTo>
                        <a:pt x="164" y="326"/>
                        <a:pt x="167" y="325"/>
                        <a:pt x="169" y="323"/>
                      </a:cubicBezTo>
                      <a:cubicBezTo>
                        <a:pt x="323" y="169"/>
                        <a:pt x="323" y="169"/>
                        <a:pt x="323" y="169"/>
                      </a:cubicBezTo>
                      <a:cubicBezTo>
                        <a:pt x="325" y="167"/>
                        <a:pt x="326" y="164"/>
                        <a:pt x="326" y="163"/>
                      </a:cubicBezTo>
                      <a:cubicBezTo>
                        <a:pt x="326" y="161"/>
                        <a:pt x="325" y="159"/>
                        <a:pt x="323" y="157"/>
                      </a:cubicBezTo>
                      <a:close/>
                      <a:moveTo>
                        <a:pt x="306" y="168"/>
                      </a:moveTo>
                      <a:cubicBezTo>
                        <a:pt x="168" y="306"/>
                        <a:pt x="168" y="306"/>
                        <a:pt x="168" y="306"/>
                      </a:cubicBezTo>
                      <a:cubicBezTo>
                        <a:pt x="167" y="308"/>
                        <a:pt x="164" y="308"/>
                        <a:pt x="163" y="308"/>
                      </a:cubicBezTo>
                      <a:cubicBezTo>
                        <a:pt x="162" y="308"/>
                        <a:pt x="159" y="308"/>
                        <a:pt x="157" y="306"/>
                      </a:cubicBezTo>
                      <a:cubicBezTo>
                        <a:pt x="20" y="168"/>
                        <a:pt x="20" y="168"/>
                        <a:pt x="20" y="168"/>
                      </a:cubicBezTo>
                      <a:cubicBezTo>
                        <a:pt x="18" y="167"/>
                        <a:pt x="17" y="165"/>
                        <a:pt x="17" y="163"/>
                      </a:cubicBezTo>
                      <a:cubicBezTo>
                        <a:pt x="17" y="161"/>
                        <a:pt x="18" y="159"/>
                        <a:pt x="20" y="157"/>
                      </a:cubicBezTo>
                      <a:cubicBezTo>
                        <a:pt x="157" y="19"/>
                        <a:pt x="157" y="19"/>
                        <a:pt x="157" y="19"/>
                      </a:cubicBezTo>
                      <a:cubicBezTo>
                        <a:pt x="159" y="17"/>
                        <a:pt x="162" y="17"/>
                        <a:pt x="163" y="17"/>
                      </a:cubicBezTo>
                      <a:cubicBezTo>
                        <a:pt x="164" y="17"/>
                        <a:pt x="167" y="17"/>
                        <a:pt x="168" y="19"/>
                      </a:cubicBezTo>
                      <a:cubicBezTo>
                        <a:pt x="306" y="157"/>
                        <a:pt x="306" y="157"/>
                        <a:pt x="306" y="157"/>
                      </a:cubicBezTo>
                      <a:cubicBezTo>
                        <a:pt x="308" y="159"/>
                        <a:pt x="309" y="161"/>
                        <a:pt x="309" y="163"/>
                      </a:cubicBezTo>
                      <a:cubicBezTo>
                        <a:pt x="309" y="164"/>
                        <a:pt x="308" y="166"/>
                        <a:pt x="306" y="168"/>
                      </a:cubicBezTo>
                      <a:close/>
                    </a:path>
                  </a:pathLst>
                </a:custGeom>
                <a:solidFill>
                  <a:sysClr val="windowText" lastClr="000000">
                    <a:lumMod val="85000"/>
                    <a:lumOff val="15000"/>
                  </a:sysClr>
                </a:solidFill>
                <a:ln>
                  <a:noFill/>
                </a:ln>
              </p:spPr>
              <p:txBody>
                <a:bodyPr vert="horz" wrap="square" lIns="91440" tIns="45720" rIns="91440" bIns="45720" numCol="1" anchor="t" anchorCtr="0" compatLnSpc="1">
                  <a:prstTxWarp prst="textNoShape">
                    <a:avLst/>
                  </a:prstTxWarp>
                </a:bodyPr>
                <a:lstStyle/>
                <a:p>
                  <a:pPr defTabSz="914377">
                    <a:defRPr/>
                  </a:pPr>
                  <a:endParaRPr lang="en-US" sz="4267" b="1" kern="0">
                    <a:solidFill>
                      <a:srgbClr val="0070C0"/>
                    </a:solidFill>
                    <a:latin typeface="Times New Roman" panose="02020603050405020304" pitchFamily="18" charset="0"/>
                    <a:cs typeface="Times New Roman" panose="02020603050405020304" pitchFamily="18" charset="0"/>
                    <a:sym typeface="Arial"/>
                  </a:endParaRPr>
                </a:p>
              </p:txBody>
            </p:sp>
          </p:grpSp>
        </p:grpSp>
        <p:sp>
          <p:nvSpPr>
            <p:cNvPr id="84" name="TextBox 83"/>
            <p:cNvSpPr txBox="1"/>
            <p:nvPr/>
          </p:nvSpPr>
          <p:spPr>
            <a:xfrm>
              <a:off x="6389428" y="4298590"/>
              <a:ext cx="1189156" cy="748988"/>
            </a:xfrm>
            <a:prstGeom prst="rect">
              <a:avLst/>
            </a:prstGeom>
            <a:noFill/>
          </p:spPr>
          <p:txBody>
            <a:bodyPr wrap="square" rtlCol="0" anchor="ctr">
              <a:spAutoFit/>
            </a:bodyPr>
            <a:lstStyle/>
            <a:p>
              <a:pPr algn="ctr" defTabSz="1218956"/>
              <a:r>
                <a:rPr lang="en-US" sz="4267" b="1" kern="0" dirty="0">
                  <a:solidFill>
                    <a:srgbClr val="0070C0"/>
                  </a:solidFill>
                  <a:latin typeface="Times New Roman" panose="02020603050405020304" pitchFamily="18" charset="0"/>
                  <a:cs typeface="Times New Roman" panose="02020603050405020304" pitchFamily="18" charset="0"/>
                  <a:sym typeface="Arial"/>
                </a:rPr>
                <a:t>2</a:t>
              </a:r>
              <a:endParaRPr lang="en-US" sz="4267" b="1" dirty="0">
                <a:solidFill>
                  <a:srgbClr val="0070C0"/>
                </a:solidFill>
                <a:latin typeface="Times New Roman" panose="02020603050405020304" pitchFamily="18" charset="0"/>
                <a:cs typeface="Times New Roman" panose="02020603050405020304" pitchFamily="18" charset="0"/>
                <a:sym typeface="Arial"/>
              </a:endParaRPr>
            </a:p>
          </p:txBody>
        </p:sp>
      </p:grpSp>
      <p:grpSp>
        <p:nvGrpSpPr>
          <p:cNvPr id="89" name="Group 88"/>
          <p:cNvGrpSpPr/>
          <p:nvPr/>
        </p:nvGrpSpPr>
        <p:grpSpPr>
          <a:xfrm>
            <a:off x="1252199" y="2745232"/>
            <a:ext cx="1647551" cy="2362280"/>
            <a:chOff x="6285507" y="4056652"/>
            <a:chExt cx="1361612" cy="1952296"/>
          </a:xfrm>
        </p:grpSpPr>
        <p:grpSp>
          <p:nvGrpSpPr>
            <p:cNvPr id="90" name="Group 89"/>
            <p:cNvGrpSpPr/>
            <p:nvPr/>
          </p:nvGrpSpPr>
          <p:grpSpPr>
            <a:xfrm>
              <a:off x="6285507" y="4056652"/>
              <a:ext cx="1361612" cy="1952296"/>
              <a:chOff x="5808789" y="2272281"/>
              <a:chExt cx="1993536" cy="2858355"/>
            </a:xfrm>
          </p:grpSpPr>
          <p:sp>
            <p:nvSpPr>
              <p:cNvPr id="92" name="Rectangle 91"/>
              <p:cNvSpPr/>
              <p:nvPr/>
            </p:nvSpPr>
            <p:spPr>
              <a:xfrm>
                <a:off x="6718887" y="4188899"/>
                <a:ext cx="191914" cy="941737"/>
              </a:xfrm>
              <a:prstGeom prst="rect">
                <a:avLst/>
              </a:prstGeom>
              <a:gradFill>
                <a:gsLst>
                  <a:gs pos="0">
                    <a:sysClr val="windowText" lastClr="000000">
                      <a:lumMod val="75000"/>
                      <a:lumOff val="25000"/>
                      <a:shade val="30000"/>
                      <a:satMod val="115000"/>
                    </a:sysClr>
                  </a:gs>
                  <a:gs pos="50000">
                    <a:sysClr val="window" lastClr="FFFFFF"/>
                  </a:gs>
                  <a:gs pos="100000">
                    <a:sysClr val="windowText" lastClr="000000">
                      <a:lumMod val="75000"/>
                      <a:lumOff val="25000"/>
                      <a:shade val="100000"/>
                      <a:satMod val="115000"/>
                    </a:sysClr>
                  </a:gs>
                </a:gsLst>
                <a:lin ang="0" scaled="0"/>
              </a:gradFill>
              <a:ln w="25400" cap="flat" cmpd="sng" algn="ctr">
                <a:noFill/>
                <a:prstDash val="solid"/>
              </a:ln>
              <a:effectLst/>
            </p:spPr>
            <p:txBody>
              <a:bodyPr rtlCol="0" anchor="ctr"/>
              <a:lstStyle/>
              <a:p>
                <a:pPr algn="ctr" defTabSz="914377">
                  <a:defRPr/>
                </a:pPr>
                <a:endParaRPr lang="en-US" sz="4267" b="1" kern="0">
                  <a:solidFill>
                    <a:srgbClr val="0070C0"/>
                  </a:solidFill>
                  <a:latin typeface="Times New Roman" panose="02020603050405020304" pitchFamily="18" charset="0"/>
                  <a:cs typeface="Times New Roman" panose="02020603050405020304" pitchFamily="18" charset="0"/>
                  <a:sym typeface="Arial"/>
                </a:endParaRPr>
              </a:p>
            </p:txBody>
          </p:sp>
          <p:grpSp>
            <p:nvGrpSpPr>
              <p:cNvPr id="93" name="Group 92"/>
              <p:cNvGrpSpPr/>
              <p:nvPr/>
            </p:nvGrpSpPr>
            <p:grpSpPr>
              <a:xfrm>
                <a:off x="5808789" y="2272281"/>
                <a:ext cx="1993536" cy="1989348"/>
                <a:chOff x="8140701" y="1890712"/>
                <a:chExt cx="1511300" cy="1508125"/>
              </a:xfrm>
            </p:grpSpPr>
            <p:sp>
              <p:nvSpPr>
                <p:cNvPr id="94" name="Freeform 25"/>
                <p:cNvSpPr>
                  <a:spLocks/>
                </p:cNvSpPr>
                <p:nvPr/>
              </p:nvSpPr>
              <p:spPr bwMode="auto">
                <a:xfrm>
                  <a:off x="8140701" y="1890712"/>
                  <a:ext cx="1511300" cy="1508125"/>
                </a:xfrm>
                <a:custGeom>
                  <a:avLst/>
                  <a:gdLst>
                    <a:gd name="T0" fmla="*/ 385 w 402"/>
                    <a:gd name="T1" fmla="*/ 171 h 401"/>
                    <a:gd name="T2" fmla="*/ 385 w 402"/>
                    <a:gd name="T3" fmla="*/ 231 h 401"/>
                    <a:gd name="T4" fmla="*/ 231 w 402"/>
                    <a:gd name="T5" fmla="*/ 385 h 401"/>
                    <a:gd name="T6" fmla="*/ 171 w 402"/>
                    <a:gd name="T7" fmla="*/ 385 h 401"/>
                    <a:gd name="T8" fmla="*/ 17 w 402"/>
                    <a:gd name="T9" fmla="*/ 231 h 401"/>
                    <a:gd name="T10" fmla="*/ 17 w 402"/>
                    <a:gd name="T11" fmla="*/ 171 h 401"/>
                    <a:gd name="T12" fmla="*/ 171 w 402"/>
                    <a:gd name="T13" fmla="*/ 17 h 401"/>
                    <a:gd name="T14" fmla="*/ 231 w 402"/>
                    <a:gd name="T15" fmla="*/ 17 h 401"/>
                    <a:gd name="T16" fmla="*/ 385 w 402"/>
                    <a:gd name="T17" fmla="*/ 171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2" h="401">
                      <a:moveTo>
                        <a:pt x="385" y="171"/>
                      </a:moveTo>
                      <a:cubicBezTo>
                        <a:pt x="402" y="187"/>
                        <a:pt x="402" y="214"/>
                        <a:pt x="385" y="231"/>
                      </a:cubicBezTo>
                      <a:cubicBezTo>
                        <a:pt x="231" y="385"/>
                        <a:pt x="231" y="385"/>
                        <a:pt x="231" y="385"/>
                      </a:cubicBezTo>
                      <a:cubicBezTo>
                        <a:pt x="214" y="401"/>
                        <a:pt x="187" y="401"/>
                        <a:pt x="171" y="385"/>
                      </a:cubicBezTo>
                      <a:cubicBezTo>
                        <a:pt x="17" y="231"/>
                        <a:pt x="17" y="231"/>
                        <a:pt x="17" y="231"/>
                      </a:cubicBezTo>
                      <a:cubicBezTo>
                        <a:pt x="0" y="214"/>
                        <a:pt x="0" y="187"/>
                        <a:pt x="17" y="171"/>
                      </a:cubicBezTo>
                      <a:cubicBezTo>
                        <a:pt x="171" y="17"/>
                        <a:pt x="171" y="17"/>
                        <a:pt x="171" y="17"/>
                      </a:cubicBezTo>
                      <a:cubicBezTo>
                        <a:pt x="187" y="0"/>
                        <a:pt x="214" y="0"/>
                        <a:pt x="231" y="17"/>
                      </a:cubicBezTo>
                      <a:lnTo>
                        <a:pt x="385" y="171"/>
                      </a:lnTo>
                      <a:close/>
                    </a:path>
                  </a:pathLst>
                </a:custGeom>
                <a:solidFill>
                  <a:srgbClr val="F1C96C">
                    <a:lumMod val="75000"/>
                  </a:srgbClr>
                </a:solidFill>
                <a:ln>
                  <a:noFill/>
                </a:ln>
              </p:spPr>
              <p:txBody>
                <a:bodyPr vert="horz" wrap="square" lIns="91440" tIns="45720" rIns="91440" bIns="45720" numCol="1" anchor="t" anchorCtr="0" compatLnSpc="1">
                  <a:prstTxWarp prst="textNoShape">
                    <a:avLst/>
                  </a:prstTxWarp>
                </a:bodyPr>
                <a:lstStyle/>
                <a:p>
                  <a:pPr defTabSz="914377">
                    <a:defRPr/>
                  </a:pPr>
                  <a:endParaRPr lang="en-US" sz="4267" b="1" kern="0">
                    <a:solidFill>
                      <a:srgbClr val="0070C0"/>
                    </a:solidFill>
                    <a:latin typeface="Times New Roman" panose="02020603050405020304" pitchFamily="18" charset="0"/>
                    <a:cs typeface="Times New Roman" panose="02020603050405020304" pitchFamily="18" charset="0"/>
                    <a:sym typeface="Arial"/>
                  </a:endParaRPr>
                </a:p>
              </p:txBody>
            </p:sp>
            <p:sp>
              <p:nvSpPr>
                <p:cNvPr id="95" name="Freeform 26"/>
                <p:cNvSpPr>
                  <a:spLocks noEditPoints="1"/>
                </p:cNvSpPr>
                <p:nvPr/>
              </p:nvSpPr>
              <p:spPr bwMode="auto">
                <a:xfrm>
                  <a:off x="8283576" y="2033588"/>
                  <a:ext cx="1225550" cy="1227138"/>
                </a:xfrm>
                <a:custGeom>
                  <a:avLst/>
                  <a:gdLst>
                    <a:gd name="T0" fmla="*/ 323 w 326"/>
                    <a:gd name="T1" fmla="*/ 157 h 326"/>
                    <a:gd name="T2" fmla="*/ 169 w 326"/>
                    <a:gd name="T3" fmla="*/ 2 h 326"/>
                    <a:gd name="T4" fmla="*/ 163 w 326"/>
                    <a:gd name="T5" fmla="*/ 0 h 326"/>
                    <a:gd name="T6" fmla="*/ 157 w 326"/>
                    <a:gd name="T7" fmla="*/ 2 h 326"/>
                    <a:gd name="T8" fmla="*/ 3 w 326"/>
                    <a:gd name="T9" fmla="*/ 157 h 326"/>
                    <a:gd name="T10" fmla="*/ 0 w 326"/>
                    <a:gd name="T11" fmla="*/ 163 h 326"/>
                    <a:gd name="T12" fmla="*/ 3 w 326"/>
                    <a:gd name="T13" fmla="*/ 169 h 326"/>
                    <a:gd name="T14" fmla="*/ 157 w 326"/>
                    <a:gd name="T15" fmla="*/ 323 h 326"/>
                    <a:gd name="T16" fmla="*/ 163 w 326"/>
                    <a:gd name="T17" fmla="*/ 326 h 326"/>
                    <a:gd name="T18" fmla="*/ 169 w 326"/>
                    <a:gd name="T19" fmla="*/ 323 h 326"/>
                    <a:gd name="T20" fmla="*/ 323 w 326"/>
                    <a:gd name="T21" fmla="*/ 169 h 326"/>
                    <a:gd name="T22" fmla="*/ 326 w 326"/>
                    <a:gd name="T23" fmla="*/ 163 h 326"/>
                    <a:gd name="T24" fmla="*/ 323 w 326"/>
                    <a:gd name="T25" fmla="*/ 157 h 326"/>
                    <a:gd name="T26" fmla="*/ 306 w 326"/>
                    <a:gd name="T27" fmla="*/ 168 h 326"/>
                    <a:gd name="T28" fmla="*/ 168 w 326"/>
                    <a:gd name="T29" fmla="*/ 306 h 326"/>
                    <a:gd name="T30" fmla="*/ 163 w 326"/>
                    <a:gd name="T31" fmla="*/ 308 h 326"/>
                    <a:gd name="T32" fmla="*/ 157 w 326"/>
                    <a:gd name="T33" fmla="*/ 306 h 326"/>
                    <a:gd name="T34" fmla="*/ 20 w 326"/>
                    <a:gd name="T35" fmla="*/ 168 h 326"/>
                    <a:gd name="T36" fmla="*/ 17 w 326"/>
                    <a:gd name="T37" fmla="*/ 163 h 326"/>
                    <a:gd name="T38" fmla="*/ 20 w 326"/>
                    <a:gd name="T39" fmla="*/ 157 h 326"/>
                    <a:gd name="T40" fmla="*/ 157 w 326"/>
                    <a:gd name="T41" fmla="*/ 19 h 326"/>
                    <a:gd name="T42" fmla="*/ 163 w 326"/>
                    <a:gd name="T43" fmla="*/ 17 h 326"/>
                    <a:gd name="T44" fmla="*/ 168 w 326"/>
                    <a:gd name="T45" fmla="*/ 19 h 326"/>
                    <a:gd name="T46" fmla="*/ 306 w 326"/>
                    <a:gd name="T47" fmla="*/ 157 h 326"/>
                    <a:gd name="T48" fmla="*/ 309 w 326"/>
                    <a:gd name="T49" fmla="*/ 163 h 326"/>
                    <a:gd name="T50" fmla="*/ 306 w 326"/>
                    <a:gd name="T51" fmla="*/ 168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26" h="326">
                      <a:moveTo>
                        <a:pt x="323" y="157"/>
                      </a:moveTo>
                      <a:cubicBezTo>
                        <a:pt x="169" y="2"/>
                        <a:pt x="169" y="2"/>
                        <a:pt x="169" y="2"/>
                      </a:cubicBezTo>
                      <a:cubicBezTo>
                        <a:pt x="167" y="0"/>
                        <a:pt x="164" y="0"/>
                        <a:pt x="163" y="0"/>
                      </a:cubicBezTo>
                      <a:cubicBezTo>
                        <a:pt x="162" y="0"/>
                        <a:pt x="159" y="0"/>
                        <a:pt x="157" y="2"/>
                      </a:cubicBezTo>
                      <a:cubicBezTo>
                        <a:pt x="3" y="157"/>
                        <a:pt x="3" y="157"/>
                        <a:pt x="3" y="157"/>
                      </a:cubicBezTo>
                      <a:cubicBezTo>
                        <a:pt x="1" y="158"/>
                        <a:pt x="0" y="160"/>
                        <a:pt x="0" y="163"/>
                      </a:cubicBezTo>
                      <a:cubicBezTo>
                        <a:pt x="0" y="165"/>
                        <a:pt x="1" y="167"/>
                        <a:pt x="3" y="169"/>
                      </a:cubicBezTo>
                      <a:cubicBezTo>
                        <a:pt x="157" y="323"/>
                        <a:pt x="157" y="323"/>
                        <a:pt x="157" y="323"/>
                      </a:cubicBezTo>
                      <a:cubicBezTo>
                        <a:pt x="159" y="325"/>
                        <a:pt x="162" y="326"/>
                        <a:pt x="163" y="326"/>
                      </a:cubicBezTo>
                      <a:cubicBezTo>
                        <a:pt x="164" y="326"/>
                        <a:pt x="167" y="325"/>
                        <a:pt x="169" y="323"/>
                      </a:cubicBezTo>
                      <a:cubicBezTo>
                        <a:pt x="323" y="169"/>
                        <a:pt x="323" y="169"/>
                        <a:pt x="323" y="169"/>
                      </a:cubicBezTo>
                      <a:cubicBezTo>
                        <a:pt x="325" y="167"/>
                        <a:pt x="326" y="164"/>
                        <a:pt x="326" y="163"/>
                      </a:cubicBezTo>
                      <a:cubicBezTo>
                        <a:pt x="326" y="161"/>
                        <a:pt x="325" y="159"/>
                        <a:pt x="323" y="157"/>
                      </a:cubicBezTo>
                      <a:close/>
                      <a:moveTo>
                        <a:pt x="306" y="168"/>
                      </a:moveTo>
                      <a:cubicBezTo>
                        <a:pt x="168" y="306"/>
                        <a:pt x="168" y="306"/>
                        <a:pt x="168" y="306"/>
                      </a:cubicBezTo>
                      <a:cubicBezTo>
                        <a:pt x="167" y="308"/>
                        <a:pt x="164" y="308"/>
                        <a:pt x="163" y="308"/>
                      </a:cubicBezTo>
                      <a:cubicBezTo>
                        <a:pt x="162" y="308"/>
                        <a:pt x="159" y="308"/>
                        <a:pt x="157" y="306"/>
                      </a:cubicBezTo>
                      <a:cubicBezTo>
                        <a:pt x="20" y="168"/>
                        <a:pt x="20" y="168"/>
                        <a:pt x="20" y="168"/>
                      </a:cubicBezTo>
                      <a:cubicBezTo>
                        <a:pt x="18" y="167"/>
                        <a:pt x="17" y="165"/>
                        <a:pt x="17" y="163"/>
                      </a:cubicBezTo>
                      <a:cubicBezTo>
                        <a:pt x="17" y="161"/>
                        <a:pt x="18" y="159"/>
                        <a:pt x="20" y="157"/>
                      </a:cubicBezTo>
                      <a:cubicBezTo>
                        <a:pt x="157" y="19"/>
                        <a:pt x="157" y="19"/>
                        <a:pt x="157" y="19"/>
                      </a:cubicBezTo>
                      <a:cubicBezTo>
                        <a:pt x="159" y="17"/>
                        <a:pt x="162" y="17"/>
                        <a:pt x="163" y="17"/>
                      </a:cubicBezTo>
                      <a:cubicBezTo>
                        <a:pt x="164" y="17"/>
                        <a:pt x="167" y="17"/>
                        <a:pt x="168" y="19"/>
                      </a:cubicBezTo>
                      <a:cubicBezTo>
                        <a:pt x="306" y="157"/>
                        <a:pt x="306" y="157"/>
                        <a:pt x="306" y="157"/>
                      </a:cubicBezTo>
                      <a:cubicBezTo>
                        <a:pt x="308" y="159"/>
                        <a:pt x="309" y="161"/>
                        <a:pt x="309" y="163"/>
                      </a:cubicBezTo>
                      <a:cubicBezTo>
                        <a:pt x="309" y="164"/>
                        <a:pt x="308" y="166"/>
                        <a:pt x="306" y="168"/>
                      </a:cubicBezTo>
                      <a:close/>
                    </a:path>
                  </a:pathLst>
                </a:custGeom>
                <a:solidFill>
                  <a:sysClr val="windowText" lastClr="000000">
                    <a:lumMod val="85000"/>
                    <a:lumOff val="15000"/>
                  </a:sysClr>
                </a:solidFill>
                <a:ln>
                  <a:noFill/>
                </a:ln>
              </p:spPr>
              <p:txBody>
                <a:bodyPr vert="horz" wrap="square" lIns="91440" tIns="45720" rIns="91440" bIns="45720" numCol="1" anchor="t" anchorCtr="0" compatLnSpc="1">
                  <a:prstTxWarp prst="textNoShape">
                    <a:avLst/>
                  </a:prstTxWarp>
                </a:bodyPr>
                <a:lstStyle/>
                <a:p>
                  <a:pPr defTabSz="914377">
                    <a:defRPr/>
                  </a:pPr>
                  <a:endParaRPr lang="en-US" sz="4267" b="1" kern="0">
                    <a:solidFill>
                      <a:srgbClr val="0070C0"/>
                    </a:solidFill>
                    <a:latin typeface="Times New Roman" panose="02020603050405020304" pitchFamily="18" charset="0"/>
                    <a:cs typeface="Times New Roman" panose="02020603050405020304" pitchFamily="18" charset="0"/>
                    <a:sym typeface="Arial"/>
                  </a:endParaRPr>
                </a:p>
              </p:txBody>
            </p:sp>
          </p:grpSp>
        </p:grpSp>
        <p:sp>
          <p:nvSpPr>
            <p:cNvPr id="91" name="TextBox 90"/>
            <p:cNvSpPr txBox="1"/>
            <p:nvPr/>
          </p:nvSpPr>
          <p:spPr>
            <a:xfrm>
              <a:off x="6372813" y="4356850"/>
              <a:ext cx="1189156" cy="618998"/>
            </a:xfrm>
            <a:prstGeom prst="rect">
              <a:avLst/>
            </a:prstGeom>
            <a:noFill/>
          </p:spPr>
          <p:txBody>
            <a:bodyPr wrap="square" rtlCol="0" anchor="ctr">
              <a:spAutoFit/>
            </a:bodyPr>
            <a:lstStyle/>
            <a:p>
              <a:pPr algn="ctr" defTabSz="1218956"/>
              <a:r>
                <a:rPr lang="en-US" sz="4267" b="1" kern="0" dirty="0">
                  <a:solidFill>
                    <a:srgbClr val="0070C0"/>
                  </a:solidFill>
                  <a:latin typeface="Times New Roman" panose="02020603050405020304" pitchFamily="18" charset="0"/>
                  <a:cs typeface="Times New Roman" panose="02020603050405020304" pitchFamily="18" charset="0"/>
                  <a:sym typeface="Arial"/>
                </a:rPr>
                <a:t>3</a:t>
              </a:r>
              <a:endParaRPr lang="en-US" sz="4267" b="1" dirty="0">
                <a:solidFill>
                  <a:srgbClr val="0070C0"/>
                </a:solidFill>
                <a:latin typeface="Times New Roman" panose="02020603050405020304" pitchFamily="18" charset="0"/>
                <a:cs typeface="Times New Roman" panose="02020603050405020304" pitchFamily="18" charset="0"/>
                <a:sym typeface="Arial"/>
              </a:endParaRPr>
            </a:p>
          </p:txBody>
        </p:sp>
      </p:grpSp>
      <p:grpSp>
        <p:nvGrpSpPr>
          <p:cNvPr id="56" name="Group 55"/>
          <p:cNvGrpSpPr/>
          <p:nvPr/>
        </p:nvGrpSpPr>
        <p:grpSpPr>
          <a:xfrm>
            <a:off x="167275" y="4921848"/>
            <a:ext cx="4821168" cy="1496250"/>
            <a:chOff x="4056577" y="705994"/>
            <a:chExt cx="1646154" cy="2331437"/>
          </a:xfrm>
        </p:grpSpPr>
        <p:sp>
          <p:nvSpPr>
            <p:cNvPr id="57" name="TextBox 56"/>
            <p:cNvSpPr txBox="1"/>
            <p:nvPr/>
          </p:nvSpPr>
          <p:spPr>
            <a:xfrm>
              <a:off x="4056577" y="1550754"/>
              <a:ext cx="1646154" cy="1486677"/>
            </a:xfrm>
            <a:prstGeom prst="rect">
              <a:avLst/>
            </a:prstGeom>
            <a:noFill/>
          </p:spPr>
          <p:txBody>
            <a:bodyPr wrap="square" rtlCol="0">
              <a:spAutoFit/>
            </a:bodyPr>
            <a:lstStyle/>
            <a:p>
              <a:pPr algn="ctr" defTabSz="1218956"/>
              <a:r>
                <a:rPr lang="en-US" sz="2800" b="1" kern="0" dirty="0">
                  <a:solidFill>
                    <a:srgbClr val="FF0000"/>
                  </a:solidFill>
                  <a:latin typeface="Times New Roman" panose="02020603050405020304" pitchFamily="18" charset="0"/>
                  <a:cs typeface="Times New Roman" panose="02020603050405020304" pitchFamily="18" charset="0"/>
                  <a:sym typeface="Arial"/>
                </a:rPr>
                <a:t>Ý nghĩa </a:t>
              </a:r>
              <a:r>
                <a:rPr lang="en-US" sz="2800" b="1" kern="0" dirty="0" err="1">
                  <a:solidFill>
                    <a:srgbClr val="FF0000"/>
                  </a:solidFill>
                  <a:latin typeface="Times New Roman" panose="02020603050405020304" pitchFamily="18" charset="0"/>
                  <a:cs typeface="Times New Roman" panose="02020603050405020304" pitchFamily="18" charset="0"/>
                  <a:sym typeface="Arial"/>
                </a:rPr>
                <a:t>lịch</a:t>
              </a:r>
              <a:r>
                <a:rPr lang="en-US" sz="2800" b="1" kern="0" dirty="0">
                  <a:solidFill>
                    <a:srgbClr val="FF0000"/>
                  </a:solidFill>
                  <a:latin typeface="Times New Roman" panose="02020603050405020304" pitchFamily="18" charset="0"/>
                  <a:cs typeface="Times New Roman" panose="02020603050405020304" pitchFamily="18" charset="0"/>
                  <a:sym typeface="Arial"/>
                </a:rPr>
                <a:t> </a:t>
              </a:r>
              <a:r>
                <a:rPr lang="en-US" sz="2800" b="1" kern="0" dirty="0" err="1">
                  <a:solidFill>
                    <a:srgbClr val="FF0000"/>
                  </a:solidFill>
                  <a:latin typeface="Times New Roman" panose="02020603050405020304" pitchFamily="18" charset="0"/>
                  <a:cs typeface="Times New Roman" panose="02020603050405020304" pitchFamily="18" charset="0"/>
                  <a:sym typeface="Arial"/>
                </a:rPr>
                <a:t>sử</a:t>
              </a:r>
              <a:r>
                <a:rPr lang="en-US" sz="2800" b="1" kern="0" dirty="0">
                  <a:solidFill>
                    <a:srgbClr val="FF0000"/>
                  </a:solidFill>
                  <a:latin typeface="Times New Roman" panose="02020603050405020304" pitchFamily="18" charset="0"/>
                  <a:cs typeface="Times New Roman" panose="02020603050405020304" pitchFamily="18" charset="0"/>
                  <a:sym typeface="Arial"/>
                </a:rPr>
                <a:t> </a:t>
              </a:r>
              <a:r>
                <a:rPr lang="en-US" sz="2800" b="1" kern="0" dirty="0" err="1" smtClean="0">
                  <a:solidFill>
                    <a:srgbClr val="FF0000"/>
                  </a:solidFill>
                  <a:latin typeface="Times New Roman" panose="02020603050405020304" pitchFamily="18" charset="0"/>
                  <a:cs typeface="Times New Roman" panose="02020603050405020304" pitchFamily="18" charset="0"/>
                  <a:sym typeface="Arial"/>
                </a:rPr>
                <a:t>của</a:t>
              </a:r>
              <a:r>
                <a:rPr lang="en-US" sz="2800" b="1" kern="0" dirty="0" smtClean="0">
                  <a:solidFill>
                    <a:srgbClr val="FF0000"/>
                  </a:solidFill>
                  <a:latin typeface="Times New Roman" panose="02020603050405020304" pitchFamily="18" charset="0"/>
                  <a:cs typeface="Times New Roman" panose="02020603050405020304" pitchFamily="18" charset="0"/>
                  <a:sym typeface="Arial"/>
                </a:rPr>
                <a:t> </a:t>
              </a:r>
              <a:r>
                <a:rPr lang="en-US" sz="2800" b="1" kern="0" dirty="0" err="1">
                  <a:solidFill>
                    <a:srgbClr val="FF0000"/>
                  </a:solidFill>
                  <a:latin typeface="Times New Roman" panose="02020603050405020304" pitchFamily="18" charset="0"/>
                  <a:cs typeface="Times New Roman" panose="02020603050405020304" pitchFamily="18" charset="0"/>
                  <a:sym typeface="Arial"/>
                </a:rPr>
                <a:t>C</a:t>
              </a:r>
              <a:r>
                <a:rPr lang="en-US" sz="2800" b="1" kern="0" dirty="0" err="1" smtClean="0">
                  <a:solidFill>
                    <a:srgbClr val="FF0000"/>
                  </a:solidFill>
                  <a:latin typeface="Times New Roman" panose="02020603050405020304" pitchFamily="18" charset="0"/>
                  <a:cs typeface="Times New Roman" panose="02020603050405020304" pitchFamily="18" charset="0"/>
                  <a:sym typeface="Arial"/>
                </a:rPr>
                <a:t>ách</a:t>
              </a:r>
              <a:r>
                <a:rPr lang="en-US" sz="2800" b="1" kern="0" dirty="0" smtClean="0">
                  <a:solidFill>
                    <a:srgbClr val="FF0000"/>
                  </a:solidFill>
                  <a:latin typeface="Times New Roman" panose="02020603050405020304" pitchFamily="18" charset="0"/>
                  <a:cs typeface="Times New Roman" panose="02020603050405020304" pitchFamily="18" charset="0"/>
                  <a:sym typeface="Arial"/>
                </a:rPr>
                <a:t> </a:t>
              </a:r>
              <a:r>
                <a:rPr lang="en-US" sz="2800" b="1" kern="0" dirty="0" err="1">
                  <a:solidFill>
                    <a:srgbClr val="FF0000"/>
                  </a:solidFill>
                  <a:latin typeface="Times New Roman" panose="02020603050405020304" pitchFamily="18" charset="0"/>
                  <a:cs typeface="Times New Roman" panose="02020603050405020304" pitchFamily="18" charset="0"/>
                  <a:sym typeface="Arial"/>
                </a:rPr>
                <a:t>mạng</a:t>
              </a:r>
              <a:r>
                <a:rPr lang="en-US" sz="2800" b="1" kern="0" dirty="0">
                  <a:solidFill>
                    <a:srgbClr val="FF0000"/>
                  </a:solidFill>
                  <a:latin typeface="Times New Roman" panose="02020603050405020304" pitchFamily="18" charset="0"/>
                  <a:cs typeface="Times New Roman" panose="02020603050405020304" pitchFamily="18" charset="0"/>
                  <a:sym typeface="Arial"/>
                </a:rPr>
                <a:t> </a:t>
              </a:r>
              <a:r>
                <a:rPr lang="en-US" sz="2800" b="1" kern="0" dirty="0" err="1">
                  <a:solidFill>
                    <a:srgbClr val="FF0000"/>
                  </a:solidFill>
                  <a:latin typeface="Times New Roman" panose="02020603050405020304" pitchFamily="18" charset="0"/>
                  <a:cs typeface="Times New Roman" panose="02020603050405020304" pitchFamily="18" charset="0"/>
                  <a:sym typeface="Arial"/>
                </a:rPr>
                <a:t>tháng</a:t>
              </a:r>
              <a:r>
                <a:rPr lang="en-US" sz="2800" b="1" kern="0" dirty="0">
                  <a:solidFill>
                    <a:srgbClr val="FF0000"/>
                  </a:solidFill>
                  <a:latin typeface="Times New Roman" panose="02020603050405020304" pitchFamily="18" charset="0"/>
                  <a:cs typeface="Times New Roman" panose="02020603050405020304" pitchFamily="18" charset="0"/>
                  <a:sym typeface="Arial"/>
                </a:rPr>
                <a:t> </a:t>
              </a:r>
              <a:r>
                <a:rPr lang="en-US" sz="2800" b="1" kern="0" dirty="0" err="1">
                  <a:solidFill>
                    <a:srgbClr val="FF0000"/>
                  </a:solidFill>
                  <a:latin typeface="Times New Roman" panose="02020603050405020304" pitchFamily="18" charset="0"/>
                  <a:cs typeface="Times New Roman" panose="02020603050405020304" pitchFamily="18" charset="0"/>
                  <a:sym typeface="Arial"/>
                </a:rPr>
                <a:t>Mười</a:t>
              </a:r>
              <a:r>
                <a:rPr lang="en-US" sz="2800" b="1" kern="0" dirty="0">
                  <a:solidFill>
                    <a:srgbClr val="FF0000"/>
                  </a:solidFill>
                  <a:latin typeface="Times New Roman" panose="02020603050405020304" pitchFamily="18" charset="0"/>
                  <a:cs typeface="Times New Roman" panose="02020603050405020304" pitchFamily="18" charset="0"/>
                  <a:sym typeface="Arial"/>
                </a:rPr>
                <a:t> </a:t>
              </a:r>
              <a:r>
                <a:rPr lang="en-US" sz="2800" b="1" kern="0" dirty="0" err="1" smtClean="0">
                  <a:solidFill>
                    <a:srgbClr val="FF0000"/>
                  </a:solidFill>
                  <a:latin typeface="Times New Roman" panose="02020603050405020304" pitchFamily="18" charset="0"/>
                  <a:cs typeface="Times New Roman" panose="02020603050405020304" pitchFamily="18" charset="0"/>
                  <a:sym typeface="Arial"/>
                </a:rPr>
                <a:t>Nga</a:t>
              </a:r>
              <a:r>
                <a:rPr lang="en-US" sz="2800" b="1" kern="0" dirty="0" smtClean="0">
                  <a:solidFill>
                    <a:srgbClr val="FF0000"/>
                  </a:solidFill>
                  <a:latin typeface="Times New Roman" panose="02020603050405020304" pitchFamily="18" charset="0"/>
                  <a:cs typeface="Times New Roman" panose="02020603050405020304" pitchFamily="18" charset="0"/>
                  <a:sym typeface="Arial"/>
                </a:rPr>
                <a:t>?.</a:t>
              </a:r>
              <a:endParaRPr lang="en-US" sz="2800" b="1" dirty="0">
                <a:solidFill>
                  <a:srgbClr val="FF0000"/>
                </a:solidFill>
                <a:latin typeface="Times New Roman" panose="02020603050405020304" pitchFamily="18" charset="0"/>
                <a:cs typeface="Times New Roman" panose="02020603050405020304" pitchFamily="18" charset="0"/>
                <a:sym typeface="Arial"/>
              </a:endParaRPr>
            </a:p>
          </p:txBody>
        </p:sp>
        <p:sp>
          <p:nvSpPr>
            <p:cNvPr id="58" name="TextBox 57"/>
            <p:cNvSpPr txBox="1"/>
            <p:nvPr/>
          </p:nvSpPr>
          <p:spPr>
            <a:xfrm>
              <a:off x="4350819" y="705994"/>
              <a:ext cx="634336" cy="911189"/>
            </a:xfrm>
            <a:prstGeom prst="rect">
              <a:avLst/>
            </a:prstGeom>
            <a:noFill/>
          </p:spPr>
          <p:txBody>
            <a:bodyPr wrap="square" rtlCol="0">
              <a:spAutoFit/>
            </a:bodyPr>
            <a:lstStyle/>
            <a:p>
              <a:pPr algn="ctr" defTabSz="1218956"/>
              <a:r>
                <a:rPr lang="en-US" sz="3200" b="1" dirty="0" err="1">
                  <a:solidFill>
                    <a:prstClr val="black">
                      <a:lumMod val="75000"/>
                      <a:lumOff val="25000"/>
                    </a:prstClr>
                  </a:solidFill>
                  <a:latin typeface="Times New Roman" panose="02020603050405020304" pitchFamily="18" charset="0"/>
                  <a:cs typeface="Times New Roman" panose="02020603050405020304" pitchFamily="18" charset="0"/>
                  <a:sym typeface="Arial"/>
                </a:rPr>
                <a:t>Nhóm</a:t>
              </a:r>
              <a:r>
                <a:rPr lang="en-US" sz="3200" b="1" dirty="0">
                  <a:solidFill>
                    <a:prstClr val="black">
                      <a:lumMod val="75000"/>
                      <a:lumOff val="25000"/>
                    </a:prstClr>
                  </a:solidFill>
                  <a:latin typeface="Times New Roman" panose="02020603050405020304" pitchFamily="18" charset="0"/>
                  <a:cs typeface="Times New Roman" panose="02020603050405020304" pitchFamily="18" charset="0"/>
                  <a:sym typeface="Arial"/>
                </a:rPr>
                <a:t> 3</a:t>
              </a:r>
            </a:p>
          </p:txBody>
        </p:sp>
      </p:grpSp>
      <p:grpSp>
        <p:nvGrpSpPr>
          <p:cNvPr id="59" name="Group 58"/>
          <p:cNvGrpSpPr/>
          <p:nvPr/>
        </p:nvGrpSpPr>
        <p:grpSpPr>
          <a:xfrm>
            <a:off x="6520998" y="2336515"/>
            <a:ext cx="5461942" cy="1953962"/>
            <a:chOff x="4203072" y="1505552"/>
            <a:chExt cx="1793457" cy="1953963"/>
          </a:xfrm>
        </p:grpSpPr>
        <p:sp>
          <p:nvSpPr>
            <p:cNvPr id="60" name="TextBox 59"/>
            <p:cNvSpPr txBox="1"/>
            <p:nvPr/>
          </p:nvSpPr>
          <p:spPr>
            <a:xfrm>
              <a:off x="4203072" y="2074519"/>
              <a:ext cx="1793457" cy="1384996"/>
            </a:xfrm>
            <a:prstGeom prst="rect">
              <a:avLst/>
            </a:prstGeom>
            <a:noFill/>
          </p:spPr>
          <p:txBody>
            <a:bodyPr wrap="square" rtlCol="0">
              <a:spAutoFit/>
            </a:bodyPr>
            <a:lstStyle/>
            <a:p>
              <a:pPr defTabSz="1218956"/>
              <a:r>
                <a:rPr lang="en-US" sz="2800" b="1" kern="0" dirty="0">
                  <a:solidFill>
                    <a:srgbClr val="C00000"/>
                  </a:solidFill>
                  <a:latin typeface="Times New Roman" panose="02020603050405020304" pitchFamily="18" charset="0"/>
                  <a:cs typeface="Times New Roman" panose="02020603050405020304" pitchFamily="18" charset="0"/>
                  <a:sym typeface="Arial"/>
                </a:rPr>
                <a:t>Nêu </a:t>
              </a:r>
              <a:r>
                <a:rPr lang="en-US" sz="2800" b="1" kern="0" dirty="0" err="1">
                  <a:solidFill>
                    <a:srgbClr val="C00000"/>
                  </a:solidFill>
                  <a:latin typeface="Times New Roman" panose="02020603050405020304" pitchFamily="18" charset="0"/>
                  <a:cs typeface="Times New Roman" panose="02020603050405020304" pitchFamily="18" charset="0"/>
                  <a:sym typeface="Arial"/>
                </a:rPr>
                <a:t>diễn</a:t>
              </a:r>
              <a:r>
                <a:rPr lang="en-US" sz="2800" b="1" kern="0" dirty="0">
                  <a:solidFill>
                    <a:srgbClr val="C00000"/>
                  </a:solidFill>
                  <a:latin typeface="Times New Roman" panose="02020603050405020304" pitchFamily="18" charset="0"/>
                  <a:cs typeface="Times New Roman" panose="02020603050405020304" pitchFamily="18" charset="0"/>
                  <a:sym typeface="Arial"/>
                </a:rPr>
                <a:t> </a:t>
              </a:r>
              <a:r>
                <a:rPr lang="en-US" sz="2800" b="1" kern="0" dirty="0" err="1">
                  <a:solidFill>
                    <a:srgbClr val="C00000"/>
                  </a:solidFill>
                  <a:latin typeface="Times New Roman" panose="02020603050405020304" pitchFamily="18" charset="0"/>
                  <a:cs typeface="Times New Roman" panose="02020603050405020304" pitchFamily="18" charset="0"/>
                  <a:sym typeface="Arial"/>
                </a:rPr>
                <a:t>biến</a:t>
              </a:r>
              <a:r>
                <a:rPr lang="en-US" sz="2800" b="1" kern="0" dirty="0">
                  <a:solidFill>
                    <a:srgbClr val="C00000"/>
                  </a:solidFill>
                  <a:latin typeface="Times New Roman" panose="02020603050405020304" pitchFamily="18" charset="0"/>
                  <a:cs typeface="Times New Roman" panose="02020603050405020304" pitchFamily="18" charset="0"/>
                  <a:sym typeface="Arial"/>
                </a:rPr>
                <a:t> </a:t>
              </a:r>
              <a:r>
                <a:rPr lang="en-US" sz="2800" b="1" kern="0" dirty="0" err="1">
                  <a:solidFill>
                    <a:srgbClr val="C00000"/>
                  </a:solidFill>
                  <a:latin typeface="Times New Roman" panose="02020603050405020304" pitchFamily="18" charset="0"/>
                  <a:cs typeface="Times New Roman" panose="02020603050405020304" pitchFamily="18" charset="0"/>
                  <a:sym typeface="Arial"/>
                </a:rPr>
                <a:t>chính</a:t>
              </a:r>
              <a:r>
                <a:rPr lang="en-US" sz="2800" b="1" kern="0" dirty="0">
                  <a:solidFill>
                    <a:srgbClr val="C00000"/>
                  </a:solidFill>
                  <a:latin typeface="Times New Roman" panose="02020603050405020304" pitchFamily="18" charset="0"/>
                  <a:cs typeface="Times New Roman" panose="02020603050405020304" pitchFamily="18" charset="0"/>
                  <a:sym typeface="Arial"/>
                </a:rPr>
                <a:t> </a:t>
              </a:r>
              <a:r>
                <a:rPr lang="en-US" sz="2800" b="1" kern="0" dirty="0" err="1">
                  <a:solidFill>
                    <a:srgbClr val="C00000"/>
                  </a:solidFill>
                  <a:latin typeface="Times New Roman" panose="02020603050405020304" pitchFamily="18" charset="0"/>
                  <a:cs typeface="Times New Roman" panose="02020603050405020304" pitchFamily="18" charset="0"/>
                  <a:sym typeface="Arial"/>
                </a:rPr>
                <a:t>của</a:t>
              </a:r>
              <a:r>
                <a:rPr lang="en-US" sz="2800" b="1" kern="0" dirty="0">
                  <a:solidFill>
                    <a:srgbClr val="C00000"/>
                  </a:solidFill>
                  <a:latin typeface="Times New Roman" panose="02020603050405020304" pitchFamily="18" charset="0"/>
                  <a:cs typeface="Times New Roman" panose="02020603050405020304" pitchFamily="18" charset="0"/>
                  <a:sym typeface="Arial"/>
                </a:rPr>
                <a:t> Cách </a:t>
              </a:r>
              <a:r>
                <a:rPr lang="en-US" sz="2800" b="1" kern="0" dirty="0" err="1">
                  <a:solidFill>
                    <a:srgbClr val="C00000"/>
                  </a:solidFill>
                  <a:latin typeface="Times New Roman" panose="02020603050405020304" pitchFamily="18" charset="0"/>
                  <a:cs typeface="Times New Roman" panose="02020603050405020304" pitchFamily="18" charset="0"/>
                  <a:sym typeface="Arial"/>
                </a:rPr>
                <a:t>mạng</a:t>
              </a:r>
              <a:r>
                <a:rPr lang="en-US" sz="2800" b="1" kern="0" dirty="0">
                  <a:solidFill>
                    <a:srgbClr val="C00000"/>
                  </a:solidFill>
                  <a:latin typeface="Times New Roman" panose="02020603050405020304" pitchFamily="18" charset="0"/>
                  <a:cs typeface="Times New Roman" panose="02020603050405020304" pitchFamily="18" charset="0"/>
                  <a:sym typeface="Arial"/>
                </a:rPr>
                <a:t> </a:t>
              </a:r>
              <a:r>
                <a:rPr lang="en-US" sz="2800" b="1" kern="0" dirty="0" err="1">
                  <a:solidFill>
                    <a:srgbClr val="C00000"/>
                  </a:solidFill>
                  <a:latin typeface="Times New Roman" panose="02020603050405020304" pitchFamily="18" charset="0"/>
                  <a:cs typeface="Times New Roman" panose="02020603050405020304" pitchFamily="18" charset="0"/>
                  <a:sym typeface="Arial"/>
                </a:rPr>
                <a:t>tháng</a:t>
              </a:r>
              <a:r>
                <a:rPr lang="en-US" sz="2800" b="1" kern="0" dirty="0">
                  <a:solidFill>
                    <a:srgbClr val="C00000"/>
                  </a:solidFill>
                  <a:latin typeface="Times New Roman" panose="02020603050405020304" pitchFamily="18" charset="0"/>
                  <a:cs typeface="Times New Roman" panose="02020603050405020304" pitchFamily="18" charset="0"/>
                  <a:sym typeface="Arial"/>
                </a:rPr>
                <a:t> </a:t>
              </a:r>
              <a:r>
                <a:rPr lang="en-US" sz="2800" b="1" kern="0" dirty="0" err="1">
                  <a:solidFill>
                    <a:srgbClr val="C00000"/>
                  </a:solidFill>
                  <a:latin typeface="Times New Roman" panose="02020603050405020304" pitchFamily="18" charset="0"/>
                  <a:cs typeface="Times New Roman" panose="02020603050405020304" pitchFamily="18" charset="0"/>
                  <a:sym typeface="Arial"/>
                </a:rPr>
                <a:t>Mười</a:t>
              </a:r>
              <a:r>
                <a:rPr lang="en-US" sz="2800" b="1" kern="0" dirty="0">
                  <a:solidFill>
                    <a:srgbClr val="C00000"/>
                  </a:solidFill>
                  <a:latin typeface="Times New Roman" panose="02020603050405020304" pitchFamily="18" charset="0"/>
                  <a:cs typeface="Times New Roman" panose="02020603050405020304" pitchFamily="18" charset="0"/>
                  <a:sym typeface="Arial"/>
                </a:rPr>
                <a:t> </a:t>
              </a:r>
              <a:r>
                <a:rPr lang="en-US" sz="2800" b="1" kern="0" dirty="0" err="1">
                  <a:solidFill>
                    <a:srgbClr val="C00000"/>
                  </a:solidFill>
                  <a:latin typeface="Times New Roman" panose="02020603050405020304" pitchFamily="18" charset="0"/>
                  <a:cs typeface="Times New Roman" panose="02020603050405020304" pitchFamily="18" charset="0"/>
                  <a:sym typeface="Arial"/>
                </a:rPr>
                <a:t>Nga</a:t>
              </a:r>
              <a:r>
                <a:rPr lang="en-US" sz="2800" b="1" kern="0" dirty="0">
                  <a:solidFill>
                    <a:srgbClr val="C00000"/>
                  </a:solidFill>
                  <a:latin typeface="Times New Roman" panose="02020603050405020304" pitchFamily="18" charset="0"/>
                  <a:cs typeface="Times New Roman" panose="02020603050405020304" pitchFamily="18" charset="0"/>
                  <a:sym typeface="Arial"/>
                </a:rPr>
                <a:t> năm 1917?.</a:t>
              </a:r>
              <a:endParaRPr lang="en-US" sz="2800" b="1" dirty="0">
                <a:solidFill>
                  <a:srgbClr val="C00000"/>
                </a:solidFill>
                <a:latin typeface="Times New Roman" panose="02020603050405020304" pitchFamily="18" charset="0"/>
                <a:cs typeface="Times New Roman" panose="02020603050405020304" pitchFamily="18" charset="0"/>
                <a:sym typeface="Arial"/>
              </a:endParaRPr>
            </a:p>
          </p:txBody>
        </p:sp>
        <p:sp>
          <p:nvSpPr>
            <p:cNvPr id="61" name="TextBox 60"/>
            <p:cNvSpPr txBox="1"/>
            <p:nvPr/>
          </p:nvSpPr>
          <p:spPr>
            <a:xfrm>
              <a:off x="4595420" y="1505552"/>
              <a:ext cx="783239" cy="584775"/>
            </a:xfrm>
            <a:prstGeom prst="rect">
              <a:avLst/>
            </a:prstGeom>
            <a:noFill/>
          </p:spPr>
          <p:txBody>
            <a:bodyPr wrap="square" rtlCol="0">
              <a:spAutoFit/>
            </a:bodyPr>
            <a:lstStyle/>
            <a:p>
              <a:pPr defTabSz="1218956"/>
              <a:r>
                <a:rPr lang="en-US" sz="3200" b="1" dirty="0" err="1">
                  <a:solidFill>
                    <a:prstClr val="black">
                      <a:lumMod val="75000"/>
                      <a:lumOff val="25000"/>
                    </a:prstClr>
                  </a:solidFill>
                  <a:latin typeface="Times New Roman" panose="02020603050405020304" pitchFamily="18" charset="0"/>
                  <a:cs typeface="Times New Roman" panose="02020603050405020304" pitchFamily="18" charset="0"/>
                  <a:sym typeface="Arial"/>
                </a:rPr>
                <a:t>Nhóm</a:t>
              </a:r>
              <a:r>
                <a:rPr lang="en-US" sz="3200" b="1" dirty="0">
                  <a:solidFill>
                    <a:prstClr val="black">
                      <a:lumMod val="75000"/>
                      <a:lumOff val="25000"/>
                    </a:prstClr>
                  </a:solidFill>
                  <a:latin typeface="Times New Roman" panose="02020603050405020304" pitchFamily="18" charset="0"/>
                  <a:cs typeface="Times New Roman" panose="02020603050405020304" pitchFamily="18" charset="0"/>
                  <a:sym typeface="Arial"/>
                </a:rPr>
                <a:t> 2</a:t>
              </a:r>
            </a:p>
          </p:txBody>
        </p:sp>
      </p:grpSp>
      <p:grpSp>
        <p:nvGrpSpPr>
          <p:cNvPr id="62" name="Group 61"/>
          <p:cNvGrpSpPr/>
          <p:nvPr/>
        </p:nvGrpSpPr>
        <p:grpSpPr>
          <a:xfrm>
            <a:off x="9126146" y="5125541"/>
            <a:ext cx="3287437" cy="1098518"/>
            <a:chOff x="4189822" y="1544919"/>
            <a:chExt cx="1722603" cy="1098516"/>
          </a:xfrm>
        </p:grpSpPr>
        <p:sp>
          <p:nvSpPr>
            <p:cNvPr id="63" name="TextBox 62"/>
            <p:cNvSpPr txBox="1"/>
            <p:nvPr/>
          </p:nvSpPr>
          <p:spPr>
            <a:xfrm>
              <a:off x="4415478" y="2058661"/>
              <a:ext cx="1271292" cy="584774"/>
            </a:xfrm>
            <a:prstGeom prst="rect">
              <a:avLst/>
            </a:prstGeom>
            <a:noFill/>
          </p:spPr>
          <p:txBody>
            <a:bodyPr wrap="square" rtlCol="0">
              <a:spAutoFit/>
            </a:bodyPr>
            <a:lstStyle/>
            <a:p>
              <a:pPr algn="ctr" defTabSz="1218956"/>
              <a:endParaRPr lang="en-US" sz="3200" b="1" dirty="0">
                <a:solidFill>
                  <a:srgbClr val="0070C0"/>
                </a:solidFill>
                <a:latin typeface="Times New Roman" panose="02020603050405020304" pitchFamily="18" charset="0"/>
                <a:cs typeface="Times New Roman" panose="02020603050405020304" pitchFamily="18" charset="0"/>
                <a:sym typeface="Arial"/>
              </a:endParaRPr>
            </a:p>
          </p:txBody>
        </p:sp>
        <p:sp>
          <p:nvSpPr>
            <p:cNvPr id="67" name="TextBox 66"/>
            <p:cNvSpPr txBox="1"/>
            <p:nvPr/>
          </p:nvSpPr>
          <p:spPr>
            <a:xfrm>
              <a:off x="4189822" y="1544919"/>
              <a:ext cx="1722603" cy="584774"/>
            </a:xfrm>
            <a:prstGeom prst="rect">
              <a:avLst/>
            </a:prstGeom>
            <a:noFill/>
          </p:spPr>
          <p:txBody>
            <a:bodyPr wrap="square" rtlCol="0">
              <a:spAutoFit/>
            </a:bodyPr>
            <a:lstStyle/>
            <a:p>
              <a:pPr algn="ctr" defTabSz="1218956"/>
              <a:endParaRPr lang="en-US" sz="3200" b="1" dirty="0">
                <a:solidFill>
                  <a:prstClr val="black">
                    <a:lumMod val="75000"/>
                    <a:lumOff val="25000"/>
                  </a:prstClr>
                </a:solidFill>
                <a:latin typeface="Times New Roman" panose="02020603050405020304" pitchFamily="18" charset="0"/>
                <a:cs typeface="Times New Roman" panose="02020603050405020304" pitchFamily="18" charset="0"/>
                <a:sym typeface="Arial"/>
              </a:endParaRPr>
            </a:p>
          </p:txBody>
        </p:sp>
      </p:grpSp>
      <p:grpSp>
        <p:nvGrpSpPr>
          <p:cNvPr id="68" name="Group 67"/>
          <p:cNvGrpSpPr/>
          <p:nvPr/>
        </p:nvGrpSpPr>
        <p:grpSpPr>
          <a:xfrm>
            <a:off x="3761841" y="401996"/>
            <a:ext cx="5284554" cy="1765663"/>
            <a:chOff x="4035345" y="1599780"/>
            <a:chExt cx="1708668" cy="1765662"/>
          </a:xfrm>
        </p:grpSpPr>
        <p:sp>
          <p:nvSpPr>
            <p:cNvPr id="69" name="TextBox 68"/>
            <p:cNvSpPr txBox="1"/>
            <p:nvPr/>
          </p:nvSpPr>
          <p:spPr>
            <a:xfrm>
              <a:off x="4035345" y="2165113"/>
              <a:ext cx="1708668" cy="1200329"/>
            </a:xfrm>
            <a:prstGeom prst="rect">
              <a:avLst/>
            </a:prstGeom>
            <a:noFill/>
          </p:spPr>
          <p:txBody>
            <a:bodyPr wrap="square" rtlCol="0">
              <a:spAutoFit/>
            </a:bodyPr>
            <a:lstStyle/>
            <a:p>
              <a:pPr algn="ctr" defTabSz="1218956"/>
              <a:r>
                <a:rPr lang="en-US" sz="2400" b="1" dirty="0">
                  <a:solidFill>
                    <a:srgbClr val="0070C0"/>
                  </a:solidFill>
                  <a:latin typeface="Times New Roman" panose="02020603050405020304" pitchFamily="18" charset="0"/>
                  <a:cs typeface="Times New Roman" panose="02020603050405020304" pitchFamily="18" charset="0"/>
                  <a:sym typeface="Arial"/>
                </a:rPr>
                <a:t>Nguyên nhân </a:t>
              </a:r>
              <a:r>
                <a:rPr lang="en-US" sz="2400" b="1" dirty="0" err="1">
                  <a:solidFill>
                    <a:srgbClr val="0070C0"/>
                  </a:solidFill>
                  <a:latin typeface="Times New Roman" panose="02020603050405020304" pitchFamily="18" charset="0"/>
                  <a:cs typeface="Times New Roman" panose="02020603050405020304" pitchFamily="18" charset="0"/>
                  <a:sym typeface="Arial"/>
                </a:rPr>
                <a:t>dẫn</a:t>
              </a:r>
              <a:r>
                <a:rPr lang="en-US" sz="2400" b="1" dirty="0">
                  <a:solidFill>
                    <a:srgbClr val="0070C0"/>
                  </a:solidFill>
                  <a:latin typeface="Times New Roman" panose="02020603050405020304" pitchFamily="18" charset="0"/>
                  <a:cs typeface="Times New Roman" panose="02020603050405020304" pitchFamily="18" charset="0"/>
                  <a:sym typeface="Arial"/>
                </a:rPr>
                <a:t> </a:t>
              </a:r>
              <a:r>
                <a:rPr lang="en-US" sz="2400" b="1" dirty="0" err="1">
                  <a:solidFill>
                    <a:srgbClr val="0070C0"/>
                  </a:solidFill>
                  <a:latin typeface="Times New Roman" panose="02020603050405020304" pitchFamily="18" charset="0"/>
                  <a:cs typeface="Times New Roman" panose="02020603050405020304" pitchFamily="18" charset="0"/>
                  <a:sym typeface="Arial"/>
                </a:rPr>
                <a:t>tới</a:t>
              </a:r>
              <a:r>
                <a:rPr lang="en-US" sz="2400" b="1" dirty="0">
                  <a:solidFill>
                    <a:srgbClr val="0070C0"/>
                  </a:solidFill>
                  <a:latin typeface="Times New Roman" panose="02020603050405020304" pitchFamily="18" charset="0"/>
                  <a:cs typeface="Times New Roman" panose="02020603050405020304" pitchFamily="18" charset="0"/>
                  <a:sym typeface="Arial"/>
                </a:rPr>
                <a:t> bùng nổ Cách </a:t>
              </a:r>
              <a:r>
                <a:rPr lang="en-US" sz="2400" b="1" dirty="0" err="1">
                  <a:solidFill>
                    <a:srgbClr val="0070C0"/>
                  </a:solidFill>
                  <a:latin typeface="Times New Roman" panose="02020603050405020304" pitchFamily="18" charset="0"/>
                  <a:cs typeface="Times New Roman" panose="02020603050405020304" pitchFamily="18" charset="0"/>
                  <a:sym typeface="Arial"/>
                </a:rPr>
                <a:t>mạng</a:t>
              </a:r>
              <a:r>
                <a:rPr lang="en-US" sz="2400" b="1" dirty="0">
                  <a:solidFill>
                    <a:srgbClr val="0070C0"/>
                  </a:solidFill>
                  <a:latin typeface="Times New Roman" panose="02020603050405020304" pitchFamily="18" charset="0"/>
                  <a:cs typeface="Times New Roman" panose="02020603050405020304" pitchFamily="18" charset="0"/>
                  <a:sym typeface="Arial"/>
                </a:rPr>
                <a:t> </a:t>
              </a:r>
              <a:r>
                <a:rPr lang="en-US" sz="2400" b="1" dirty="0" err="1">
                  <a:solidFill>
                    <a:srgbClr val="0070C0"/>
                  </a:solidFill>
                  <a:latin typeface="Times New Roman" panose="02020603050405020304" pitchFamily="18" charset="0"/>
                  <a:cs typeface="Times New Roman" panose="02020603050405020304" pitchFamily="18" charset="0"/>
                  <a:sym typeface="Arial"/>
                </a:rPr>
                <a:t>tháng</a:t>
              </a:r>
              <a:r>
                <a:rPr lang="en-US" sz="2400" b="1" dirty="0">
                  <a:solidFill>
                    <a:srgbClr val="0070C0"/>
                  </a:solidFill>
                  <a:latin typeface="Times New Roman" panose="02020603050405020304" pitchFamily="18" charset="0"/>
                  <a:cs typeface="Times New Roman" panose="02020603050405020304" pitchFamily="18" charset="0"/>
                  <a:sym typeface="Arial"/>
                </a:rPr>
                <a:t> </a:t>
              </a:r>
              <a:r>
                <a:rPr lang="en-US" sz="2400" b="1" dirty="0" err="1">
                  <a:solidFill>
                    <a:srgbClr val="0070C0"/>
                  </a:solidFill>
                  <a:latin typeface="Times New Roman" panose="02020603050405020304" pitchFamily="18" charset="0"/>
                  <a:cs typeface="Times New Roman" panose="02020603050405020304" pitchFamily="18" charset="0"/>
                  <a:sym typeface="Arial"/>
                </a:rPr>
                <a:t>Mười</a:t>
              </a:r>
              <a:r>
                <a:rPr lang="en-US" sz="2400" b="1" dirty="0">
                  <a:solidFill>
                    <a:srgbClr val="0070C0"/>
                  </a:solidFill>
                  <a:latin typeface="Times New Roman" panose="02020603050405020304" pitchFamily="18" charset="0"/>
                  <a:cs typeface="Times New Roman" panose="02020603050405020304" pitchFamily="18" charset="0"/>
                  <a:sym typeface="Arial"/>
                </a:rPr>
                <a:t> </a:t>
              </a:r>
              <a:r>
                <a:rPr lang="en-US" sz="2400" b="1" dirty="0" err="1">
                  <a:solidFill>
                    <a:srgbClr val="0070C0"/>
                  </a:solidFill>
                  <a:latin typeface="Times New Roman" panose="02020603050405020304" pitchFamily="18" charset="0"/>
                  <a:cs typeface="Times New Roman" panose="02020603050405020304" pitchFamily="18" charset="0"/>
                  <a:sym typeface="Arial"/>
                </a:rPr>
                <a:t>Nga</a:t>
              </a:r>
              <a:r>
                <a:rPr lang="en-US" sz="2400" b="1" dirty="0">
                  <a:solidFill>
                    <a:srgbClr val="0070C0"/>
                  </a:solidFill>
                  <a:latin typeface="Times New Roman" panose="02020603050405020304" pitchFamily="18" charset="0"/>
                  <a:cs typeface="Times New Roman" panose="02020603050405020304" pitchFamily="18" charset="0"/>
                  <a:sym typeface="Arial"/>
                </a:rPr>
                <a:t> năm 1917?.</a:t>
              </a:r>
            </a:p>
          </p:txBody>
        </p:sp>
        <p:sp>
          <p:nvSpPr>
            <p:cNvPr id="73" name="TextBox 72"/>
            <p:cNvSpPr txBox="1"/>
            <p:nvPr/>
          </p:nvSpPr>
          <p:spPr>
            <a:xfrm>
              <a:off x="4484092" y="1599780"/>
              <a:ext cx="825208" cy="584775"/>
            </a:xfrm>
            <a:prstGeom prst="rect">
              <a:avLst/>
            </a:prstGeom>
            <a:noFill/>
          </p:spPr>
          <p:txBody>
            <a:bodyPr wrap="square" rtlCol="0">
              <a:spAutoFit/>
            </a:bodyPr>
            <a:lstStyle/>
            <a:p>
              <a:pPr defTabSz="1218956"/>
              <a:r>
                <a:rPr lang="en-US" sz="3200" b="1" dirty="0" err="1">
                  <a:solidFill>
                    <a:prstClr val="black">
                      <a:lumMod val="75000"/>
                      <a:lumOff val="25000"/>
                    </a:prstClr>
                  </a:solidFill>
                  <a:latin typeface="Times New Roman" panose="02020603050405020304" pitchFamily="18" charset="0"/>
                  <a:cs typeface="Times New Roman" panose="02020603050405020304" pitchFamily="18" charset="0"/>
                  <a:sym typeface="Arial"/>
                </a:rPr>
                <a:t>Nhóm</a:t>
              </a:r>
              <a:r>
                <a:rPr lang="en-US" sz="3200" b="1" dirty="0">
                  <a:solidFill>
                    <a:prstClr val="black">
                      <a:lumMod val="75000"/>
                      <a:lumOff val="25000"/>
                    </a:prstClr>
                  </a:solidFill>
                  <a:latin typeface="Times New Roman" panose="02020603050405020304" pitchFamily="18" charset="0"/>
                  <a:cs typeface="Times New Roman" panose="02020603050405020304" pitchFamily="18" charset="0"/>
                  <a:sym typeface="Arial"/>
                </a:rPr>
                <a:t> 1</a:t>
              </a:r>
            </a:p>
          </p:txBody>
        </p:sp>
      </p:grpSp>
    </p:spTree>
    <p:extLst>
      <p:ext uri="{BB962C8B-B14F-4D97-AF65-F5344CB8AC3E}">
        <p14:creationId xmlns:p14="http://schemas.microsoft.com/office/powerpoint/2010/main" val="428167955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up)">
                                      <p:cBhvr>
                                        <p:cTn id="7" dur="2000"/>
                                        <p:tgtEl>
                                          <p:spTgt spid="3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64"/>
                                        </p:tgtEl>
                                        <p:attrNameLst>
                                          <p:attrName>style.visibility</p:attrName>
                                        </p:attrNameLst>
                                      </p:cBhvr>
                                      <p:to>
                                        <p:strVal val="visible"/>
                                      </p:to>
                                    </p:set>
                                    <p:animEffect transition="in" filter="fade">
                                      <p:cBhvr>
                                        <p:cTn id="15" dur="1000"/>
                                        <p:tgtEl>
                                          <p:spTgt spid="64"/>
                                        </p:tgtEl>
                                      </p:cBhvr>
                                    </p:animEffect>
                                    <p:anim calcmode="lin" valueType="num">
                                      <p:cBhvr>
                                        <p:cTn id="16" dur="1000" fill="hold"/>
                                        <p:tgtEl>
                                          <p:spTgt spid="64"/>
                                        </p:tgtEl>
                                        <p:attrNameLst>
                                          <p:attrName>ppt_x</p:attrName>
                                        </p:attrNameLst>
                                      </p:cBhvr>
                                      <p:tavLst>
                                        <p:tav tm="0">
                                          <p:val>
                                            <p:strVal val="#ppt_x"/>
                                          </p:val>
                                        </p:tav>
                                        <p:tav tm="100000">
                                          <p:val>
                                            <p:strVal val="#ppt_x"/>
                                          </p:val>
                                        </p:tav>
                                      </p:tavLst>
                                    </p:anim>
                                    <p:anim calcmode="lin" valueType="num">
                                      <p:cBhvr>
                                        <p:cTn id="17" dur="1000" fill="hold"/>
                                        <p:tgtEl>
                                          <p:spTgt spid="64"/>
                                        </p:tgtEl>
                                        <p:attrNameLst>
                                          <p:attrName>ppt_y</p:attrName>
                                        </p:attrNameLst>
                                      </p:cBhvr>
                                      <p:tavLst>
                                        <p:tav tm="0">
                                          <p:val>
                                            <p:strVal val="#ppt_y+.1"/>
                                          </p:val>
                                        </p:tav>
                                        <p:tav tm="100000">
                                          <p:val>
                                            <p:strVal val="#ppt_y"/>
                                          </p:val>
                                        </p:tav>
                                      </p:tavLst>
                                    </p:anim>
                                  </p:childTnLst>
                                </p:cTn>
                              </p:par>
                            </p:childTnLst>
                          </p:cTn>
                        </p:par>
                        <p:par>
                          <p:cTn id="18" fill="hold">
                            <p:stCondLst>
                              <p:cond delay="1000"/>
                            </p:stCondLst>
                            <p:childTnLst>
                              <p:par>
                                <p:cTn id="19" presetID="42" presetClass="entr" presetSubtype="0" fill="hold" nodeType="afterEffect">
                                  <p:stCondLst>
                                    <p:cond delay="0"/>
                                  </p:stCondLst>
                                  <p:childTnLst>
                                    <p:set>
                                      <p:cBhvr>
                                        <p:cTn id="20" dur="1" fill="hold">
                                          <p:stCondLst>
                                            <p:cond delay="0"/>
                                          </p:stCondLst>
                                        </p:cTn>
                                        <p:tgtEl>
                                          <p:spTgt spid="68"/>
                                        </p:tgtEl>
                                        <p:attrNameLst>
                                          <p:attrName>style.visibility</p:attrName>
                                        </p:attrNameLst>
                                      </p:cBhvr>
                                      <p:to>
                                        <p:strVal val="visible"/>
                                      </p:to>
                                    </p:set>
                                    <p:animEffect transition="in" filter="fade">
                                      <p:cBhvr>
                                        <p:cTn id="21" dur="1000"/>
                                        <p:tgtEl>
                                          <p:spTgt spid="68"/>
                                        </p:tgtEl>
                                      </p:cBhvr>
                                    </p:animEffect>
                                    <p:anim calcmode="lin" valueType="num">
                                      <p:cBhvr>
                                        <p:cTn id="22" dur="1000" fill="hold"/>
                                        <p:tgtEl>
                                          <p:spTgt spid="68"/>
                                        </p:tgtEl>
                                        <p:attrNameLst>
                                          <p:attrName>ppt_x</p:attrName>
                                        </p:attrNameLst>
                                      </p:cBhvr>
                                      <p:tavLst>
                                        <p:tav tm="0">
                                          <p:val>
                                            <p:strVal val="#ppt_x"/>
                                          </p:val>
                                        </p:tav>
                                        <p:tav tm="100000">
                                          <p:val>
                                            <p:strVal val="#ppt_x"/>
                                          </p:val>
                                        </p:tav>
                                      </p:tavLst>
                                    </p:anim>
                                    <p:anim calcmode="lin" valueType="num">
                                      <p:cBhvr>
                                        <p:cTn id="23" dur="1000" fill="hold"/>
                                        <p:tgtEl>
                                          <p:spTgt spid="6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82"/>
                                        </p:tgtEl>
                                        <p:attrNameLst>
                                          <p:attrName>style.visibility</p:attrName>
                                        </p:attrNameLst>
                                      </p:cBhvr>
                                      <p:to>
                                        <p:strVal val="visible"/>
                                      </p:to>
                                    </p:set>
                                    <p:animEffect transition="in" filter="fade">
                                      <p:cBhvr>
                                        <p:cTn id="28" dur="1000"/>
                                        <p:tgtEl>
                                          <p:spTgt spid="82"/>
                                        </p:tgtEl>
                                      </p:cBhvr>
                                    </p:animEffect>
                                    <p:anim calcmode="lin" valueType="num">
                                      <p:cBhvr>
                                        <p:cTn id="29" dur="1000" fill="hold"/>
                                        <p:tgtEl>
                                          <p:spTgt spid="82"/>
                                        </p:tgtEl>
                                        <p:attrNameLst>
                                          <p:attrName>ppt_x</p:attrName>
                                        </p:attrNameLst>
                                      </p:cBhvr>
                                      <p:tavLst>
                                        <p:tav tm="0">
                                          <p:val>
                                            <p:strVal val="#ppt_x"/>
                                          </p:val>
                                        </p:tav>
                                        <p:tav tm="100000">
                                          <p:val>
                                            <p:strVal val="#ppt_x"/>
                                          </p:val>
                                        </p:tav>
                                      </p:tavLst>
                                    </p:anim>
                                    <p:anim calcmode="lin" valueType="num">
                                      <p:cBhvr>
                                        <p:cTn id="30" dur="1000" fill="hold"/>
                                        <p:tgtEl>
                                          <p:spTgt spid="82"/>
                                        </p:tgtEl>
                                        <p:attrNameLst>
                                          <p:attrName>ppt_y</p:attrName>
                                        </p:attrNameLst>
                                      </p:cBhvr>
                                      <p:tavLst>
                                        <p:tav tm="0">
                                          <p:val>
                                            <p:strVal val="#ppt_y+.1"/>
                                          </p:val>
                                        </p:tav>
                                        <p:tav tm="100000">
                                          <p:val>
                                            <p:strVal val="#ppt_y"/>
                                          </p:val>
                                        </p:tav>
                                      </p:tavLst>
                                    </p:anim>
                                  </p:childTnLst>
                                </p:cTn>
                              </p:par>
                            </p:childTnLst>
                          </p:cTn>
                        </p:par>
                        <p:par>
                          <p:cTn id="31" fill="hold">
                            <p:stCondLst>
                              <p:cond delay="1000"/>
                            </p:stCondLst>
                            <p:childTnLst>
                              <p:par>
                                <p:cTn id="32" presetID="42" presetClass="entr" presetSubtype="0" fill="hold" nodeType="afterEffect">
                                  <p:stCondLst>
                                    <p:cond delay="0"/>
                                  </p:stCondLst>
                                  <p:childTnLst>
                                    <p:set>
                                      <p:cBhvr>
                                        <p:cTn id="33" dur="1" fill="hold">
                                          <p:stCondLst>
                                            <p:cond delay="0"/>
                                          </p:stCondLst>
                                        </p:cTn>
                                        <p:tgtEl>
                                          <p:spTgt spid="59"/>
                                        </p:tgtEl>
                                        <p:attrNameLst>
                                          <p:attrName>style.visibility</p:attrName>
                                        </p:attrNameLst>
                                      </p:cBhvr>
                                      <p:to>
                                        <p:strVal val="visible"/>
                                      </p:to>
                                    </p:set>
                                    <p:animEffect transition="in" filter="fade">
                                      <p:cBhvr>
                                        <p:cTn id="34" dur="1000"/>
                                        <p:tgtEl>
                                          <p:spTgt spid="59"/>
                                        </p:tgtEl>
                                      </p:cBhvr>
                                    </p:animEffect>
                                    <p:anim calcmode="lin" valueType="num">
                                      <p:cBhvr>
                                        <p:cTn id="35" dur="1000" fill="hold"/>
                                        <p:tgtEl>
                                          <p:spTgt spid="59"/>
                                        </p:tgtEl>
                                        <p:attrNameLst>
                                          <p:attrName>ppt_x</p:attrName>
                                        </p:attrNameLst>
                                      </p:cBhvr>
                                      <p:tavLst>
                                        <p:tav tm="0">
                                          <p:val>
                                            <p:strVal val="#ppt_x"/>
                                          </p:val>
                                        </p:tav>
                                        <p:tav tm="100000">
                                          <p:val>
                                            <p:strVal val="#ppt_x"/>
                                          </p:val>
                                        </p:tav>
                                      </p:tavLst>
                                    </p:anim>
                                    <p:anim calcmode="lin" valueType="num">
                                      <p:cBhvr>
                                        <p:cTn id="36" dur="1000" fill="hold"/>
                                        <p:tgtEl>
                                          <p:spTgt spid="59"/>
                                        </p:tgtEl>
                                        <p:attrNameLst>
                                          <p:attrName>ppt_y</p:attrName>
                                        </p:attrNameLst>
                                      </p:cBhvr>
                                      <p:tavLst>
                                        <p:tav tm="0">
                                          <p:val>
                                            <p:strVal val="#ppt_y+.1"/>
                                          </p:val>
                                        </p:tav>
                                        <p:tav tm="100000">
                                          <p:val>
                                            <p:strVal val="#ppt_y"/>
                                          </p:val>
                                        </p:tav>
                                      </p:tavLst>
                                    </p:anim>
                                  </p:childTnLst>
                                </p:cTn>
                              </p:par>
                            </p:childTnLst>
                          </p:cTn>
                        </p:par>
                        <p:par>
                          <p:cTn id="37" fill="hold">
                            <p:stCondLst>
                              <p:cond delay="2000"/>
                            </p:stCondLst>
                            <p:childTnLst>
                              <p:par>
                                <p:cTn id="38" presetID="42" presetClass="entr" presetSubtype="0" fill="hold" nodeType="afterEffect">
                                  <p:stCondLst>
                                    <p:cond delay="0"/>
                                  </p:stCondLst>
                                  <p:childTnLst>
                                    <p:set>
                                      <p:cBhvr>
                                        <p:cTn id="39" dur="1" fill="hold">
                                          <p:stCondLst>
                                            <p:cond delay="0"/>
                                          </p:stCondLst>
                                        </p:cTn>
                                        <p:tgtEl>
                                          <p:spTgt spid="62"/>
                                        </p:tgtEl>
                                        <p:attrNameLst>
                                          <p:attrName>style.visibility</p:attrName>
                                        </p:attrNameLst>
                                      </p:cBhvr>
                                      <p:to>
                                        <p:strVal val="visible"/>
                                      </p:to>
                                    </p:set>
                                    <p:animEffect transition="in" filter="fade">
                                      <p:cBhvr>
                                        <p:cTn id="40" dur="1000"/>
                                        <p:tgtEl>
                                          <p:spTgt spid="62"/>
                                        </p:tgtEl>
                                      </p:cBhvr>
                                    </p:animEffect>
                                    <p:anim calcmode="lin" valueType="num">
                                      <p:cBhvr>
                                        <p:cTn id="41" dur="1000" fill="hold"/>
                                        <p:tgtEl>
                                          <p:spTgt spid="62"/>
                                        </p:tgtEl>
                                        <p:attrNameLst>
                                          <p:attrName>ppt_x</p:attrName>
                                        </p:attrNameLst>
                                      </p:cBhvr>
                                      <p:tavLst>
                                        <p:tav tm="0">
                                          <p:val>
                                            <p:strVal val="#ppt_x"/>
                                          </p:val>
                                        </p:tav>
                                        <p:tav tm="100000">
                                          <p:val>
                                            <p:strVal val="#ppt_x"/>
                                          </p:val>
                                        </p:tav>
                                      </p:tavLst>
                                    </p:anim>
                                    <p:anim calcmode="lin" valueType="num">
                                      <p:cBhvr>
                                        <p:cTn id="42" dur="1000" fill="hold"/>
                                        <p:tgtEl>
                                          <p:spTgt spid="62"/>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89"/>
                                        </p:tgtEl>
                                        <p:attrNameLst>
                                          <p:attrName>style.visibility</p:attrName>
                                        </p:attrNameLst>
                                      </p:cBhvr>
                                      <p:to>
                                        <p:strVal val="visible"/>
                                      </p:to>
                                    </p:set>
                                    <p:animEffect transition="in" filter="fade">
                                      <p:cBhvr>
                                        <p:cTn id="47" dur="1000"/>
                                        <p:tgtEl>
                                          <p:spTgt spid="89"/>
                                        </p:tgtEl>
                                      </p:cBhvr>
                                    </p:animEffect>
                                    <p:anim calcmode="lin" valueType="num">
                                      <p:cBhvr>
                                        <p:cTn id="48" dur="1000" fill="hold"/>
                                        <p:tgtEl>
                                          <p:spTgt spid="89"/>
                                        </p:tgtEl>
                                        <p:attrNameLst>
                                          <p:attrName>ppt_x</p:attrName>
                                        </p:attrNameLst>
                                      </p:cBhvr>
                                      <p:tavLst>
                                        <p:tav tm="0">
                                          <p:val>
                                            <p:strVal val="#ppt_x"/>
                                          </p:val>
                                        </p:tav>
                                        <p:tav tm="100000">
                                          <p:val>
                                            <p:strVal val="#ppt_x"/>
                                          </p:val>
                                        </p:tav>
                                      </p:tavLst>
                                    </p:anim>
                                    <p:anim calcmode="lin" valueType="num">
                                      <p:cBhvr>
                                        <p:cTn id="49" dur="1000" fill="hold"/>
                                        <p:tgtEl>
                                          <p:spTgt spid="89"/>
                                        </p:tgtEl>
                                        <p:attrNameLst>
                                          <p:attrName>ppt_y</p:attrName>
                                        </p:attrNameLst>
                                      </p:cBhvr>
                                      <p:tavLst>
                                        <p:tav tm="0">
                                          <p:val>
                                            <p:strVal val="#ppt_y+.1"/>
                                          </p:val>
                                        </p:tav>
                                        <p:tav tm="100000">
                                          <p:val>
                                            <p:strVal val="#ppt_y"/>
                                          </p:val>
                                        </p:tav>
                                      </p:tavLst>
                                    </p:anim>
                                  </p:childTnLst>
                                </p:cTn>
                              </p:par>
                            </p:childTnLst>
                          </p:cTn>
                        </p:par>
                        <p:par>
                          <p:cTn id="50" fill="hold">
                            <p:stCondLst>
                              <p:cond delay="1000"/>
                            </p:stCondLst>
                            <p:childTnLst>
                              <p:par>
                                <p:cTn id="51" presetID="42" presetClass="entr" presetSubtype="0" fill="hold" nodeType="afterEffect">
                                  <p:stCondLst>
                                    <p:cond delay="0"/>
                                  </p:stCondLst>
                                  <p:childTnLst>
                                    <p:set>
                                      <p:cBhvr>
                                        <p:cTn id="52" dur="1" fill="hold">
                                          <p:stCondLst>
                                            <p:cond delay="0"/>
                                          </p:stCondLst>
                                        </p:cTn>
                                        <p:tgtEl>
                                          <p:spTgt spid="56"/>
                                        </p:tgtEl>
                                        <p:attrNameLst>
                                          <p:attrName>style.visibility</p:attrName>
                                        </p:attrNameLst>
                                      </p:cBhvr>
                                      <p:to>
                                        <p:strVal val="visible"/>
                                      </p:to>
                                    </p:set>
                                    <p:animEffect transition="in" filter="fade">
                                      <p:cBhvr>
                                        <p:cTn id="53" dur="1000"/>
                                        <p:tgtEl>
                                          <p:spTgt spid="56"/>
                                        </p:tgtEl>
                                      </p:cBhvr>
                                    </p:animEffect>
                                    <p:anim calcmode="lin" valueType="num">
                                      <p:cBhvr>
                                        <p:cTn id="54" dur="1000" fill="hold"/>
                                        <p:tgtEl>
                                          <p:spTgt spid="56"/>
                                        </p:tgtEl>
                                        <p:attrNameLst>
                                          <p:attrName>ppt_x</p:attrName>
                                        </p:attrNameLst>
                                      </p:cBhvr>
                                      <p:tavLst>
                                        <p:tav tm="0">
                                          <p:val>
                                            <p:strVal val="#ppt_x"/>
                                          </p:val>
                                        </p:tav>
                                        <p:tav tm="100000">
                                          <p:val>
                                            <p:strVal val="#ppt_x"/>
                                          </p:val>
                                        </p:tav>
                                      </p:tavLst>
                                    </p:anim>
                                    <p:anim calcmode="lin" valueType="num">
                                      <p:cBhvr>
                                        <p:cTn id="55"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E2B0F94-E26C-4073-B4BB-CF486C8FEC1D}"/>
              </a:ext>
            </a:extLst>
          </p:cNvPr>
          <p:cNvSpPr>
            <a:spLocks noGrp="1"/>
          </p:cNvSpPr>
          <p:nvPr>
            <p:ph type="title"/>
          </p:nvPr>
        </p:nvSpPr>
        <p:spPr/>
        <p:txBody>
          <a:bodyPr/>
          <a:lstStyle/>
          <a:p>
            <a:endParaRPr lang="vi-VN"/>
          </a:p>
        </p:txBody>
      </p:sp>
      <p:pic>
        <p:nvPicPr>
          <p:cNvPr id="4" name="news chroma globe">
            <a:hlinkClick r:id="" action="ppaction://media"/>
            <a:extLst>
              <a:ext uri="{FF2B5EF4-FFF2-40B4-BE49-F238E27FC236}">
                <a16:creationId xmlns:a16="http://schemas.microsoft.com/office/drawing/2014/main" id="{8EFE20D2-7922-4108-803F-11E63201C88A}"/>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p:spPr>
      </p:pic>
      <p:sp>
        <p:nvSpPr>
          <p:cNvPr id="5" name="Hộp Văn bản 4">
            <a:extLst>
              <a:ext uri="{FF2B5EF4-FFF2-40B4-BE49-F238E27FC236}">
                <a16:creationId xmlns:a16="http://schemas.microsoft.com/office/drawing/2014/main" id="{9D946EBA-BE1B-485E-A439-0B75B0C7424D}"/>
              </a:ext>
            </a:extLst>
          </p:cNvPr>
          <p:cNvSpPr txBox="1"/>
          <p:nvPr/>
        </p:nvSpPr>
        <p:spPr>
          <a:xfrm>
            <a:off x="7682544" y="401978"/>
            <a:ext cx="2528256" cy="1015663"/>
          </a:xfrm>
          <a:prstGeom prst="rect">
            <a:avLst/>
          </a:prstGeom>
          <a:noFill/>
        </p:spPr>
        <p:txBody>
          <a:bodyPr wrap="none" rtlCol="0">
            <a:spAutoFit/>
          </a:bodyPr>
          <a:lstStyle/>
          <a:p>
            <a:pPr defTabSz="1219170">
              <a:buClr>
                <a:srgbClr val="000000"/>
              </a:buClr>
            </a:pPr>
            <a:r>
              <a:rPr lang="vi-VN" sz="6000" b="1" kern="0" dirty="0">
                <a:ln w="76200">
                  <a:solidFill>
                    <a:srgbClr val="FFFFFF"/>
                  </a:solidFill>
                </a:ln>
                <a:solidFill>
                  <a:srgbClr val="FFFFFF"/>
                </a:solidFill>
                <a:latin typeface="Tahoma" panose="020B0604030504040204" pitchFamily="34" charset="0"/>
                <a:ea typeface="Tahoma" panose="020B0604030504040204" pitchFamily="34" charset="0"/>
                <a:cs typeface="Tahoma" panose="020B0604030504040204" pitchFamily="34" charset="0"/>
                <a:sym typeface="Arial"/>
              </a:rPr>
              <a:t>NEWS</a:t>
            </a:r>
          </a:p>
        </p:txBody>
      </p:sp>
      <p:sp>
        <p:nvSpPr>
          <p:cNvPr id="7" name="Hộp Văn bản 6">
            <a:extLst>
              <a:ext uri="{FF2B5EF4-FFF2-40B4-BE49-F238E27FC236}">
                <a16:creationId xmlns:a16="http://schemas.microsoft.com/office/drawing/2014/main" id="{925BC404-7A11-4A3D-BDF0-2F4CD590FA3C}"/>
              </a:ext>
            </a:extLst>
          </p:cNvPr>
          <p:cNvSpPr txBox="1"/>
          <p:nvPr/>
        </p:nvSpPr>
        <p:spPr>
          <a:xfrm>
            <a:off x="7742744" y="338309"/>
            <a:ext cx="2528256" cy="1015663"/>
          </a:xfrm>
          <a:prstGeom prst="rect">
            <a:avLst/>
          </a:prstGeom>
          <a:noFill/>
        </p:spPr>
        <p:txBody>
          <a:bodyPr wrap="none" rtlCol="0">
            <a:spAutoFit/>
          </a:bodyPr>
          <a:lstStyle/>
          <a:p>
            <a:pPr defTabSz="1219170">
              <a:buClr>
                <a:srgbClr val="000000"/>
              </a:buClr>
            </a:pPr>
            <a:r>
              <a:rPr lang="vi-VN" sz="6000" b="1" kern="0" dirty="0">
                <a:ln w="19050">
                  <a:solidFill>
                    <a:srgbClr val="FFFFFF"/>
                  </a:solidFill>
                </a:ln>
                <a:solidFill>
                  <a:srgbClr val="FF0000"/>
                </a:solidFill>
                <a:latin typeface="Tahoma" panose="020B0604030504040204" pitchFamily="34" charset="0"/>
                <a:ea typeface="Tahoma" panose="020B0604030504040204" pitchFamily="34" charset="0"/>
                <a:cs typeface="Tahoma" panose="020B0604030504040204" pitchFamily="34" charset="0"/>
                <a:sym typeface="Arial"/>
              </a:rPr>
              <a:t>NEWS</a:t>
            </a:r>
          </a:p>
        </p:txBody>
      </p:sp>
      <p:sp>
        <p:nvSpPr>
          <p:cNvPr id="11" name="Hộp Văn bản 10">
            <a:extLst>
              <a:ext uri="{FF2B5EF4-FFF2-40B4-BE49-F238E27FC236}">
                <a16:creationId xmlns:a16="http://schemas.microsoft.com/office/drawing/2014/main" id="{7F67E56A-E3D3-4B62-8E86-7946682B1912}"/>
              </a:ext>
            </a:extLst>
          </p:cNvPr>
          <p:cNvSpPr txBox="1"/>
          <p:nvPr/>
        </p:nvSpPr>
        <p:spPr>
          <a:xfrm>
            <a:off x="2015854" y="2363510"/>
            <a:ext cx="8395247" cy="1754326"/>
          </a:xfrm>
          <a:prstGeom prst="rect">
            <a:avLst/>
          </a:prstGeom>
          <a:noFill/>
        </p:spPr>
        <p:txBody>
          <a:bodyPr wrap="none" rtlCol="0">
            <a:spAutoFit/>
          </a:bodyPr>
          <a:lstStyle/>
          <a:p>
            <a:pPr algn="ctr" defTabSz="1219170">
              <a:buClr>
                <a:srgbClr val="000000"/>
              </a:buClr>
            </a:pPr>
            <a:r>
              <a:rPr lang="en-US" sz="5400" b="1" kern="0" dirty="0">
                <a:ln w="76200">
                  <a:solidFill>
                    <a:srgbClr val="FFFF00"/>
                  </a:solidFill>
                </a:ln>
                <a:solidFill>
                  <a:srgbClr val="FFFF00"/>
                </a:solidFill>
                <a:latin typeface="Tahoma" panose="020B0604030504040204" pitchFamily="34" charset="0"/>
                <a:ea typeface="Tahoma" panose="020B0604030504040204" pitchFamily="34" charset="0"/>
                <a:cs typeface="Tahoma" panose="020B0604030504040204" pitchFamily="34" charset="0"/>
                <a:sym typeface="Arial"/>
              </a:rPr>
              <a:t>TÌNH HÌNH NƯỚC NGA </a:t>
            </a:r>
          </a:p>
          <a:p>
            <a:pPr algn="ctr" defTabSz="1219170">
              <a:buClr>
                <a:srgbClr val="000000"/>
              </a:buClr>
            </a:pPr>
            <a:r>
              <a:rPr lang="en-US" sz="5400" b="1" kern="0" dirty="0">
                <a:ln w="76200">
                  <a:solidFill>
                    <a:srgbClr val="FFFF00"/>
                  </a:solidFill>
                </a:ln>
                <a:solidFill>
                  <a:srgbClr val="FFFF00"/>
                </a:solidFill>
                <a:latin typeface="Tahoma" panose="020B0604030504040204" pitchFamily="34" charset="0"/>
                <a:ea typeface="Tahoma" panose="020B0604030504040204" pitchFamily="34" charset="0"/>
                <a:cs typeface="Tahoma" panose="020B0604030504040204" pitchFamily="34" charset="0"/>
                <a:sym typeface="Arial"/>
              </a:rPr>
              <a:t>TRƯỚC CÁCH MẠNG</a:t>
            </a:r>
            <a:endParaRPr lang="vi-VN" sz="5400" b="1" kern="0" dirty="0">
              <a:ln w="76200">
                <a:solidFill>
                  <a:srgbClr val="FFFF00"/>
                </a:solidFill>
              </a:ln>
              <a:solidFill>
                <a:srgbClr val="FFFF00"/>
              </a:solidFill>
              <a:latin typeface="Tahoma" panose="020B0604030504040204" pitchFamily="34" charset="0"/>
              <a:ea typeface="Tahoma" panose="020B0604030504040204" pitchFamily="34" charset="0"/>
              <a:cs typeface="Tahoma" panose="020B0604030504040204" pitchFamily="34" charset="0"/>
              <a:sym typeface="Arial"/>
            </a:endParaRPr>
          </a:p>
        </p:txBody>
      </p:sp>
      <p:sp>
        <p:nvSpPr>
          <p:cNvPr id="10" name="Hộp Văn bản 9">
            <a:extLst>
              <a:ext uri="{FF2B5EF4-FFF2-40B4-BE49-F238E27FC236}">
                <a16:creationId xmlns:a16="http://schemas.microsoft.com/office/drawing/2014/main" id="{41447769-4507-4E87-AFB6-2E197744F4DE}"/>
              </a:ext>
            </a:extLst>
          </p:cNvPr>
          <p:cNvSpPr txBox="1"/>
          <p:nvPr/>
        </p:nvSpPr>
        <p:spPr>
          <a:xfrm>
            <a:off x="2015854" y="2348222"/>
            <a:ext cx="8395247" cy="1754326"/>
          </a:xfrm>
          <a:prstGeom prst="rect">
            <a:avLst/>
          </a:prstGeom>
          <a:noFill/>
        </p:spPr>
        <p:txBody>
          <a:bodyPr wrap="none" rtlCol="0">
            <a:spAutoFit/>
          </a:bodyPr>
          <a:lstStyle/>
          <a:p>
            <a:pPr algn="ctr" defTabSz="1219170">
              <a:buClr>
                <a:srgbClr val="000000"/>
              </a:buClr>
            </a:pPr>
            <a:r>
              <a:rPr lang="en-US" sz="5400" b="1" kern="0" dirty="0">
                <a:solidFill>
                  <a:srgbClr val="FF0000"/>
                </a:solidFill>
                <a:latin typeface="Tahoma" panose="020B0604030504040204" pitchFamily="34" charset="0"/>
                <a:ea typeface="Tahoma" panose="020B0604030504040204" pitchFamily="34" charset="0"/>
                <a:cs typeface="Tahoma" panose="020B0604030504040204" pitchFamily="34" charset="0"/>
                <a:sym typeface="Arial"/>
              </a:rPr>
              <a:t>TÌNH HÌNH NƯỚC NGA </a:t>
            </a:r>
          </a:p>
          <a:p>
            <a:pPr algn="ctr" defTabSz="1219170">
              <a:buClr>
                <a:srgbClr val="000000"/>
              </a:buClr>
            </a:pPr>
            <a:r>
              <a:rPr lang="en-US" sz="5400" b="1" kern="0" dirty="0">
                <a:solidFill>
                  <a:srgbClr val="FF0000"/>
                </a:solidFill>
                <a:latin typeface="Tahoma" panose="020B0604030504040204" pitchFamily="34" charset="0"/>
                <a:ea typeface="Tahoma" panose="020B0604030504040204" pitchFamily="34" charset="0"/>
                <a:cs typeface="Tahoma" panose="020B0604030504040204" pitchFamily="34" charset="0"/>
                <a:sym typeface="Arial"/>
              </a:rPr>
              <a:t>TRƯỚC CÁCH MẠNG</a:t>
            </a:r>
            <a:endParaRPr lang="vi-VN" sz="5400" b="1" kern="0" dirty="0">
              <a:ln w="19050">
                <a:solidFill>
                  <a:srgbClr val="FFFFFF"/>
                </a:solidFill>
              </a:ln>
              <a:solidFill>
                <a:srgbClr val="FF0000"/>
              </a:solidFill>
              <a:latin typeface="Tahoma" panose="020B0604030504040204" pitchFamily="34" charset="0"/>
              <a:ea typeface="Tahoma" panose="020B0604030504040204" pitchFamily="34" charset="0"/>
              <a:cs typeface="Tahoma" panose="020B0604030504040204" pitchFamily="34" charset="0"/>
              <a:sym typeface="Arial"/>
            </a:endParaRPr>
          </a:p>
        </p:txBody>
      </p:sp>
      <p:pic>
        <p:nvPicPr>
          <p:cNvPr id="1026" name="Picture 2" descr="Kết quả hình ảnh cho VTV1">
            <a:extLst>
              <a:ext uri="{FF2B5EF4-FFF2-40B4-BE49-F238E27FC236}">
                <a16:creationId xmlns:a16="http://schemas.microsoft.com/office/drawing/2014/main" id="{BD24FE2E-5406-4671-B1CF-45A2EE7BB60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40845" y="615276"/>
            <a:ext cx="1256184" cy="4617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753679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05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remove"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07"/>
        <p:cNvGrpSpPr/>
        <p:nvPr/>
      </p:nvGrpSpPr>
      <p:grpSpPr>
        <a:xfrm>
          <a:off x="0" y="0"/>
          <a:ext cx="0" cy="0"/>
          <a:chOff x="0" y="0"/>
          <a:chExt cx="0" cy="0"/>
        </a:xfrm>
      </p:grpSpPr>
      <p:sp>
        <p:nvSpPr>
          <p:cNvPr id="508" name="Google Shape;508;p44"/>
          <p:cNvSpPr txBox="1">
            <a:spLocks noGrp="1"/>
          </p:cNvSpPr>
          <p:nvPr>
            <p:ph type="subTitle" idx="1"/>
          </p:nvPr>
        </p:nvSpPr>
        <p:spPr>
          <a:xfrm>
            <a:off x="2213484" y="2777517"/>
            <a:ext cx="3120000" cy="487600"/>
          </a:xfrm>
          <a:prstGeom prst="rect">
            <a:avLst/>
          </a:prstGeom>
        </p:spPr>
        <p:txBody>
          <a:bodyPr spcFirstLastPara="1" vert="horz" wrap="square" lIns="121900" tIns="121900" rIns="121900" bIns="121900" rtlCol="0" anchor="ctr" anchorCtr="0">
            <a:noAutofit/>
          </a:bodyPr>
          <a:lstStyle/>
          <a:p>
            <a:pPr marL="0" indent="0"/>
            <a:r>
              <a:rPr lang="en"/>
              <a:t>You can describe the topic of the section here</a:t>
            </a:r>
            <a:endParaRPr dirty="0"/>
          </a:p>
        </p:txBody>
      </p:sp>
      <p:sp>
        <p:nvSpPr>
          <p:cNvPr id="509" name="Google Shape;509;p44"/>
          <p:cNvSpPr txBox="1">
            <a:spLocks noGrp="1"/>
          </p:cNvSpPr>
          <p:nvPr>
            <p:ph type="title"/>
          </p:nvPr>
        </p:nvSpPr>
        <p:spPr>
          <a:xfrm>
            <a:off x="2213503" y="2121833"/>
            <a:ext cx="2892000" cy="487600"/>
          </a:xfrm>
          <a:prstGeom prst="rect">
            <a:avLst/>
          </a:prstGeom>
        </p:spPr>
        <p:txBody>
          <a:bodyPr spcFirstLastPara="1" vert="horz" wrap="square" lIns="121900" tIns="121900" rIns="121900" bIns="121900" rtlCol="0" anchor="ctr" anchorCtr="0">
            <a:noAutofit/>
          </a:bodyPr>
          <a:lstStyle/>
          <a:p>
            <a:r>
              <a:rPr lang="en"/>
              <a:t>Objectives</a:t>
            </a:r>
            <a:endParaRPr dirty="0"/>
          </a:p>
        </p:txBody>
      </p:sp>
      <p:sp>
        <p:nvSpPr>
          <p:cNvPr id="510" name="Google Shape;510;p44"/>
          <p:cNvSpPr txBox="1">
            <a:spLocks noGrp="1"/>
          </p:cNvSpPr>
          <p:nvPr>
            <p:ph type="title" idx="2"/>
          </p:nvPr>
        </p:nvSpPr>
        <p:spPr>
          <a:xfrm>
            <a:off x="1093984" y="2033617"/>
            <a:ext cx="1216800" cy="664000"/>
          </a:xfrm>
          <a:prstGeom prst="rect">
            <a:avLst/>
          </a:prstGeom>
        </p:spPr>
        <p:txBody>
          <a:bodyPr spcFirstLastPara="1" vert="horz" wrap="square" lIns="121900" tIns="121900" rIns="121900" bIns="121900" rtlCol="0" anchor="ctr" anchorCtr="0">
            <a:noAutofit/>
          </a:bodyPr>
          <a:lstStyle/>
          <a:p>
            <a:r>
              <a:rPr lang="en"/>
              <a:t>01.</a:t>
            </a:r>
            <a:endParaRPr dirty="0"/>
          </a:p>
        </p:txBody>
      </p:sp>
      <p:sp>
        <p:nvSpPr>
          <p:cNvPr id="511" name="Google Shape;511;p44"/>
          <p:cNvSpPr txBox="1">
            <a:spLocks noGrp="1"/>
          </p:cNvSpPr>
          <p:nvPr>
            <p:ph type="subTitle" idx="3"/>
          </p:nvPr>
        </p:nvSpPr>
        <p:spPr>
          <a:xfrm>
            <a:off x="2213484" y="5047984"/>
            <a:ext cx="3120000" cy="487600"/>
          </a:xfrm>
          <a:prstGeom prst="rect">
            <a:avLst/>
          </a:prstGeom>
        </p:spPr>
        <p:txBody>
          <a:bodyPr spcFirstLastPara="1" vert="horz" wrap="square" lIns="121900" tIns="121900" rIns="121900" bIns="121900" rtlCol="0" anchor="ctr" anchorCtr="0">
            <a:noAutofit/>
          </a:bodyPr>
          <a:lstStyle/>
          <a:p>
            <a:pPr marL="0" indent="0">
              <a:buClr>
                <a:schemeClr val="dk1"/>
              </a:buClr>
              <a:buSzPts val="1100"/>
            </a:pPr>
            <a:r>
              <a:rPr lang="en"/>
              <a:t>You can describe the topic of the section here</a:t>
            </a:r>
            <a:endParaRPr dirty="0"/>
          </a:p>
        </p:txBody>
      </p:sp>
      <p:sp>
        <p:nvSpPr>
          <p:cNvPr id="512" name="Google Shape;512;p44"/>
          <p:cNvSpPr txBox="1">
            <a:spLocks noGrp="1"/>
          </p:cNvSpPr>
          <p:nvPr>
            <p:ph type="title" idx="4"/>
          </p:nvPr>
        </p:nvSpPr>
        <p:spPr>
          <a:xfrm>
            <a:off x="2213503" y="4386867"/>
            <a:ext cx="2892000" cy="487600"/>
          </a:xfrm>
          <a:prstGeom prst="rect">
            <a:avLst/>
          </a:prstGeom>
        </p:spPr>
        <p:txBody>
          <a:bodyPr spcFirstLastPara="1" vert="horz" wrap="square" lIns="121900" tIns="121900" rIns="121900" bIns="121900" rtlCol="0" anchor="ctr" anchorCtr="0">
            <a:noAutofit/>
          </a:bodyPr>
          <a:lstStyle/>
          <a:p>
            <a:r>
              <a:rPr lang="en"/>
              <a:t>Methodology</a:t>
            </a:r>
            <a:endParaRPr dirty="0"/>
          </a:p>
        </p:txBody>
      </p:sp>
      <p:sp>
        <p:nvSpPr>
          <p:cNvPr id="513" name="Google Shape;513;p44"/>
          <p:cNvSpPr txBox="1">
            <a:spLocks noGrp="1"/>
          </p:cNvSpPr>
          <p:nvPr>
            <p:ph type="title" idx="5"/>
          </p:nvPr>
        </p:nvSpPr>
        <p:spPr>
          <a:xfrm>
            <a:off x="1091584" y="4298651"/>
            <a:ext cx="1219200" cy="664000"/>
          </a:xfrm>
          <a:prstGeom prst="rect">
            <a:avLst/>
          </a:prstGeom>
        </p:spPr>
        <p:txBody>
          <a:bodyPr spcFirstLastPara="1" vert="horz" wrap="square" lIns="121900" tIns="121900" rIns="121900" bIns="121900" rtlCol="0" anchor="ctr" anchorCtr="0">
            <a:noAutofit/>
          </a:bodyPr>
          <a:lstStyle/>
          <a:p>
            <a:r>
              <a:rPr lang="en"/>
              <a:t>02.</a:t>
            </a:r>
            <a:endParaRPr dirty="0"/>
          </a:p>
        </p:txBody>
      </p:sp>
      <p:sp>
        <p:nvSpPr>
          <p:cNvPr id="514" name="Google Shape;514;p44"/>
          <p:cNvSpPr txBox="1">
            <a:spLocks noGrp="1"/>
          </p:cNvSpPr>
          <p:nvPr>
            <p:ph type="subTitle" idx="6"/>
          </p:nvPr>
        </p:nvSpPr>
        <p:spPr>
          <a:xfrm>
            <a:off x="7980417" y="2777517"/>
            <a:ext cx="3120000" cy="487600"/>
          </a:xfrm>
          <a:prstGeom prst="rect">
            <a:avLst/>
          </a:prstGeom>
        </p:spPr>
        <p:txBody>
          <a:bodyPr spcFirstLastPara="1" vert="horz" wrap="square" lIns="121900" tIns="121900" rIns="121900" bIns="121900" rtlCol="0" anchor="ctr" anchorCtr="0">
            <a:noAutofit/>
          </a:bodyPr>
          <a:lstStyle/>
          <a:p>
            <a:pPr marL="0" indent="0">
              <a:buClr>
                <a:schemeClr val="dk1"/>
              </a:buClr>
              <a:buSzPts val="1100"/>
            </a:pPr>
            <a:r>
              <a:rPr lang="en"/>
              <a:t>You can describe the topic of the section here</a:t>
            </a:r>
            <a:endParaRPr dirty="0"/>
          </a:p>
        </p:txBody>
      </p:sp>
      <p:sp>
        <p:nvSpPr>
          <p:cNvPr id="515" name="Google Shape;515;p44"/>
          <p:cNvSpPr txBox="1">
            <a:spLocks noGrp="1"/>
          </p:cNvSpPr>
          <p:nvPr>
            <p:ph type="title" idx="7"/>
          </p:nvPr>
        </p:nvSpPr>
        <p:spPr>
          <a:xfrm>
            <a:off x="7980436" y="2121833"/>
            <a:ext cx="2892000" cy="487600"/>
          </a:xfrm>
          <a:prstGeom prst="rect">
            <a:avLst/>
          </a:prstGeom>
        </p:spPr>
        <p:txBody>
          <a:bodyPr spcFirstLastPara="1" vert="horz" wrap="square" lIns="121900" tIns="121900" rIns="121900" bIns="121900" rtlCol="0" anchor="ctr" anchorCtr="0">
            <a:noAutofit/>
          </a:bodyPr>
          <a:lstStyle/>
          <a:p>
            <a:r>
              <a:rPr lang="en"/>
              <a:t>Results</a:t>
            </a:r>
            <a:endParaRPr dirty="0"/>
          </a:p>
        </p:txBody>
      </p:sp>
      <p:sp>
        <p:nvSpPr>
          <p:cNvPr id="516" name="Google Shape;516;p44"/>
          <p:cNvSpPr txBox="1">
            <a:spLocks noGrp="1"/>
          </p:cNvSpPr>
          <p:nvPr>
            <p:ph type="title" idx="8"/>
          </p:nvPr>
        </p:nvSpPr>
        <p:spPr>
          <a:xfrm>
            <a:off x="6841217" y="2033617"/>
            <a:ext cx="1219200" cy="664000"/>
          </a:xfrm>
          <a:prstGeom prst="rect">
            <a:avLst/>
          </a:prstGeom>
        </p:spPr>
        <p:txBody>
          <a:bodyPr spcFirstLastPara="1" vert="horz" wrap="square" lIns="121900" tIns="121900" rIns="121900" bIns="121900" rtlCol="0" anchor="ctr" anchorCtr="0">
            <a:noAutofit/>
          </a:bodyPr>
          <a:lstStyle/>
          <a:p>
            <a:r>
              <a:rPr lang="en"/>
              <a:t>03.</a:t>
            </a:r>
            <a:endParaRPr dirty="0"/>
          </a:p>
        </p:txBody>
      </p:sp>
      <p:sp>
        <p:nvSpPr>
          <p:cNvPr id="517" name="Google Shape;517;p44"/>
          <p:cNvSpPr txBox="1">
            <a:spLocks noGrp="1"/>
          </p:cNvSpPr>
          <p:nvPr>
            <p:ph type="subTitle" idx="9"/>
          </p:nvPr>
        </p:nvSpPr>
        <p:spPr>
          <a:xfrm>
            <a:off x="7980417" y="5047984"/>
            <a:ext cx="3120000" cy="487600"/>
          </a:xfrm>
          <a:prstGeom prst="rect">
            <a:avLst/>
          </a:prstGeom>
        </p:spPr>
        <p:txBody>
          <a:bodyPr spcFirstLastPara="1" vert="horz" wrap="square" lIns="121900" tIns="121900" rIns="121900" bIns="121900" rtlCol="0" anchor="ctr" anchorCtr="0">
            <a:noAutofit/>
          </a:bodyPr>
          <a:lstStyle/>
          <a:p>
            <a:pPr marL="0" indent="0">
              <a:buClr>
                <a:schemeClr val="dk1"/>
              </a:buClr>
              <a:buSzPts val="1100"/>
            </a:pPr>
            <a:r>
              <a:rPr lang="en"/>
              <a:t>You can describe the topic of the section here</a:t>
            </a:r>
            <a:endParaRPr dirty="0"/>
          </a:p>
        </p:txBody>
      </p:sp>
      <p:sp>
        <p:nvSpPr>
          <p:cNvPr id="518" name="Google Shape;518;p44"/>
          <p:cNvSpPr txBox="1">
            <a:spLocks noGrp="1"/>
          </p:cNvSpPr>
          <p:nvPr>
            <p:ph type="title" idx="13"/>
          </p:nvPr>
        </p:nvSpPr>
        <p:spPr>
          <a:xfrm>
            <a:off x="7980436" y="4386867"/>
            <a:ext cx="2892000" cy="487600"/>
          </a:xfrm>
          <a:prstGeom prst="rect">
            <a:avLst/>
          </a:prstGeom>
        </p:spPr>
        <p:txBody>
          <a:bodyPr spcFirstLastPara="1" vert="horz" wrap="square" lIns="121900" tIns="121900" rIns="121900" bIns="121900" rtlCol="0" anchor="ctr" anchorCtr="0">
            <a:noAutofit/>
          </a:bodyPr>
          <a:lstStyle/>
          <a:p>
            <a:r>
              <a:rPr lang="en"/>
              <a:t>Conclusions</a:t>
            </a:r>
            <a:endParaRPr dirty="0"/>
          </a:p>
        </p:txBody>
      </p:sp>
      <p:sp>
        <p:nvSpPr>
          <p:cNvPr id="519" name="Google Shape;519;p44"/>
          <p:cNvSpPr txBox="1">
            <a:spLocks noGrp="1"/>
          </p:cNvSpPr>
          <p:nvPr>
            <p:ph type="title" idx="14"/>
          </p:nvPr>
        </p:nvSpPr>
        <p:spPr>
          <a:xfrm>
            <a:off x="6841217" y="4298651"/>
            <a:ext cx="1219200" cy="664000"/>
          </a:xfrm>
          <a:prstGeom prst="rect">
            <a:avLst/>
          </a:prstGeom>
        </p:spPr>
        <p:txBody>
          <a:bodyPr spcFirstLastPara="1" vert="horz" wrap="square" lIns="121900" tIns="121900" rIns="121900" bIns="121900" rtlCol="0" anchor="ctr" anchorCtr="0">
            <a:noAutofit/>
          </a:bodyPr>
          <a:lstStyle/>
          <a:p>
            <a:r>
              <a:rPr lang="en"/>
              <a:t>04.</a:t>
            </a:r>
            <a:endParaRPr dirty="0"/>
          </a:p>
        </p:txBody>
      </p:sp>
      <p:sp>
        <p:nvSpPr>
          <p:cNvPr id="520" name="Google Shape;520;p44"/>
          <p:cNvSpPr txBox="1">
            <a:spLocks noGrp="1"/>
          </p:cNvSpPr>
          <p:nvPr>
            <p:ph type="title" idx="15"/>
          </p:nvPr>
        </p:nvSpPr>
        <p:spPr>
          <a:xfrm>
            <a:off x="812817" y="741343"/>
            <a:ext cx="10287600" cy="487600"/>
          </a:xfrm>
          <a:prstGeom prst="rect">
            <a:avLst/>
          </a:prstGeom>
        </p:spPr>
        <p:txBody>
          <a:bodyPr spcFirstLastPara="1" vert="horz" wrap="square" lIns="121900" tIns="121900" rIns="121900" bIns="121900" rtlCol="0" anchor="ctr" anchorCtr="0">
            <a:noAutofit/>
          </a:bodyPr>
          <a:lstStyle/>
          <a:p>
            <a:r>
              <a:rPr lang="en"/>
              <a:t>Table of contents</a:t>
            </a:r>
            <a:endParaRPr dirty="0"/>
          </a:p>
        </p:txBody>
      </p:sp>
      <p:pic>
        <p:nvPicPr>
          <p:cNvPr id="2" name="videoplayback">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12340" t="2853" r="9804" b="8083"/>
          <a:stretch/>
        </p:blipFill>
        <p:spPr>
          <a:xfrm>
            <a:off x="609600" y="482600"/>
            <a:ext cx="10972800" cy="5892801"/>
          </a:xfrm>
          <a:prstGeom prst="rect">
            <a:avLst/>
          </a:prstGeom>
        </p:spPr>
      </p:pic>
    </p:spTree>
    <p:extLst>
      <p:ext uri="{BB962C8B-B14F-4D97-AF65-F5344CB8AC3E}">
        <p14:creationId xmlns:p14="http://schemas.microsoft.com/office/powerpoint/2010/main" val="3850860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832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ags/tag2.xml><?xml version="1.0" encoding="utf-8"?>
<p:tagLst xmlns:a="http://schemas.openxmlformats.org/drawingml/2006/main" xmlns:r="http://schemas.openxmlformats.org/officeDocument/2006/relationships" xmlns:p="http://schemas.openxmlformats.org/presentationml/2006/main">
  <p:tag name="MH" val="20170502174611"/>
  <p:tag name="MH_LIBRARY" val="GRAPHIC"/>
  <p:tag name="MH_TYPE" val="Other"/>
  <p:tag name="MH_ORDER" val="2"/>
</p:tagLst>
</file>

<file path=ppt/tags/tag3.xml><?xml version="1.0" encoding="utf-8"?>
<p:tagLst xmlns:a="http://schemas.openxmlformats.org/drawingml/2006/main" xmlns:r="http://schemas.openxmlformats.org/officeDocument/2006/relationships" xmlns:p="http://schemas.openxmlformats.org/presentationml/2006/main">
  <p:tag name="MH" val="20170502174611"/>
  <p:tag name="MH_LIBRARY" val="GRAPHIC"/>
  <p:tag name="MH_TYPE" val="Other"/>
  <p:tag name="MH_ORDER" val="2"/>
</p:tagLst>
</file>

<file path=ppt/theme/theme1.xml><?xml version="1.0" encoding="utf-8"?>
<a:theme xmlns:a="http://schemas.openxmlformats.org/drawingml/2006/main" name="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War Background by Slidesgo">
  <a:themeElements>
    <a:clrScheme name="Simple Light">
      <a:dk1>
        <a:srgbClr val="000000"/>
      </a:dk1>
      <a:lt1>
        <a:srgbClr val="FFFFFF"/>
      </a:lt1>
      <a:dk2>
        <a:srgbClr val="FFEDD6"/>
      </a:dk2>
      <a:lt2>
        <a:srgbClr val="004249"/>
      </a:lt2>
      <a:accent1>
        <a:srgbClr val="FABD4E"/>
      </a:accent1>
      <a:accent2>
        <a:srgbClr val="039292"/>
      </a:accent2>
      <a:accent3>
        <a:srgbClr val="01686D"/>
      </a:accent3>
      <a:accent4>
        <a:srgbClr val="004249"/>
      </a:accent4>
      <a:accent5>
        <a:srgbClr val="0097A7"/>
      </a:accent5>
      <a:accent6>
        <a:srgbClr val="FAC86A"/>
      </a:accent6>
      <a:hlink>
        <a:srgbClr val="00424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ent template">
  <a:themeElements>
    <a:clrScheme name="Custom 347">
      <a:dk1>
        <a:srgbClr val="4A5C65"/>
      </a:dk1>
      <a:lt1>
        <a:srgbClr val="FFFFFF"/>
      </a:lt1>
      <a:dk2>
        <a:srgbClr val="A6BCC9"/>
      </a:dk2>
      <a:lt2>
        <a:srgbClr val="DEE9F2"/>
      </a:lt2>
      <a:accent1>
        <a:srgbClr val="02BDC7"/>
      </a:accent1>
      <a:accent2>
        <a:srgbClr val="FFB600"/>
      </a:accent2>
      <a:accent3>
        <a:srgbClr val="FF9755"/>
      </a:accent3>
      <a:accent4>
        <a:srgbClr val="FD6C68"/>
      </a:accent4>
      <a:accent5>
        <a:srgbClr val="FC4067"/>
      </a:accent5>
      <a:accent6>
        <a:srgbClr val="A6BCC9"/>
      </a:accent6>
      <a:hlink>
        <a:srgbClr val="02BDC7"/>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Kent template">
  <a:themeElements>
    <a:clrScheme name="Custom 347">
      <a:dk1>
        <a:srgbClr val="4A5C65"/>
      </a:dk1>
      <a:lt1>
        <a:srgbClr val="FFFFFF"/>
      </a:lt1>
      <a:dk2>
        <a:srgbClr val="A6BCC9"/>
      </a:dk2>
      <a:lt2>
        <a:srgbClr val="DEE9F2"/>
      </a:lt2>
      <a:accent1>
        <a:srgbClr val="02BDC7"/>
      </a:accent1>
      <a:accent2>
        <a:srgbClr val="FFB600"/>
      </a:accent2>
      <a:accent3>
        <a:srgbClr val="FF9755"/>
      </a:accent3>
      <a:accent4>
        <a:srgbClr val="FD6C68"/>
      </a:accent4>
      <a:accent5>
        <a:srgbClr val="FC4067"/>
      </a:accent5>
      <a:accent6>
        <a:srgbClr val="A6BCC9"/>
      </a:accent6>
      <a:hlink>
        <a:srgbClr val="02BDC7"/>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Kent template">
  <a:themeElements>
    <a:clrScheme name="Custom 347">
      <a:dk1>
        <a:srgbClr val="4A5C65"/>
      </a:dk1>
      <a:lt1>
        <a:srgbClr val="FFFFFF"/>
      </a:lt1>
      <a:dk2>
        <a:srgbClr val="A6BCC9"/>
      </a:dk2>
      <a:lt2>
        <a:srgbClr val="DEE9F2"/>
      </a:lt2>
      <a:accent1>
        <a:srgbClr val="02BDC7"/>
      </a:accent1>
      <a:accent2>
        <a:srgbClr val="FFB600"/>
      </a:accent2>
      <a:accent3>
        <a:srgbClr val="FF9755"/>
      </a:accent3>
      <a:accent4>
        <a:srgbClr val="FD6C68"/>
      </a:accent4>
      <a:accent5>
        <a:srgbClr val="FC4067"/>
      </a:accent5>
      <a:accent6>
        <a:srgbClr val="A6BCC9"/>
      </a:accent6>
      <a:hlink>
        <a:srgbClr val="02BDC7"/>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Kent template">
  <a:themeElements>
    <a:clrScheme name="Custom 347">
      <a:dk1>
        <a:srgbClr val="4A5C65"/>
      </a:dk1>
      <a:lt1>
        <a:srgbClr val="FFFFFF"/>
      </a:lt1>
      <a:dk2>
        <a:srgbClr val="A6BCC9"/>
      </a:dk2>
      <a:lt2>
        <a:srgbClr val="DEE9F2"/>
      </a:lt2>
      <a:accent1>
        <a:srgbClr val="02BDC7"/>
      </a:accent1>
      <a:accent2>
        <a:srgbClr val="FFB600"/>
      </a:accent2>
      <a:accent3>
        <a:srgbClr val="FF9755"/>
      </a:accent3>
      <a:accent4>
        <a:srgbClr val="FD6C68"/>
      </a:accent4>
      <a:accent5>
        <a:srgbClr val="FC4067"/>
      </a:accent5>
      <a:accent6>
        <a:srgbClr val="A6BCC9"/>
      </a:accent6>
      <a:hlink>
        <a:srgbClr val="02BDC7"/>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5_Kent template">
  <a:themeElements>
    <a:clrScheme name="Custom 347">
      <a:dk1>
        <a:srgbClr val="4A5C65"/>
      </a:dk1>
      <a:lt1>
        <a:srgbClr val="FFFFFF"/>
      </a:lt1>
      <a:dk2>
        <a:srgbClr val="A6BCC9"/>
      </a:dk2>
      <a:lt2>
        <a:srgbClr val="DEE9F2"/>
      </a:lt2>
      <a:accent1>
        <a:srgbClr val="02BDC7"/>
      </a:accent1>
      <a:accent2>
        <a:srgbClr val="FFB600"/>
      </a:accent2>
      <a:accent3>
        <a:srgbClr val="FF9755"/>
      </a:accent3>
      <a:accent4>
        <a:srgbClr val="FD6C68"/>
      </a:accent4>
      <a:accent5>
        <a:srgbClr val="FC4067"/>
      </a:accent5>
      <a:accent6>
        <a:srgbClr val="A6BCC9"/>
      </a:accent6>
      <a:hlink>
        <a:srgbClr val="02BDC7"/>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sng"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sng"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3206</TotalTime>
  <Words>2053</Words>
  <Application>Microsoft Office PowerPoint</Application>
  <PresentationFormat>Widescreen</PresentationFormat>
  <Paragraphs>230</Paragraphs>
  <Slides>39</Slides>
  <Notes>13</Notes>
  <HiddenSlides>0</HiddenSlides>
  <MMClips>11</MMClips>
  <ScaleCrop>false</ScaleCrop>
  <HeadingPairs>
    <vt:vector size="6" baseType="variant">
      <vt:variant>
        <vt:lpstr>Fonts Used</vt:lpstr>
      </vt:variant>
      <vt:variant>
        <vt:i4>22</vt:i4>
      </vt:variant>
      <vt:variant>
        <vt:lpstr>Theme</vt:lpstr>
      </vt:variant>
      <vt:variant>
        <vt:i4>12</vt:i4>
      </vt:variant>
      <vt:variant>
        <vt:lpstr>Slide Titles</vt:lpstr>
      </vt:variant>
      <vt:variant>
        <vt:i4>39</vt:i4>
      </vt:variant>
    </vt:vector>
  </HeadingPairs>
  <TitlesOfParts>
    <vt:vector size="73" baseType="lpstr">
      <vt:lpstr>微软雅黑</vt:lpstr>
      <vt:lpstr>微软雅黑 Light</vt:lpstr>
      <vt:lpstr>Advent Pro</vt:lpstr>
      <vt:lpstr>Arial</vt:lpstr>
      <vt:lpstr>Berkshire Swash</vt:lpstr>
      <vt:lpstr>Calibri</vt:lpstr>
      <vt:lpstr>Cambria</vt:lpstr>
      <vt:lpstr>等线</vt:lpstr>
      <vt:lpstr>等线 Light</vt:lpstr>
      <vt:lpstr>Kingthings Foundation</vt:lpstr>
      <vt:lpstr>Lato Light</vt:lpstr>
      <vt:lpstr>Libre Baskerville</vt:lpstr>
      <vt:lpstr>Livvic</vt:lpstr>
      <vt:lpstr>Merriweather</vt:lpstr>
      <vt:lpstr>Roboto Condensed Light</vt:lpstr>
      <vt:lpstr>Roboto Slab Regular</vt:lpstr>
      <vt:lpstr>Tahoma</vt:lpstr>
      <vt:lpstr>Times</vt:lpstr>
      <vt:lpstr>Times New Roman</vt:lpstr>
      <vt:lpstr>VNI-Times</vt:lpstr>
      <vt:lpstr>Wingdings</vt:lpstr>
      <vt:lpstr>楷体</vt:lpstr>
      <vt:lpstr>千图网拥有20W+精美PPT模板 更多PPT模板下载至：www.58pic.com/office/ppt​​</vt:lpstr>
      <vt:lpstr>Kent template</vt:lpstr>
      <vt:lpstr>2_Kent template</vt:lpstr>
      <vt:lpstr>3_Kent template</vt:lpstr>
      <vt:lpstr>4_Kent template</vt:lpstr>
      <vt:lpstr>Office Theme</vt:lpstr>
      <vt:lpstr>5_Kent template</vt:lpstr>
      <vt:lpstr>2_Office Theme</vt:lpstr>
      <vt:lpstr>Default Design</vt:lpstr>
      <vt:lpstr>3_Office Theme</vt:lpstr>
      <vt:lpstr>4_Office Theme</vt:lpstr>
      <vt:lpstr>War Background by Slidesgo</vt:lpstr>
      <vt:lpstr>PowerPoint Presentation</vt:lpstr>
      <vt:lpstr>PowerPoint Presentation</vt:lpstr>
      <vt:lpstr>Bài 13</vt:lpstr>
      <vt:lpstr>BÀI 13: CÁCH MẠNG THÁNG MƯỜI NGA NĂM 1917</vt:lpstr>
      <vt:lpstr>PowerPoint Presentation</vt:lpstr>
      <vt:lpstr>PowerPoint Presentation</vt:lpstr>
      <vt:lpstr>HOẠT ĐỘNG NHÓM</vt:lpstr>
      <vt:lpstr>PowerPoint Presentation</vt:lpstr>
      <vt:lpstr>Objectives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优品PPT</dc:creator>
  <dc:description>http://www.ypppt.com/</dc:description>
  <cp:lastModifiedBy>ASUS</cp:lastModifiedBy>
  <cp:revision>360</cp:revision>
  <dcterms:created xsi:type="dcterms:W3CDTF">2018-02-23T07:21:57Z</dcterms:created>
  <dcterms:modified xsi:type="dcterms:W3CDTF">2025-06-28T07:44:59Z</dcterms:modified>
</cp:coreProperties>
</file>