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0"/>
  </p:notesMasterIdLst>
  <p:sldIdLst>
    <p:sldId id="256" r:id="rId2"/>
    <p:sldId id="257" r:id="rId3"/>
    <p:sldId id="258" r:id="rId4"/>
    <p:sldId id="264" r:id="rId5"/>
    <p:sldId id="261" r:id="rId6"/>
    <p:sldId id="270" r:id="rId7"/>
    <p:sldId id="272" r:id="rId8"/>
    <p:sldId id="271" r:id="rId9"/>
    <p:sldId id="259" r:id="rId10"/>
    <p:sldId id="273" r:id="rId11"/>
    <p:sldId id="275" r:id="rId12"/>
    <p:sldId id="260" r:id="rId13"/>
    <p:sldId id="274" r:id="rId14"/>
    <p:sldId id="277" r:id="rId15"/>
    <p:sldId id="297" r:id="rId16"/>
    <p:sldId id="278" r:id="rId17"/>
    <p:sldId id="279" r:id="rId18"/>
    <p:sldId id="276" r:id="rId19"/>
    <p:sldId id="280" r:id="rId20"/>
    <p:sldId id="281" r:id="rId21"/>
    <p:sldId id="282" r:id="rId22"/>
    <p:sldId id="262" r:id="rId23"/>
    <p:sldId id="283" r:id="rId24"/>
    <p:sldId id="267" r:id="rId25"/>
    <p:sldId id="266" r:id="rId26"/>
    <p:sldId id="284" r:id="rId27"/>
    <p:sldId id="286" r:id="rId28"/>
    <p:sldId id="285" r:id="rId29"/>
    <p:sldId id="287" r:id="rId30"/>
    <p:sldId id="288" r:id="rId31"/>
    <p:sldId id="289" r:id="rId32"/>
    <p:sldId id="290" r:id="rId33"/>
    <p:sldId id="291" r:id="rId34"/>
    <p:sldId id="292" r:id="rId35"/>
    <p:sldId id="293" r:id="rId36"/>
    <p:sldId id="294" r:id="rId37"/>
    <p:sldId id="295" r:id="rId38"/>
    <p:sldId id="268" r:id="rId39"/>
  </p:sldIdLst>
  <p:sldSz cx="18288000" cy="10287000"/>
  <p:notesSz cx="6858000" cy="9144000"/>
  <p:embeddedFontLst>
    <p:embeddedFont>
      <p:font typeface="Calibri" pitchFamily="34" charset="0"/>
      <p:regular r:id="rId41"/>
      <p:bold r:id="rId42"/>
      <p:italic r:id="rId43"/>
      <p:boldItalic r:id="rId4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F74EA03-59B6-41DF-A29C-49CCD7D62D56}" v="150" dt="2024-11-07T02:22:00.00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autoAdjust="0"/>
    <p:restoredTop sz="94622" autoAdjust="0"/>
  </p:normalViewPr>
  <p:slideViewPr>
    <p:cSldViewPr>
      <p:cViewPr>
        <p:scale>
          <a:sx n="51" d="100"/>
          <a:sy n="51" d="100"/>
        </p:scale>
        <p:origin x="-372"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2.fntdata"/><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3.fntdata"/><Relationship Id="rId48" Type="http://schemas.openxmlformats.org/officeDocument/2006/relationships/tableStyles" Target="tableStyle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uyền Nguyễn" userId="ee48879bf47bc5e0" providerId="LiveId" clId="{6F74EA03-59B6-41DF-A29C-49CCD7D62D56}"/>
    <pc:docChg chg="custSel addSld modSld modMainMaster">
      <pc:chgData name="Huyền Nguyễn" userId="ee48879bf47bc5e0" providerId="LiveId" clId="{6F74EA03-59B6-41DF-A29C-49CCD7D62D56}" dt="2024-11-07T02:22:00.008" v="361"/>
      <pc:docMkLst>
        <pc:docMk/>
      </pc:docMkLst>
      <pc:sldChg chg="addSp delSp modSp add mod delAnim modAnim">
        <pc:chgData name="Huyền Nguyễn" userId="ee48879bf47bc5e0" providerId="LiveId" clId="{6F74EA03-59B6-41DF-A29C-49CCD7D62D56}" dt="2024-11-07T02:21:52.346" v="334"/>
        <pc:sldMkLst>
          <pc:docMk/>
          <pc:sldMk cId="2974444111" sldId="297"/>
        </pc:sldMkLst>
        <pc:spChg chg="del">
          <ac:chgData name="Huyền Nguyễn" userId="ee48879bf47bc5e0" providerId="LiveId" clId="{6F74EA03-59B6-41DF-A29C-49CCD7D62D56}" dt="2024-11-07T02:19:57.195" v="109" actId="478"/>
          <ac:spMkLst>
            <pc:docMk/>
            <pc:sldMk cId="2974444111" sldId="297"/>
            <ac:spMk id="9" creationId="{4335D24B-B50F-31CB-FE82-B01F4CDA0DCD}"/>
          </ac:spMkLst>
        </pc:spChg>
        <pc:spChg chg="del">
          <ac:chgData name="Huyền Nguyễn" userId="ee48879bf47bc5e0" providerId="LiveId" clId="{6F74EA03-59B6-41DF-A29C-49CCD7D62D56}" dt="2024-11-07T02:19:57.195" v="109" actId="478"/>
          <ac:spMkLst>
            <pc:docMk/>
            <pc:sldMk cId="2974444111" sldId="297"/>
            <ac:spMk id="11" creationId="{846A4C2D-2E99-1257-4FB6-67400E2E8DBB}"/>
          </ac:spMkLst>
        </pc:spChg>
        <pc:spChg chg="mod">
          <ac:chgData name="Huyền Nguyễn" userId="ee48879bf47bc5e0" providerId="LiveId" clId="{6F74EA03-59B6-41DF-A29C-49CCD7D62D56}" dt="2024-11-07T02:20:10.389" v="154" actId="14100"/>
          <ac:spMkLst>
            <pc:docMk/>
            <pc:sldMk cId="2974444111" sldId="297"/>
            <ac:spMk id="12" creationId="{40A17CD9-9450-047B-6882-15C26E69A6DC}"/>
          </ac:spMkLst>
        </pc:spChg>
        <pc:spChg chg="add mod">
          <ac:chgData name="Huyền Nguyễn" userId="ee48879bf47bc5e0" providerId="LiveId" clId="{6F74EA03-59B6-41DF-A29C-49CCD7D62D56}" dt="2024-11-07T02:20:58.713" v="246" actId="1076"/>
          <ac:spMkLst>
            <pc:docMk/>
            <pc:sldMk cId="2974444111" sldId="297"/>
            <ac:spMk id="15" creationId="{59600572-D084-22D1-6A04-97607FA101D4}"/>
          </ac:spMkLst>
        </pc:spChg>
        <pc:spChg chg="add mod">
          <ac:chgData name="Huyền Nguyễn" userId="ee48879bf47bc5e0" providerId="LiveId" clId="{6F74EA03-59B6-41DF-A29C-49CCD7D62D56}" dt="2024-11-07T02:21:40.892" v="304" actId="1076"/>
          <ac:spMkLst>
            <pc:docMk/>
            <pc:sldMk cId="2974444111" sldId="297"/>
            <ac:spMk id="16" creationId="{4630F8C3-9FF0-CECD-B49D-6F9CDF13D001}"/>
          </ac:spMkLst>
        </pc:spChg>
        <pc:spChg chg="del">
          <ac:chgData name="Huyền Nguyễn" userId="ee48879bf47bc5e0" providerId="LiveId" clId="{6F74EA03-59B6-41DF-A29C-49CCD7D62D56}" dt="2024-11-07T02:19:57.195" v="109" actId="478"/>
          <ac:spMkLst>
            <pc:docMk/>
            <pc:sldMk cId="2974444111" sldId="297"/>
            <ac:spMk id="17" creationId="{882157D2-722D-9971-157C-C17D222D66D9}"/>
          </ac:spMkLst>
        </pc:spChg>
        <pc:spChg chg="del">
          <ac:chgData name="Huyền Nguyễn" userId="ee48879bf47bc5e0" providerId="LiveId" clId="{6F74EA03-59B6-41DF-A29C-49CCD7D62D56}" dt="2024-11-07T02:19:57.195" v="109" actId="478"/>
          <ac:spMkLst>
            <pc:docMk/>
            <pc:sldMk cId="2974444111" sldId="297"/>
            <ac:spMk id="20" creationId="{2C7A0025-B78F-CE77-F68A-47D345E9159A}"/>
          </ac:spMkLst>
        </pc:spChg>
        <pc:spChg chg="del">
          <ac:chgData name="Huyền Nguyễn" userId="ee48879bf47bc5e0" providerId="LiveId" clId="{6F74EA03-59B6-41DF-A29C-49CCD7D62D56}" dt="2024-11-07T02:19:57.195" v="109" actId="478"/>
          <ac:spMkLst>
            <pc:docMk/>
            <pc:sldMk cId="2974444111" sldId="297"/>
            <ac:spMk id="22" creationId="{D91BC431-2283-4D4E-B601-88245DE22E69}"/>
          </ac:spMkLst>
        </pc:spChg>
        <pc:spChg chg="del">
          <ac:chgData name="Huyền Nguyễn" userId="ee48879bf47bc5e0" providerId="LiveId" clId="{6F74EA03-59B6-41DF-A29C-49CCD7D62D56}" dt="2024-11-07T02:19:57.195" v="109" actId="478"/>
          <ac:spMkLst>
            <pc:docMk/>
            <pc:sldMk cId="2974444111" sldId="297"/>
            <ac:spMk id="23" creationId="{1A7FEE26-6BB8-98EF-FA17-53A6F42B54FA}"/>
          </ac:spMkLst>
        </pc:spChg>
        <pc:grpChg chg="add mod">
          <ac:chgData name="Huyền Nguyễn" userId="ee48879bf47bc5e0" providerId="LiveId" clId="{6F74EA03-59B6-41DF-A29C-49CCD7D62D56}" dt="2024-11-07T02:20:53.242" v="245" actId="1076"/>
          <ac:grpSpMkLst>
            <pc:docMk/>
            <pc:sldMk cId="2974444111" sldId="297"/>
            <ac:grpSpMk id="10" creationId="{C79D1A93-9F12-3705-9DFD-E8DE6841EDE9}"/>
          </ac:grpSpMkLst>
        </pc:grpChg>
        <pc:grpChg chg="del">
          <ac:chgData name="Huyền Nguyễn" userId="ee48879bf47bc5e0" providerId="LiveId" clId="{6F74EA03-59B6-41DF-A29C-49CCD7D62D56}" dt="2024-11-07T02:19:57.195" v="109" actId="478"/>
          <ac:grpSpMkLst>
            <pc:docMk/>
            <pc:sldMk cId="2974444111" sldId="297"/>
            <ac:grpSpMk id="21" creationId="{13432DF4-C384-1D67-83F7-55271B8271E0}"/>
          </ac:grpSpMkLst>
        </pc:grpChg>
        <pc:picChg chg="mod">
          <ac:chgData name="Huyền Nguyễn" userId="ee48879bf47bc5e0" providerId="LiveId" clId="{6F74EA03-59B6-41DF-A29C-49CCD7D62D56}" dt="2024-11-07T02:19:58.717" v="110"/>
          <ac:picMkLst>
            <pc:docMk/>
            <pc:sldMk cId="2974444111" sldId="297"/>
            <ac:picMk id="13" creationId="{AA574590-80C6-FC7A-1C8C-B591276AC4E0}"/>
          </ac:picMkLst>
        </pc:picChg>
        <pc:picChg chg="del">
          <ac:chgData name="Huyền Nguyễn" userId="ee48879bf47bc5e0" providerId="LiveId" clId="{6F74EA03-59B6-41DF-A29C-49CCD7D62D56}" dt="2024-11-07T02:19:57.195" v="109" actId="478"/>
          <ac:picMkLst>
            <pc:docMk/>
            <pc:sldMk cId="2974444111" sldId="297"/>
            <ac:picMk id="19" creationId="{D394704C-2C5A-7E02-75EB-CE73F15460AF}"/>
          </ac:picMkLst>
        </pc:picChg>
      </pc:sldChg>
      <pc:sldMasterChg chg="addSp delSp modSp mod">
        <pc:chgData name="Huyền Nguyễn" userId="ee48879bf47bc5e0" providerId="LiveId" clId="{6F74EA03-59B6-41DF-A29C-49CCD7D62D56}" dt="2024-11-07T02:22:00.008" v="361"/>
        <pc:sldMasterMkLst>
          <pc:docMk/>
          <pc:sldMasterMk cId="0" sldId="2147483648"/>
        </pc:sldMasterMkLst>
        <pc:spChg chg="mod modVis">
          <ac:chgData name="Huyền Nguyễn" userId="ee48879bf47bc5e0" providerId="LiveId" clId="{6F74EA03-59B6-41DF-A29C-49CCD7D62D56}" dt="2024-11-07T02:21:59.980" v="340"/>
          <ac:spMkLst>
            <pc:docMk/>
            <pc:sldMasterMk cId="0" sldId="2147483648"/>
            <ac:spMk id="3" creationId="{00000000-0000-0000-0000-000000000000}"/>
          </ac:spMkLst>
        </pc:spChg>
        <pc:spChg chg="mod modVis">
          <ac:chgData name="Huyền Nguyễn" userId="ee48879bf47bc5e0" providerId="LiveId" clId="{6F74EA03-59B6-41DF-A29C-49CCD7D62D56}" dt="2024-11-07T02:21:59.982" v="342"/>
          <ac:spMkLst>
            <pc:docMk/>
            <pc:sldMasterMk cId="0" sldId="2147483648"/>
            <ac:spMk id="4" creationId="{00000000-0000-0000-0000-000000000000}"/>
          </ac:spMkLst>
        </pc:spChg>
        <pc:spChg chg="mod modVis">
          <ac:chgData name="Huyền Nguyễn" userId="ee48879bf47bc5e0" providerId="LiveId" clId="{6F74EA03-59B6-41DF-A29C-49CCD7D62D56}" dt="2024-11-07T02:21:59.984" v="344"/>
          <ac:spMkLst>
            <pc:docMk/>
            <pc:sldMasterMk cId="0" sldId="2147483648"/>
            <ac:spMk id="5" creationId="{00000000-0000-0000-0000-000000000000}"/>
          </ac:spMkLst>
        </pc:spChg>
        <pc:spChg chg="mod modVis">
          <ac:chgData name="Huyền Nguyễn" userId="ee48879bf47bc5e0" providerId="LiveId" clId="{6F74EA03-59B6-41DF-A29C-49CCD7D62D56}" dt="2024-11-07T02:21:59.985" v="346"/>
          <ac:spMkLst>
            <pc:docMk/>
            <pc:sldMasterMk cId="0" sldId="2147483648"/>
            <ac:spMk id="6" creationId="{00000000-0000-0000-0000-000000000000}"/>
          </ac:spMkLst>
        </pc:spChg>
        <pc:spChg chg="add del mod ord modVis">
          <ac:chgData name="Huyền Nguyễn" userId="ee48879bf47bc5e0" providerId="LiveId" clId="{6F74EA03-59B6-41DF-A29C-49CCD7D62D56}" dt="2024-11-07T02:20:19.307" v="159"/>
          <ac:spMkLst>
            <pc:docMk/>
            <pc:sldMasterMk cId="0" sldId="2147483648"/>
            <ac:spMk id="7" creationId="{7DA05F5A-3D54-59C9-DD0A-787A885694AC}"/>
          </ac:spMkLst>
        </pc:spChg>
        <pc:spChg chg="add del mod ord modVis">
          <ac:chgData name="Huyền Nguyễn" userId="ee48879bf47bc5e0" providerId="LiveId" clId="{6F74EA03-59B6-41DF-A29C-49CCD7D62D56}" dt="2024-11-07T00:51:35.191" v="84"/>
          <ac:spMkLst>
            <pc:docMk/>
            <pc:sldMasterMk cId="0" sldId="2147483648"/>
            <ac:spMk id="7" creationId="{8E43AC61-B7E8-49C1-CDEE-3AC0B47AB589}"/>
          </ac:spMkLst>
        </pc:spChg>
        <pc:spChg chg="del mod modVis">
          <ac:chgData name="Huyền Nguyễn" userId="ee48879bf47bc5e0" providerId="LiveId" clId="{6F74EA03-59B6-41DF-A29C-49CCD7D62D56}" dt="2024-11-06T04:15:07.683" v="3"/>
          <ac:spMkLst>
            <pc:docMk/>
            <pc:sldMasterMk cId="0" sldId="2147483648"/>
            <ac:spMk id="7" creationId="{E28B6698-29D4-A2C1-E57D-E6C7164BE74F}"/>
          </ac:spMkLst>
        </pc:spChg>
        <pc:spChg chg="add del mod ord modVis">
          <ac:chgData name="Huyền Nguyễn" userId="ee48879bf47bc5e0" providerId="LiveId" clId="{6F74EA03-59B6-41DF-A29C-49CCD7D62D56}" dt="2024-11-06T10:01:09.040" v="30"/>
          <ac:spMkLst>
            <pc:docMk/>
            <pc:sldMasterMk cId="0" sldId="2147483648"/>
            <ac:spMk id="8" creationId="{13CB81A9-6729-BBD2-93B8-BE60F698ABD9}"/>
          </ac:spMkLst>
        </pc:spChg>
        <pc:spChg chg="add del mod ord modVis">
          <ac:chgData name="Huyền Nguyễn" userId="ee48879bf47bc5e0" providerId="LiveId" clId="{6F74EA03-59B6-41DF-A29C-49CCD7D62D56}" dt="2024-11-07T02:20:03.784" v="114"/>
          <ac:spMkLst>
            <pc:docMk/>
            <pc:sldMasterMk cId="0" sldId="2147483648"/>
            <ac:spMk id="8" creationId="{4E5BE093-3912-33C7-785B-761BCA693228}"/>
          </ac:spMkLst>
        </pc:spChg>
        <pc:spChg chg="add del mod ord modVis">
          <ac:chgData name="Huyền Nguyễn" userId="ee48879bf47bc5e0" providerId="LiveId" clId="{6F74EA03-59B6-41DF-A29C-49CCD7D62D56}" dt="2024-11-07T02:20:33.071" v="187"/>
          <ac:spMkLst>
            <pc:docMk/>
            <pc:sldMasterMk cId="0" sldId="2147483648"/>
            <ac:spMk id="9" creationId="{2FB51273-6D67-857B-56A7-61722FCE70C9}"/>
          </ac:spMkLst>
        </pc:spChg>
        <pc:spChg chg="add del mod ord modVis">
          <ac:chgData name="Huyền Nguyễn" userId="ee48879bf47bc5e0" providerId="LiveId" clId="{6F74EA03-59B6-41DF-A29C-49CCD7D62D56}" dt="2024-11-07T00:51:24.373" v="57"/>
          <ac:spMkLst>
            <pc:docMk/>
            <pc:sldMasterMk cId="0" sldId="2147483648"/>
            <ac:spMk id="9" creationId="{57D7ED76-5C40-9FC9-9AC8-272DB017F945}"/>
          </ac:spMkLst>
        </pc:spChg>
        <pc:spChg chg="add del mod ord modVis">
          <ac:chgData name="Huyền Nguyễn" userId="ee48879bf47bc5e0" providerId="LiveId" clId="{6F74EA03-59B6-41DF-A29C-49CCD7D62D56}" dt="2024-11-07T02:20:46.613" v="220"/>
          <ac:spMkLst>
            <pc:docMk/>
            <pc:sldMasterMk cId="0" sldId="2147483648"/>
            <ac:spMk id="10" creationId="{7B9D4ADE-B080-EBC6-ADC4-0074E6FB167C}"/>
          </ac:spMkLst>
        </pc:spChg>
        <pc:spChg chg="add del mod ord modVis">
          <ac:chgData name="Huyền Nguyễn" userId="ee48879bf47bc5e0" providerId="LiveId" clId="{6F74EA03-59B6-41DF-A29C-49CCD7D62D56}" dt="2024-11-07T02:21:03.056" v="250"/>
          <ac:spMkLst>
            <pc:docMk/>
            <pc:sldMasterMk cId="0" sldId="2147483648"/>
            <ac:spMk id="11" creationId="{EB963A35-6F9F-BF2E-AE87-377995E952BA}"/>
          </ac:spMkLst>
        </pc:spChg>
        <pc:spChg chg="add del mod ord modVis">
          <ac:chgData name="Huyền Nguyễn" userId="ee48879bf47bc5e0" providerId="LiveId" clId="{6F74EA03-59B6-41DF-A29C-49CCD7D62D56}" dt="2024-11-07T02:21:32.961" v="279"/>
          <ac:spMkLst>
            <pc:docMk/>
            <pc:sldMasterMk cId="0" sldId="2147483648"/>
            <ac:spMk id="12" creationId="{30A74D58-FA39-ACE8-3784-4361B3E7F1A6}"/>
          </ac:spMkLst>
        </pc:spChg>
        <pc:spChg chg="add del mod ord modVis">
          <ac:chgData name="Huyền Nguyễn" userId="ee48879bf47bc5e0" providerId="LiveId" clId="{6F74EA03-59B6-41DF-A29C-49CCD7D62D56}" dt="2024-11-07T02:21:49.941" v="309"/>
          <ac:spMkLst>
            <pc:docMk/>
            <pc:sldMasterMk cId="0" sldId="2147483648"/>
            <ac:spMk id="13" creationId="{EBD6EBF8-2DDC-901E-5B9B-38106FE0AE92}"/>
          </ac:spMkLst>
        </pc:spChg>
        <pc:spChg chg="add del mod ord modVis">
          <ac:chgData name="Huyền Nguyễn" userId="ee48879bf47bc5e0" providerId="LiveId" clId="{6F74EA03-59B6-41DF-A29C-49CCD7D62D56}" dt="2024-11-07T02:21:59.979" v="338"/>
          <ac:spMkLst>
            <pc:docMk/>
            <pc:sldMasterMk cId="0" sldId="2147483648"/>
            <ac:spMk id="14" creationId="{CF73894C-BFA2-4F0A-457F-03C273FCA5FF}"/>
          </ac:spMkLst>
        </pc:spChg>
        <pc:spChg chg="add mod ord">
          <ac:chgData name="Huyền Nguyễn" userId="ee48879bf47bc5e0" providerId="LiveId" clId="{6F74EA03-59B6-41DF-A29C-49CCD7D62D56}" dt="2024-11-07T02:22:00.008" v="361"/>
          <ac:spMkLst>
            <pc:docMk/>
            <pc:sldMasterMk cId="0" sldId="2147483648"/>
            <ac:spMk id="15" creationId="{76A6AF94-DFC0-FA08-2CD9-2CD88F05F3C1}"/>
          </ac:spMkLst>
        </pc:sp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A38E12D-10F0-426E-B125-368650FD93ED}" type="datetimeFigureOut">
              <a:rPr lang="en-US" smtClean="0"/>
              <a:t>11/30/2024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2DF11E-912A-4EEB-92E2-AE7E24B7CBA3}" type="slidenum">
              <a:rPr lang="en-US" smtClean="0"/>
              <a:t>‹#›</a:t>
            </a:fld>
            <a:endParaRPr lang="en-US"/>
          </a:p>
        </p:txBody>
      </p:sp>
    </p:spTree>
    <p:extLst>
      <p:ext uri="{BB962C8B-B14F-4D97-AF65-F5344CB8AC3E}">
        <p14:creationId xmlns:p14="http://schemas.microsoft.com/office/powerpoint/2010/main" val="11408581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11"/>
        <p:cNvGrpSpPr/>
        <p:nvPr/>
      </p:nvGrpSpPr>
      <p:grpSpPr>
        <a:xfrm>
          <a:off x="0" y="0"/>
          <a:ext cx="0" cy="0"/>
          <a:chOff x="0" y="0"/>
          <a:chExt cx="0" cy="0"/>
        </a:xfrm>
      </p:grpSpPr>
    </p:spTree>
    <p:extLst>
      <p:ext uri="{BB962C8B-B14F-4D97-AF65-F5344CB8AC3E}">
        <p14:creationId xmlns:p14="http://schemas.microsoft.com/office/powerpoint/2010/main" val="30615466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11/30/2024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11/30/2024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11/30/2024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 name="9Slide.vn - 2019">
            <a:extLst>
              <a:ext uri="{FF2B5EF4-FFF2-40B4-BE49-F238E27FC236}">
                <a16:creationId xmlns="" xmlns:a16="http://schemas.microsoft.com/office/drawing/2014/main" id="{76A6AF94-DFC0-FA08-2CD9-2CD88F05F3C1}"/>
              </a:ext>
            </a:extLst>
          </p:cNvPr>
          <p:cNvSpPr txBox="1"/>
          <p:nvPr userDrawn="1"/>
        </p:nvSpPr>
        <p:spPr>
          <a:xfrm>
            <a:off x="0" y="-989231"/>
            <a:ext cx="18288000" cy="646331"/>
          </a:xfrm>
          <a:prstGeom prst="rect">
            <a:avLst/>
          </a:prstGeom>
          <a:noFill/>
        </p:spPr>
        <p:txBody>
          <a:bodyPr vert="horz" rtlCol="0">
            <a:spAutoFit/>
          </a:bodyPr>
          <a:lstStyle/>
          <a:p>
            <a:pPr algn="ctr"/>
            <a:r>
              <a:rPr lang="en-US" sz="3600">
                <a:solidFill>
                  <a:srgbClr val="D7D7D7"/>
                </a:solidFill>
              </a:rPr>
              <a:t>www.9slide.vn</a:t>
            </a: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11/30/2024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med">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pn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3.sv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9.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32.svg"/></Relationships>
</file>

<file path=ppt/slides/_rels/slide16.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2.png"/><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2.png"/><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11.svg"/><Relationship Id="rId7" Type="http://schemas.openxmlformats.org/officeDocument/2006/relationships/image" Target="../media/image15.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2.png"/><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openxmlformats.org/officeDocument/2006/relationships/image" Target="../media/image50.svg"/><Relationship Id="rId7" Type="http://schemas.openxmlformats.org/officeDocument/2006/relationships/image" Target="../media/image1.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5.png"/><Relationship Id="rId4" Type="http://schemas.openxmlformats.org/officeDocument/2006/relationships/image" Target="../media/image8.png"/></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24.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39.png"/><Relationship Id="rId1" Type="http://schemas.openxmlformats.org/officeDocument/2006/relationships/slideLayout" Target="../slideLayouts/slideLayout7.xml"/><Relationship Id="rId5" Type="http://schemas.openxmlformats.org/officeDocument/2006/relationships/image" Target="../media/image55.svg"/><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8.png"/></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4.png"/><Relationship Id="rId1" Type="http://schemas.openxmlformats.org/officeDocument/2006/relationships/slideLayout" Target="../slideLayouts/slideLayout7.xml"/><Relationship Id="rId4" Type="http://schemas.openxmlformats.org/officeDocument/2006/relationships/image" Target="../media/image24.sv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32.xml"/><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5.png"/><Relationship Id="rId4" Type="http://schemas.openxmlformats.org/officeDocument/2006/relationships/image" Target="../media/image3.svg"/></Relationships>
</file>

<file path=ppt/slides/_rels/slide29.xml.rels><?xml version="1.0" encoding="UTF-8" standalone="yes"?>
<Relationships xmlns="http://schemas.openxmlformats.org/package/2006/relationships"><Relationship Id="rId2" Type="http://schemas.openxmlformats.org/officeDocument/2006/relationships/slide" Target="slide3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slide" Target="slide35.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slide" Target="slide35.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slide" Target="slide35.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slide" Target="slide35.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slide" Target="slide35.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61.svg"/><Relationship Id="rId2" Type="http://schemas.openxmlformats.org/officeDocument/2006/relationships/image" Target="../media/image45.png"/><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pn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3.svg"/><Relationship Id="rId9" Type="http://schemas.openxmlformats.org/officeDocument/2006/relationships/image" Target="../media/image8.sv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15.sv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BCDBD3"/>
        </a:solidFill>
        <a:effectLst/>
      </p:bgPr>
    </p:bg>
    <p:spTree>
      <p:nvGrpSpPr>
        <p:cNvPr id="1" name=""/>
        <p:cNvGrpSpPr/>
        <p:nvPr/>
      </p:nvGrpSpPr>
      <p:grpSpPr>
        <a:xfrm>
          <a:off x="0" y="0"/>
          <a:ext cx="0" cy="0"/>
          <a:chOff x="0" y="0"/>
          <a:chExt cx="0" cy="0"/>
        </a:xfrm>
      </p:grpSpPr>
      <p:grpSp>
        <p:nvGrpSpPr>
          <p:cNvPr id="2" name="Group 2"/>
          <p:cNvGrpSpPr/>
          <p:nvPr/>
        </p:nvGrpSpPr>
        <p:grpSpPr>
          <a:xfrm>
            <a:off x="441723" y="379852"/>
            <a:ext cx="17404553" cy="9527296"/>
            <a:chOff x="0" y="0"/>
            <a:chExt cx="23206071" cy="12703061"/>
          </a:xfrm>
        </p:grpSpPr>
        <p:grpSp>
          <p:nvGrpSpPr>
            <p:cNvPr id="3" name="Group 3"/>
            <p:cNvGrpSpPr/>
            <p:nvPr/>
          </p:nvGrpSpPr>
          <p:grpSpPr>
            <a:xfrm>
              <a:off x="0" y="0"/>
              <a:ext cx="23206071" cy="12703061"/>
              <a:chOff x="0" y="0"/>
              <a:chExt cx="4596479" cy="2516124"/>
            </a:xfrm>
          </p:grpSpPr>
          <p:sp>
            <p:nvSpPr>
              <p:cNvPr id="4" name="Freeform 4"/>
              <p:cNvSpPr/>
              <p:nvPr/>
            </p:nvSpPr>
            <p:spPr>
              <a:xfrm>
                <a:off x="0" y="0"/>
                <a:ext cx="4596479" cy="2516124"/>
              </a:xfrm>
              <a:custGeom>
                <a:avLst/>
                <a:gdLst/>
                <a:ahLst/>
                <a:cxnLst/>
                <a:rect l="l" t="t" r="r" b="b"/>
                <a:pathLst>
                  <a:path w="4596479" h="2516124">
                    <a:moveTo>
                      <a:pt x="4517061" y="0"/>
                    </a:moveTo>
                    <a:lnTo>
                      <a:pt x="79418" y="0"/>
                    </a:lnTo>
                    <a:cubicBezTo>
                      <a:pt x="79418" y="43699"/>
                      <a:pt x="44079" y="79418"/>
                      <a:pt x="0" y="79418"/>
                    </a:cubicBezTo>
                    <a:lnTo>
                      <a:pt x="0" y="2436706"/>
                    </a:lnTo>
                    <a:cubicBezTo>
                      <a:pt x="43699" y="2436706"/>
                      <a:pt x="79418" y="2472045"/>
                      <a:pt x="79418" y="2516124"/>
                    </a:cubicBezTo>
                    <a:lnTo>
                      <a:pt x="4517061" y="2516124"/>
                    </a:lnTo>
                    <a:cubicBezTo>
                      <a:pt x="4517061" y="2472425"/>
                      <a:pt x="4552400" y="2436706"/>
                      <a:pt x="4596479" y="2436706"/>
                    </a:cubicBezTo>
                    <a:lnTo>
                      <a:pt x="4596479" y="79418"/>
                    </a:lnTo>
                    <a:cubicBezTo>
                      <a:pt x="4552780" y="79418"/>
                      <a:pt x="4517061" y="44079"/>
                      <a:pt x="4517061" y="0"/>
                    </a:cubicBezTo>
                    <a:close/>
                  </a:path>
                </a:pathLst>
              </a:custGeom>
              <a:solidFill>
                <a:srgbClr val="000000">
                  <a:alpha val="0"/>
                </a:srgbClr>
              </a:solidFill>
              <a:ln w="19050" cap="sq">
                <a:solidFill>
                  <a:srgbClr val="261310"/>
                </a:solidFill>
                <a:prstDash val="solid"/>
                <a:miter/>
              </a:ln>
            </p:spPr>
            <p:txBody>
              <a:bodyPr/>
              <a:lstStyle/>
              <a:p>
                <a:endParaRPr lang="en-US"/>
              </a:p>
            </p:txBody>
          </p:sp>
          <p:sp>
            <p:nvSpPr>
              <p:cNvPr id="5" name="TextBox 5"/>
              <p:cNvSpPr txBox="1"/>
              <p:nvPr/>
            </p:nvSpPr>
            <p:spPr>
              <a:xfrm>
                <a:off x="38100" y="-9525"/>
                <a:ext cx="4520279" cy="2487549"/>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170293" y="192716"/>
              <a:ext cx="22836362" cy="12317628"/>
              <a:chOff x="0" y="0"/>
              <a:chExt cx="4596479" cy="2479279"/>
            </a:xfrm>
          </p:grpSpPr>
          <p:sp>
            <p:nvSpPr>
              <p:cNvPr id="7" name="Freeform 7"/>
              <p:cNvSpPr/>
              <p:nvPr/>
            </p:nvSpPr>
            <p:spPr>
              <a:xfrm>
                <a:off x="0" y="0"/>
                <a:ext cx="4596479" cy="2479279"/>
              </a:xfrm>
              <a:custGeom>
                <a:avLst/>
                <a:gdLst/>
                <a:ahLst/>
                <a:cxnLst/>
                <a:rect l="l" t="t" r="r" b="b"/>
                <a:pathLst>
                  <a:path w="4596479" h="2479279">
                    <a:moveTo>
                      <a:pt x="4517061" y="0"/>
                    </a:moveTo>
                    <a:lnTo>
                      <a:pt x="79418" y="0"/>
                    </a:lnTo>
                    <a:cubicBezTo>
                      <a:pt x="79418" y="43699"/>
                      <a:pt x="44079" y="79418"/>
                      <a:pt x="0" y="79418"/>
                    </a:cubicBezTo>
                    <a:lnTo>
                      <a:pt x="0" y="2399861"/>
                    </a:lnTo>
                    <a:cubicBezTo>
                      <a:pt x="43699" y="2399861"/>
                      <a:pt x="79418" y="2435200"/>
                      <a:pt x="79418" y="2479279"/>
                    </a:cubicBezTo>
                    <a:lnTo>
                      <a:pt x="4517061" y="2479279"/>
                    </a:lnTo>
                    <a:cubicBezTo>
                      <a:pt x="4517061" y="2435580"/>
                      <a:pt x="4552400" y="2399861"/>
                      <a:pt x="4596479" y="2399861"/>
                    </a:cubicBezTo>
                    <a:lnTo>
                      <a:pt x="4596479" y="79418"/>
                    </a:lnTo>
                    <a:cubicBezTo>
                      <a:pt x="4552780" y="79418"/>
                      <a:pt x="4517061" y="44079"/>
                      <a:pt x="4517061" y="0"/>
                    </a:cubicBezTo>
                    <a:close/>
                  </a:path>
                </a:pathLst>
              </a:custGeom>
              <a:solidFill>
                <a:srgbClr val="F8F2EC"/>
              </a:solidFill>
            </p:spPr>
            <p:txBody>
              <a:bodyPr/>
              <a:lstStyle/>
              <a:p>
                <a:endParaRPr lang="en-US"/>
              </a:p>
            </p:txBody>
          </p:sp>
          <p:sp>
            <p:nvSpPr>
              <p:cNvPr id="8" name="TextBox 8"/>
              <p:cNvSpPr txBox="1"/>
              <p:nvPr/>
            </p:nvSpPr>
            <p:spPr>
              <a:xfrm>
                <a:off x="38100" y="-9525"/>
                <a:ext cx="4520279" cy="2450704"/>
              </a:xfrm>
              <a:prstGeom prst="rect">
                <a:avLst/>
              </a:prstGeom>
            </p:spPr>
            <p:txBody>
              <a:bodyPr lIns="50800" tIns="50800" rIns="50800" bIns="50800" rtlCol="0" anchor="ctr"/>
              <a:lstStyle/>
              <a:p>
                <a:pPr algn="ctr">
                  <a:lnSpc>
                    <a:spcPts val="2659"/>
                  </a:lnSpc>
                </a:pPr>
                <a:endParaRPr/>
              </a:p>
            </p:txBody>
          </p:sp>
        </p:grpSp>
      </p:grpSp>
      <p:sp>
        <p:nvSpPr>
          <p:cNvPr id="9" name="Freeform 9"/>
          <p:cNvSpPr/>
          <p:nvPr/>
        </p:nvSpPr>
        <p:spPr>
          <a:xfrm>
            <a:off x="14104662" y="2832967"/>
            <a:ext cx="2738459" cy="3218346"/>
          </a:xfrm>
          <a:custGeom>
            <a:avLst/>
            <a:gdLst/>
            <a:ahLst/>
            <a:cxnLst/>
            <a:rect l="l" t="t" r="r" b="b"/>
            <a:pathLst>
              <a:path w="2738459" h="3218346">
                <a:moveTo>
                  <a:pt x="0" y="0"/>
                </a:moveTo>
                <a:lnTo>
                  <a:pt x="2738459" y="0"/>
                </a:lnTo>
                <a:lnTo>
                  <a:pt x="2738459" y="3218346"/>
                </a:lnTo>
                <a:lnTo>
                  <a:pt x="0" y="3218346"/>
                </a:lnTo>
                <a:lnTo>
                  <a:pt x="0" y="0"/>
                </a:lnTo>
                <a:close/>
              </a:path>
            </a:pathLst>
          </a:custGeom>
          <a:blipFill>
            <a:blip r:embed="rId2"/>
            <a:stretch>
              <a:fillRect l="-13034" t="-4432" r="-16589" b="-5864"/>
            </a:stretch>
          </a:blipFill>
        </p:spPr>
        <p:txBody>
          <a:bodyPr/>
          <a:lstStyle/>
          <a:p>
            <a:endParaRPr lang="en-US">
              <a:latin typeface="Arial" panose="020B0604020202020204" pitchFamily="34" charset="0"/>
              <a:cs typeface="Arial" panose="020B0604020202020204" pitchFamily="34" charset="0"/>
            </a:endParaRPr>
          </a:p>
        </p:txBody>
      </p:sp>
      <p:sp>
        <p:nvSpPr>
          <p:cNvPr id="10" name="Freeform 10"/>
          <p:cNvSpPr/>
          <p:nvPr/>
        </p:nvSpPr>
        <p:spPr>
          <a:xfrm rot="-3878630">
            <a:off x="3680702" y="1471233"/>
            <a:ext cx="2034541" cy="1667625"/>
          </a:xfrm>
          <a:custGeom>
            <a:avLst/>
            <a:gdLst/>
            <a:ahLst/>
            <a:cxnLst/>
            <a:rect l="l" t="t" r="r" b="b"/>
            <a:pathLst>
              <a:path w="2034541" h="1667625">
                <a:moveTo>
                  <a:pt x="0" y="0"/>
                </a:moveTo>
                <a:lnTo>
                  <a:pt x="2034540" y="0"/>
                </a:lnTo>
                <a:lnTo>
                  <a:pt x="2034540" y="1667624"/>
                </a:lnTo>
                <a:lnTo>
                  <a:pt x="0" y="1667624"/>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1" name="Freeform 11"/>
          <p:cNvSpPr/>
          <p:nvPr/>
        </p:nvSpPr>
        <p:spPr>
          <a:xfrm>
            <a:off x="13173931" y="6293853"/>
            <a:ext cx="4242992" cy="2681983"/>
          </a:xfrm>
          <a:custGeom>
            <a:avLst/>
            <a:gdLst/>
            <a:ahLst/>
            <a:cxnLst/>
            <a:rect l="l" t="t" r="r" b="b"/>
            <a:pathLst>
              <a:path w="4242992" h="2681983">
                <a:moveTo>
                  <a:pt x="0" y="0"/>
                </a:moveTo>
                <a:lnTo>
                  <a:pt x="4242991" y="0"/>
                </a:lnTo>
                <a:lnTo>
                  <a:pt x="4242991" y="2681984"/>
                </a:lnTo>
                <a:lnTo>
                  <a:pt x="0" y="2681984"/>
                </a:lnTo>
                <a:lnTo>
                  <a:pt x="0" y="0"/>
                </a:lnTo>
                <a:close/>
              </a:path>
            </a:pathLst>
          </a:custGeom>
          <a:blipFill>
            <a:blip r:embed="rId5"/>
            <a:stretch>
              <a:fillRect l="-7004" t="-21252" r="-5503" b="-23396"/>
            </a:stretch>
          </a:blipFill>
        </p:spPr>
        <p:txBody>
          <a:bodyPr/>
          <a:lstStyle/>
          <a:p>
            <a:endParaRPr lang="en-US">
              <a:latin typeface="Arial" panose="020B0604020202020204" pitchFamily="34" charset="0"/>
              <a:cs typeface="Arial" panose="020B0604020202020204" pitchFamily="34" charset="0"/>
            </a:endParaRPr>
          </a:p>
        </p:txBody>
      </p:sp>
      <p:sp>
        <p:nvSpPr>
          <p:cNvPr id="12" name="TextBox 12"/>
          <p:cNvSpPr txBox="1"/>
          <p:nvPr/>
        </p:nvSpPr>
        <p:spPr>
          <a:xfrm>
            <a:off x="4183339" y="3220480"/>
            <a:ext cx="9921323" cy="3294620"/>
          </a:xfrm>
          <a:prstGeom prst="rect">
            <a:avLst/>
          </a:prstGeom>
        </p:spPr>
        <p:txBody>
          <a:bodyPr lIns="0" tIns="0" rIns="0" bIns="0" rtlCol="0" anchor="t">
            <a:spAutoFit/>
          </a:bodyPr>
          <a:lstStyle/>
          <a:p>
            <a:pPr algn="ctr">
              <a:lnSpc>
                <a:spcPts val="13904"/>
              </a:lnSpc>
            </a:pPr>
            <a:r>
              <a:rPr lang="vi-VN" sz="6600" b="1">
                <a:solidFill>
                  <a:schemeClr val="accent1">
                    <a:lumMod val="75000"/>
                  </a:schemeClr>
                </a:solidFill>
                <a:latin typeface="Arial" panose="020B0604020202020204" pitchFamily="34" charset="0"/>
                <a:ea typeface="Grand Cru S Ultra-Bold"/>
                <a:cs typeface="Arial" panose="020B0604020202020204" pitchFamily="34" charset="0"/>
                <a:sym typeface="Grand Cru S Ultra-Bold"/>
              </a:rPr>
              <a:t>CHÀO MỪNG CẢ LỚP </a:t>
            </a:r>
            <a:r>
              <a:rPr lang="vi-VN" sz="6600" b="1">
                <a:solidFill>
                  <a:srgbClr val="261310"/>
                </a:solidFill>
                <a:latin typeface="Arial" panose="020B0604020202020204" pitchFamily="34" charset="0"/>
                <a:ea typeface="Grand Cru S Ultra-Bold"/>
                <a:cs typeface="Arial" panose="020B0604020202020204" pitchFamily="34" charset="0"/>
                <a:sym typeface="Grand Cru S Ultra-Bold"/>
              </a:rPr>
              <a:t>ĐẾN VỚI BÀI HỌC MỚI</a:t>
            </a:r>
            <a:endParaRPr lang="en-US" sz="6600" b="1">
              <a:solidFill>
                <a:srgbClr val="261310"/>
              </a:solidFill>
              <a:latin typeface="Arial" panose="020B0604020202020204" pitchFamily="34" charset="0"/>
              <a:ea typeface="Grand Cru S Ultra-Bold"/>
              <a:cs typeface="Arial" panose="020B0604020202020204" pitchFamily="34" charset="0"/>
              <a:sym typeface="Grand Cru S Ultra-Bold"/>
            </a:endParaRPr>
          </a:p>
        </p:txBody>
      </p:sp>
      <p:sp>
        <p:nvSpPr>
          <p:cNvPr id="13" name="Freeform 13"/>
          <p:cNvSpPr/>
          <p:nvPr/>
        </p:nvSpPr>
        <p:spPr>
          <a:xfrm>
            <a:off x="1186322" y="2476500"/>
            <a:ext cx="3293884" cy="6410288"/>
          </a:xfrm>
          <a:custGeom>
            <a:avLst/>
            <a:gdLst/>
            <a:ahLst/>
            <a:cxnLst/>
            <a:rect l="l" t="t" r="r" b="b"/>
            <a:pathLst>
              <a:path w="3502854" h="6816969">
                <a:moveTo>
                  <a:pt x="0" y="0"/>
                </a:moveTo>
                <a:lnTo>
                  <a:pt x="3502854" y="0"/>
                </a:lnTo>
                <a:lnTo>
                  <a:pt x="3502854" y="6816970"/>
                </a:lnTo>
                <a:lnTo>
                  <a:pt x="0" y="681697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4" name="Freeform 14"/>
          <p:cNvSpPr/>
          <p:nvPr/>
        </p:nvSpPr>
        <p:spPr>
          <a:xfrm rot="-9536387">
            <a:off x="12906278" y="1468382"/>
            <a:ext cx="3399978" cy="1673325"/>
          </a:xfrm>
          <a:custGeom>
            <a:avLst/>
            <a:gdLst/>
            <a:ahLst/>
            <a:cxnLst/>
            <a:rect l="l" t="t" r="r" b="b"/>
            <a:pathLst>
              <a:path w="3399978" h="1673325">
                <a:moveTo>
                  <a:pt x="0" y="0"/>
                </a:moveTo>
                <a:lnTo>
                  <a:pt x="3399978" y="0"/>
                </a:lnTo>
                <a:lnTo>
                  <a:pt x="3399978" y="1673326"/>
                </a:lnTo>
                <a:lnTo>
                  <a:pt x="0" y="1673326"/>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17" name="Google Shape;2406;p69">
            <a:extLst>
              <a:ext uri="{FF2B5EF4-FFF2-40B4-BE49-F238E27FC236}">
                <a16:creationId xmlns="" xmlns:a16="http://schemas.microsoft.com/office/drawing/2014/main" id="{89DA6496-222C-4EDF-4CCF-F3ABE5FC2F57}"/>
              </a:ext>
            </a:extLst>
          </p:cNvPr>
          <p:cNvGrpSpPr/>
          <p:nvPr/>
        </p:nvGrpSpPr>
        <p:grpSpPr>
          <a:xfrm rot="2633809">
            <a:off x="7590591" y="349709"/>
            <a:ext cx="3084975" cy="3134486"/>
            <a:chOff x="408117" y="2747515"/>
            <a:chExt cx="3282325" cy="3335004"/>
          </a:xfrm>
        </p:grpSpPr>
        <p:sp>
          <p:nvSpPr>
            <p:cNvPr id="18" name="Google Shape;2407;p69">
              <a:extLst>
                <a:ext uri="{FF2B5EF4-FFF2-40B4-BE49-F238E27FC236}">
                  <a16:creationId xmlns="" xmlns:a16="http://schemas.microsoft.com/office/drawing/2014/main" id="{4BD46972-3F20-E0FE-D5C6-66338B69DB3B}"/>
                </a:ext>
              </a:extLst>
            </p:cNvPr>
            <p:cNvSpPr/>
            <p:nvPr/>
          </p:nvSpPr>
          <p:spPr>
            <a:xfrm rot="-370314">
              <a:off x="2372005" y="2874295"/>
              <a:ext cx="892968" cy="712649"/>
            </a:xfrm>
            <a:custGeom>
              <a:avLst/>
              <a:gdLst/>
              <a:ahLst/>
              <a:cxnLst/>
              <a:rect l="l" t="t" r="r" b="b"/>
              <a:pathLst>
                <a:path w="3105" h="2478" fill="none" extrusionOk="0">
                  <a:moveTo>
                    <a:pt x="1" y="0"/>
                  </a:moveTo>
                  <a:lnTo>
                    <a:pt x="3104" y="2478"/>
                  </a:lnTo>
                </a:path>
              </a:pathLst>
            </a:custGeom>
            <a:noFill/>
            <a:ln w="38100" cap="flat" cmpd="sng">
              <a:solidFill>
                <a:schemeClr val="accent2"/>
              </a:solidFill>
              <a:prstDash val="solid"/>
              <a:miter lim="881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408;p69">
              <a:extLst>
                <a:ext uri="{FF2B5EF4-FFF2-40B4-BE49-F238E27FC236}">
                  <a16:creationId xmlns="" xmlns:a16="http://schemas.microsoft.com/office/drawing/2014/main" id="{BF9602FC-07E5-39D7-EE88-20BC45519339}"/>
                </a:ext>
              </a:extLst>
            </p:cNvPr>
            <p:cNvSpPr/>
            <p:nvPr/>
          </p:nvSpPr>
          <p:spPr>
            <a:xfrm rot="-370314">
              <a:off x="2041193" y="3764701"/>
              <a:ext cx="588410" cy="469635"/>
            </a:xfrm>
            <a:custGeom>
              <a:avLst/>
              <a:gdLst/>
              <a:ahLst/>
              <a:cxnLst/>
              <a:rect l="l" t="t" r="r" b="b"/>
              <a:pathLst>
                <a:path w="2046" h="1633" fill="none" extrusionOk="0">
                  <a:moveTo>
                    <a:pt x="0" y="1"/>
                  </a:moveTo>
                  <a:lnTo>
                    <a:pt x="2046" y="1632"/>
                  </a:lnTo>
                </a:path>
              </a:pathLst>
            </a:custGeom>
            <a:noFill/>
            <a:ln w="38100" cap="flat" cmpd="sng">
              <a:solidFill>
                <a:schemeClr val="accent2"/>
              </a:solidFill>
              <a:prstDash val="solid"/>
              <a:miter lim="881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409;p69">
              <a:extLst>
                <a:ext uri="{FF2B5EF4-FFF2-40B4-BE49-F238E27FC236}">
                  <a16:creationId xmlns="" xmlns:a16="http://schemas.microsoft.com/office/drawing/2014/main" id="{B21CC1C5-633E-5546-99C6-8ACFED413814}"/>
                </a:ext>
              </a:extLst>
            </p:cNvPr>
            <p:cNvSpPr/>
            <p:nvPr/>
          </p:nvSpPr>
          <p:spPr>
            <a:xfrm rot="-370314">
              <a:off x="2243118" y="3405129"/>
              <a:ext cx="613718" cy="486890"/>
            </a:xfrm>
            <a:custGeom>
              <a:avLst/>
              <a:gdLst/>
              <a:ahLst/>
              <a:cxnLst/>
              <a:rect l="l" t="t" r="r" b="b"/>
              <a:pathLst>
                <a:path w="2134" h="1693" fill="none" extrusionOk="0">
                  <a:moveTo>
                    <a:pt x="0" y="0"/>
                  </a:moveTo>
                  <a:lnTo>
                    <a:pt x="2134" y="1693"/>
                  </a:lnTo>
                </a:path>
              </a:pathLst>
            </a:custGeom>
            <a:noFill/>
            <a:ln w="38100" cap="flat" cmpd="sng">
              <a:solidFill>
                <a:schemeClr val="accent2"/>
              </a:solidFill>
              <a:prstDash val="solid"/>
              <a:miter lim="881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410;p69">
              <a:extLst>
                <a:ext uri="{FF2B5EF4-FFF2-40B4-BE49-F238E27FC236}">
                  <a16:creationId xmlns="" xmlns:a16="http://schemas.microsoft.com/office/drawing/2014/main" id="{FE2446BB-457A-B11F-878E-4ECD24F49506}"/>
                </a:ext>
              </a:extLst>
            </p:cNvPr>
            <p:cNvSpPr/>
            <p:nvPr/>
          </p:nvSpPr>
          <p:spPr>
            <a:xfrm rot="-370314">
              <a:off x="2237002" y="3090217"/>
              <a:ext cx="892968" cy="710348"/>
            </a:xfrm>
            <a:custGeom>
              <a:avLst/>
              <a:gdLst/>
              <a:ahLst/>
              <a:cxnLst/>
              <a:rect l="l" t="t" r="r" b="b"/>
              <a:pathLst>
                <a:path w="3105" h="2470" fill="none" extrusionOk="0">
                  <a:moveTo>
                    <a:pt x="1" y="1"/>
                  </a:moveTo>
                  <a:lnTo>
                    <a:pt x="3105" y="2469"/>
                  </a:lnTo>
                </a:path>
              </a:pathLst>
            </a:custGeom>
            <a:noFill/>
            <a:ln w="38100" cap="flat" cmpd="sng">
              <a:solidFill>
                <a:schemeClr val="accent2"/>
              </a:solidFill>
              <a:prstDash val="solid"/>
              <a:miter lim="881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411;p69">
              <a:extLst>
                <a:ext uri="{FF2B5EF4-FFF2-40B4-BE49-F238E27FC236}">
                  <a16:creationId xmlns="" xmlns:a16="http://schemas.microsoft.com/office/drawing/2014/main" id="{F3476681-8000-2A08-5DF6-5502561933C1}"/>
                </a:ext>
              </a:extLst>
            </p:cNvPr>
            <p:cNvSpPr/>
            <p:nvPr/>
          </p:nvSpPr>
          <p:spPr>
            <a:xfrm rot="-370314">
              <a:off x="1751217" y="3856948"/>
              <a:ext cx="892968" cy="710348"/>
            </a:xfrm>
            <a:custGeom>
              <a:avLst/>
              <a:gdLst/>
              <a:ahLst/>
              <a:cxnLst/>
              <a:rect l="l" t="t" r="r" b="b"/>
              <a:pathLst>
                <a:path w="3105" h="2470" fill="none" extrusionOk="0">
                  <a:moveTo>
                    <a:pt x="1" y="0"/>
                  </a:moveTo>
                  <a:lnTo>
                    <a:pt x="3104" y="2469"/>
                  </a:lnTo>
                </a:path>
              </a:pathLst>
            </a:custGeom>
            <a:noFill/>
            <a:ln w="38100" cap="flat" cmpd="sng">
              <a:solidFill>
                <a:schemeClr val="accent2"/>
              </a:solidFill>
              <a:prstDash val="solid"/>
              <a:miter lim="881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412;p69">
              <a:extLst>
                <a:ext uri="{FF2B5EF4-FFF2-40B4-BE49-F238E27FC236}">
                  <a16:creationId xmlns="" xmlns:a16="http://schemas.microsoft.com/office/drawing/2014/main" id="{9A8B2ED5-D9EF-43BE-F7D1-7D1524E8056C}"/>
                </a:ext>
              </a:extLst>
            </p:cNvPr>
            <p:cNvSpPr/>
            <p:nvPr/>
          </p:nvSpPr>
          <p:spPr>
            <a:xfrm rot="-370314">
              <a:off x="1485561" y="4275912"/>
              <a:ext cx="892680" cy="710348"/>
            </a:xfrm>
            <a:custGeom>
              <a:avLst/>
              <a:gdLst/>
              <a:ahLst/>
              <a:cxnLst/>
              <a:rect l="l" t="t" r="r" b="b"/>
              <a:pathLst>
                <a:path w="3104" h="2470" fill="none" extrusionOk="0">
                  <a:moveTo>
                    <a:pt x="0" y="0"/>
                  </a:moveTo>
                  <a:lnTo>
                    <a:pt x="3104" y="2469"/>
                  </a:lnTo>
                </a:path>
              </a:pathLst>
            </a:custGeom>
            <a:noFill/>
            <a:ln w="38100" cap="flat" cmpd="sng">
              <a:solidFill>
                <a:schemeClr val="accent2"/>
              </a:solidFill>
              <a:prstDash val="solid"/>
              <a:miter lim="881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13;p69">
              <a:extLst>
                <a:ext uri="{FF2B5EF4-FFF2-40B4-BE49-F238E27FC236}">
                  <a16:creationId xmlns="" xmlns:a16="http://schemas.microsoft.com/office/drawing/2014/main" id="{71475499-5677-BA1D-AFBF-50966D9C684C}"/>
                </a:ext>
              </a:extLst>
            </p:cNvPr>
            <p:cNvSpPr/>
            <p:nvPr/>
          </p:nvSpPr>
          <p:spPr>
            <a:xfrm rot="-370314">
              <a:off x="1551422" y="4024507"/>
              <a:ext cx="979245" cy="778794"/>
            </a:xfrm>
            <a:custGeom>
              <a:avLst/>
              <a:gdLst/>
              <a:ahLst/>
              <a:cxnLst/>
              <a:rect l="l" t="t" r="r" b="b"/>
              <a:pathLst>
                <a:path w="3405" h="2708" fill="none" extrusionOk="0">
                  <a:moveTo>
                    <a:pt x="1" y="1"/>
                  </a:moveTo>
                  <a:lnTo>
                    <a:pt x="3404" y="2707"/>
                  </a:lnTo>
                </a:path>
              </a:pathLst>
            </a:custGeom>
            <a:noFill/>
            <a:ln w="38100" cap="flat" cmpd="sng">
              <a:solidFill>
                <a:schemeClr val="accent2"/>
              </a:solidFill>
              <a:prstDash val="solid"/>
              <a:miter lim="881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414;p69">
              <a:extLst>
                <a:ext uri="{FF2B5EF4-FFF2-40B4-BE49-F238E27FC236}">
                  <a16:creationId xmlns="" xmlns:a16="http://schemas.microsoft.com/office/drawing/2014/main" id="{7E6B9CC6-292F-7339-F79F-A8C5CBBBCA86}"/>
                </a:ext>
              </a:extLst>
            </p:cNvPr>
            <p:cNvSpPr/>
            <p:nvPr/>
          </p:nvSpPr>
          <p:spPr>
            <a:xfrm rot="-370314">
              <a:off x="1226637" y="4875664"/>
              <a:ext cx="733067" cy="583521"/>
            </a:xfrm>
            <a:custGeom>
              <a:avLst/>
              <a:gdLst/>
              <a:ahLst/>
              <a:cxnLst/>
              <a:rect l="l" t="t" r="r" b="b"/>
              <a:pathLst>
                <a:path w="2549" h="2029" fill="none" extrusionOk="0">
                  <a:moveTo>
                    <a:pt x="1" y="1"/>
                  </a:moveTo>
                  <a:lnTo>
                    <a:pt x="2549" y="2029"/>
                  </a:lnTo>
                </a:path>
              </a:pathLst>
            </a:custGeom>
            <a:noFill/>
            <a:ln w="38100" cap="flat" cmpd="sng">
              <a:solidFill>
                <a:schemeClr val="accent2"/>
              </a:solidFill>
              <a:prstDash val="solid"/>
              <a:miter lim="881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415;p69">
              <a:extLst>
                <a:ext uri="{FF2B5EF4-FFF2-40B4-BE49-F238E27FC236}">
                  <a16:creationId xmlns="" xmlns:a16="http://schemas.microsoft.com/office/drawing/2014/main" id="{0A3C8FA4-7DFE-C8FE-8D18-FC89A432C3DB}"/>
                </a:ext>
              </a:extLst>
            </p:cNvPr>
            <p:cNvSpPr/>
            <p:nvPr/>
          </p:nvSpPr>
          <p:spPr>
            <a:xfrm rot="-370287">
              <a:off x="830370" y="5192554"/>
              <a:ext cx="1007715" cy="781065"/>
            </a:xfrm>
            <a:custGeom>
              <a:avLst/>
              <a:gdLst/>
              <a:ahLst/>
              <a:cxnLst/>
              <a:rect l="l" t="t" r="r" b="b"/>
              <a:pathLst>
                <a:path w="3105" h="2470" fill="none" extrusionOk="0">
                  <a:moveTo>
                    <a:pt x="1" y="1"/>
                  </a:moveTo>
                  <a:lnTo>
                    <a:pt x="3105" y="2469"/>
                  </a:lnTo>
                </a:path>
              </a:pathLst>
            </a:custGeom>
            <a:noFill/>
            <a:ln w="38100" cap="flat" cmpd="sng">
              <a:solidFill>
                <a:schemeClr val="accent2"/>
              </a:solidFill>
              <a:prstDash val="solid"/>
              <a:miter lim="881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416;p69">
              <a:extLst>
                <a:ext uri="{FF2B5EF4-FFF2-40B4-BE49-F238E27FC236}">
                  <a16:creationId xmlns="" xmlns:a16="http://schemas.microsoft.com/office/drawing/2014/main" id="{17BC528D-D8C8-4E43-79F5-5ED533EED534}"/>
                </a:ext>
              </a:extLst>
            </p:cNvPr>
            <p:cNvSpPr/>
            <p:nvPr/>
          </p:nvSpPr>
          <p:spPr>
            <a:xfrm rot="-370314">
              <a:off x="1010719" y="5026130"/>
              <a:ext cx="892680" cy="710348"/>
            </a:xfrm>
            <a:custGeom>
              <a:avLst/>
              <a:gdLst/>
              <a:ahLst/>
              <a:cxnLst/>
              <a:rect l="l" t="t" r="r" b="b"/>
              <a:pathLst>
                <a:path w="3104" h="2470" fill="none" extrusionOk="0">
                  <a:moveTo>
                    <a:pt x="0" y="0"/>
                  </a:moveTo>
                  <a:lnTo>
                    <a:pt x="3104" y="2469"/>
                  </a:lnTo>
                </a:path>
              </a:pathLst>
            </a:custGeom>
            <a:noFill/>
            <a:ln w="38100" cap="flat" cmpd="sng">
              <a:solidFill>
                <a:schemeClr val="accent2"/>
              </a:solidFill>
              <a:prstDash val="solid"/>
              <a:miter lim="881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417;p69">
              <a:extLst>
                <a:ext uri="{FF2B5EF4-FFF2-40B4-BE49-F238E27FC236}">
                  <a16:creationId xmlns="" xmlns:a16="http://schemas.microsoft.com/office/drawing/2014/main" id="{E33F0081-47B9-D772-FEE6-55A831FC4DA7}"/>
                </a:ext>
              </a:extLst>
            </p:cNvPr>
            <p:cNvSpPr/>
            <p:nvPr/>
          </p:nvSpPr>
          <p:spPr>
            <a:xfrm rot="-370314">
              <a:off x="532897" y="2857338"/>
              <a:ext cx="2174470" cy="2438478"/>
            </a:xfrm>
            <a:custGeom>
              <a:avLst/>
              <a:gdLst/>
              <a:ahLst/>
              <a:cxnLst/>
              <a:rect l="l" t="t" r="r" b="b"/>
              <a:pathLst>
                <a:path w="7561" h="8479" extrusionOk="0">
                  <a:moveTo>
                    <a:pt x="7196" y="0"/>
                  </a:moveTo>
                  <a:cubicBezTo>
                    <a:pt x="7149" y="0"/>
                    <a:pt x="7100" y="16"/>
                    <a:pt x="7058" y="48"/>
                  </a:cubicBezTo>
                  <a:cubicBezTo>
                    <a:pt x="6591" y="374"/>
                    <a:pt x="6238" y="842"/>
                    <a:pt x="6053" y="1388"/>
                  </a:cubicBezTo>
                  <a:cubicBezTo>
                    <a:pt x="5903" y="1873"/>
                    <a:pt x="5921" y="2402"/>
                    <a:pt x="6106" y="2887"/>
                  </a:cubicBezTo>
                  <a:cubicBezTo>
                    <a:pt x="6238" y="3213"/>
                    <a:pt x="6414" y="3522"/>
                    <a:pt x="6617" y="3813"/>
                  </a:cubicBezTo>
                  <a:cubicBezTo>
                    <a:pt x="6829" y="4139"/>
                    <a:pt x="6996" y="4492"/>
                    <a:pt x="7102" y="4871"/>
                  </a:cubicBezTo>
                  <a:cubicBezTo>
                    <a:pt x="7261" y="5444"/>
                    <a:pt x="7261" y="6079"/>
                    <a:pt x="6979" y="6617"/>
                  </a:cubicBezTo>
                  <a:cubicBezTo>
                    <a:pt x="6758" y="7040"/>
                    <a:pt x="6361" y="7348"/>
                    <a:pt x="5885" y="7445"/>
                  </a:cubicBezTo>
                  <a:cubicBezTo>
                    <a:pt x="5793" y="7462"/>
                    <a:pt x="5699" y="7469"/>
                    <a:pt x="5604" y="7469"/>
                  </a:cubicBezTo>
                  <a:cubicBezTo>
                    <a:pt x="5247" y="7469"/>
                    <a:pt x="4878" y="7365"/>
                    <a:pt x="4536" y="7260"/>
                  </a:cubicBezTo>
                  <a:cubicBezTo>
                    <a:pt x="4113" y="7128"/>
                    <a:pt x="3716" y="6961"/>
                    <a:pt x="3284" y="6872"/>
                  </a:cubicBezTo>
                  <a:cubicBezTo>
                    <a:pt x="3077" y="6822"/>
                    <a:pt x="2867" y="6796"/>
                    <a:pt x="2658" y="6796"/>
                  </a:cubicBezTo>
                  <a:cubicBezTo>
                    <a:pt x="2359" y="6796"/>
                    <a:pt x="2062" y="6848"/>
                    <a:pt x="1777" y="6952"/>
                  </a:cubicBezTo>
                  <a:cubicBezTo>
                    <a:pt x="1080" y="7207"/>
                    <a:pt x="533" y="7772"/>
                    <a:pt x="75" y="8336"/>
                  </a:cubicBezTo>
                  <a:cubicBezTo>
                    <a:pt x="1" y="8431"/>
                    <a:pt x="82" y="8479"/>
                    <a:pt x="176" y="8479"/>
                  </a:cubicBezTo>
                  <a:cubicBezTo>
                    <a:pt x="239" y="8479"/>
                    <a:pt x="308" y="8458"/>
                    <a:pt x="339" y="8415"/>
                  </a:cubicBezTo>
                  <a:cubicBezTo>
                    <a:pt x="745" y="7904"/>
                    <a:pt x="1221" y="7393"/>
                    <a:pt x="1838" y="7137"/>
                  </a:cubicBezTo>
                  <a:cubicBezTo>
                    <a:pt x="2079" y="7048"/>
                    <a:pt x="2330" y="7002"/>
                    <a:pt x="2582" y="7002"/>
                  </a:cubicBezTo>
                  <a:cubicBezTo>
                    <a:pt x="2754" y="7002"/>
                    <a:pt x="2928" y="7023"/>
                    <a:pt x="3099" y="7066"/>
                  </a:cubicBezTo>
                  <a:cubicBezTo>
                    <a:pt x="3906" y="7244"/>
                    <a:pt x="4675" y="7687"/>
                    <a:pt x="5509" y="7687"/>
                  </a:cubicBezTo>
                  <a:cubicBezTo>
                    <a:pt x="5587" y="7687"/>
                    <a:pt x="5665" y="7683"/>
                    <a:pt x="5744" y="7675"/>
                  </a:cubicBezTo>
                  <a:cubicBezTo>
                    <a:pt x="6838" y="7560"/>
                    <a:pt x="7561" y="6581"/>
                    <a:pt x="7534" y="5523"/>
                  </a:cubicBezTo>
                  <a:cubicBezTo>
                    <a:pt x="7516" y="4800"/>
                    <a:pt x="7217" y="4139"/>
                    <a:pt x="6820" y="3548"/>
                  </a:cubicBezTo>
                  <a:cubicBezTo>
                    <a:pt x="6476" y="3037"/>
                    <a:pt x="6229" y="2455"/>
                    <a:pt x="6282" y="1829"/>
                  </a:cubicBezTo>
                  <a:cubicBezTo>
                    <a:pt x="6326" y="1371"/>
                    <a:pt x="6511" y="939"/>
                    <a:pt x="6811" y="595"/>
                  </a:cubicBezTo>
                  <a:cubicBezTo>
                    <a:pt x="6943" y="427"/>
                    <a:pt x="7093" y="286"/>
                    <a:pt x="7270" y="171"/>
                  </a:cubicBezTo>
                  <a:cubicBezTo>
                    <a:pt x="7322" y="136"/>
                    <a:pt x="7349" y="57"/>
                    <a:pt x="7287" y="22"/>
                  </a:cubicBezTo>
                  <a:cubicBezTo>
                    <a:pt x="7259" y="7"/>
                    <a:pt x="7228" y="0"/>
                    <a:pt x="71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418;p69">
              <a:extLst>
                <a:ext uri="{FF2B5EF4-FFF2-40B4-BE49-F238E27FC236}">
                  <a16:creationId xmlns="" xmlns:a16="http://schemas.microsoft.com/office/drawing/2014/main" id="{496C2237-8798-C68B-2C38-59ECE7D101ED}"/>
                </a:ext>
              </a:extLst>
            </p:cNvPr>
            <p:cNvSpPr/>
            <p:nvPr/>
          </p:nvSpPr>
          <p:spPr>
            <a:xfrm rot="-370314">
              <a:off x="1414259" y="3458262"/>
              <a:ext cx="2147149" cy="2516127"/>
            </a:xfrm>
            <a:custGeom>
              <a:avLst/>
              <a:gdLst/>
              <a:ahLst/>
              <a:cxnLst/>
              <a:rect l="l" t="t" r="r" b="b"/>
              <a:pathLst>
                <a:path w="7466" h="8749" extrusionOk="0">
                  <a:moveTo>
                    <a:pt x="7384" y="0"/>
                  </a:moveTo>
                  <a:cubicBezTo>
                    <a:pt x="7298" y="0"/>
                    <a:pt x="7165" y="29"/>
                    <a:pt x="7142" y="81"/>
                  </a:cubicBezTo>
                  <a:lnTo>
                    <a:pt x="7151" y="81"/>
                  </a:lnTo>
                  <a:cubicBezTo>
                    <a:pt x="6957" y="557"/>
                    <a:pt x="6622" y="962"/>
                    <a:pt x="6190" y="1244"/>
                  </a:cubicBezTo>
                  <a:cubicBezTo>
                    <a:pt x="5897" y="1416"/>
                    <a:pt x="5563" y="1505"/>
                    <a:pt x="5225" y="1505"/>
                  </a:cubicBezTo>
                  <a:cubicBezTo>
                    <a:pt x="5094" y="1505"/>
                    <a:pt x="4962" y="1492"/>
                    <a:pt x="4832" y="1465"/>
                  </a:cubicBezTo>
                  <a:cubicBezTo>
                    <a:pt x="4470" y="1394"/>
                    <a:pt x="4135" y="1244"/>
                    <a:pt x="3783" y="1139"/>
                  </a:cubicBezTo>
                  <a:cubicBezTo>
                    <a:pt x="3448" y="1024"/>
                    <a:pt x="3095" y="971"/>
                    <a:pt x="2733" y="953"/>
                  </a:cubicBezTo>
                  <a:cubicBezTo>
                    <a:pt x="2707" y="953"/>
                    <a:pt x="2681" y="952"/>
                    <a:pt x="2655" y="952"/>
                  </a:cubicBezTo>
                  <a:cubicBezTo>
                    <a:pt x="1632" y="952"/>
                    <a:pt x="461" y="1457"/>
                    <a:pt x="221" y="2540"/>
                  </a:cubicBezTo>
                  <a:cubicBezTo>
                    <a:pt x="0" y="3528"/>
                    <a:pt x="723" y="4383"/>
                    <a:pt x="1182" y="5177"/>
                  </a:cubicBezTo>
                  <a:cubicBezTo>
                    <a:pt x="1402" y="5573"/>
                    <a:pt x="1596" y="6006"/>
                    <a:pt x="1614" y="6473"/>
                  </a:cubicBezTo>
                  <a:cubicBezTo>
                    <a:pt x="1640" y="7090"/>
                    <a:pt x="1367" y="7681"/>
                    <a:pt x="1041" y="8183"/>
                  </a:cubicBezTo>
                  <a:cubicBezTo>
                    <a:pt x="917" y="8368"/>
                    <a:pt x="785" y="8545"/>
                    <a:pt x="653" y="8721"/>
                  </a:cubicBezTo>
                  <a:cubicBezTo>
                    <a:pt x="629" y="8745"/>
                    <a:pt x="688" y="8749"/>
                    <a:pt x="732" y="8749"/>
                  </a:cubicBezTo>
                  <a:cubicBezTo>
                    <a:pt x="754" y="8749"/>
                    <a:pt x="773" y="8748"/>
                    <a:pt x="776" y="8748"/>
                  </a:cubicBezTo>
                  <a:cubicBezTo>
                    <a:pt x="847" y="8739"/>
                    <a:pt x="917" y="8704"/>
                    <a:pt x="970" y="8659"/>
                  </a:cubicBezTo>
                  <a:cubicBezTo>
                    <a:pt x="1393" y="8122"/>
                    <a:pt x="1790" y="7513"/>
                    <a:pt x="1905" y="6826"/>
                  </a:cubicBezTo>
                  <a:cubicBezTo>
                    <a:pt x="1975" y="6349"/>
                    <a:pt x="1896" y="5873"/>
                    <a:pt x="1684" y="5450"/>
                  </a:cubicBezTo>
                  <a:cubicBezTo>
                    <a:pt x="1481" y="5018"/>
                    <a:pt x="1208" y="4639"/>
                    <a:pt x="970" y="4224"/>
                  </a:cubicBezTo>
                  <a:cubicBezTo>
                    <a:pt x="741" y="3819"/>
                    <a:pt x="503" y="3343"/>
                    <a:pt x="494" y="2849"/>
                  </a:cubicBezTo>
                  <a:cubicBezTo>
                    <a:pt x="494" y="2364"/>
                    <a:pt x="706" y="1897"/>
                    <a:pt x="1076" y="1571"/>
                  </a:cubicBezTo>
                  <a:cubicBezTo>
                    <a:pt x="1462" y="1216"/>
                    <a:pt x="1953" y="1080"/>
                    <a:pt x="2455" y="1080"/>
                  </a:cubicBezTo>
                  <a:cubicBezTo>
                    <a:pt x="2516" y="1080"/>
                    <a:pt x="2576" y="1082"/>
                    <a:pt x="2636" y="1086"/>
                  </a:cubicBezTo>
                  <a:cubicBezTo>
                    <a:pt x="3033" y="1112"/>
                    <a:pt x="3430" y="1209"/>
                    <a:pt x="3800" y="1350"/>
                  </a:cubicBezTo>
                  <a:cubicBezTo>
                    <a:pt x="4100" y="1474"/>
                    <a:pt x="4417" y="1562"/>
                    <a:pt x="4744" y="1606"/>
                  </a:cubicBezTo>
                  <a:cubicBezTo>
                    <a:pt x="4850" y="1619"/>
                    <a:pt x="4957" y="1625"/>
                    <a:pt x="5063" y="1625"/>
                  </a:cubicBezTo>
                  <a:cubicBezTo>
                    <a:pt x="5466" y="1625"/>
                    <a:pt x="5864" y="1533"/>
                    <a:pt x="6234" y="1359"/>
                  </a:cubicBezTo>
                  <a:cubicBezTo>
                    <a:pt x="6578" y="1183"/>
                    <a:pt x="6877" y="936"/>
                    <a:pt x="7107" y="627"/>
                  </a:cubicBezTo>
                  <a:cubicBezTo>
                    <a:pt x="7248" y="451"/>
                    <a:pt x="7362" y="266"/>
                    <a:pt x="7451" y="54"/>
                  </a:cubicBezTo>
                  <a:cubicBezTo>
                    <a:pt x="7451" y="45"/>
                    <a:pt x="7459" y="36"/>
                    <a:pt x="7459" y="28"/>
                  </a:cubicBezTo>
                  <a:cubicBezTo>
                    <a:pt x="7466" y="9"/>
                    <a:pt x="7432" y="0"/>
                    <a:pt x="73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 name="Google Shape;2439;p69">
            <a:extLst>
              <a:ext uri="{FF2B5EF4-FFF2-40B4-BE49-F238E27FC236}">
                <a16:creationId xmlns="" xmlns:a16="http://schemas.microsoft.com/office/drawing/2014/main" id="{BCF5647C-6BC2-576F-3CB6-00C604A84E31}"/>
              </a:ext>
            </a:extLst>
          </p:cNvPr>
          <p:cNvGrpSpPr/>
          <p:nvPr/>
        </p:nvGrpSpPr>
        <p:grpSpPr>
          <a:xfrm rot="3032089">
            <a:off x="15760040" y="682886"/>
            <a:ext cx="2085168" cy="1868078"/>
            <a:chOff x="154280" y="2041205"/>
            <a:chExt cx="1333895" cy="1195022"/>
          </a:xfrm>
        </p:grpSpPr>
        <p:cxnSp>
          <p:nvCxnSpPr>
            <p:cNvPr id="31" name="Google Shape;2440;p69">
              <a:extLst>
                <a:ext uri="{FF2B5EF4-FFF2-40B4-BE49-F238E27FC236}">
                  <a16:creationId xmlns="" xmlns:a16="http://schemas.microsoft.com/office/drawing/2014/main" id="{1A55392A-F726-25FD-E843-2BF6CE12F46C}"/>
                </a:ext>
              </a:extLst>
            </p:cNvPr>
            <p:cNvCxnSpPr/>
            <p:nvPr/>
          </p:nvCxnSpPr>
          <p:spPr>
            <a:xfrm>
              <a:off x="978775" y="2882500"/>
              <a:ext cx="428100" cy="153000"/>
            </a:xfrm>
            <a:prstGeom prst="straightConnector1">
              <a:avLst/>
            </a:prstGeom>
            <a:noFill/>
            <a:ln w="19050" cap="flat" cmpd="sng">
              <a:solidFill>
                <a:schemeClr val="accent4"/>
              </a:solidFill>
              <a:prstDash val="solid"/>
              <a:round/>
              <a:headEnd type="none" w="med" len="med"/>
              <a:tailEnd type="none" w="med" len="med"/>
            </a:ln>
          </p:spPr>
        </p:cxnSp>
        <p:cxnSp>
          <p:nvCxnSpPr>
            <p:cNvPr id="32" name="Google Shape;2441;p69">
              <a:extLst>
                <a:ext uri="{FF2B5EF4-FFF2-40B4-BE49-F238E27FC236}">
                  <a16:creationId xmlns="" xmlns:a16="http://schemas.microsoft.com/office/drawing/2014/main" id="{7D57BBAC-1FF2-AD87-FAE5-38C2E08A2D2E}"/>
                </a:ext>
              </a:extLst>
            </p:cNvPr>
            <p:cNvCxnSpPr>
              <a:stCxn id="36" idx="3"/>
              <a:endCxn id="34" idx="3"/>
            </p:cNvCxnSpPr>
            <p:nvPr/>
          </p:nvCxnSpPr>
          <p:spPr>
            <a:xfrm rot="-3033362" flipH="1">
              <a:off x="890774" y="2761619"/>
              <a:ext cx="273876" cy="47937"/>
            </a:xfrm>
            <a:prstGeom prst="straightConnector1">
              <a:avLst/>
            </a:prstGeom>
            <a:noFill/>
            <a:ln w="19050" cap="flat" cmpd="sng">
              <a:solidFill>
                <a:schemeClr val="accent4"/>
              </a:solidFill>
              <a:prstDash val="solid"/>
              <a:round/>
              <a:headEnd type="none" w="med" len="med"/>
              <a:tailEnd type="none" w="med" len="med"/>
            </a:ln>
          </p:spPr>
        </p:cxnSp>
        <p:grpSp>
          <p:nvGrpSpPr>
            <p:cNvPr id="33" name="Google Shape;2444;p69">
              <a:extLst>
                <a:ext uri="{FF2B5EF4-FFF2-40B4-BE49-F238E27FC236}">
                  <a16:creationId xmlns="" xmlns:a16="http://schemas.microsoft.com/office/drawing/2014/main" id="{BB43B9F1-A127-E8EF-15E5-82D588794E3A}"/>
                </a:ext>
              </a:extLst>
            </p:cNvPr>
            <p:cNvGrpSpPr/>
            <p:nvPr/>
          </p:nvGrpSpPr>
          <p:grpSpPr>
            <a:xfrm rot="-9901852">
              <a:off x="271474" y="2130709"/>
              <a:ext cx="826515" cy="1016012"/>
              <a:chOff x="7688409" y="2278475"/>
              <a:chExt cx="844492" cy="1038111"/>
            </a:xfrm>
          </p:grpSpPr>
          <p:sp>
            <p:nvSpPr>
              <p:cNvPr id="37" name="Google Shape;2445;p69">
                <a:extLst>
                  <a:ext uri="{FF2B5EF4-FFF2-40B4-BE49-F238E27FC236}">
                    <a16:creationId xmlns="" xmlns:a16="http://schemas.microsoft.com/office/drawing/2014/main" id="{81CEC90F-F2C5-2CF8-D322-603ECDB3B59B}"/>
                  </a:ext>
                </a:extLst>
              </p:cNvPr>
              <p:cNvSpPr/>
              <p:nvPr/>
            </p:nvSpPr>
            <p:spPr>
              <a:xfrm>
                <a:off x="7688409" y="2385360"/>
                <a:ext cx="544909" cy="800719"/>
              </a:xfrm>
              <a:custGeom>
                <a:avLst/>
                <a:gdLst/>
                <a:ahLst/>
                <a:cxnLst/>
                <a:rect l="l" t="t" r="r" b="b"/>
                <a:pathLst>
                  <a:path w="5353" h="7866" fill="none" extrusionOk="0">
                    <a:moveTo>
                      <a:pt x="1" y="6005"/>
                    </a:moveTo>
                    <a:lnTo>
                      <a:pt x="2196" y="7866"/>
                    </a:lnTo>
                    <a:lnTo>
                      <a:pt x="4453" y="6993"/>
                    </a:lnTo>
                    <a:lnTo>
                      <a:pt x="5353" y="3678"/>
                    </a:lnTo>
                    <a:lnTo>
                      <a:pt x="3281" y="1994"/>
                    </a:lnTo>
                    <a:lnTo>
                      <a:pt x="3995" y="1"/>
                    </a:lnTo>
                  </a:path>
                </a:pathLst>
              </a:custGeom>
              <a:noFill/>
              <a:ln w="19050" cap="flat" cmpd="sng">
                <a:solidFill>
                  <a:schemeClr val="accent4"/>
                </a:solidFill>
                <a:prstDash val="solid"/>
                <a:miter lim="881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446;p69">
                <a:extLst>
                  <a:ext uri="{FF2B5EF4-FFF2-40B4-BE49-F238E27FC236}">
                    <a16:creationId xmlns="" xmlns:a16="http://schemas.microsoft.com/office/drawing/2014/main" id="{81CC1339-A19A-F203-F92D-5D85FF07681A}"/>
                  </a:ext>
                </a:extLst>
              </p:cNvPr>
              <p:cNvSpPr/>
              <p:nvPr/>
            </p:nvSpPr>
            <p:spPr>
              <a:xfrm>
                <a:off x="8289815" y="2675273"/>
                <a:ext cx="150860" cy="66574"/>
              </a:xfrm>
              <a:custGeom>
                <a:avLst/>
                <a:gdLst/>
                <a:ahLst/>
                <a:cxnLst/>
                <a:rect l="l" t="t" r="r" b="b"/>
                <a:pathLst>
                  <a:path w="1482" h="654" fill="none" extrusionOk="0">
                    <a:moveTo>
                      <a:pt x="1482" y="1"/>
                    </a:moveTo>
                    <a:lnTo>
                      <a:pt x="0" y="653"/>
                    </a:lnTo>
                  </a:path>
                </a:pathLst>
              </a:custGeom>
              <a:noFill/>
              <a:ln w="19050" cap="flat" cmpd="sng">
                <a:solidFill>
                  <a:schemeClr val="accent4"/>
                </a:solidFill>
                <a:prstDash val="solid"/>
                <a:miter lim="881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447;p69">
                <a:extLst>
                  <a:ext uri="{FF2B5EF4-FFF2-40B4-BE49-F238E27FC236}">
                    <a16:creationId xmlns="" xmlns:a16="http://schemas.microsoft.com/office/drawing/2014/main" id="{D04A9E8C-A638-A452-83B9-D823B681F5F2}"/>
                  </a:ext>
                </a:extLst>
              </p:cNvPr>
              <p:cNvSpPr/>
              <p:nvPr/>
            </p:nvSpPr>
            <p:spPr>
              <a:xfrm>
                <a:off x="8362497" y="2588747"/>
                <a:ext cx="170405" cy="139154"/>
              </a:xfrm>
              <a:custGeom>
                <a:avLst/>
                <a:gdLst/>
                <a:ahLst/>
                <a:cxnLst/>
                <a:rect l="l" t="t" r="r" b="b"/>
                <a:pathLst>
                  <a:path w="1674" h="1367" extrusionOk="0">
                    <a:moveTo>
                      <a:pt x="836" y="1"/>
                    </a:moveTo>
                    <a:cubicBezTo>
                      <a:pt x="745" y="1"/>
                      <a:pt x="653" y="19"/>
                      <a:pt x="565" y="57"/>
                    </a:cubicBezTo>
                    <a:cubicBezTo>
                      <a:pt x="0" y="304"/>
                      <a:pt x="18" y="1098"/>
                      <a:pt x="591" y="1318"/>
                    </a:cubicBezTo>
                    <a:cubicBezTo>
                      <a:pt x="676" y="1351"/>
                      <a:pt x="761" y="1366"/>
                      <a:pt x="843" y="1366"/>
                    </a:cubicBezTo>
                    <a:cubicBezTo>
                      <a:pt x="1304" y="1366"/>
                      <a:pt x="1674" y="882"/>
                      <a:pt x="1464" y="410"/>
                    </a:cubicBezTo>
                    <a:cubicBezTo>
                      <a:pt x="1353" y="154"/>
                      <a:pt x="1099" y="1"/>
                      <a:pt x="8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448;p69">
                <a:extLst>
                  <a:ext uri="{FF2B5EF4-FFF2-40B4-BE49-F238E27FC236}">
                    <a16:creationId xmlns="" xmlns:a16="http://schemas.microsoft.com/office/drawing/2014/main" id="{1C2D9C4C-CB07-8336-EAB5-A51E69232777}"/>
                  </a:ext>
                </a:extLst>
              </p:cNvPr>
              <p:cNvSpPr/>
              <p:nvPr/>
            </p:nvSpPr>
            <p:spPr>
              <a:xfrm>
                <a:off x="8013339" y="2278475"/>
                <a:ext cx="158088" cy="139357"/>
              </a:xfrm>
              <a:custGeom>
                <a:avLst/>
                <a:gdLst/>
                <a:ahLst/>
                <a:cxnLst/>
                <a:rect l="l" t="t" r="r" b="b"/>
                <a:pathLst>
                  <a:path w="1553" h="1369" extrusionOk="0">
                    <a:moveTo>
                      <a:pt x="776" y="1"/>
                    </a:moveTo>
                    <a:cubicBezTo>
                      <a:pt x="502" y="1"/>
                      <a:pt x="243" y="162"/>
                      <a:pt x="142" y="434"/>
                    </a:cubicBezTo>
                    <a:cubicBezTo>
                      <a:pt x="1" y="786"/>
                      <a:pt x="177" y="1183"/>
                      <a:pt x="530" y="1324"/>
                    </a:cubicBezTo>
                    <a:cubicBezTo>
                      <a:pt x="609" y="1354"/>
                      <a:pt x="691" y="1368"/>
                      <a:pt x="771" y="1368"/>
                    </a:cubicBezTo>
                    <a:cubicBezTo>
                      <a:pt x="1048" y="1368"/>
                      <a:pt x="1311" y="1201"/>
                      <a:pt x="1420" y="927"/>
                    </a:cubicBezTo>
                    <a:cubicBezTo>
                      <a:pt x="1552" y="575"/>
                      <a:pt x="1376" y="178"/>
                      <a:pt x="1023" y="46"/>
                    </a:cubicBezTo>
                    <a:cubicBezTo>
                      <a:pt x="942" y="15"/>
                      <a:pt x="858" y="1"/>
                      <a:pt x="7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449;p69">
                <a:extLst>
                  <a:ext uri="{FF2B5EF4-FFF2-40B4-BE49-F238E27FC236}">
                    <a16:creationId xmlns="" xmlns:a16="http://schemas.microsoft.com/office/drawing/2014/main" id="{3124040B-CC28-ACFB-4045-70CC666B727A}"/>
                  </a:ext>
                </a:extLst>
              </p:cNvPr>
              <p:cNvSpPr/>
              <p:nvPr/>
            </p:nvSpPr>
            <p:spPr>
              <a:xfrm>
                <a:off x="8225175" y="3093550"/>
                <a:ext cx="179566" cy="202063"/>
              </a:xfrm>
              <a:custGeom>
                <a:avLst/>
                <a:gdLst/>
                <a:ahLst/>
                <a:cxnLst/>
                <a:rect l="l" t="t" r="r" b="b"/>
                <a:pathLst>
                  <a:path w="1764" h="1985" fill="none" extrusionOk="0">
                    <a:moveTo>
                      <a:pt x="1764" y="1984"/>
                    </a:moveTo>
                    <a:lnTo>
                      <a:pt x="0" y="1"/>
                    </a:lnTo>
                  </a:path>
                </a:pathLst>
              </a:custGeom>
              <a:noFill/>
              <a:ln w="19050" cap="flat" cmpd="sng">
                <a:solidFill>
                  <a:schemeClr val="accent4"/>
                </a:solidFill>
                <a:prstDash val="solid"/>
                <a:miter lim="881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450;p69">
                <a:extLst>
                  <a:ext uri="{FF2B5EF4-FFF2-40B4-BE49-F238E27FC236}">
                    <a16:creationId xmlns="" xmlns:a16="http://schemas.microsoft.com/office/drawing/2014/main" id="{FD6C2819-BF31-B297-0837-2686AAEF6071}"/>
                  </a:ext>
                </a:extLst>
              </p:cNvPr>
              <p:cNvSpPr/>
              <p:nvPr/>
            </p:nvSpPr>
            <p:spPr>
              <a:xfrm>
                <a:off x="8348235" y="3240590"/>
                <a:ext cx="92927" cy="75996"/>
              </a:xfrm>
              <a:custGeom>
                <a:avLst/>
                <a:gdLst/>
                <a:ahLst/>
                <a:cxnLst/>
                <a:rect l="l" t="t" r="r" b="b"/>
                <a:pathLst>
                  <a:path w="2461" h="2013" extrusionOk="0">
                    <a:moveTo>
                      <a:pt x="1229" y="0"/>
                    </a:moveTo>
                    <a:cubicBezTo>
                      <a:pt x="1095" y="0"/>
                      <a:pt x="959" y="27"/>
                      <a:pt x="830" y="84"/>
                    </a:cubicBezTo>
                    <a:cubicBezTo>
                      <a:pt x="1" y="446"/>
                      <a:pt x="27" y="1618"/>
                      <a:pt x="865" y="1945"/>
                    </a:cubicBezTo>
                    <a:cubicBezTo>
                      <a:pt x="989" y="1991"/>
                      <a:pt x="1111" y="2013"/>
                      <a:pt x="1230" y="2013"/>
                    </a:cubicBezTo>
                    <a:cubicBezTo>
                      <a:pt x="1916" y="2013"/>
                      <a:pt x="2460" y="1295"/>
                      <a:pt x="2152" y="596"/>
                    </a:cubicBezTo>
                    <a:cubicBezTo>
                      <a:pt x="1982" y="223"/>
                      <a:pt x="1613" y="0"/>
                      <a:pt x="12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451;p69">
                <a:extLst>
                  <a:ext uri="{FF2B5EF4-FFF2-40B4-BE49-F238E27FC236}">
                    <a16:creationId xmlns="" xmlns:a16="http://schemas.microsoft.com/office/drawing/2014/main" id="{1FEF1716-62EC-2B00-1E6B-36DE94216D60}"/>
                  </a:ext>
                </a:extLst>
              </p:cNvPr>
              <p:cNvSpPr/>
              <p:nvPr/>
            </p:nvSpPr>
            <p:spPr>
              <a:xfrm>
                <a:off x="7981225" y="2538690"/>
                <a:ext cx="91524" cy="80897"/>
              </a:xfrm>
              <a:custGeom>
                <a:avLst/>
                <a:gdLst/>
                <a:ahLst/>
                <a:cxnLst/>
                <a:rect l="l" t="t" r="r" b="b"/>
                <a:pathLst>
                  <a:path w="2276" h="2012" extrusionOk="0">
                    <a:moveTo>
                      <a:pt x="1138" y="1"/>
                    </a:moveTo>
                    <a:cubicBezTo>
                      <a:pt x="733" y="1"/>
                      <a:pt x="353" y="248"/>
                      <a:pt x="204" y="642"/>
                    </a:cubicBezTo>
                    <a:cubicBezTo>
                      <a:pt x="1" y="1163"/>
                      <a:pt x="265" y="1744"/>
                      <a:pt x="777" y="1947"/>
                    </a:cubicBezTo>
                    <a:cubicBezTo>
                      <a:pt x="895" y="1991"/>
                      <a:pt x="1015" y="2012"/>
                      <a:pt x="1134" y="2012"/>
                    </a:cubicBezTo>
                    <a:cubicBezTo>
                      <a:pt x="1541" y="2012"/>
                      <a:pt x="1925" y="1768"/>
                      <a:pt x="2082" y="1365"/>
                    </a:cubicBezTo>
                    <a:cubicBezTo>
                      <a:pt x="2276" y="845"/>
                      <a:pt x="2020" y="263"/>
                      <a:pt x="1500" y="69"/>
                    </a:cubicBezTo>
                    <a:cubicBezTo>
                      <a:pt x="1381" y="23"/>
                      <a:pt x="1258" y="1"/>
                      <a:pt x="11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452;p69">
                <a:extLst>
                  <a:ext uri="{FF2B5EF4-FFF2-40B4-BE49-F238E27FC236}">
                    <a16:creationId xmlns="" xmlns:a16="http://schemas.microsoft.com/office/drawing/2014/main" id="{16BB35D1-B01B-8A12-A067-7FFF7D8AD60B}"/>
                  </a:ext>
                </a:extLst>
              </p:cNvPr>
              <p:cNvSpPr/>
              <p:nvPr/>
            </p:nvSpPr>
            <p:spPr>
              <a:xfrm>
                <a:off x="8116560" y="2656645"/>
                <a:ext cx="231685" cy="204913"/>
              </a:xfrm>
              <a:custGeom>
                <a:avLst/>
                <a:gdLst/>
                <a:ahLst/>
                <a:cxnLst/>
                <a:rect l="l" t="t" r="r" b="b"/>
                <a:pathLst>
                  <a:path w="2276" h="2013" extrusionOk="0">
                    <a:moveTo>
                      <a:pt x="1142" y="1"/>
                    </a:moveTo>
                    <a:cubicBezTo>
                      <a:pt x="741" y="1"/>
                      <a:pt x="360" y="248"/>
                      <a:pt x="203" y="642"/>
                    </a:cubicBezTo>
                    <a:cubicBezTo>
                      <a:pt x="1" y="1162"/>
                      <a:pt x="256" y="1744"/>
                      <a:pt x="776" y="1947"/>
                    </a:cubicBezTo>
                    <a:cubicBezTo>
                      <a:pt x="894" y="1991"/>
                      <a:pt x="1016" y="2012"/>
                      <a:pt x="1135" y="2012"/>
                    </a:cubicBezTo>
                    <a:cubicBezTo>
                      <a:pt x="1541" y="2012"/>
                      <a:pt x="1925" y="1769"/>
                      <a:pt x="2081" y="1374"/>
                    </a:cubicBezTo>
                    <a:cubicBezTo>
                      <a:pt x="2275" y="854"/>
                      <a:pt x="2020" y="272"/>
                      <a:pt x="1499" y="69"/>
                    </a:cubicBezTo>
                    <a:cubicBezTo>
                      <a:pt x="1382" y="23"/>
                      <a:pt x="1261" y="1"/>
                      <a:pt x="1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453;p69">
                <a:extLst>
                  <a:ext uri="{FF2B5EF4-FFF2-40B4-BE49-F238E27FC236}">
                    <a16:creationId xmlns="" xmlns:a16="http://schemas.microsoft.com/office/drawing/2014/main" id="{AF4DDCCE-63B0-55A6-719B-D29F3726A8F1}"/>
                  </a:ext>
                </a:extLst>
              </p:cNvPr>
              <p:cNvSpPr/>
              <p:nvPr/>
            </p:nvSpPr>
            <p:spPr>
              <a:xfrm>
                <a:off x="8107562" y="3000011"/>
                <a:ext cx="143607" cy="117758"/>
              </a:xfrm>
              <a:custGeom>
                <a:avLst/>
                <a:gdLst/>
                <a:ahLst/>
                <a:cxnLst/>
                <a:rect l="l" t="t" r="r" b="b"/>
                <a:pathLst>
                  <a:path w="2450" h="2009" extrusionOk="0">
                    <a:moveTo>
                      <a:pt x="1223" y="1"/>
                    </a:moveTo>
                    <a:cubicBezTo>
                      <a:pt x="1089" y="1"/>
                      <a:pt x="952" y="28"/>
                      <a:pt x="820" y="85"/>
                    </a:cubicBezTo>
                    <a:cubicBezTo>
                      <a:pt x="0" y="446"/>
                      <a:pt x="27" y="1619"/>
                      <a:pt x="855" y="1936"/>
                    </a:cubicBezTo>
                    <a:cubicBezTo>
                      <a:pt x="983" y="1986"/>
                      <a:pt x="1109" y="2008"/>
                      <a:pt x="1231" y="2008"/>
                    </a:cubicBezTo>
                    <a:cubicBezTo>
                      <a:pt x="1912" y="2008"/>
                      <a:pt x="2449" y="1300"/>
                      <a:pt x="2143" y="605"/>
                    </a:cubicBezTo>
                    <a:cubicBezTo>
                      <a:pt x="1979" y="225"/>
                      <a:pt x="1611" y="1"/>
                      <a:pt x="12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454;p69">
                <a:extLst>
                  <a:ext uri="{FF2B5EF4-FFF2-40B4-BE49-F238E27FC236}">
                    <a16:creationId xmlns="" xmlns:a16="http://schemas.microsoft.com/office/drawing/2014/main" id="{E9D2FEAA-8DBA-A482-28A7-266729252DDA}"/>
                  </a:ext>
                </a:extLst>
              </p:cNvPr>
              <p:cNvSpPr/>
              <p:nvPr/>
            </p:nvSpPr>
            <p:spPr>
              <a:xfrm>
                <a:off x="7863798" y="3146665"/>
                <a:ext cx="96202" cy="78932"/>
              </a:xfrm>
              <a:custGeom>
                <a:avLst/>
                <a:gdLst/>
                <a:ahLst/>
                <a:cxnLst/>
                <a:rect l="l" t="t" r="r" b="b"/>
                <a:pathLst>
                  <a:path w="2451" h="2011" extrusionOk="0">
                    <a:moveTo>
                      <a:pt x="1228" y="0"/>
                    </a:moveTo>
                    <a:cubicBezTo>
                      <a:pt x="1092" y="0"/>
                      <a:pt x="954" y="28"/>
                      <a:pt x="821" y="88"/>
                    </a:cubicBezTo>
                    <a:cubicBezTo>
                      <a:pt x="1" y="440"/>
                      <a:pt x="27" y="1613"/>
                      <a:pt x="856" y="1939"/>
                    </a:cubicBezTo>
                    <a:cubicBezTo>
                      <a:pt x="982" y="1988"/>
                      <a:pt x="1108" y="2011"/>
                      <a:pt x="1229" y="2011"/>
                    </a:cubicBezTo>
                    <a:cubicBezTo>
                      <a:pt x="1911" y="2011"/>
                      <a:pt x="2450" y="1295"/>
                      <a:pt x="2143" y="599"/>
                    </a:cubicBezTo>
                    <a:cubicBezTo>
                      <a:pt x="1980" y="227"/>
                      <a:pt x="1614" y="0"/>
                      <a:pt x="12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 name="Google Shape;2443;p69">
              <a:extLst>
                <a:ext uri="{FF2B5EF4-FFF2-40B4-BE49-F238E27FC236}">
                  <a16:creationId xmlns="" xmlns:a16="http://schemas.microsoft.com/office/drawing/2014/main" id="{F1BBED62-A37B-AC99-06DE-482D072204BA}"/>
                </a:ext>
              </a:extLst>
            </p:cNvPr>
            <p:cNvSpPr/>
            <p:nvPr/>
          </p:nvSpPr>
          <p:spPr>
            <a:xfrm>
              <a:off x="947525" y="2838700"/>
              <a:ext cx="79500" cy="79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455;p69">
              <a:extLst>
                <a:ext uri="{FF2B5EF4-FFF2-40B4-BE49-F238E27FC236}">
                  <a16:creationId xmlns="" xmlns:a16="http://schemas.microsoft.com/office/drawing/2014/main" id="{26216C5F-BC2F-0DE8-71A0-F474E34EB706}"/>
                </a:ext>
              </a:extLst>
            </p:cNvPr>
            <p:cNvSpPr/>
            <p:nvPr/>
          </p:nvSpPr>
          <p:spPr>
            <a:xfrm>
              <a:off x="1315675" y="2958850"/>
              <a:ext cx="172500" cy="172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442;p69">
              <a:extLst>
                <a:ext uri="{FF2B5EF4-FFF2-40B4-BE49-F238E27FC236}">
                  <a16:creationId xmlns="" xmlns:a16="http://schemas.microsoft.com/office/drawing/2014/main" id="{9F45B0AE-B17D-BA83-27DE-BC1630C0D6B7}"/>
                </a:ext>
              </a:extLst>
            </p:cNvPr>
            <p:cNvSpPr/>
            <p:nvPr/>
          </p:nvSpPr>
          <p:spPr>
            <a:xfrm>
              <a:off x="1071000" y="2517300"/>
              <a:ext cx="172500" cy="1725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 name="Google Shape;2431;p69">
            <a:extLst>
              <a:ext uri="{FF2B5EF4-FFF2-40B4-BE49-F238E27FC236}">
                <a16:creationId xmlns="" xmlns:a16="http://schemas.microsoft.com/office/drawing/2014/main" id="{A5FE5472-5E39-AB50-73CA-C1EC93CA193D}"/>
              </a:ext>
            </a:extLst>
          </p:cNvPr>
          <p:cNvGrpSpPr/>
          <p:nvPr/>
        </p:nvGrpSpPr>
        <p:grpSpPr>
          <a:xfrm rot="6350644">
            <a:off x="1759583" y="557421"/>
            <a:ext cx="1478330" cy="2117308"/>
            <a:chOff x="7596727" y="2278475"/>
            <a:chExt cx="705203" cy="1010013"/>
          </a:xfrm>
        </p:grpSpPr>
        <p:sp>
          <p:nvSpPr>
            <p:cNvPr id="48" name="Google Shape;2432;p69">
              <a:extLst>
                <a:ext uri="{FF2B5EF4-FFF2-40B4-BE49-F238E27FC236}">
                  <a16:creationId xmlns="" xmlns:a16="http://schemas.microsoft.com/office/drawing/2014/main" id="{5778A482-2981-3117-3047-58F1AD0BC95B}"/>
                </a:ext>
              </a:extLst>
            </p:cNvPr>
            <p:cNvSpPr/>
            <p:nvPr/>
          </p:nvSpPr>
          <p:spPr>
            <a:xfrm>
              <a:off x="7688409" y="2385360"/>
              <a:ext cx="544909" cy="800719"/>
            </a:xfrm>
            <a:custGeom>
              <a:avLst/>
              <a:gdLst/>
              <a:ahLst/>
              <a:cxnLst/>
              <a:rect l="l" t="t" r="r" b="b"/>
              <a:pathLst>
                <a:path w="5353" h="7866" fill="none" extrusionOk="0">
                  <a:moveTo>
                    <a:pt x="1" y="6005"/>
                  </a:moveTo>
                  <a:lnTo>
                    <a:pt x="2196" y="7866"/>
                  </a:lnTo>
                  <a:lnTo>
                    <a:pt x="4453" y="6993"/>
                  </a:lnTo>
                  <a:lnTo>
                    <a:pt x="5353" y="3678"/>
                  </a:lnTo>
                  <a:lnTo>
                    <a:pt x="3281" y="1994"/>
                  </a:lnTo>
                  <a:lnTo>
                    <a:pt x="3995" y="1"/>
                  </a:lnTo>
                </a:path>
              </a:pathLst>
            </a:custGeom>
            <a:noFill/>
            <a:ln w="19050" cap="flat" cmpd="sng">
              <a:solidFill>
                <a:schemeClr val="accent4"/>
              </a:solidFill>
              <a:prstDash val="solid"/>
              <a:miter lim="881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433;p69">
              <a:extLst>
                <a:ext uri="{FF2B5EF4-FFF2-40B4-BE49-F238E27FC236}">
                  <a16:creationId xmlns="" xmlns:a16="http://schemas.microsoft.com/office/drawing/2014/main" id="{405CABEA-CF2E-821A-B787-4E20655FC801}"/>
                </a:ext>
              </a:extLst>
            </p:cNvPr>
            <p:cNvSpPr/>
            <p:nvPr/>
          </p:nvSpPr>
          <p:spPr>
            <a:xfrm>
              <a:off x="7596727" y="2935060"/>
              <a:ext cx="151086" cy="123773"/>
            </a:xfrm>
            <a:custGeom>
              <a:avLst/>
              <a:gdLst/>
              <a:ahLst/>
              <a:cxnLst/>
              <a:rect l="l" t="t" r="r" b="b"/>
              <a:pathLst>
                <a:path w="2451" h="2008" extrusionOk="0">
                  <a:moveTo>
                    <a:pt x="1220" y="0"/>
                  </a:moveTo>
                  <a:cubicBezTo>
                    <a:pt x="1086" y="0"/>
                    <a:pt x="950" y="27"/>
                    <a:pt x="821" y="84"/>
                  </a:cubicBezTo>
                  <a:cubicBezTo>
                    <a:pt x="1" y="437"/>
                    <a:pt x="18" y="1610"/>
                    <a:pt x="856" y="1936"/>
                  </a:cubicBezTo>
                  <a:cubicBezTo>
                    <a:pt x="982" y="1985"/>
                    <a:pt x="1108" y="2008"/>
                    <a:pt x="1229" y="2008"/>
                  </a:cubicBezTo>
                  <a:cubicBezTo>
                    <a:pt x="1911" y="2008"/>
                    <a:pt x="2450" y="1292"/>
                    <a:pt x="2143" y="596"/>
                  </a:cubicBezTo>
                  <a:cubicBezTo>
                    <a:pt x="1973" y="223"/>
                    <a:pt x="1604" y="0"/>
                    <a:pt x="12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2434;p69">
              <a:extLst>
                <a:ext uri="{FF2B5EF4-FFF2-40B4-BE49-F238E27FC236}">
                  <a16:creationId xmlns="" xmlns:a16="http://schemas.microsoft.com/office/drawing/2014/main" id="{B7052952-CA67-FA2B-E8B1-89C06B01FF59}"/>
                </a:ext>
              </a:extLst>
            </p:cNvPr>
            <p:cNvSpPr/>
            <p:nvPr/>
          </p:nvSpPr>
          <p:spPr>
            <a:xfrm rot="122">
              <a:off x="7910153" y="2511620"/>
              <a:ext cx="159741" cy="141222"/>
            </a:xfrm>
            <a:custGeom>
              <a:avLst/>
              <a:gdLst/>
              <a:ahLst/>
              <a:cxnLst/>
              <a:rect l="l" t="t" r="r" b="b"/>
              <a:pathLst>
                <a:path w="2276" h="2012" extrusionOk="0">
                  <a:moveTo>
                    <a:pt x="1138" y="1"/>
                  </a:moveTo>
                  <a:cubicBezTo>
                    <a:pt x="733" y="1"/>
                    <a:pt x="353" y="248"/>
                    <a:pt x="204" y="642"/>
                  </a:cubicBezTo>
                  <a:cubicBezTo>
                    <a:pt x="1" y="1163"/>
                    <a:pt x="265" y="1744"/>
                    <a:pt x="777" y="1947"/>
                  </a:cubicBezTo>
                  <a:cubicBezTo>
                    <a:pt x="895" y="1991"/>
                    <a:pt x="1015" y="2012"/>
                    <a:pt x="1134" y="2012"/>
                  </a:cubicBezTo>
                  <a:cubicBezTo>
                    <a:pt x="1541" y="2012"/>
                    <a:pt x="1925" y="1768"/>
                    <a:pt x="2082" y="1365"/>
                  </a:cubicBezTo>
                  <a:cubicBezTo>
                    <a:pt x="2276" y="845"/>
                    <a:pt x="2020" y="263"/>
                    <a:pt x="1500" y="69"/>
                  </a:cubicBezTo>
                  <a:cubicBezTo>
                    <a:pt x="1381" y="23"/>
                    <a:pt x="1258" y="1"/>
                    <a:pt x="11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2435;p69">
              <a:extLst>
                <a:ext uri="{FF2B5EF4-FFF2-40B4-BE49-F238E27FC236}">
                  <a16:creationId xmlns="" xmlns:a16="http://schemas.microsoft.com/office/drawing/2014/main" id="{8768589B-9E9D-70A9-66F0-C41421767D63}"/>
                </a:ext>
              </a:extLst>
            </p:cNvPr>
            <p:cNvSpPr/>
            <p:nvPr/>
          </p:nvSpPr>
          <p:spPr>
            <a:xfrm rot="-141">
              <a:off x="8162881" y="2697614"/>
              <a:ext cx="139047" cy="122969"/>
            </a:xfrm>
            <a:custGeom>
              <a:avLst/>
              <a:gdLst/>
              <a:ahLst/>
              <a:cxnLst/>
              <a:rect l="l" t="t" r="r" b="b"/>
              <a:pathLst>
                <a:path w="2276" h="2013" extrusionOk="0">
                  <a:moveTo>
                    <a:pt x="1142" y="1"/>
                  </a:moveTo>
                  <a:cubicBezTo>
                    <a:pt x="741" y="1"/>
                    <a:pt x="360" y="248"/>
                    <a:pt x="203" y="642"/>
                  </a:cubicBezTo>
                  <a:cubicBezTo>
                    <a:pt x="1" y="1162"/>
                    <a:pt x="256" y="1744"/>
                    <a:pt x="776" y="1947"/>
                  </a:cubicBezTo>
                  <a:cubicBezTo>
                    <a:pt x="894" y="1991"/>
                    <a:pt x="1016" y="2012"/>
                    <a:pt x="1135" y="2012"/>
                  </a:cubicBezTo>
                  <a:cubicBezTo>
                    <a:pt x="1541" y="2012"/>
                    <a:pt x="1925" y="1769"/>
                    <a:pt x="2081" y="1374"/>
                  </a:cubicBezTo>
                  <a:cubicBezTo>
                    <a:pt x="2275" y="854"/>
                    <a:pt x="2020" y="272"/>
                    <a:pt x="1499" y="69"/>
                  </a:cubicBezTo>
                  <a:cubicBezTo>
                    <a:pt x="1382" y="23"/>
                    <a:pt x="1261" y="1"/>
                    <a:pt x="1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436;p69">
              <a:extLst>
                <a:ext uri="{FF2B5EF4-FFF2-40B4-BE49-F238E27FC236}">
                  <a16:creationId xmlns="" xmlns:a16="http://schemas.microsoft.com/office/drawing/2014/main" id="{A3352C89-46A8-A511-B266-238D11C4F8E0}"/>
                </a:ext>
              </a:extLst>
            </p:cNvPr>
            <p:cNvSpPr/>
            <p:nvPr/>
          </p:nvSpPr>
          <p:spPr>
            <a:xfrm>
              <a:off x="8102655" y="2995987"/>
              <a:ext cx="153388" cy="125799"/>
            </a:xfrm>
            <a:custGeom>
              <a:avLst/>
              <a:gdLst/>
              <a:ahLst/>
              <a:cxnLst/>
              <a:rect l="l" t="t" r="r" b="b"/>
              <a:pathLst>
                <a:path w="2450" h="2009" extrusionOk="0">
                  <a:moveTo>
                    <a:pt x="1223" y="1"/>
                  </a:moveTo>
                  <a:cubicBezTo>
                    <a:pt x="1089" y="1"/>
                    <a:pt x="952" y="28"/>
                    <a:pt x="820" y="85"/>
                  </a:cubicBezTo>
                  <a:cubicBezTo>
                    <a:pt x="0" y="446"/>
                    <a:pt x="27" y="1619"/>
                    <a:pt x="855" y="1936"/>
                  </a:cubicBezTo>
                  <a:cubicBezTo>
                    <a:pt x="983" y="1986"/>
                    <a:pt x="1109" y="2008"/>
                    <a:pt x="1231" y="2008"/>
                  </a:cubicBezTo>
                  <a:cubicBezTo>
                    <a:pt x="1912" y="2008"/>
                    <a:pt x="2449" y="1300"/>
                    <a:pt x="2143" y="605"/>
                  </a:cubicBezTo>
                  <a:cubicBezTo>
                    <a:pt x="1979" y="225"/>
                    <a:pt x="1611" y="1"/>
                    <a:pt x="12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437;p69">
              <a:extLst>
                <a:ext uri="{FF2B5EF4-FFF2-40B4-BE49-F238E27FC236}">
                  <a16:creationId xmlns="" xmlns:a16="http://schemas.microsoft.com/office/drawing/2014/main" id="{FC6AD3EC-9C2B-0832-1C23-78F7E9AC887A}"/>
                </a:ext>
              </a:extLst>
            </p:cNvPr>
            <p:cNvSpPr/>
            <p:nvPr/>
          </p:nvSpPr>
          <p:spPr>
            <a:xfrm>
              <a:off x="7787151" y="3083778"/>
              <a:ext cx="249500" cy="204710"/>
            </a:xfrm>
            <a:custGeom>
              <a:avLst/>
              <a:gdLst/>
              <a:ahLst/>
              <a:cxnLst/>
              <a:rect l="l" t="t" r="r" b="b"/>
              <a:pathLst>
                <a:path w="2451" h="2011" extrusionOk="0">
                  <a:moveTo>
                    <a:pt x="1228" y="0"/>
                  </a:moveTo>
                  <a:cubicBezTo>
                    <a:pt x="1092" y="0"/>
                    <a:pt x="954" y="28"/>
                    <a:pt x="821" y="88"/>
                  </a:cubicBezTo>
                  <a:cubicBezTo>
                    <a:pt x="1" y="440"/>
                    <a:pt x="27" y="1613"/>
                    <a:pt x="856" y="1939"/>
                  </a:cubicBezTo>
                  <a:cubicBezTo>
                    <a:pt x="982" y="1988"/>
                    <a:pt x="1108" y="2011"/>
                    <a:pt x="1229" y="2011"/>
                  </a:cubicBezTo>
                  <a:cubicBezTo>
                    <a:pt x="1911" y="2011"/>
                    <a:pt x="2450" y="1295"/>
                    <a:pt x="2143" y="599"/>
                  </a:cubicBezTo>
                  <a:cubicBezTo>
                    <a:pt x="1980" y="227"/>
                    <a:pt x="1614" y="0"/>
                    <a:pt x="12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438;p69">
              <a:extLst>
                <a:ext uri="{FF2B5EF4-FFF2-40B4-BE49-F238E27FC236}">
                  <a16:creationId xmlns="" xmlns:a16="http://schemas.microsoft.com/office/drawing/2014/main" id="{C610C7C8-79C0-62F4-72C7-75C737F58356}"/>
                </a:ext>
              </a:extLst>
            </p:cNvPr>
            <p:cNvSpPr/>
            <p:nvPr/>
          </p:nvSpPr>
          <p:spPr>
            <a:xfrm>
              <a:off x="8013339" y="2278475"/>
              <a:ext cx="158088" cy="139357"/>
            </a:xfrm>
            <a:custGeom>
              <a:avLst/>
              <a:gdLst/>
              <a:ahLst/>
              <a:cxnLst/>
              <a:rect l="l" t="t" r="r" b="b"/>
              <a:pathLst>
                <a:path w="1553" h="1369" extrusionOk="0">
                  <a:moveTo>
                    <a:pt x="776" y="1"/>
                  </a:moveTo>
                  <a:cubicBezTo>
                    <a:pt x="502" y="1"/>
                    <a:pt x="243" y="162"/>
                    <a:pt x="142" y="434"/>
                  </a:cubicBezTo>
                  <a:cubicBezTo>
                    <a:pt x="1" y="786"/>
                    <a:pt x="177" y="1183"/>
                    <a:pt x="530" y="1324"/>
                  </a:cubicBezTo>
                  <a:cubicBezTo>
                    <a:pt x="609" y="1354"/>
                    <a:pt x="691" y="1368"/>
                    <a:pt x="771" y="1368"/>
                  </a:cubicBezTo>
                  <a:cubicBezTo>
                    <a:pt x="1048" y="1368"/>
                    <a:pt x="1311" y="1201"/>
                    <a:pt x="1420" y="927"/>
                  </a:cubicBezTo>
                  <a:cubicBezTo>
                    <a:pt x="1552" y="575"/>
                    <a:pt x="1376" y="178"/>
                    <a:pt x="1023" y="46"/>
                  </a:cubicBezTo>
                  <a:cubicBezTo>
                    <a:pt x="942" y="15"/>
                    <a:pt x="858" y="1"/>
                    <a:pt x="7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BCDBD3"/>
        </a:solidFill>
        <a:effectLst/>
      </p:bgPr>
    </p:bg>
    <p:spTree>
      <p:nvGrpSpPr>
        <p:cNvPr id="1" name="">
          <a:extLst>
            <a:ext uri="{FF2B5EF4-FFF2-40B4-BE49-F238E27FC236}">
              <a16:creationId xmlns="" xmlns:a16="http://schemas.microsoft.com/office/drawing/2014/main" id="{3A2405AB-541C-1F5F-D230-479ED18B13D8}"/>
            </a:ext>
          </a:extLst>
        </p:cNvPr>
        <p:cNvGrpSpPr/>
        <p:nvPr/>
      </p:nvGrpSpPr>
      <p:grpSpPr>
        <a:xfrm>
          <a:off x="0" y="0"/>
          <a:ext cx="0" cy="0"/>
          <a:chOff x="0" y="0"/>
          <a:chExt cx="0" cy="0"/>
        </a:xfrm>
      </p:grpSpPr>
      <p:grpSp>
        <p:nvGrpSpPr>
          <p:cNvPr id="2" name="Group 2">
            <a:extLst>
              <a:ext uri="{FF2B5EF4-FFF2-40B4-BE49-F238E27FC236}">
                <a16:creationId xmlns="" xmlns:a16="http://schemas.microsoft.com/office/drawing/2014/main" id="{F1A95211-C958-4844-AB9E-074FDA99D731}"/>
              </a:ext>
            </a:extLst>
          </p:cNvPr>
          <p:cNvGrpSpPr/>
          <p:nvPr/>
        </p:nvGrpSpPr>
        <p:grpSpPr>
          <a:xfrm>
            <a:off x="441723" y="379852"/>
            <a:ext cx="17404553" cy="9527296"/>
            <a:chOff x="0" y="0"/>
            <a:chExt cx="23206071" cy="12703061"/>
          </a:xfrm>
        </p:grpSpPr>
        <p:grpSp>
          <p:nvGrpSpPr>
            <p:cNvPr id="3" name="Group 3">
              <a:extLst>
                <a:ext uri="{FF2B5EF4-FFF2-40B4-BE49-F238E27FC236}">
                  <a16:creationId xmlns="" xmlns:a16="http://schemas.microsoft.com/office/drawing/2014/main" id="{6E7B491E-16BE-98A9-F6CC-812D7412C017}"/>
                </a:ext>
              </a:extLst>
            </p:cNvPr>
            <p:cNvGrpSpPr/>
            <p:nvPr/>
          </p:nvGrpSpPr>
          <p:grpSpPr>
            <a:xfrm>
              <a:off x="0" y="0"/>
              <a:ext cx="23206071" cy="12703061"/>
              <a:chOff x="0" y="0"/>
              <a:chExt cx="4596479" cy="2516124"/>
            </a:xfrm>
          </p:grpSpPr>
          <p:sp>
            <p:nvSpPr>
              <p:cNvPr id="4" name="Freeform 4">
                <a:extLst>
                  <a:ext uri="{FF2B5EF4-FFF2-40B4-BE49-F238E27FC236}">
                    <a16:creationId xmlns="" xmlns:a16="http://schemas.microsoft.com/office/drawing/2014/main" id="{C3D5EAD2-C609-3AE8-4521-98D96964AD7A}"/>
                  </a:ext>
                </a:extLst>
              </p:cNvPr>
              <p:cNvSpPr/>
              <p:nvPr/>
            </p:nvSpPr>
            <p:spPr>
              <a:xfrm>
                <a:off x="0" y="0"/>
                <a:ext cx="4596479" cy="2516124"/>
              </a:xfrm>
              <a:custGeom>
                <a:avLst/>
                <a:gdLst/>
                <a:ahLst/>
                <a:cxnLst/>
                <a:rect l="l" t="t" r="r" b="b"/>
                <a:pathLst>
                  <a:path w="4596479" h="2516124">
                    <a:moveTo>
                      <a:pt x="4517061" y="0"/>
                    </a:moveTo>
                    <a:lnTo>
                      <a:pt x="79418" y="0"/>
                    </a:lnTo>
                    <a:cubicBezTo>
                      <a:pt x="79418" y="43699"/>
                      <a:pt x="44079" y="79418"/>
                      <a:pt x="0" y="79418"/>
                    </a:cubicBezTo>
                    <a:lnTo>
                      <a:pt x="0" y="2436706"/>
                    </a:lnTo>
                    <a:cubicBezTo>
                      <a:pt x="43699" y="2436706"/>
                      <a:pt x="79418" y="2472045"/>
                      <a:pt x="79418" y="2516124"/>
                    </a:cubicBezTo>
                    <a:lnTo>
                      <a:pt x="4517061" y="2516124"/>
                    </a:lnTo>
                    <a:cubicBezTo>
                      <a:pt x="4517061" y="2472425"/>
                      <a:pt x="4552400" y="2436706"/>
                      <a:pt x="4596479" y="2436706"/>
                    </a:cubicBezTo>
                    <a:lnTo>
                      <a:pt x="4596479" y="79418"/>
                    </a:lnTo>
                    <a:cubicBezTo>
                      <a:pt x="4552780" y="79418"/>
                      <a:pt x="4517061" y="44079"/>
                      <a:pt x="4517061" y="0"/>
                    </a:cubicBezTo>
                    <a:close/>
                  </a:path>
                </a:pathLst>
              </a:custGeom>
              <a:solidFill>
                <a:srgbClr val="000000">
                  <a:alpha val="0"/>
                </a:srgbClr>
              </a:solidFill>
              <a:ln w="19050" cap="sq">
                <a:solidFill>
                  <a:srgbClr val="261310"/>
                </a:solidFill>
                <a:prstDash val="solid"/>
                <a:miter/>
              </a:ln>
            </p:spPr>
            <p:txBody>
              <a:bodyPr/>
              <a:lstStyle/>
              <a:p>
                <a:endParaRPr lang="en-US">
                  <a:latin typeface="Arial" panose="020B0604020202020204" pitchFamily="34" charset="0"/>
                  <a:cs typeface="Arial" panose="020B0604020202020204" pitchFamily="34" charset="0"/>
                </a:endParaRPr>
              </a:p>
            </p:txBody>
          </p:sp>
          <p:sp>
            <p:nvSpPr>
              <p:cNvPr id="5" name="TextBox 5">
                <a:extLst>
                  <a:ext uri="{FF2B5EF4-FFF2-40B4-BE49-F238E27FC236}">
                    <a16:creationId xmlns="" xmlns:a16="http://schemas.microsoft.com/office/drawing/2014/main" id="{3B83B22A-CDD5-3B9B-6D8E-F87DDB001FAD}"/>
                  </a:ext>
                </a:extLst>
              </p:cNvPr>
              <p:cNvSpPr txBox="1"/>
              <p:nvPr/>
            </p:nvSpPr>
            <p:spPr>
              <a:xfrm>
                <a:off x="38100" y="-9525"/>
                <a:ext cx="4520279" cy="2487549"/>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grpSp>
          <p:nvGrpSpPr>
            <p:cNvPr id="6" name="Group 6">
              <a:extLst>
                <a:ext uri="{FF2B5EF4-FFF2-40B4-BE49-F238E27FC236}">
                  <a16:creationId xmlns="" xmlns:a16="http://schemas.microsoft.com/office/drawing/2014/main" id="{C839B1D3-8CCF-D1DC-78E7-11A3CA40E51B}"/>
                </a:ext>
              </a:extLst>
            </p:cNvPr>
            <p:cNvGrpSpPr/>
            <p:nvPr/>
          </p:nvGrpSpPr>
          <p:grpSpPr>
            <a:xfrm>
              <a:off x="170293" y="186017"/>
              <a:ext cx="22836362" cy="12317628"/>
              <a:chOff x="0" y="0"/>
              <a:chExt cx="4596479" cy="2479279"/>
            </a:xfrm>
          </p:grpSpPr>
          <p:sp>
            <p:nvSpPr>
              <p:cNvPr id="7" name="Freeform 7">
                <a:extLst>
                  <a:ext uri="{FF2B5EF4-FFF2-40B4-BE49-F238E27FC236}">
                    <a16:creationId xmlns="" xmlns:a16="http://schemas.microsoft.com/office/drawing/2014/main" id="{0E171F34-C6FC-37D9-26CA-D92DE9EEF21D}"/>
                  </a:ext>
                </a:extLst>
              </p:cNvPr>
              <p:cNvSpPr/>
              <p:nvPr/>
            </p:nvSpPr>
            <p:spPr>
              <a:xfrm>
                <a:off x="0" y="0"/>
                <a:ext cx="4596479" cy="2479279"/>
              </a:xfrm>
              <a:custGeom>
                <a:avLst/>
                <a:gdLst/>
                <a:ahLst/>
                <a:cxnLst/>
                <a:rect l="l" t="t" r="r" b="b"/>
                <a:pathLst>
                  <a:path w="4596479" h="2479279">
                    <a:moveTo>
                      <a:pt x="4517061" y="0"/>
                    </a:moveTo>
                    <a:lnTo>
                      <a:pt x="79418" y="0"/>
                    </a:lnTo>
                    <a:cubicBezTo>
                      <a:pt x="79418" y="43699"/>
                      <a:pt x="44079" y="79418"/>
                      <a:pt x="0" y="79418"/>
                    </a:cubicBezTo>
                    <a:lnTo>
                      <a:pt x="0" y="2399861"/>
                    </a:lnTo>
                    <a:cubicBezTo>
                      <a:pt x="43699" y="2399861"/>
                      <a:pt x="79418" y="2435200"/>
                      <a:pt x="79418" y="2479279"/>
                    </a:cubicBezTo>
                    <a:lnTo>
                      <a:pt x="4517061" y="2479279"/>
                    </a:lnTo>
                    <a:cubicBezTo>
                      <a:pt x="4517061" y="2435580"/>
                      <a:pt x="4552400" y="2399861"/>
                      <a:pt x="4596479" y="2399861"/>
                    </a:cubicBezTo>
                    <a:lnTo>
                      <a:pt x="4596479" y="79418"/>
                    </a:lnTo>
                    <a:cubicBezTo>
                      <a:pt x="4552780" y="79418"/>
                      <a:pt x="4517061" y="44079"/>
                      <a:pt x="4517061" y="0"/>
                    </a:cubicBezTo>
                    <a:close/>
                  </a:path>
                </a:pathLst>
              </a:custGeom>
              <a:solidFill>
                <a:srgbClr val="F8F2EC"/>
              </a:solidFill>
            </p:spPr>
            <p:txBody>
              <a:bodyPr/>
              <a:lstStyle/>
              <a:p>
                <a:endParaRPr lang="en-US">
                  <a:latin typeface="Arial" panose="020B0604020202020204" pitchFamily="34" charset="0"/>
                  <a:cs typeface="Arial" panose="020B0604020202020204" pitchFamily="34" charset="0"/>
                </a:endParaRPr>
              </a:p>
            </p:txBody>
          </p:sp>
          <p:sp>
            <p:nvSpPr>
              <p:cNvPr id="8" name="TextBox 8">
                <a:extLst>
                  <a:ext uri="{FF2B5EF4-FFF2-40B4-BE49-F238E27FC236}">
                    <a16:creationId xmlns="" xmlns:a16="http://schemas.microsoft.com/office/drawing/2014/main" id="{C8CBDDAC-2AEA-3FD7-BFFB-E27A1A211594}"/>
                  </a:ext>
                </a:extLst>
              </p:cNvPr>
              <p:cNvSpPr txBox="1"/>
              <p:nvPr/>
            </p:nvSpPr>
            <p:spPr>
              <a:xfrm>
                <a:off x="38100" y="-9525"/>
                <a:ext cx="4520279" cy="2450704"/>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grpSp>
      <p:graphicFrame>
        <p:nvGraphicFramePr>
          <p:cNvPr id="14" name="Table 13">
            <a:extLst>
              <a:ext uri="{FF2B5EF4-FFF2-40B4-BE49-F238E27FC236}">
                <a16:creationId xmlns="" xmlns:a16="http://schemas.microsoft.com/office/drawing/2014/main" id="{869F5F1C-5D38-3835-34A6-BBC356A1481B}"/>
              </a:ext>
            </a:extLst>
          </p:cNvPr>
          <p:cNvGraphicFramePr>
            <a:graphicFrameLocks noGrp="1"/>
          </p:cNvGraphicFramePr>
          <p:nvPr>
            <p:extLst>
              <p:ext uri="{D42A27DB-BD31-4B8C-83A1-F6EECF244321}">
                <p14:modId xmlns:p14="http://schemas.microsoft.com/office/powerpoint/2010/main" val="3500591351"/>
              </p:ext>
            </p:extLst>
          </p:nvPr>
        </p:nvGraphicFramePr>
        <p:xfrm>
          <a:off x="838200" y="2070313"/>
          <a:ext cx="16580694" cy="7464060"/>
        </p:xfrm>
        <a:graphic>
          <a:graphicData uri="http://schemas.openxmlformats.org/drawingml/2006/table">
            <a:tbl>
              <a:tblPr firstRow="1" firstCol="1" bandRow="1">
                <a:tableStyleId>{5FD0F851-EC5A-4D38-B0AD-8093EC10F338}</a:tableStyleId>
              </a:tblPr>
              <a:tblGrid>
                <a:gridCol w="6934200">
                  <a:extLst>
                    <a:ext uri="{9D8B030D-6E8A-4147-A177-3AD203B41FA5}">
                      <a16:colId xmlns="" xmlns:a16="http://schemas.microsoft.com/office/drawing/2014/main" val="3753123015"/>
                    </a:ext>
                  </a:extLst>
                </a:gridCol>
                <a:gridCol w="4823247">
                  <a:extLst>
                    <a:ext uri="{9D8B030D-6E8A-4147-A177-3AD203B41FA5}">
                      <a16:colId xmlns="" xmlns:a16="http://schemas.microsoft.com/office/drawing/2014/main" val="1978519847"/>
                    </a:ext>
                  </a:extLst>
                </a:gridCol>
                <a:gridCol w="4823247">
                  <a:extLst>
                    <a:ext uri="{9D8B030D-6E8A-4147-A177-3AD203B41FA5}">
                      <a16:colId xmlns="" xmlns:a16="http://schemas.microsoft.com/office/drawing/2014/main" val="1955843968"/>
                    </a:ext>
                  </a:extLst>
                </a:gridCol>
              </a:tblGrid>
              <a:tr h="775487">
                <a:tc>
                  <a:txBody>
                    <a:bodyPr/>
                    <a:lstStyle/>
                    <a:p>
                      <a:pPr algn="ctr">
                        <a:lnSpc>
                          <a:spcPct val="150000"/>
                        </a:lnSpc>
                        <a:spcAft>
                          <a:spcPts val="800"/>
                        </a:spcAft>
                      </a:pPr>
                      <a:r>
                        <a:rPr lang="en-US" sz="3600">
                          <a:effectLst/>
                        </a:rPr>
                        <a:t>Đặc điểm</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41109" marR="4110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800"/>
                        </a:spcAft>
                      </a:pPr>
                      <a:r>
                        <a:rPr lang="en-US" sz="3600">
                          <a:effectLst/>
                        </a:rPr>
                        <a:t>Di truyền liên kết</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41109" marR="4110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800"/>
                        </a:spcAft>
                      </a:pPr>
                      <a:r>
                        <a:rPr lang="en-US" sz="3600">
                          <a:effectLst/>
                        </a:rPr>
                        <a:t>Phân li độc lập</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41109" marR="4110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384475568"/>
                  </a:ext>
                </a:extLst>
              </a:tr>
              <a:tr h="1660275">
                <a:tc>
                  <a:txBody>
                    <a:bodyPr/>
                    <a:lstStyle/>
                    <a:p>
                      <a:pPr algn="ctr">
                        <a:lnSpc>
                          <a:spcPct val="150000"/>
                        </a:lnSpc>
                        <a:spcAft>
                          <a:spcPts val="800"/>
                        </a:spcAft>
                      </a:pPr>
                      <a:r>
                        <a:rPr lang="vi-VN" sz="3600">
                          <a:effectLst/>
                        </a:rPr>
                        <a:t>Vị trí của hai gene trên NST</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41109" marR="4110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800"/>
                        </a:spcAft>
                      </a:pP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41109" marR="4110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800"/>
                        </a:spcAft>
                      </a:pP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41109" marR="4110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2496346982"/>
                  </a:ext>
                </a:extLst>
              </a:tr>
              <a:tr h="1660275">
                <a:tc>
                  <a:txBody>
                    <a:bodyPr/>
                    <a:lstStyle/>
                    <a:p>
                      <a:pPr algn="ctr">
                        <a:lnSpc>
                          <a:spcPct val="150000"/>
                        </a:lnSpc>
                        <a:spcAft>
                          <a:spcPts val="800"/>
                        </a:spcAft>
                      </a:pPr>
                      <a:r>
                        <a:rPr lang="vi-VN" sz="3600">
                          <a:effectLst/>
                        </a:rPr>
                        <a:t>Số loại giao tử được tạo ra từ cơ thể dị hợp từ F1</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41109" marR="4110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800"/>
                        </a:spcAft>
                      </a:pP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41109" marR="4110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800"/>
                        </a:spcAft>
                      </a:pP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41109" marR="4110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4142357964"/>
                  </a:ext>
                </a:extLst>
              </a:tr>
              <a:tr h="1660275">
                <a:tc>
                  <a:txBody>
                    <a:bodyPr/>
                    <a:lstStyle/>
                    <a:p>
                      <a:pPr algn="ctr">
                        <a:lnSpc>
                          <a:spcPct val="150000"/>
                        </a:lnSpc>
                        <a:spcAft>
                          <a:spcPts val="800"/>
                        </a:spcAft>
                      </a:pPr>
                      <a:r>
                        <a:rPr lang="vi-VN" sz="3600">
                          <a:effectLst/>
                        </a:rPr>
                        <a:t>Số loại kiểu hình ở thế hệ con trong phép lai phân tích</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41109" marR="4110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800"/>
                        </a:spcAft>
                      </a:pP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41109" marR="4110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800"/>
                        </a:spcAft>
                      </a:pP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41109" marR="4110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2593594349"/>
                  </a:ext>
                </a:extLst>
              </a:tr>
              <a:tr h="1660275">
                <a:tc>
                  <a:txBody>
                    <a:bodyPr/>
                    <a:lstStyle/>
                    <a:p>
                      <a:pPr algn="ctr">
                        <a:lnSpc>
                          <a:spcPct val="150000"/>
                        </a:lnSpc>
                        <a:spcAft>
                          <a:spcPts val="800"/>
                        </a:spcAft>
                      </a:pPr>
                      <a:r>
                        <a:rPr lang="vi-VN" sz="3600">
                          <a:effectLst/>
                        </a:rPr>
                        <a:t>Số lượng biến dị tổ hợp ở thế hệ con trong phép lai phân tích</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41109" marR="4110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800"/>
                        </a:spcAft>
                      </a:pP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41109" marR="4110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800"/>
                        </a:spcAft>
                      </a:pP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41109" marR="4110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651312289"/>
                  </a:ext>
                </a:extLst>
              </a:tr>
            </a:tbl>
          </a:graphicData>
        </a:graphic>
      </p:graphicFrame>
      <p:sp>
        <p:nvSpPr>
          <p:cNvPr id="16" name="TextBox 15">
            <a:extLst>
              <a:ext uri="{FF2B5EF4-FFF2-40B4-BE49-F238E27FC236}">
                <a16:creationId xmlns="" xmlns:a16="http://schemas.microsoft.com/office/drawing/2014/main" id="{5197FEF4-EA07-3CF4-99BA-0941C69BC20F}"/>
              </a:ext>
            </a:extLst>
          </p:cNvPr>
          <p:cNvSpPr txBox="1"/>
          <p:nvPr/>
        </p:nvSpPr>
        <p:spPr>
          <a:xfrm>
            <a:off x="4572000" y="791170"/>
            <a:ext cx="9144000" cy="923330"/>
          </a:xfrm>
          <a:prstGeom prst="rect">
            <a:avLst/>
          </a:prstGeom>
          <a:noFill/>
        </p:spPr>
        <p:txBody>
          <a:bodyPr wrap="square">
            <a:spAutoFit/>
          </a:bodyPr>
          <a:lstStyle/>
          <a:p>
            <a:pPr algn="ctr">
              <a:spcAft>
                <a:spcPts val="800"/>
              </a:spcAft>
            </a:pPr>
            <a:r>
              <a:rPr lang="en-US" sz="5400" b="1">
                <a:solidFill>
                  <a:srgbClr val="FF0000"/>
                </a:solidFill>
                <a:effectLst/>
                <a:latin typeface="Arial" panose="020B0604020202020204" pitchFamily="34" charset="0"/>
                <a:ea typeface="Calibri" panose="020F0502020204030204" pitchFamily="34" charset="0"/>
                <a:cs typeface="Arial" panose="020B0604020202020204" pitchFamily="34" charset="0"/>
              </a:rPr>
              <a:t>Luyện tập</a:t>
            </a:r>
            <a:r>
              <a:rPr lang="vi-VN" sz="5400" b="1">
                <a:solidFill>
                  <a:srgbClr val="FF0000"/>
                </a:solidFill>
                <a:effectLst/>
                <a:latin typeface="Arial" panose="020B0604020202020204" pitchFamily="34" charset="0"/>
                <a:ea typeface="Calibri" panose="020F0502020204030204" pitchFamily="34" charset="0"/>
                <a:cs typeface="Arial" panose="020B0604020202020204" pitchFamily="34" charset="0"/>
              </a:rPr>
              <a:t> 1</a:t>
            </a:r>
            <a:endParaRPr lang="en-US" sz="5400">
              <a:solidFill>
                <a:srgbClr val="FF0000"/>
              </a:solidFill>
              <a:effectLst/>
              <a:latin typeface="Arial" panose="020B0604020202020204" pitchFamily="34" charset="0"/>
              <a:ea typeface="Calibri" panose="020F0502020204030204" pitchFamily="34" charset="0"/>
              <a:cs typeface="Arial" panose="020B0604020202020204" pitchFamily="34" charset="0"/>
            </a:endParaRPr>
          </a:p>
        </p:txBody>
      </p:sp>
      <p:grpSp>
        <p:nvGrpSpPr>
          <p:cNvPr id="19" name="Google Shape;2439;p69">
            <a:extLst>
              <a:ext uri="{FF2B5EF4-FFF2-40B4-BE49-F238E27FC236}">
                <a16:creationId xmlns="" xmlns:a16="http://schemas.microsoft.com/office/drawing/2014/main" id="{161D2419-90CB-A611-A6AA-E4235D11160C}"/>
              </a:ext>
            </a:extLst>
          </p:cNvPr>
          <p:cNvGrpSpPr/>
          <p:nvPr/>
        </p:nvGrpSpPr>
        <p:grpSpPr>
          <a:xfrm>
            <a:off x="15126035" y="568184"/>
            <a:ext cx="1704806" cy="1527316"/>
            <a:chOff x="154280" y="2041205"/>
            <a:chExt cx="1333895" cy="1195022"/>
          </a:xfrm>
        </p:grpSpPr>
        <p:cxnSp>
          <p:nvCxnSpPr>
            <p:cNvPr id="22" name="Google Shape;2440;p69">
              <a:extLst>
                <a:ext uri="{FF2B5EF4-FFF2-40B4-BE49-F238E27FC236}">
                  <a16:creationId xmlns="" xmlns:a16="http://schemas.microsoft.com/office/drawing/2014/main" id="{EBA65B6B-DA71-BCF6-AC1F-E34ECB39C14A}"/>
                </a:ext>
              </a:extLst>
            </p:cNvPr>
            <p:cNvCxnSpPr/>
            <p:nvPr/>
          </p:nvCxnSpPr>
          <p:spPr>
            <a:xfrm>
              <a:off x="978775" y="2882500"/>
              <a:ext cx="428100" cy="153000"/>
            </a:xfrm>
            <a:prstGeom prst="straightConnector1">
              <a:avLst/>
            </a:prstGeom>
            <a:noFill/>
            <a:ln w="19050" cap="flat" cmpd="sng">
              <a:solidFill>
                <a:schemeClr val="accent4"/>
              </a:solidFill>
              <a:prstDash val="solid"/>
              <a:round/>
              <a:headEnd type="none" w="med" len="med"/>
              <a:tailEnd type="none" w="med" len="med"/>
            </a:ln>
          </p:spPr>
        </p:cxnSp>
        <p:cxnSp>
          <p:nvCxnSpPr>
            <p:cNvPr id="23" name="Google Shape;2441;p69">
              <a:extLst>
                <a:ext uri="{FF2B5EF4-FFF2-40B4-BE49-F238E27FC236}">
                  <a16:creationId xmlns="" xmlns:a16="http://schemas.microsoft.com/office/drawing/2014/main" id="{4CC9310C-BC5C-BCBA-0748-DD0A40C49EA1}"/>
                </a:ext>
              </a:extLst>
            </p:cNvPr>
            <p:cNvCxnSpPr>
              <a:stCxn id="27" idx="3"/>
              <a:endCxn id="25" idx="3"/>
            </p:cNvCxnSpPr>
            <p:nvPr/>
          </p:nvCxnSpPr>
          <p:spPr>
            <a:xfrm rot="-3033362" flipH="1">
              <a:off x="890774" y="2761619"/>
              <a:ext cx="273876" cy="47937"/>
            </a:xfrm>
            <a:prstGeom prst="straightConnector1">
              <a:avLst/>
            </a:prstGeom>
            <a:noFill/>
            <a:ln w="19050" cap="flat" cmpd="sng">
              <a:solidFill>
                <a:schemeClr val="accent4"/>
              </a:solidFill>
              <a:prstDash val="solid"/>
              <a:round/>
              <a:headEnd type="none" w="med" len="med"/>
              <a:tailEnd type="none" w="med" len="med"/>
            </a:ln>
          </p:spPr>
        </p:cxnSp>
        <p:grpSp>
          <p:nvGrpSpPr>
            <p:cNvPr id="24" name="Google Shape;2444;p69">
              <a:extLst>
                <a:ext uri="{FF2B5EF4-FFF2-40B4-BE49-F238E27FC236}">
                  <a16:creationId xmlns="" xmlns:a16="http://schemas.microsoft.com/office/drawing/2014/main" id="{B12ED4CE-9BC4-194C-5C1B-CDD8B852FD6C}"/>
                </a:ext>
              </a:extLst>
            </p:cNvPr>
            <p:cNvGrpSpPr/>
            <p:nvPr/>
          </p:nvGrpSpPr>
          <p:grpSpPr>
            <a:xfrm rot="-9901852">
              <a:off x="271474" y="2130709"/>
              <a:ext cx="826515" cy="1016012"/>
              <a:chOff x="7688409" y="2278475"/>
              <a:chExt cx="844492" cy="1038111"/>
            </a:xfrm>
          </p:grpSpPr>
          <p:sp>
            <p:nvSpPr>
              <p:cNvPr id="28" name="Google Shape;2445;p69">
                <a:extLst>
                  <a:ext uri="{FF2B5EF4-FFF2-40B4-BE49-F238E27FC236}">
                    <a16:creationId xmlns="" xmlns:a16="http://schemas.microsoft.com/office/drawing/2014/main" id="{212D59AC-4D4C-AF8D-7FDE-994F700068D0}"/>
                  </a:ext>
                </a:extLst>
              </p:cNvPr>
              <p:cNvSpPr/>
              <p:nvPr/>
            </p:nvSpPr>
            <p:spPr>
              <a:xfrm>
                <a:off x="7688409" y="2385360"/>
                <a:ext cx="544909" cy="800719"/>
              </a:xfrm>
              <a:custGeom>
                <a:avLst/>
                <a:gdLst/>
                <a:ahLst/>
                <a:cxnLst/>
                <a:rect l="l" t="t" r="r" b="b"/>
                <a:pathLst>
                  <a:path w="5353" h="7866" fill="none" extrusionOk="0">
                    <a:moveTo>
                      <a:pt x="1" y="6005"/>
                    </a:moveTo>
                    <a:lnTo>
                      <a:pt x="2196" y="7866"/>
                    </a:lnTo>
                    <a:lnTo>
                      <a:pt x="4453" y="6993"/>
                    </a:lnTo>
                    <a:lnTo>
                      <a:pt x="5353" y="3678"/>
                    </a:lnTo>
                    <a:lnTo>
                      <a:pt x="3281" y="1994"/>
                    </a:lnTo>
                    <a:lnTo>
                      <a:pt x="3995" y="1"/>
                    </a:lnTo>
                  </a:path>
                </a:pathLst>
              </a:custGeom>
              <a:noFill/>
              <a:ln w="19050" cap="flat" cmpd="sng">
                <a:solidFill>
                  <a:schemeClr val="accent4"/>
                </a:solidFill>
                <a:prstDash val="solid"/>
                <a:miter lim="881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446;p69">
                <a:extLst>
                  <a:ext uri="{FF2B5EF4-FFF2-40B4-BE49-F238E27FC236}">
                    <a16:creationId xmlns="" xmlns:a16="http://schemas.microsoft.com/office/drawing/2014/main" id="{45167E9E-7690-494D-F642-4706BD17EDB7}"/>
                  </a:ext>
                </a:extLst>
              </p:cNvPr>
              <p:cNvSpPr/>
              <p:nvPr/>
            </p:nvSpPr>
            <p:spPr>
              <a:xfrm>
                <a:off x="8289815" y="2675273"/>
                <a:ext cx="150860" cy="66574"/>
              </a:xfrm>
              <a:custGeom>
                <a:avLst/>
                <a:gdLst/>
                <a:ahLst/>
                <a:cxnLst/>
                <a:rect l="l" t="t" r="r" b="b"/>
                <a:pathLst>
                  <a:path w="1482" h="654" fill="none" extrusionOk="0">
                    <a:moveTo>
                      <a:pt x="1482" y="1"/>
                    </a:moveTo>
                    <a:lnTo>
                      <a:pt x="0" y="653"/>
                    </a:lnTo>
                  </a:path>
                </a:pathLst>
              </a:custGeom>
              <a:noFill/>
              <a:ln w="19050" cap="flat" cmpd="sng">
                <a:solidFill>
                  <a:schemeClr val="accent4"/>
                </a:solidFill>
                <a:prstDash val="solid"/>
                <a:miter lim="881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447;p69">
                <a:extLst>
                  <a:ext uri="{FF2B5EF4-FFF2-40B4-BE49-F238E27FC236}">
                    <a16:creationId xmlns="" xmlns:a16="http://schemas.microsoft.com/office/drawing/2014/main" id="{9FA36DD4-8E46-61E1-F798-029F62366422}"/>
                  </a:ext>
                </a:extLst>
              </p:cNvPr>
              <p:cNvSpPr/>
              <p:nvPr/>
            </p:nvSpPr>
            <p:spPr>
              <a:xfrm>
                <a:off x="8362497" y="2588747"/>
                <a:ext cx="170405" cy="139154"/>
              </a:xfrm>
              <a:custGeom>
                <a:avLst/>
                <a:gdLst/>
                <a:ahLst/>
                <a:cxnLst/>
                <a:rect l="l" t="t" r="r" b="b"/>
                <a:pathLst>
                  <a:path w="1674" h="1367" extrusionOk="0">
                    <a:moveTo>
                      <a:pt x="836" y="1"/>
                    </a:moveTo>
                    <a:cubicBezTo>
                      <a:pt x="745" y="1"/>
                      <a:pt x="653" y="19"/>
                      <a:pt x="565" y="57"/>
                    </a:cubicBezTo>
                    <a:cubicBezTo>
                      <a:pt x="0" y="304"/>
                      <a:pt x="18" y="1098"/>
                      <a:pt x="591" y="1318"/>
                    </a:cubicBezTo>
                    <a:cubicBezTo>
                      <a:pt x="676" y="1351"/>
                      <a:pt x="761" y="1366"/>
                      <a:pt x="843" y="1366"/>
                    </a:cubicBezTo>
                    <a:cubicBezTo>
                      <a:pt x="1304" y="1366"/>
                      <a:pt x="1674" y="882"/>
                      <a:pt x="1464" y="410"/>
                    </a:cubicBezTo>
                    <a:cubicBezTo>
                      <a:pt x="1353" y="154"/>
                      <a:pt x="1099" y="1"/>
                      <a:pt x="8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448;p69">
                <a:extLst>
                  <a:ext uri="{FF2B5EF4-FFF2-40B4-BE49-F238E27FC236}">
                    <a16:creationId xmlns="" xmlns:a16="http://schemas.microsoft.com/office/drawing/2014/main" id="{A76350E5-C31D-4085-7EDE-49AD8EB5F92B}"/>
                  </a:ext>
                </a:extLst>
              </p:cNvPr>
              <p:cNvSpPr/>
              <p:nvPr/>
            </p:nvSpPr>
            <p:spPr>
              <a:xfrm>
                <a:off x="8013339" y="2278475"/>
                <a:ext cx="158088" cy="139357"/>
              </a:xfrm>
              <a:custGeom>
                <a:avLst/>
                <a:gdLst/>
                <a:ahLst/>
                <a:cxnLst/>
                <a:rect l="l" t="t" r="r" b="b"/>
                <a:pathLst>
                  <a:path w="1553" h="1369" extrusionOk="0">
                    <a:moveTo>
                      <a:pt x="776" y="1"/>
                    </a:moveTo>
                    <a:cubicBezTo>
                      <a:pt x="502" y="1"/>
                      <a:pt x="243" y="162"/>
                      <a:pt x="142" y="434"/>
                    </a:cubicBezTo>
                    <a:cubicBezTo>
                      <a:pt x="1" y="786"/>
                      <a:pt x="177" y="1183"/>
                      <a:pt x="530" y="1324"/>
                    </a:cubicBezTo>
                    <a:cubicBezTo>
                      <a:pt x="609" y="1354"/>
                      <a:pt x="691" y="1368"/>
                      <a:pt x="771" y="1368"/>
                    </a:cubicBezTo>
                    <a:cubicBezTo>
                      <a:pt x="1048" y="1368"/>
                      <a:pt x="1311" y="1201"/>
                      <a:pt x="1420" y="927"/>
                    </a:cubicBezTo>
                    <a:cubicBezTo>
                      <a:pt x="1552" y="575"/>
                      <a:pt x="1376" y="178"/>
                      <a:pt x="1023" y="46"/>
                    </a:cubicBezTo>
                    <a:cubicBezTo>
                      <a:pt x="942" y="15"/>
                      <a:pt x="858" y="1"/>
                      <a:pt x="7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449;p69">
                <a:extLst>
                  <a:ext uri="{FF2B5EF4-FFF2-40B4-BE49-F238E27FC236}">
                    <a16:creationId xmlns="" xmlns:a16="http://schemas.microsoft.com/office/drawing/2014/main" id="{81FFF65A-81FD-0329-0128-2DA872E65A62}"/>
                  </a:ext>
                </a:extLst>
              </p:cNvPr>
              <p:cNvSpPr/>
              <p:nvPr/>
            </p:nvSpPr>
            <p:spPr>
              <a:xfrm>
                <a:off x="8225175" y="3093550"/>
                <a:ext cx="179566" cy="202063"/>
              </a:xfrm>
              <a:custGeom>
                <a:avLst/>
                <a:gdLst/>
                <a:ahLst/>
                <a:cxnLst/>
                <a:rect l="l" t="t" r="r" b="b"/>
                <a:pathLst>
                  <a:path w="1764" h="1985" fill="none" extrusionOk="0">
                    <a:moveTo>
                      <a:pt x="1764" y="1984"/>
                    </a:moveTo>
                    <a:lnTo>
                      <a:pt x="0" y="1"/>
                    </a:lnTo>
                  </a:path>
                </a:pathLst>
              </a:custGeom>
              <a:noFill/>
              <a:ln w="19050" cap="flat" cmpd="sng">
                <a:solidFill>
                  <a:schemeClr val="accent4"/>
                </a:solidFill>
                <a:prstDash val="solid"/>
                <a:miter lim="881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450;p69">
                <a:extLst>
                  <a:ext uri="{FF2B5EF4-FFF2-40B4-BE49-F238E27FC236}">
                    <a16:creationId xmlns="" xmlns:a16="http://schemas.microsoft.com/office/drawing/2014/main" id="{24001F07-DB0C-53C7-BEA8-5A1A7028814E}"/>
                  </a:ext>
                </a:extLst>
              </p:cNvPr>
              <p:cNvSpPr/>
              <p:nvPr/>
            </p:nvSpPr>
            <p:spPr>
              <a:xfrm>
                <a:off x="8348235" y="3240590"/>
                <a:ext cx="92927" cy="75996"/>
              </a:xfrm>
              <a:custGeom>
                <a:avLst/>
                <a:gdLst/>
                <a:ahLst/>
                <a:cxnLst/>
                <a:rect l="l" t="t" r="r" b="b"/>
                <a:pathLst>
                  <a:path w="2461" h="2013" extrusionOk="0">
                    <a:moveTo>
                      <a:pt x="1229" y="0"/>
                    </a:moveTo>
                    <a:cubicBezTo>
                      <a:pt x="1095" y="0"/>
                      <a:pt x="959" y="27"/>
                      <a:pt x="830" y="84"/>
                    </a:cubicBezTo>
                    <a:cubicBezTo>
                      <a:pt x="1" y="446"/>
                      <a:pt x="27" y="1618"/>
                      <a:pt x="865" y="1945"/>
                    </a:cubicBezTo>
                    <a:cubicBezTo>
                      <a:pt x="989" y="1991"/>
                      <a:pt x="1111" y="2013"/>
                      <a:pt x="1230" y="2013"/>
                    </a:cubicBezTo>
                    <a:cubicBezTo>
                      <a:pt x="1916" y="2013"/>
                      <a:pt x="2460" y="1295"/>
                      <a:pt x="2152" y="596"/>
                    </a:cubicBezTo>
                    <a:cubicBezTo>
                      <a:pt x="1982" y="223"/>
                      <a:pt x="1613" y="0"/>
                      <a:pt x="12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451;p69">
                <a:extLst>
                  <a:ext uri="{FF2B5EF4-FFF2-40B4-BE49-F238E27FC236}">
                    <a16:creationId xmlns="" xmlns:a16="http://schemas.microsoft.com/office/drawing/2014/main" id="{433F140A-42A1-B9B6-0C6A-C35BDB784EF5}"/>
                  </a:ext>
                </a:extLst>
              </p:cNvPr>
              <p:cNvSpPr/>
              <p:nvPr/>
            </p:nvSpPr>
            <p:spPr>
              <a:xfrm>
                <a:off x="7981225" y="2538690"/>
                <a:ext cx="91524" cy="80897"/>
              </a:xfrm>
              <a:custGeom>
                <a:avLst/>
                <a:gdLst/>
                <a:ahLst/>
                <a:cxnLst/>
                <a:rect l="l" t="t" r="r" b="b"/>
                <a:pathLst>
                  <a:path w="2276" h="2012" extrusionOk="0">
                    <a:moveTo>
                      <a:pt x="1138" y="1"/>
                    </a:moveTo>
                    <a:cubicBezTo>
                      <a:pt x="733" y="1"/>
                      <a:pt x="353" y="248"/>
                      <a:pt x="204" y="642"/>
                    </a:cubicBezTo>
                    <a:cubicBezTo>
                      <a:pt x="1" y="1163"/>
                      <a:pt x="265" y="1744"/>
                      <a:pt x="777" y="1947"/>
                    </a:cubicBezTo>
                    <a:cubicBezTo>
                      <a:pt x="895" y="1991"/>
                      <a:pt x="1015" y="2012"/>
                      <a:pt x="1134" y="2012"/>
                    </a:cubicBezTo>
                    <a:cubicBezTo>
                      <a:pt x="1541" y="2012"/>
                      <a:pt x="1925" y="1768"/>
                      <a:pt x="2082" y="1365"/>
                    </a:cubicBezTo>
                    <a:cubicBezTo>
                      <a:pt x="2276" y="845"/>
                      <a:pt x="2020" y="263"/>
                      <a:pt x="1500" y="69"/>
                    </a:cubicBezTo>
                    <a:cubicBezTo>
                      <a:pt x="1381" y="23"/>
                      <a:pt x="1258" y="1"/>
                      <a:pt x="11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452;p69">
                <a:extLst>
                  <a:ext uri="{FF2B5EF4-FFF2-40B4-BE49-F238E27FC236}">
                    <a16:creationId xmlns="" xmlns:a16="http://schemas.microsoft.com/office/drawing/2014/main" id="{81907AA1-8069-34D9-B419-6E71D9CF51CA}"/>
                  </a:ext>
                </a:extLst>
              </p:cNvPr>
              <p:cNvSpPr/>
              <p:nvPr/>
            </p:nvSpPr>
            <p:spPr>
              <a:xfrm>
                <a:off x="8116560" y="2656645"/>
                <a:ext cx="231685" cy="204913"/>
              </a:xfrm>
              <a:custGeom>
                <a:avLst/>
                <a:gdLst/>
                <a:ahLst/>
                <a:cxnLst/>
                <a:rect l="l" t="t" r="r" b="b"/>
                <a:pathLst>
                  <a:path w="2276" h="2013" extrusionOk="0">
                    <a:moveTo>
                      <a:pt x="1142" y="1"/>
                    </a:moveTo>
                    <a:cubicBezTo>
                      <a:pt x="741" y="1"/>
                      <a:pt x="360" y="248"/>
                      <a:pt x="203" y="642"/>
                    </a:cubicBezTo>
                    <a:cubicBezTo>
                      <a:pt x="1" y="1162"/>
                      <a:pt x="256" y="1744"/>
                      <a:pt x="776" y="1947"/>
                    </a:cubicBezTo>
                    <a:cubicBezTo>
                      <a:pt x="894" y="1991"/>
                      <a:pt x="1016" y="2012"/>
                      <a:pt x="1135" y="2012"/>
                    </a:cubicBezTo>
                    <a:cubicBezTo>
                      <a:pt x="1541" y="2012"/>
                      <a:pt x="1925" y="1769"/>
                      <a:pt x="2081" y="1374"/>
                    </a:cubicBezTo>
                    <a:cubicBezTo>
                      <a:pt x="2275" y="854"/>
                      <a:pt x="2020" y="272"/>
                      <a:pt x="1499" y="69"/>
                    </a:cubicBezTo>
                    <a:cubicBezTo>
                      <a:pt x="1382" y="23"/>
                      <a:pt x="1261" y="1"/>
                      <a:pt x="1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453;p69">
                <a:extLst>
                  <a:ext uri="{FF2B5EF4-FFF2-40B4-BE49-F238E27FC236}">
                    <a16:creationId xmlns="" xmlns:a16="http://schemas.microsoft.com/office/drawing/2014/main" id="{564F7D05-5F73-0D29-E524-BABDB3D26197}"/>
                  </a:ext>
                </a:extLst>
              </p:cNvPr>
              <p:cNvSpPr/>
              <p:nvPr/>
            </p:nvSpPr>
            <p:spPr>
              <a:xfrm>
                <a:off x="8107562" y="3000011"/>
                <a:ext cx="143607" cy="117758"/>
              </a:xfrm>
              <a:custGeom>
                <a:avLst/>
                <a:gdLst/>
                <a:ahLst/>
                <a:cxnLst/>
                <a:rect l="l" t="t" r="r" b="b"/>
                <a:pathLst>
                  <a:path w="2450" h="2009" extrusionOk="0">
                    <a:moveTo>
                      <a:pt x="1223" y="1"/>
                    </a:moveTo>
                    <a:cubicBezTo>
                      <a:pt x="1089" y="1"/>
                      <a:pt x="952" y="28"/>
                      <a:pt x="820" y="85"/>
                    </a:cubicBezTo>
                    <a:cubicBezTo>
                      <a:pt x="0" y="446"/>
                      <a:pt x="27" y="1619"/>
                      <a:pt x="855" y="1936"/>
                    </a:cubicBezTo>
                    <a:cubicBezTo>
                      <a:pt x="983" y="1986"/>
                      <a:pt x="1109" y="2008"/>
                      <a:pt x="1231" y="2008"/>
                    </a:cubicBezTo>
                    <a:cubicBezTo>
                      <a:pt x="1912" y="2008"/>
                      <a:pt x="2449" y="1300"/>
                      <a:pt x="2143" y="605"/>
                    </a:cubicBezTo>
                    <a:cubicBezTo>
                      <a:pt x="1979" y="225"/>
                      <a:pt x="1611" y="1"/>
                      <a:pt x="12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454;p69">
                <a:extLst>
                  <a:ext uri="{FF2B5EF4-FFF2-40B4-BE49-F238E27FC236}">
                    <a16:creationId xmlns="" xmlns:a16="http://schemas.microsoft.com/office/drawing/2014/main" id="{88C90140-0017-B5E3-6620-061DBA40222D}"/>
                  </a:ext>
                </a:extLst>
              </p:cNvPr>
              <p:cNvSpPr/>
              <p:nvPr/>
            </p:nvSpPr>
            <p:spPr>
              <a:xfrm>
                <a:off x="7863798" y="3146665"/>
                <a:ext cx="96202" cy="78932"/>
              </a:xfrm>
              <a:custGeom>
                <a:avLst/>
                <a:gdLst/>
                <a:ahLst/>
                <a:cxnLst/>
                <a:rect l="l" t="t" r="r" b="b"/>
                <a:pathLst>
                  <a:path w="2451" h="2011" extrusionOk="0">
                    <a:moveTo>
                      <a:pt x="1228" y="0"/>
                    </a:moveTo>
                    <a:cubicBezTo>
                      <a:pt x="1092" y="0"/>
                      <a:pt x="954" y="28"/>
                      <a:pt x="821" y="88"/>
                    </a:cubicBezTo>
                    <a:cubicBezTo>
                      <a:pt x="1" y="440"/>
                      <a:pt x="27" y="1613"/>
                      <a:pt x="856" y="1939"/>
                    </a:cubicBezTo>
                    <a:cubicBezTo>
                      <a:pt x="982" y="1988"/>
                      <a:pt x="1108" y="2011"/>
                      <a:pt x="1229" y="2011"/>
                    </a:cubicBezTo>
                    <a:cubicBezTo>
                      <a:pt x="1911" y="2011"/>
                      <a:pt x="2450" y="1295"/>
                      <a:pt x="2143" y="599"/>
                    </a:cubicBezTo>
                    <a:cubicBezTo>
                      <a:pt x="1980" y="227"/>
                      <a:pt x="1614" y="0"/>
                      <a:pt x="12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 name="Google Shape;2443;p69">
              <a:extLst>
                <a:ext uri="{FF2B5EF4-FFF2-40B4-BE49-F238E27FC236}">
                  <a16:creationId xmlns="" xmlns:a16="http://schemas.microsoft.com/office/drawing/2014/main" id="{0E2AD23C-E947-1954-80D3-2DAA7A510F34}"/>
                </a:ext>
              </a:extLst>
            </p:cNvPr>
            <p:cNvSpPr/>
            <p:nvPr/>
          </p:nvSpPr>
          <p:spPr>
            <a:xfrm>
              <a:off x="947525" y="2838700"/>
              <a:ext cx="79500" cy="79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455;p69">
              <a:extLst>
                <a:ext uri="{FF2B5EF4-FFF2-40B4-BE49-F238E27FC236}">
                  <a16:creationId xmlns="" xmlns:a16="http://schemas.microsoft.com/office/drawing/2014/main" id="{A33FBD5C-90C5-DC1A-D5C2-A74A5E0C5216}"/>
                </a:ext>
              </a:extLst>
            </p:cNvPr>
            <p:cNvSpPr/>
            <p:nvPr/>
          </p:nvSpPr>
          <p:spPr>
            <a:xfrm>
              <a:off x="1315675" y="2958850"/>
              <a:ext cx="172500" cy="172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442;p69">
              <a:extLst>
                <a:ext uri="{FF2B5EF4-FFF2-40B4-BE49-F238E27FC236}">
                  <a16:creationId xmlns="" xmlns:a16="http://schemas.microsoft.com/office/drawing/2014/main" id="{16ECD972-2D14-E1AC-1ACC-6AEAD4CA807C}"/>
                </a:ext>
              </a:extLst>
            </p:cNvPr>
            <p:cNvSpPr/>
            <p:nvPr/>
          </p:nvSpPr>
          <p:spPr>
            <a:xfrm>
              <a:off x="1071000" y="2517300"/>
              <a:ext cx="172500" cy="1725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 name="Google Shape;2431;p69">
            <a:extLst>
              <a:ext uri="{FF2B5EF4-FFF2-40B4-BE49-F238E27FC236}">
                <a16:creationId xmlns="" xmlns:a16="http://schemas.microsoft.com/office/drawing/2014/main" id="{8C095B34-20F6-EC79-5F08-A3A77D728B61}"/>
              </a:ext>
            </a:extLst>
          </p:cNvPr>
          <p:cNvGrpSpPr/>
          <p:nvPr/>
        </p:nvGrpSpPr>
        <p:grpSpPr>
          <a:xfrm rot="6350644">
            <a:off x="2066812" y="527030"/>
            <a:ext cx="1199393" cy="1717807"/>
            <a:chOff x="7596727" y="2278475"/>
            <a:chExt cx="705203" cy="1010013"/>
          </a:xfrm>
        </p:grpSpPr>
        <p:sp>
          <p:nvSpPr>
            <p:cNvPr id="39" name="Google Shape;2432;p69">
              <a:extLst>
                <a:ext uri="{FF2B5EF4-FFF2-40B4-BE49-F238E27FC236}">
                  <a16:creationId xmlns="" xmlns:a16="http://schemas.microsoft.com/office/drawing/2014/main" id="{B879A0D5-F1DE-94CB-EBF2-FEE9978CFBC1}"/>
                </a:ext>
              </a:extLst>
            </p:cNvPr>
            <p:cNvSpPr/>
            <p:nvPr/>
          </p:nvSpPr>
          <p:spPr>
            <a:xfrm>
              <a:off x="7688409" y="2385360"/>
              <a:ext cx="544909" cy="800719"/>
            </a:xfrm>
            <a:custGeom>
              <a:avLst/>
              <a:gdLst/>
              <a:ahLst/>
              <a:cxnLst/>
              <a:rect l="l" t="t" r="r" b="b"/>
              <a:pathLst>
                <a:path w="5353" h="7866" fill="none" extrusionOk="0">
                  <a:moveTo>
                    <a:pt x="1" y="6005"/>
                  </a:moveTo>
                  <a:lnTo>
                    <a:pt x="2196" y="7866"/>
                  </a:lnTo>
                  <a:lnTo>
                    <a:pt x="4453" y="6993"/>
                  </a:lnTo>
                  <a:lnTo>
                    <a:pt x="5353" y="3678"/>
                  </a:lnTo>
                  <a:lnTo>
                    <a:pt x="3281" y="1994"/>
                  </a:lnTo>
                  <a:lnTo>
                    <a:pt x="3995" y="1"/>
                  </a:lnTo>
                </a:path>
              </a:pathLst>
            </a:custGeom>
            <a:noFill/>
            <a:ln w="19050" cap="flat" cmpd="sng">
              <a:solidFill>
                <a:schemeClr val="accent4"/>
              </a:solidFill>
              <a:prstDash val="solid"/>
              <a:miter lim="881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433;p69">
              <a:extLst>
                <a:ext uri="{FF2B5EF4-FFF2-40B4-BE49-F238E27FC236}">
                  <a16:creationId xmlns="" xmlns:a16="http://schemas.microsoft.com/office/drawing/2014/main" id="{4EFFD3EB-7304-7C9D-C0DC-D8BF1771A47C}"/>
                </a:ext>
              </a:extLst>
            </p:cNvPr>
            <p:cNvSpPr/>
            <p:nvPr/>
          </p:nvSpPr>
          <p:spPr>
            <a:xfrm>
              <a:off x="7596727" y="2935060"/>
              <a:ext cx="151086" cy="123773"/>
            </a:xfrm>
            <a:custGeom>
              <a:avLst/>
              <a:gdLst/>
              <a:ahLst/>
              <a:cxnLst/>
              <a:rect l="l" t="t" r="r" b="b"/>
              <a:pathLst>
                <a:path w="2451" h="2008" extrusionOk="0">
                  <a:moveTo>
                    <a:pt x="1220" y="0"/>
                  </a:moveTo>
                  <a:cubicBezTo>
                    <a:pt x="1086" y="0"/>
                    <a:pt x="950" y="27"/>
                    <a:pt x="821" y="84"/>
                  </a:cubicBezTo>
                  <a:cubicBezTo>
                    <a:pt x="1" y="437"/>
                    <a:pt x="18" y="1610"/>
                    <a:pt x="856" y="1936"/>
                  </a:cubicBezTo>
                  <a:cubicBezTo>
                    <a:pt x="982" y="1985"/>
                    <a:pt x="1108" y="2008"/>
                    <a:pt x="1229" y="2008"/>
                  </a:cubicBezTo>
                  <a:cubicBezTo>
                    <a:pt x="1911" y="2008"/>
                    <a:pt x="2450" y="1292"/>
                    <a:pt x="2143" y="596"/>
                  </a:cubicBezTo>
                  <a:cubicBezTo>
                    <a:pt x="1973" y="223"/>
                    <a:pt x="1604" y="0"/>
                    <a:pt x="12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434;p69">
              <a:extLst>
                <a:ext uri="{FF2B5EF4-FFF2-40B4-BE49-F238E27FC236}">
                  <a16:creationId xmlns="" xmlns:a16="http://schemas.microsoft.com/office/drawing/2014/main" id="{92D0BAA2-01C5-F5D3-70E5-F1D5ECBFBCF4}"/>
                </a:ext>
              </a:extLst>
            </p:cNvPr>
            <p:cNvSpPr/>
            <p:nvPr/>
          </p:nvSpPr>
          <p:spPr>
            <a:xfrm rot="122">
              <a:off x="7910153" y="2511620"/>
              <a:ext cx="159741" cy="141222"/>
            </a:xfrm>
            <a:custGeom>
              <a:avLst/>
              <a:gdLst/>
              <a:ahLst/>
              <a:cxnLst/>
              <a:rect l="l" t="t" r="r" b="b"/>
              <a:pathLst>
                <a:path w="2276" h="2012" extrusionOk="0">
                  <a:moveTo>
                    <a:pt x="1138" y="1"/>
                  </a:moveTo>
                  <a:cubicBezTo>
                    <a:pt x="733" y="1"/>
                    <a:pt x="353" y="248"/>
                    <a:pt x="204" y="642"/>
                  </a:cubicBezTo>
                  <a:cubicBezTo>
                    <a:pt x="1" y="1163"/>
                    <a:pt x="265" y="1744"/>
                    <a:pt x="777" y="1947"/>
                  </a:cubicBezTo>
                  <a:cubicBezTo>
                    <a:pt x="895" y="1991"/>
                    <a:pt x="1015" y="2012"/>
                    <a:pt x="1134" y="2012"/>
                  </a:cubicBezTo>
                  <a:cubicBezTo>
                    <a:pt x="1541" y="2012"/>
                    <a:pt x="1925" y="1768"/>
                    <a:pt x="2082" y="1365"/>
                  </a:cubicBezTo>
                  <a:cubicBezTo>
                    <a:pt x="2276" y="845"/>
                    <a:pt x="2020" y="263"/>
                    <a:pt x="1500" y="69"/>
                  </a:cubicBezTo>
                  <a:cubicBezTo>
                    <a:pt x="1381" y="23"/>
                    <a:pt x="1258" y="1"/>
                    <a:pt x="11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435;p69">
              <a:extLst>
                <a:ext uri="{FF2B5EF4-FFF2-40B4-BE49-F238E27FC236}">
                  <a16:creationId xmlns="" xmlns:a16="http://schemas.microsoft.com/office/drawing/2014/main" id="{878B7987-E7AE-A50E-764D-60611203A712}"/>
                </a:ext>
              </a:extLst>
            </p:cNvPr>
            <p:cNvSpPr/>
            <p:nvPr/>
          </p:nvSpPr>
          <p:spPr>
            <a:xfrm rot="-141">
              <a:off x="8162881" y="2697614"/>
              <a:ext cx="139047" cy="122969"/>
            </a:xfrm>
            <a:custGeom>
              <a:avLst/>
              <a:gdLst/>
              <a:ahLst/>
              <a:cxnLst/>
              <a:rect l="l" t="t" r="r" b="b"/>
              <a:pathLst>
                <a:path w="2276" h="2013" extrusionOk="0">
                  <a:moveTo>
                    <a:pt x="1142" y="1"/>
                  </a:moveTo>
                  <a:cubicBezTo>
                    <a:pt x="741" y="1"/>
                    <a:pt x="360" y="248"/>
                    <a:pt x="203" y="642"/>
                  </a:cubicBezTo>
                  <a:cubicBezTo>
                    <a:pt x="1" y="1162"/>
                    <a:pt x="256" y="1744"/>
                    <a:pt x="776" y="1947"/>
                  </a:cubicBezTo>
                  <a:cubicBezTo>
                    <a:pt x="894" y="1991"/>
                    <a:pt x="1016" y="2012"/>
                    <a:pt x="1135" y="2012"/>
                  </a:cubicBezTo>
                  <a:cubicBezTo>
                    <a:pt x="1541" y="2012"/>
                    <a:pt x="1925" y="1769"/>
                    <a:pt x="2081" y="1374"/>
                  </a:cubicBezTo>
                  <a:cubicBezTo>
                    <a:pt x="2275" y="854"/>
                    <a:pt x="2020" y="272"/>
                    <a:pt x="1499" y="69"/>
                  </a:cubicBezTo>
                  <a:cubicBezTo>
                    <a:pt x="1382" y="23"/>
                    <a:pt x="1261" y="1"/>
                    <a:pt x="1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436;p69">
              <a:extLst>
                <a:ext uri="{FF2B5EF4-FFF2-40B4-BE49-F238E27FC236}">
                  <a16:creationId xmlns="" xmlns:a16="http://schemas.microsoft.com/office/drawing/2014/main" id="{E3FF6AA7-ABB1-0956-20BE-585017ADC64F}"/>
                </a:ext>
              </a:extLst>
            </p:cNvPr>
            <p:cNvSpPr/>
            <p:nvPr/>
          </p:nvSpPr>
          <p:spPr>
            <a:xfrm>
              <a:off x="8102655" y="2995987"/>
              <a:ext cx="153388" cy="125799"/>
            </a:xfrm>
            <a:custGeom>
              <a:avLst/>
              <a:gdLst/>
              <a:ahLst/>
              <a:cxnLst/>
              <a:rect l="l" t="t" r="r" b="b"/>
              <a:pathLst>
                <a:path w="2450" h="2009" extrusionOk="0">
                  <a:moveTo>
                    <a:pt x="1223" y="1"/>
                  </a:moveTo>
                  <a:cubicBezTo>
                    <a:pt x="1089" y="1"/>
                    <a:pt x="952" y="28"/>
                    <a:pt x="820" y="85"/>
                  </a:cubicBezTo>
                  <a:cubicBezTo>
                    <a:pt x="0" y="446"/>
                    <a:pt x="27" y="1619"/>
                    <a:pt x="855" y="1936"/>
                  </a:cubicBezTo>
                  <a:cubicBezTo>
                    <a:pt x="983" y="1986"/>
                    <a:pt x="1109" y="2008"/>
                    <a:pt x="1231" y="2008"/>
                  </a:cubicBezTo>
                  <a:cubicBezTo>
                    <a:pt x="1912" y="2008"/>
                    <a:pt x="2449" y="1300"/>
                    <a:pt x="2143" y="605"/>
                  </a:cubicBezTo>
                  <a:cubicBezTo>
                    <a:pt x="1979" y="225"/>
                    <a:pt x="1611" y="1"/>
                    <a:pt x="12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437;p69">
              <a:extLst>
                <a:ext uri="{FF2B5EF4-FFF2-40B4-BE49-F238E27FC236}">
                  <a16:creationId xmlns="" xmlns:a16="http://schemas.microsoft.com/office/drawing/2014/main" id="{7B311F0D-1C2B-0403-6AE3-455F4023D6AA}"/>
                </a:ext>
              </a:extLst>
            </p:cNvPr>
            <p:cNvSpPr/>
            <p:nvPr/>
          </p:nvSpPr>
          <p:spPr>
            <a:xfrm>
              <a:off x="7787151" y="3083778"/>
              <a:ext cx="249500" cy="204710"/>
            </a:xfrm>
            <a:custGeom>
              <a:avLst/>
              <a:gdLst/>
              <a:ahLst/>
              <a:cxnLst/>
              <a:rect l="l" t="t" r="r" b="b"/>
              <a:pathLst>
                <a:path w="2451" h="2011" extrusionOk="0">
                  <a:moveTo>
                    <a:pt x="1228" y="0"/>
                  </a:moveTo>
                  <a:cubicBezTo>
                    <a:pt x="1092" y="0"/>
                    <a:pt x="954" y="28"/>
                    <a:pt x="821" y="88"/>
                  </a:cubicBezTo>
                  <a:cubicBezTo>
                    <a:pt x="1" y="440"/>
                    <a:pt x="27" y="1613"/>
                    <a:pt x="856" y="1939"/>
                  </a:cubicBezTo>
                  <a:cubicBezTo>
                    <a:pt x="982" y="1988"/>
                    <a:pt x="1108" y="2011"/>
                    <a:pt x="1229" y="2011"/>
                  </a:cubicBezTo>
                  <a:cubicBezTo>
                    <a:pt x="1911" y="2011"/>
                    <a:pt x="2450" y="1295"/>
                    <a:pt x="2143" y="599"/>
                  </a:cubicBezTo>
                  <a:cubicBezTo>
                    <a:pt x="1980" y="227"/>
                    <a:pt x="1614" y="0"/>
                    <a:pt x="12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438;p69">
              <a:extLst>
                <a:ext uri="{FF2B5EF4-FFF2-40B4-BE49-F238E27FC236}">
                  <a16:creationId xmlns="" xmlns:a16="http://schemas.microsoft.com/office/drawing/2014/main" id="{2C3759D6-1AEE-0731-EF43-822F0B7E4FBB}"/>
                </a:ext>
              </a:extLst>
            </p:cNvPr>
            <p:cNvSpPr/>
            <p:nvPr/>
          </p:nvSpPr>
          <p:spPr>
            <a:xfrm>
              <a:off x="8013339" y="2278475"/>
              <a:ext cx="158088" cy="139357"/>
            </a:xfrm>
            <a:custGeom>
              <a:avLst/>
              <a:gdLst/>
              <a:ahLst/>
              <a:cxnLst/>
              <a:rect l="l" t="t" r="r" b="b"/>
              <a:pathLst>
                <a:path w="1553" h="1369" extrusionOk="0">
                  <a:moveTo>
                    <a:pt x="776" y="1"/>
                  </a:moveTo>
                  <a:cubicBezTo>
                    <a:pt x="502" y="1"/>
                    <a:pt x="243" y="162"/>
                    <a:pt x="142" y="434"/>
                  </a:cubicBezTo>
                  <a:cubicBezTo>
                    <a:pt x="1" y="786"/>
                    <a:pt x="177" y="1183"/>
                    <a:pt x="530" y="1324"/>
                  </a:cubicBezTo>
                  <a:cubicBezTo>
                    <a:pt x="609" y="1354"/>
                    <a:pt x="691" y="1368"/>
                    <a:pt x="771" y="1368"/>
                  </a:cubicBezTo>
                  <a:cubicBezTo>
                    <a:pt x="1048" y="1368"/>
                    <a:pt x="1311" y="1201"/>
                    <a:pt x="1420" y="927"/>
                  </a:cubicBezTo>
                  <a:cubicBezTo>
                    <a:pt x="1552" y="575"/>
                    <a:pt x="1376" y="178"/>
                    <a:pt x="1023" y="46"/>
                  </a:cubicBezTo>
                  <a:cubicBezTo>
                    <a:pt x="942" y="15"/>
                    <a:pt x="858" y="1"/>
                    <a:pt x="7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TextBox 9">
            <a:extLst>
              <a:ext uri="{FF2B5EF4-FFF2-40B4-BE49-F238E27FC236}">
                <a16:creationId xmlns="" xmlns:a16="http://schemas.microsoft.com/office/drawing/2014/main" id="{0086AC18-561F-5BDC-E51B-ACCD94FEFB50}"/>
              </a:ext>
            </a:extLst>
          </p:cNvPr>
          <p:cNvSpPr txBox="1"/>
          <p:nvPr/>
        </p:nvSpPr>
        <p:spPr>
          <a:xfrm>
            <a:off x="8077200" y="2707039"/>
            <a:ext cx="4191000" cy="1824923"/>
          </a:xfrm>
          <a:prstGeom prst="rect">
            <a:avLst/>
          </a:prstGeom>
          <a:noFill/>
        </p:spPr>
        <p:txBody>
          <a:bodyPr wrap="square">
            <a:spAutoFit/>
          </a:bodyPr>
          <a:lstStyle/>
          <a:p>
            <a:pPr algn="ctr">
              <a:lnSpc>
                <a:spcPct val="150000"/>
              </a:lnSpc>
              <a:spcAft>
                <a:spcPts val="800"/>
              </a:spcAft>
            </a:pPr>
            <a:r>
              <a:rPr lang="en-US" sz="4000">
                <a:solidFill>
                  <a:schemeClr val="accent1">
                    <a:lumMod val="50000"/>
                  </a:schemeClr>
                </a:solidFill>
                <a:effectLst/>
                <a:latin typeface="Arial" panose="020B0604020202020204" pitchFamily="34" charset="0"/>
                <a:cs typeface="Arial" panose="020B0604020202020204" pitchFamily="34" charset="0"/>
              </a:rPr>
              <a:t>2 cặp gene nằm trên 2 cặp NST.</a:t>
            </a:r>
            <a:endParaRPr lang="en-US" sz="4000">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2" name="TextBox 11">
            <a:extLst>
              <a:ext uri="{FF2B5EF4-FFF2-40B4-BE49-F238E27FC236}">
                <a16:creationId xmlns="" xmlns:a16="http://schemas.microsoft.com/office/drawing/2014/main" id="{5ACB22C7-91F3-1E65-4F9B-4750D876A9DF}"/>
              </a:ext>
            </a:extLst>
          </p:cNvPr>
          <p:cNvSpPr txBox="1"/>
          <p:nvPr/>
        </p:nvSpPr>
        <p:spPr>
          <a:xfrm>
            <a:off x="12553853" y="2707039"/>
            <a:ext cx="4895947" cy="1824923"/>
          </a:xfrm>
          <a:prstGeom prst="rect">
            <a:avLst/>
          </a:prstGeom>
          <a:noFill/>
        </p:spPr>
        <p:txBody>
          <a:bodyPr wrap="square">
            <a:spAutoFit/>
          </a:bodyPr>
          <a:lstStyle/>
          <a:p>
            <a:pPr algn="ctr">
              <a:lnSpc>
                <a:spcPct val="150000"/>
              </a:lnSpc>
              <a:spcAft>
                <a:spcPts val="800"/>
              </a:spcAft>
            </a:pPr>
            <a:r>
              <a:rPr lang="en-US" sz="4000">
                <a:solidFill>
                  <a:schemeClr val="accent1">
                    <a:lumMod val="50000"/>
                  </a:schemeClr>
                </a:solidFill>
                <a:effectLst/>
                <a:latin typeface="Arial" panose="020B0604020202020204" pitchFamily="34" charset="0"/>
                <a:cs typeface="Arial" panose="020B0604020202020204" pitchFamily="34" charset="0"/>
              </a:rPr>
              <a:t>2 cặp gene nằm trên cùng 1 cặp NST.</a:t>
            </a:r>
            <a:endParaRPr lang="en-US" sz="4000">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5" name="TextBox 14">
            <a:extLst>
              <a:ext uri="{FF2B5EF4-FFF2-40B4-BE49-F238E27FC236}">
                <a16:creationId xmlns="" xmlns:a16="http://schemas.microsoft.com/office/drawing/2014/main" id="{DC2BDBA7-E2B4-666E-1537-27B5E98A014B}"/>
              </a:ext>
            </a:extLst>
          </p:cNvPr>
          <p:cNvSpPr txBox="1"/>
          <p:nvPr/>
        </p:nvSpPr>
        <p:spPr>
          <a:xfrm>
            <a:off x="9467143" y="4739508"/>
            <a:ext cx="1411114" cy="901593"/>
          </a:xfrm>
          <a:prstGeom prst="rect">
            <a:avLst/>
          </a:prstGeom>
          <a:noFill/>
        </p:spPr>
        <p:txBody>
          <a:bodyPr wrap="square">
            <a:spAutoFit/>
          </a:bodyPr>
          <a:lstStyle/>
          <a:p>
            <a:pPr algn="ctr">
              <a:lnSpc>
                <a:spcPct val="150000"/>
              </a:lnSpc>
              <a:spcAft>
                <a:spcPts val="800"/>
              </a:spcAft>
            </a:pPr>
            <a:r>
              <a:rPr lang="en-US" sz="4000">
                <a:solidFill>
                  <a:schemeClr val="accent1">
                    <a:lumMod val="50000"/>
                  </a:schemeClr>
                </a:solidFill>
                <a:effectLst/>
                <a:latin typeface="Arial" panose="020B0604020202020204" pitchFamily="34" charset="0"/>
                <a:cs typeface="Arial" panose="020B0604020202020204" pitchFamily="34" charset="0"/>
              </a:rPr>
              <a:t>4</a:t>
            </a:r>
            <a:endParaRPr lang="en-US" sz="4000">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8" name="TextBox 17">
            <a:extLst>
              <a:ext uri="{FF2B5EF4-FFF2-40B4-BE49-F238E27FC236}">
                <a16:creationId xmlns="" xmlns:a16="http://schemas.microsoft.com/office/drawing/2014/main" id="{52AE2843-AE1B-BE25-03CF-71983BEB9279}"/>
              </a:ext>
            </a:extLst>
          </p:cNvPr>
          <p:cNvSpPr txBox="1"/>
          <p:nvPr/>
        </p:nvSpPr>
        <p:spPr>
          <a:xfrm>
            <a:off x="9467143" y="8198219"/>
            <a:ext cx="1411114" cy="901593"/>
          </a:xfrm>
          <a:prstGeom prst="rect">
            <a:avLst/>
          </a:prstGeom>
          <a:noFill/>
        </p:spPr>
        <p:txBody>
          <a:bodyPr wrap="square">
            <a:spAutoFit/>
          </a:bodyPr>
          <a:lstStyle/>
          <a:p>
            <a:pPr algn="ctr">
              <a:lnSpc>
                <a:spcPct val="150000"/>
              </a:lnSpc>
              <a:spcAft>
                <a:spcPts val="800"/>
              </a:spcAft>
            </a:pPr>
            <a:r>
              <a:rPr lang="en-US" sz="4000">
                <a:solidFill>
                  <a:schemeClr val="accent1">
                    <a:lumMod val="50000"/>
                  </a:schemeClr>
                </a:solidFill>
                <a:effectLst/>
                <a:latin typeface="Arial" panose="020B0604020202020204" pitchFamily="34" charset="0"/>
                <a:cs typeface="Arial" panose="020B0604020202020204" pitchFamily="34" charset="0"/>
              </a:rPr>
              <a:t>2</a:t>
            </a:r>
            <a:endParaRPr lang="en-US" sz="4000">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20" name="TextBox 19">
            <a:extLst>
              <a:ext uri="{FF2B5EF4-FFF2-40B4-BE49-F238E27FC236}">
                <a16:creationId xmlns="" xmlns:a16="http://schemas.microsoft.com/office/drawing/2014/main" id="{D73FC7E1-E253-3763-469D-E719474F1C24}"/>
              </a:ext>
            </a:extLst>
          </p:cNvPr>
          <p:cNvSpPr txBox="1"/>
          <p:nvPr/>
        </p:nvSpPr>
        <p:spPr>
          <a:xfrm>
            <a:off x="9467143" y="6531733"/>
            <a:ext cx="1411114" cy="901593"/>
          </a:xfrm>
          <a:prstGeom prst="rect">
            <a:avLst/>
          </a:prstGeom>
          <a:noFill/>
        </p:spPr>
        <p:txBody>
          <a:bodyPr wrap="square">
            <a:spAutoFit/>
          </a:bodyPr>
          <a:lstStyle/>
          <a:p>
            <a:pPr algn="ctr">
              <a:lnSpc>
                <a:spcPct val="150000"/>
              </a:lnSpc>
              <a:spcAft>
                <a:spcPts val="800"/>
              </a:spcAft>
            </a:pPr>
            <a:r>
              <a:rPr lang="en-US" sz="4000">
                <a:solidFill>
                  <a:schemeClr val="accent1">
                    <a:lumMod val="50000"/>
                  </a:schemeClr>
                </a:solidFill>
                <a:effectLst/>
                <a:latin typeface="Arial" panose="020B0604020202020204" pitchFamily="34" charset="0"/>
                <a:cs typeface="Arial" panose="020B0604020202020204" pitchFamily="34" charset="0"/>
              </a:rPr>
              <a:t>4</a:t>
            </a:r>
            <a:endParaRPr lang="en-US" sz="4000">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21" name="TextBox 20">
            <a:extLst>
              <a:ext uri="{FF2B5EF4-FFF2-40B4-BE49-F238E27FC236}">
                <a16:creationId xmlns="" xmlns:a16="http://schemas.microsoft.com/office/drawing/2014/main" id="{FC957C1A-3ED0-44FE-28CF-2B2B1F8234FE}"/>
              </a:ext>
            </a:extLst>
          </p:cNvPr>
          <p:cNvSpPr txBox="1"/>
          <p:nvPr/>
        </p:nvSpPr>
        <p:spPr>
          <a:xfrm>
            <a:off x="14296269" y="4739508"/>
            <a:ext cx="1411114" cy="901593"/>
          </a:xfrm>
          <a:prstGeom prst="rect">
            <a:avLst/>
          </a:prstGeom>
          <a:noFill/>
        </p:spPr>
        <p:txBody>
          <a:bodyPr wrap="square">
            <a:spAutoFit/>
          </a:bodyPr>
          <a:lstStyle/>
          <a:p>
            <a:pPr algn="ctr">
              <a:lnSpc>
                <a:spcPct val="150000"/>
              </a:lnSpc>
              <a:spcAft>
                <a:spcPts val="800"/>
              </a:spcAft>
            </a:pPr>
            <a:r>
              <a:rPr lang="en-US" sz="4000">
                <a:solidFill>
                  <a:schemeClr val="accent1">
                    <a:lumMod val="50000"/>
                  </a:schemeClr>
                </a:solidFill>
                <a:effectLst/>
                <a:latin typeface="Arial" panose="020B0604020202020204" pitchFamily="34" charset="0"/>
                <a:cs typeface="Arial" panose="020B0604020202020204" pitchFamily="34" charset="0"/>
              </a:rPr>
              <a:t>2</a:t>
            </a:r>
            <a:endParaRPr lang="en-US" sz="4000">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46" name="TextBox 45">
            <a:extLst>
              <a:ext uri="{FF2B5EF4-FFF2-40B4-BE49-F238E27FC236}">
                <a16:creationId xmlns="" xmlns:a16="http://schemas.microsoft.com/office/drawing/2014/main" id="{26019728-A733-8962-731C-55A371465888}"/>
              </a:ext>
            </a:extLst>
          </p:cNvPr>
          <p:cNvSpPr txBox="1"/>
          <p:nvPr/>
        </p:nvSpPr>
        <p:spPr>
          <a:xfrm>
            <a:off x="14296269" y="6531733"/>
            <a:ext cx="1411114" cy="901593"/>
          </a:xfrm>
          <a:prstGeom prst="rect">
            <a:avLst/>
          </a:prstGeom>
          <a:noFill/>
        </p:spPr>
        <p:txBody>
          <a:bodyPr wrap="square">
            <a:spAutoFit/>
          </a:bodyPr>
          <a:lstStyle/>
          <a:p>
            <a:pPr algn="ctr">
              <a:lnSpc>
                <a:spcPct val="150000"/>
              </a:lnSpc>
              <a:spcAft>
                <a:spcPts val="800"/>
              </a:spcAft>
            </a:pPr>
            <a:r>
              <a:rPr lang="en-US" sz="4000">
                <a:solidFill>
                  <a:schemeClr val="accent1">
                    <a:lumMod val="50000"/>
                  </a:schemeClr>
                </a:solidFill>
                <a:effectLst/>
                <a:latin typeface="Arial" panose="020B0604020202020204" pitchFamily="34" charset="0"/>
                <a:cs typeface="Arial" panose="020B0604020202020204" pitchFamily="34" charset="0"/>
              </a:rPr>
              <a:t>2</a:t>
            </a:r>
            <a:endParaRPr lang="en-US" sz="4000">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48" name="TextBox 47">
            <a:extLst>
              <a:ext uri="{FF2B5EF4-FFF2-40B4-BE49-F238E27FC236}">
                <a16:creationId xmlns="" xmlns:a16="http://schemas.microsoft.com/office/drawing/2014/main" id="{F2B80972-1677-42DC-53DB-5DC9E593B426}"/>
              </a:ext>
            </a:extLst>
          </p:cNvPr>
          <p:cNvSpPr txBox="1"/>
          <p:nvPr/>
        </p:nvSpPr>
        <p:spPr>
          <a:xfrm>
            <a:off x="14282002" y="8295072"/>
            <a:ext cx="1439648" cy="707886"/>
          </a:xfrm>
          <a:prstGeom prst="rect">
            <a:avLst/>
          </a:prstGeom>
          <a:noFill/>
        </p:spPr>
        <p:txBody>
          <a:bodyPr wrap="square">
            <a:spAutoFit/>
          </a:bodyPr>
          <a:lstStyle/>
          <a:p>
            <a:pPr algn="ctr"/>
            <a:r>
              <a:rPr lang="vi-VN" sz="4000">
                <a:solidFill>
                  <a:schemeClr val="accent1">
                    <a:lumMod val="50000"/>
                  </a:schemeClr>
                </a:solidFill>
                <a:effectLst/>
                <a:latin typeface="Arial" panose="020B0604020202020204" pitchFamily="34" charset="0"/>
                <a:cs typeface="Arial" panose="020B0604020202020204" pitchFamily="34" charset="0"/>
              </a:rPr>
              <a:t>0</a:t>
            </a:r>
            <a:endParaRPr lang="en-US" sz="4000">
              <a:solidFill>
                <a:schemeClr val="accent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3729788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barn(inVertical)">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down)">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46"/>
                                        </p:tgtEl>
                                        <p:attrNameLst>
                                          <p:attrName>style.visibility</p:attrName>
                                        </p:attrNameLst>
                                      </p:cBhvr>
                                      <p:to>
                                        <p:strVal val="visible"/>
                                      </p:to>
                                    </p:set>
                                    <p:animEffect transition="in" filter="wipe(down)">
                                      <p:cBhvr>
                                        <p:cTn id="32" dur="500"/>
                                        <p:tgtEl>
                                          <p:spTgt spid="46"/>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additive="base">
                                        <p:cTn id="37" dur="500" fill="hold"/>
                                        <p:tgtEl>
                                          <p:spTgt spid="18"/>
                                        </p:tgtEl>
                                        <p:attrNameLst>
                                          <p:attrName>ppt_x</p:attrName>
                                        </p:attrNameLst>
                                      </p:cBhvr>
                                      <p:tavLst>
                                        <p:tav tm="0">
                                          <p:val>
                                            <p:strVal val="#ppt_x"/>
                                          </p:val>
                                        </p:tav>
                                        <p:tav tm="100000">
                                          <p:val>
                                            <p:strVal val="#ppt_x"/>
                                          </p:val>
                                        </p:tav>
                                      </p:tavLst>
                                    </p:anim>
                                    <p:anim calcmode="lin" valueType="num">
                                      <p:cBhvr additive="base">
                                        <p:cTn id="3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48"/>
                                        </p:tgtEl>
                                        <p:attrNameLst>
                                          <p:attrName>style.visibility</p:attrName>
                                        </p:attrNameLst>
                                      </p:cBhvr>
                                      <p:to>
                                        <p:strVal val="visible"/>
                                      </p:to>
                                    </p:set>
                                    <p:anim calcmode="lin" valueType="num">
                                      <p:cBhvr additive="base">
                                        <p:cTn id="43" dur="500" fill="hold"/>
                                        <p:tgtEl>
                                          <p:spTgt spid="48"/>
                                        </p:tgtEl>
                                        <p:attrNameLst>
                                          <p:attrName>ppt_x</p:attrName>
                                        </p:attrNameLst>
                                      </p:cBhvr>
                                      <p:tavLst>
                                        <p:tav tm="0">
                                          <p:val>
                                            <p:strVal val="#ppt_x"/>
                                          </p:val>
                                        </p:tav>
                                        <p:tav tm="100000">
                                          <p:val>
                                            <p:strVal val="#ppt_x"/>
                                          </p:val>
                                        </p:tav>
                                      </p:tavLst>
                                    </p:anim>
                                    <p:anim calcmode="lin" valueType="num">
                                      <p:cBhvr additive="base">
                                        <p:cTn id="44"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5" grpId="0"/>
      <p:bldP spid="18" grpId="0"/>
      <p:bldP spid="20" grpId="0"/>
      <p:bldP spid="21" grpId="0"/>
      <p:bldP spid="46" grpId="0"/>
      <p:bldP spid="48"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BCDBD3"/>
        </a:solidFill>
        <a:effectLst/>
      </p:bgPr>
    </p:bg>
    <p:spTree>
      <p:nvGrpSpPr>
        <p:cNvPr id="1" name="">
          <a:extLst>
            <a:ext uri="{FF2B5EF4-FFF2-40B4-BE49-F238E27FC236}">
              <a16:creationId xmlns="" xmlns:a16="http://schemas.microsoft.com/office/drawing/2014/main" id="{889B111C-F050-AB4D-3AD0-707EE5C81F9A}"/>
            </a:ext>
          </a:extLst>
        </p:cNvPr>
        <p:cNvGrpSpPr/>
        <p:nvPr/>
      </p:nvGrpSpPr>
      <p:grpSpPr>
        <a:xfrm>
          <a:off x="0" y="0"/>
          <a:ext cx="0" cy="0"/>
          <a:chOff x="0" y="0"/>
          <a:chExt cx="0" cy="0"/>
        </a:xfrm>
      </p:grpSpPr>
      <p:grpSp>
        <p:nvGrpSpPr>
          <p:cNvPr id="2" name="Group 2">
            <a:extLst>
              <a:ext uri="{FF2B5EF4-FFF2-40B4-BE49-F238E27FC236}">
                <a16:creationId xmlns="" xmlns:a16="http://schemas.microsoft.com/office/drawing/2014/main" id="{58D87B01-284B-1F0C-FE79-5118AB08DA7D}"/>
              </a:ext>
            </a:extLst>
          </p:cNvPr>
          <p:cNvGrpSpPr>
            <a:grpSpLocks noGrp="1" noUngrp="1" noRot="1" noMove="1" noResize="1"/>
          </p:cNvGrpSpPr>
          <p:nvPr/>
        </p:nvGrpSpPr>
        <p:grpSpPr>
          <a:xfrm>
            <a:off x="441723" y="379852"/>
            <a:ext cx="17404553" cy="9527296"/>
            <a:chOff x="0" y="0"/>
            <a:chExt cx="23206071" cy="12703061"/>
          </a:xfrm>
        </p:grpSpPr>
        <p:grpSp>
          <p:nvGrpSpPr>
            <p:cNvPr id="3" name="Group 3">
              <a:extLst>
                <a:ext uri="{FF2B5EF4-FFF2-40B4-BE49-F238E27FC236}">
                  <a16:creationId xmlns="" xmlns:a16="http://schemas.microsoft.com/office/drawing/2014/main" id="{BA45BED1-E3BE-209D-DECE-2E82AFF3EC65}"/>
                </a:ext>
              </a:extLst>
            </p:cNvPr>
            <p:cNvGrpSpPr>
              <a:grpSpLocks noGrp="1" noUngrp="1" noRot="1" noMove="1" noResize="1"/>
            </p:cNvGrpSpPr>
            <p:nvPr/>
          </p:nvGrpSpPr>
          <p:grpSpPr>
            <a:xfrm>
              <a:off x="0" y="0"/>
              <a:ext cx="23206071" cy="12703061"/>
              <a:chOff x="0" y="0"/>
              <a:chExt cx="4596479" cy="2516124"/>
            </a:xfrm>
          </p:grpSpPr>
          <p:sp>
            <p:nvSpPr>
              <p:cNvPr id="4" name="Freeform 4">
                <a:extLst>
                  <a:ext uri="{FF2B5EF4-FFF2-40B4-BE49-F238E27FC236}">
                    <a16:creationId xmlns="" xmlns:a16="http://schemas.microsoft.com/office/drawing/2014/main" id="{0CBB2E3C-540C-D50D-D167-92B4A628E6E3}"/>
                  </a:ext>
                </a:extLst>
              </p:cNvPr>
              <p:cNvSpPr>
                <a:spLocks noGrp="1" noRot="1" noMove="1" noResize="1" noEditPoints="1" noAdjustHandles="1" noChangeArrowheads="1" noChangeShapeType="1"/>
              </p:cNvSpPr>
              <p:nvPr/>
            </p:nvSpPr>
            <p:spPr>
              <a:xfrm>
                <a:off x="0" y="0"/>
                <a:ext cx="4596479" cy="2516124"/>
              </a:xfrm>
              <a:custGeom>
                <a:avLst/>
                <a:gdLst/>
                <a:ahLst/>
                <a:cxnLst/>
                <a:rect l="l" t="t" r="r" b="b"/>
                <a:pathLst>
                  <a:path w="4596479" h="2516124">
                    <a:moveTo>
                      <a:pt x="4517061" y="0"/>
                    </a:moveTo>
                    <a:lnTo>
                      <a:pt x="79418" y="0"/>
                    </a:lnTo>
                    <a:cubicBezTo>
                      <a:pt x="79418" y="43699"/>
                      <a:pt x="44079" y="79418"/>
                      <a:pt x="0" y="79418"/>
                    </a:cubicBezTo>
                    <a:lnTo>
                      <a:pt x="0" y="2436706"/>
                    </a:lnTo>
                    <a:cubicBezTo>
                      <a:pt x="43699" y="2436706"/>
                      <a:pt x="79418" y="2472045"/>
                      <a:pt x="79418" y="2516124"/>
                    </a:cubicBezTo>
                    <a:lnTo>
                      <a:pt x="4517061" y="2516124"/>
                    </a:lnTo>
                    <a:cubicBezTo>
                      <a:pt x="4517061" y="2472425"/>
                      <a:pt x="4552400" y="2436706"/>
                      <a:pt x="4596479" y="2436706"/>
                    </a:cubicBezTo>
                    <a:lnTo>
                      <a:pt x="4596479" y="79418"/>
                    </a:lnTo>
                    <a:cubicBezTo>
                      <a:pt x="4552780" y="79418"/>
                      <a:pt x="4517061" y="44079"/>
                      <a:pt x="4517061" y="0"/>
                    </a:cubicBezTo>
                    <a:close/>
                  </a:path>
                </a:pathLst>
              </a:custGeom>
              <a:solidFill>
                <a:srgbClr val="000000">
                  <a:alpha val="0"/>
                </a:srgbClr>
              </a:solidFill>
              <a:ln w="19050" cap="sq">
                <a:solidFill>
                  <a:srgbClr val="261310"/>
                </a:solidFill>
                <a:prstDash val="solid"/>
                <a:miter/>
              </a:ln>
            </p:spPr>
            <p:txBody>
              <a:bodyPr/>
              <a:lstStyle/>
              <a:p>
                <a:endParaRPr lang="en-US">
                  <a:latin typeface="Arial" panose="020B0604020202020204" pitchFamily="34" charset="0"/>
                  <a:cs typeface="Arial" panose="020B0604020202020204" pitchFamily="34" charset="0"/>
                </a:endParaRPr>
              </a:p>
            </p:txBody>
          </p:sp>
          <p:sp>
            <p:nvSpPr>
              <p:cNvPr id="5" name="TextBox 5">
                <a:extLst>
                  <a:ext uri="{FF2B5EF4-FFF2-40B4-BE49-F238E27FC236}">
                    <a16:creationId xmlns="" xmlns:a16="http://schemas.microsoft.com/office/drawing/2014/main" id="{8A212889-622F-8D31-3B22-8E3479A8C41F}"/>
                  </a:ext>
                </a:extLst>
              </p:cNvPr>
              <p:cNvSpPr txBox="1">
                <a:spLocks noGrp="1" noRot="1" noMove="1" noResize="1" noEditPoints="1" noAdjustHandles="1" noChangeArrowheads="1" noChangeShapeType="1"/>
              </p:cNvSpPr>
              <p:nvPr/>
            </p:nvSpPr>
            <p:spPr>
              <a:xfrm>
                <a:off x="38100" y="-9525"/>
                <a:ext cx="4520279" cy="2487549"/>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grpSp>
          <p:nvGrpSpPr>
            <p:cNvPr id="6" name="Group 6">
              <a:extLst>
                <a:ext uri="{FF2B5EF4-FFF2-40B4-BE49-F238E27FC236}">
                  <a16:creationId xmlns="" xmlns:a16="http://schemas.microsoft.com/office/drawing/2014/main" id="{71079072-BC96-C431-83E0-122C0A39E9AB}"/>
                </a:ext>
              </a:extLst>
            </p:cNvPr>
            <p:cNvGrpSpPr>
              <a:grpSpLocks noGrp="1" noUngrp="1" noRot="1" noMove="1" noResize="1"/>
            </p:cNvGrpSpPr>
            <p:nvPr/>
          </p:nvGrpSpPr>
          <p:grpSpPr>
            <a:xfrm>
              <a:off x="170293" y="186017"/>
              <a:ext cx="22836362" cy="12317628"/>
              <a:chOff x="0" y="0"/>
              <a:chExt cx="4596479" cy="2479279"/>
            </a:xfrm>
          </p:grpSpPr>
          <p:sp>
            <p:nvSpPr>
              <p:cNvPr id="7" name="Freeform 7">
                <a:extLst>
                  <a:ext uri="{FF2B5EF4-FFF2-40B4-BE49-F238E27FC236}">
                    <a16:creationId xmlns="" xmlns:a16="http://schemas.microsoft.com/office/drawing/2014/main" id="{80C75769-4D71-6A1F-C4A8-ABA9401D1255}"/>
                  </a:ext>
                </a:extLst>
              </p:cNvPr>
              <p:cNvSpPr>
                <a:spLocks noGrp="1" noRot="1" noMove="1" noResize="1" noEditPoints="1" noAdjustHandles="1" noChangeArrowheads="1" noChangeShapeType="1"/>
              </p:cNvSpPr>
              <p:nvPr/>
            </p:nvSpPr>
            <p:spPr>
              <a:xfrm>
                <a:off x="0" y="0"/>
                <a:ext cx="4596479" cy="2479279"/>
              </a:xfrm>
              <a:custGeom>
                <a:avLst/>
                <a:gdLst/>
                <a:ahLst/>
                <a:cxnLst/>
                <a:rect l="l" t="t" r="r" b="b"/>
                <a:pathLst>
                  <a:path w="4596479" h="2479279">
                    <a:moveTo>
                      <a:pt x="4517061" y="0"/>
                    </a:moveTo>
                    <a:lnTo>
                      <a:pt x="79418" y="0"/>
                    </a:lnTo>
                    <a:cubicBezTo>
                      <a:pt x="79418" y="43699"/>
                      <a:pt x="44079" y="79418"/>
                      <a:pt x="0" y="79418"/>
                    </a:cubicBezTo>
                    <a:lnTo>
                      <a:pt x="0" y="2399861"/>
                    </a:lnTo>
                    <a:cubicBezTo>
                      <a:pt x="43699" y="2399861"/>
                      <a:pt x="79418" y="2435200"/>
                      <a:pt x="79418" y="2479279"/>
                    </a:cubicBezTo>
                    <a:lnTo>
                      <a:pt x="4517061" y="2479279"/>
                    </a:lnTo>
                    <a:cubicBezTo>
                      <a:pt x="4517061" y="2435580"/>
                      <a:pt x="4552400" y="2399861"/>
                      <a:pt x="4596479" y="2399861"/>
                    </a:cubicBezTo>
                    <a:lnTo>
                      <a:pt x="4596479" y="79418"/>
                    </a:lnTo>
                    <a:cubicBezTo>
                      <a:pt x="4552780" y="79418"/>
                      <a:pt x="4517061" y="44079"/>
                      <a:pt x="4517061" y="0"/>
                    </a:cubicBezTo>
                    <a:close/>
                  </a:path>
                </a:pathLst>
              </a:custGeom>
              <a:solidFill>
                <a:srgbClr val="F8F2EC"/>
              </a:solidFill>
            </p:spPr>
            <p:txBody>
              <a:bodyPr/>
              <a:lstStyle/>
              <a:p>
                <a:endParaRPr lang="en-US">
                  <a:latin typeface="Arial" panose="020B0604020202020204" pitchFamily="34" charset="0"/>
                  <a:cs typeface="Arial" panose="020B0604020202020204" pitchFamily="34" charset="0"/>
                </a:endParaRPr>
              </a:p>
            </p:txBody>
          </p:sp>
          <p:sp>
            <p:nvSpPr>
              <p:cNvPr id="8" name="TextBox 8">
                <a:extLst>
                  <a:ext uri="{FF2B5EF4-FFF2-40B4-BE49-F238E27FC236}">
                    <a16:creationId xmlns="" xmlns:a16="http://schemas.microsoft.com/office/drawing/2014/main" id="{058DD44B-83E6-3679-DD97-7A5A27954C89}"/>
                  </a:ext>
                </a:extLst>
              </p:cNvPr>
              <p:cNvSpPr txBox="1">
                <a:spLocks noGrp="1" noRot="1" noMove="1" noResize="1" noEditPoints="1" noAdjustHandles="1" noChangeArrowheads="1" noChangeShapeType="1"/>
              </p:cNvSpPr>
              <p:nvPr/>
            </p:nvSpPr>
            <p:spPr>
              <a:xfrm>
                <a:off x="38100" y="-9525"/>
                <a:ext cx="4520279" cy="2450704"/>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grpSp>
      <p:grpSp>
        <p:nvGrpSpPr>
          <p:cNvPr id="14" name="Google Shape;3892;p93">
            <a:extLst>
              <a:ext uri="{FF2B5EF4-FFF2-40B4-BE49-F238E27FC236}">
                <a16:creationId xmlns="" xmlns:a16="http://schemas.microsoft.com/office/drawing/2014/main" id="{71430C79-DD7E-C630-B73A-F19D79EECB79}"/>
              </a:ext>
            </a:extLst>
          </p:cNvPr>
          <p:cNvGrpSpPr/>
          <p:nvPr/>
        </p:nvGrpSpPr>
        <p:grpSpPr>
          <a:xfrm rot="20032386">
            <a:off x="13084834" y="-1326890"/>
            <a:ext cx="3285493" cy="12538621"/>
            <a:chOff x="9065175" y="1446600"/>
            <a:chExt cx="682175" cy="2603425"/>
          </a:xfrm>
        </p:grpSpPr>
        <p:sp>
          <p:nvSpPr>
            <p:cNvPr id="15" name="Google Shape;3893;p93">
              <a:extLst>
                <a:ext uri="{FF2B5EF4-FFF2-40B4-BE49-F238E27FC236}">
                  <a16:creationId xmlns="" xmlns:a16="http://schemas.microsoft.com/office/drawing/2014/main" id="{BC2AE076-890E-A8D8-6EEE-FBF6994DB866}"/>
                </a:ext>
              </a:extLst>
            </p:cNvPr>
            <p:cNvSpPr/>
            <p:nvPr/>
          </p:nvSpPr>
          <p:spPr>
            <a:xfrm>
              <a:off x="9086850" y="1508200"/>
              <a:ext cx="610475" cy="2541825"/>
            </a:xfrm>
            <a:custGeom>
              <a:avLst/>
              <a:gdLst/>
              <a:ahLst/>
              <a:cxnLst/>
              <a:rect l="l" t="t" r="r" b="b"/>
              <a:pathLst>
                <a:path w="24419" h="101673" extrusionOk="0">
                  <a:moveTo>
                    <a:pt x="3036" y="0"/>
                  </a:moveTo>
                  <a:cubicBezTo>
                    <a:pt x="2703" y="0"/>
                    <a:pt x="2402" y="267"/>
                    <a:pt x="2402" y="601"/>
                  </a:cubicBezTo>
                  <a:cubicBezTo>
                    <a:pt x="2102" y="9474"/>
                    <a:pt x="7740" y="14010"/>
                    <a:pt x="13143" y="18380"/>
                  </a:cubicBezTo>
                  <a:cubicBezTo>
                    <a:pt x="18280" y="22550"/>
                    <a:pt x="23151" y="26452"/>
                    <a:pt x="22917" y="33824"/>
                  </a:cubicBezTo>
                  <a:cubicBezTo>
                    <a:pt x="22650" y="41997"/>
                    <a:pt x="17346" y="45633"/>
                    <a:pt x="11709" y="49502"/>
                  </a:cubicBezTo>
                  <a:cubicBezTo>
                    <a:pt x="6205" y="53305"/>
                    <a:pt x="534" y="57208"/>
                    <a:pt x="268" y="65614"/>
                  </a:cubicBezTo>
                  <a:cubicBezTo>
                    <a:pt x="1" y="73553"/>
                    <a:pt x="4804" y="77522"/>
                    <a:pt x="9908" y="81725"/>
                  </a:cubicBezTo>
                  <a:cubicBezTo>
                    <a:pt x="15378" y="86229"/>
                    <a:pt x="21049" y="90899"/>
                    <a:pt x="20715" y="101039"/>
                  </a:cubicBezTo>
                  <a:cubicBezTo>
                    <a:pt x="20715" y="101373"/>
                    <a:pt x="20982" y="101673"/>
                    <a:pt x="21316" y="101673"/>
                  </a:cubicBezTo>
                  <a:cubicBezTo>
                    <a:pt x="21683" y="101673"/>
                    <a:pt x="21950" y="101406"/>
                    <a:pt x="21950" y="101072"/>
                  </a:cubicBezTo>
                  <a:cubicBezTo>
                    <a:pt x="22283" y="90265"/>
                    <a:pt x="16146" y="85194"/>
                    <a:pt x="10708" y="80725"/>
                  </a:cubicBezTo>
                  <a:cubicBezTo>
                    <a:pt x="5838" y="76722"/>
                    <a:pt x="1268" y="72952"/>
                    <a:pt x="1502" y="65647"/>
                  </a:cubicBezTo>
                  <a:cubicBezTo>
                    <a:pt x="1769" y="57875"/>
                    <a:pt x="6939" y="54306"/>
                    <a:pt x="12410" y="50536"/>
                  </a:cubicBezTo>
                  <a:cubicBezTo>
                    <a:pt x="18047" y="46633"/>
                    <a:pt x="23851" y="42631"/>
                    <a:pt x="24151" y="33858"/>
                  </a:cubicBezTo>
                  <a:cubicBezTo>
                    <a:pt x="24418" y="25852"/>
                    <a:pt x="19081" y="21549"/>
                    <a:pt x="13944" y="17413"/>
                  </a:cubicBezTo>
                  <a:cubicBezTo>
                    <a:pt x="8507" y="13043"/>
                    <a:pt x="3370" y="8906"/>
                    <a:pt x="3637" y="634"/>
                  </a:cubicBezTo>
                  <a:cubicBezTo>
                    <a:pt x="3637" y="300"/>
                    <a:pt x="3370" y="0"/>
                    <a:pt x="30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3894;p93">
              <a:extLst>
                <a:ext uri="{FF2B5EF4-FFF2-40B4-BE49-F238E27FC236}">
                  <a16:creationId xmlns="" xmlns:a16="http://schemas.microsoft.com/office/drawing/2014/main" id="{607DB97E-5C5B-FF68-0F9E-EC2C357BFF9D}"/>
                </a:ext>
              </a:extLst>
            </p:cNvPr>
            <p:cNvSpPr/>
            <p:nvPr/>
          </p:nvSpPr>
          <p:spPr>
            <a:xfrm>
              <a:off x="9065175" y="1446600"/>
              <a:ext cx="682175" cy="2586000"/>
            </a:xfrm>
            <a:custGeom>
              <a:avLst/>
              <a:gdLst/>
              <a:ahLst/>
              <a:cxnLst/>
              <a:rect l="l" t="t" r="r" b="b"/>
              <a:pathLst>
                <a:path w="27287" h="103440" extrusionOk="0">
                  <a:moveTo>
                    <a:pt x="25601" y="0"/>
                  </a:moveTo>
                  <a:cubicBezTo>
                    <a:pt x="25266" y="0"/>
                    <a:pt x="24931" y="246"/>
                    <a:pt x="24985" y="696"/>
                  </a:cubicBezTo>
                  <a:cubicBezTo>
                    <a:pt x="25952" y="9969"/>
                    <a:pt x="19948" y="14573"/>
                    <a:pt x="13610" y="19443"/>
                  </a:cubicBezTo>
                  <a:cubicBezTo>
                    <a:pt x="8140" y="23679"/>
                    <a:pt x="2469" y="28016"/>
                    <a:pt x="2202" y="35588"/>
                  </a:cubicBezTo>
                  <a:cubicBezTo>
                    <a:pt x="1902" y="45328"/>
                    <a:pt x="7639" y="49698"/>
                    <a:pt x="13210" y="53901"/>
                  </a:cubicBezTo>
                  <a:cubicBezTo>
                    <a:pt x="18213" y="57704"/>
                    <a:pt x="22983" y="61306"/>
                    <a:pt x="22717" y="68778"/>
                  </a:cubicBezTo>
                  <a:cubicBezTo>
                    <a:pt x="22483" y="76350"/>
                    <a:pt x="17513" y="80020"/>
                    <a:pt x="12242" y="83922"/>
                  </a:cubicBezTo>
                  <a:cubicBezTo>
                    <a:pt x="6405" y="88259"/>
                    <a:pt x="334" y="92762"/>
                    <a:pt x="0" y="102803"/>
                  </a:cubicBezTo>
                  <a:cubicBezTo>
                    <a:pt x="0" y="103136"/>
                    <a:pt x="267" y="103436"/>
                    <a:pt x="601" y="103436"/>
                  </a:cubicBezTo>
                  <a:cubicBezTo>
                    <a:pt x="622" y="103438"/>
                    <a:pt x="642" y="103439"/>
                    <a:pt x="662" y="103439"/>
                  </a:cubicBezTo>
                  <a:cubicBezTo>
                    <a:pt x="997" y="103439"/>
                    <a:pt x="1236" y="103182"/>
                    <a:pt x="1268" y="102836"/>
                  </a:cubicBezTo>
                  <a:cubicBezTo>
                    <a:pt x="1568" y="93429"/>
                    <a:pt x="7372" y="89126"/>
                    <a:pt x="13010" y="84957"/>
                  </a:cubicBezTo>
                  <a:cubicBezTo>
                    <a:pt x="18280" y="81054"/>
                    <a:pt x="23717" y="76951"/>
                    <a:pt x="23984" y="68845"/>
                  </a:cubicBezTo>
                  <a:cubicBezTo>
                    <a:pt x="24251" y="60706"/>
                    <a:pt x="19014" y="56770"/>
                    <a:pt x="13944" y="52934"/>
                  </a:cubicBezTo>
                  <a:cubicBezTo>
                    <a:pt x="8640" y="48897"/>
                    <a:pt x="3169" y="44761"/>
                    <a:pt x="3470" y="35621"/>
                  </a:cubicBezTo>
                  <a:cubicBezTo>
                    <a:pt x="3703" y="28650"/>
                    <a:pt x="8873" y="24680"/>
                    <a:pt x="14377" y="20444"/>
                  </a:cubicBezTo>
                  <a:cubicBezTo>
                    <a:pt x="20715" y="15573"/>
                    <a:pt x="27287" y="10570"/>
                    <a:pt x="26219" y="563"/>
                  </a:cubicBezTo>
                  <a:cubicBezTo>
                    <a:pt x="26173" y="179"/>
                    <a:pt x="25887" y="0"/>
                    <a:pt x="256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895;p93">
              <a:extLst>
                <a:ext uri="{FF2B5EF4-FFF2-40B4-BE49-F238E27FC236}">
                  <a16:creationId xmlns="" xmlns:a16="http://schemas.microsoft.com/office/drawing/2014/main" id="{CF8606CC-FCD3-7B40-A31A-986AF6D834BC}"/>
                </a:ext>
              </a:extLst>
            </p:cNvPr>
            <p:cNvSpPr/>
            <p:nvPr/>
          </p:nvSpPr>
          <p:spPr>
            <a:xfrm>
              <a:off x="9240300" y="3247475"/>
              <a:ext cx="393750" cy="199625"/>
            </a:xfrm>
            <a:custGeom>
              <a:avLst/>
              <a:gdLst/>
              <a:ahLst/>
              <a:cxnLst/>
              <a:rect l="l" t="t" r="r" b="b"/>
              <a:pathLst>
                <a:path w="15750" h="7985" extrusionOk="0">
                  <a:moveTo>
                    <a:pt x="15158" y="0"/>
                  </a:moveTo>
                  <a:cubicBezTo>
                    <a:pt x="15101" y="0"/>
                    <a:pt x="15040" y="14"/>
                    <a:pt x="14978" y="46"/>
                  </a:cubicBezTo>
                  <a:lnTo>
                    <a:pt x="401" y="7184"/>
                  </a:lnTo>
                  <a:cubicBezTo>
                    <a:pt x="0" y="7384"/>
                    <a:pt x="134" y="7985"/>
                    <a:pt x="601" y="7985"/>
                  </a:cubicBezTo>
                  <a:cubicBezTo>
                    <a:pt x="668" y="7951"/>
                    <a:pt x="701" y="7951"/>
                    <a:pt x="768" y="7918"/>
                  </a:cubicBezTo>
                  <a:lnTo>
                    <a:pt x="15345" y="813"/>
                  </a:lnTo>
                  <a:cubicBezTo>
                    <a:pt x="15749" y="582"/>
                    <a:pt x="15528" y="0"/>
                    <a:pt x="151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896;p93">
              <a:extLst>
                <a:ext uri="{FF2B5EF4-FFF2-40B4-BE49-F238E27FC236}">
                  <a16:creationId xmlns="" xmlns:a16="http://schemas.microsoft.com/office/drawing/2014/main" id="{DAB6EDC5-2B67-A3F5-887B-6ABBCB67FEFA}"/>
                </a:ext>
              </a:extLst>
            </p:cNvPr>
            <p:cNvSpPr/>
            <p:nvPr/>
          </p:nvSpPr>
          <p:spPr>
            <a:xfrm>
              <a:off x="9142725" y="3083225"/>
              <a:ext cx="497100" cy="243800"/>
            </a:xfrm>
            <a:custGeom>
              <a:avLst/>
              <a:gdLst/>
              <a:ahLst/>
              <a:cxnLst/>
              <a:rect l="l" t="t" r="r" b="b"/>
              <a:pathLst>
                <a:path w="19884" h="9752" extrusionOk="0">
                  <a:moveTo>
                    <a:pt x="19267" y="1"/>
                  </a:moveTo>
                  <a:cubicBezTo>
                    <a:pt x="19208" y="1"/>
                    <a:pt x="19146" y="14"/>
                    <a:pt x="19081" y="44"/>
                  </a:cubicBezTo>
                  <a:lnTo>
                    <a:pt x="401" y="8951"/>
                  </a:lnTo>
                  <a:cubicBezTo>
                    <a:pt x="1" y="9151"/>
                    <a:pt x="167" y="9718"/>
                    <a:pt x="601" y="9751"/>
                  </a:cubicBezTo>
                  <a:cubicBezTo>
                    <a:pt x="668" y="9751"/>
                    <a:pt x="701" y="9718"/>
                    <a:pt x="768" y="9684"/>
                  </a:cubicBezTo>
                  <a:lnTo>
                    <a:pt x="19448" y="811"/>
                  </a:lnTo>
                  <a:cubicBezTo>
                    <a:pt x="19883" y="608"/>
                    <a:pt x="19662" y="1"/>
                    <a:pt x="192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897;p93">
              <a:extLst>
                <a:ext uri="{FF2B5EF4-FFF2-40B4-BE49-F238E27FC236}">
                  <a16:creationId xmlns="" xmlns:a16="http://schemas.microsoft.com/office/drawing/2014/main" id="{B5C7CDF4-DFD4-2B5C-771F-02E748D7D18B}"/>
                </a:ext>
              </a:extLst>
            </p:cNvPr>
            <p:cNvSpPr/>
            <p:nvPr/>
          </p:nvSpPr>
          <p:spPr>
            <a:xfrm>
              <a:off x="9113550" y="2938925"/>
              <a:ext cx="459600" cy="234650"/>
            </a:xfrm>
            <a:custGeom>
              <a:avLst/>
              <a:gdLst/>
              <a:ahLst/>
              <a:cxnLst/>
              <a:rect l="l" t="t" r="r" b="b"/>
              <a:pathLst>
                <a:path w="18384" h="9386" extrusionOk="0">
                  <a:moveTo>
                    <a:pt x="17794" y="0"/>
                  </a:moveTo>
                  <a:cubicBezTo>
                    <a:pt x="17736" y="0"/>
                    <a:pt x="17675" y="14"/>
                    <a:pt x="17613" y="45"/>
                  </a:cubicBezTo>
                  <a:lnTo>
                    <a:pt x="400" y="8585"/>
                  </a:lnTo>
                  <a:cubicBezTo>
                    <a:pt x="0" y="8785"/>
                    <a:pt x="134" y="9385"/>
                    <a:pt x="601" y="9385"/>
                  </a:cubicBezTo>
                  <a:cubicBezTo>
                    <a:pt x="667" y="9385"/>
                    <a:pt x="734" y="9352"/>
                    <a:pt x="801" y="9319"/>
                  </a:cubicBezTo>
                  <a:lnTo>
                    <a:pt x="17980" y="779"/>
                  </a:lnTo>
                  <a:cubicBezTo>
                    <a:pt x="18384" y="577"/>
                    <a:pt x="18163" y="0"/>
                    <a:pt x="177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898;p93">
              <a:extLst>
                <a:ext uri="{FF2B5EF4-FFF2-40B4-BE49-F238E27FC236}">
                  <a16:creationId xmlns="" xmlns:a16="http://schemas.microsoft.com/office/drawing/2014/main" id="{66C98475-BEB2-50A6-1C19-0FD50B204B19}"/>
                </a:ext>
              </a:extLst>
            </p:cNvPr>
            <p:cNvSpPr/>
            <p:nvPr/>
          </p:nvSpPr>
          <p:spPr>
            <a:xfrm>
              <a:off x="9164400" y="2824375"/>
              <a:ext cx="297550" cy="156550"/>
            </a:xfrm>
            <a:custGeom>
              <a:avLst/>
              <a:gdLst/>
              <a:ahLst/>
              <a:cxnLst/>
              <a:rect l="l" t="t" r="r" b="b"/>
              <a:pathLst>
                <a:path w="11902" h="6262" extrusionOk="0">
                  <a:moveTo>
                    <a:pt x="11322" y="0"/>
                  </a:moveTo>
                  <a:cubicBezTo>
                    <a:pt x="11256" y="0"/>
                    <a:pt x="11184" y="18"/>
                    <a:pt x="11109" y="58"/>
                  </a:cubicBezTo>
                  <a:lnTo>
                    <a:pt x="368" y="5461"/>
                  </a:lnTo>
                  <a:cubicBezTo>
                    <a:pt x="1" y="5662"/>
                    <a:pt x="134" y="6262"/>
                    <a:pt x="568" y="6262"/>
                  </a:cubicBezTo>
                  <a:cubicBezTo>
                    <a:pt x="635" y="6262"/>
                    <a:pt x="701" y="6229"/>
                    <a:pt x="768" y="6195"/>
                  </a:cubicBezTo>
                  <a:lnTo>
                    <a:pt x="11476" y="791"/>
                  </a:lnTo>
                  <a:cubicBezTo>
                    <a:pt x="11901" y="564"/>
                    <a:pt x="11700" y="0"/>
                    <a:pt x="113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899;p93">
              <a:extLst>
                <a:ext uri="{FF2B5EF4-FFF2-40B4-BE49-F238E27FC236}">
                  <a16:creationId xmlns="" xmlns:a16="http://schemas.microsoft.com/office/drawing/2014/main" id="{9B90F7C5-31E1-6FDB-2F41-12EE1AEE559A}"/>
                </a:ext>
              </a:extLst>
            </p:cNvPr>
            <p:cNvSpPr/>
            <p:nvPr/>
          </p:nvSpPr>
          <p:spPr>
            <a:xfrm>
              <a:off x="9388725" y="3076125"/>
              <a:ext cx="261250" cy="134975"/>
            </a:xfrm>
            <a:custGeom>
              <a:avLst/>
              <a:gdLst/>
              <a:ahLst/>
              <a:cxnLst/>
              <a:rect l="l" t="t" r="r" b="b"/>
              <a:pathLst>
                <a:path w="10450" h="5399" extrusionOk="0">
                  <a:moveTo>
                    <a:pt x="9540" y="1"/>
                  </a:moveTo>
                  <a:cubicBezTo>
                    <a:pt x="9456" y="1"/>
                    <a:pt x="9367" y="19"/>
                    <a:pt x="9274" y="61"/>
                  </a:cubicBezTo>
                  <a:lnTo>
                    <a:pt x="601" y="4198"/>
                  </a:lnTo>
                  <a:cubicBezTo>
                    <a:pt x="1" y="4498"/>
                    <a:pt x="201" y="5399"/>
                    <a:pt x="868" y="5399"/>
                  </a:cubicBezTo>
                  <a:cubicBezTo>
                    <a:pt x="968" y="5399"/>
                    <a:pt x="1035" y="5365"/>
                    <a:pt x="1135" y="5332"/>
                  </a:cubicBezTo>
                  <a:lnTo>
                    <a:pt x="9808" y="1196"/>
                  </a:lnTo>
                  <a:cubicBezTo>
                    <a:pt x="10449" y="904"/>
                    <a:pt x="10122" y="1"/>
                    <a:pt x="95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900;p93">
              <a:extLst>
                <a:ext uri="{FF2B5EF4-FFF2-40B4-BE49-F238E27FC236}">
                  <a16:creationId xmlns="" xmlns:a16="http://schemas.microsoft.com/office/drawing/2014/main" id="{D709CAFD-B3A4-6C8F-335D-0F72DB6981CA}"/>
                </a:ext>
              </a:extLst>
            </p:cNvPr>
            <p:cNvSpPr/>
            <p:nvPr/>
          </p:nvSpPr>
          <p:spPr>
            <a:xfrm>
              <a:off x="9332025" y="2929875"/>
              <a:ext cx="253475" cy="135300"/>
            </a:xfrm>
            <a:custGeom>
              <a:avLst/>
              <a:gdLst/>
              <a:ahLst/>
              <a:cxnLst/>
              <a:rect l="l" t="t" r="r" b="b"/>
              <a:pathLst>
                <a:path w="10139" h="5412" extrusionOk="0">
                  <a:moveTo>
                    <a:pt x="9245" y="0"/>
                  </a:moveTo>
                  <a:cubicBezTo>
                    <a:pt x="9150" y="0"/>
                    <a:pt x="9048" y="23"/>
                    <a:pt x="8940" y="74"/>
                  </a:cubicBezTo>
                  <a:lnTo>
                    <a:pt x="568" y="4244"/>
                  </a:lnTo>
                  <a:cubicBezTo>
                    <a:pt x="1" y="4544"/>
                    <a:pt x="201" y="5411"/>
                    <a:pt x="868" y="5411"/>
                  </a:cubicBezTo>
                  <a:cubicBezTo>
                    <a:pt x="968" y="5411"/>
                    <a:pt x="1035" y="5411"/>
                    <a:pt x="1135" y="5344"/>
                  </a:cubicBezTo>
                  <a:lnTo>
                    <a:pt x="9507" y="1175"/>
                  </a:lnTo>
                  <a:cubicBezTo>
                    <a:pt x="10139" y="859"/>
                    <a:pt x="9832" y="0"/>
                    <a:pt x="92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901;p93">
              <a:extLst>
                <a:ext uri="{FF2B5EF4-FFF2-40B4-BE49-F238E27FC236}">
                  <a16:creationId xmlns="" xmlns:a16="http://schemas.microsoft.com/office/drawing/2014/main" id="{634D7DAE-C9EF-CC75-CF4A-22DAA549FB5A}"/>
                </a:ext>
              </a:extLst>
            </p:cNvPr>
            <p:cNvSpPr/>
            <p:nvPr/>
          </p:nvSpPr>
          <p:spPr>
            <a:xfrm>
              <a:off x="9305350" y="2816175"/>
              <a:ext cx="167450" cy="93875"/>
            </a:xfrm>
            <a:custGeom>
              <a:avLst/>
              <a:gdLst/>
              <a:ahLst/>
              <a:cxnLst/>
              <a:rect l="l" t="t" r="r" b="b"/>
              <a:pathLst>
                <a:path w="6698" h="3755" extrusionOk="0">
                  <a:moveTo>
                    <a:pt x="5823" y="1"/>
                  </a:moveTo>
                  <a:cubicBezTo>
                    <a:pt x="5724" y="1"/>
                    <a:pt x="5617" y="27"/>
                    <a:pt x="5504" y="85"/>
                  </a:cubicBezTo>
                  <a:lnTo>
                    <a:pt x="567" y="2587"/>
                  </a:lnTo>
                  <a:cubicBezTo>
                    <a:pt x="0" y="2887"/>
                    <a:pt x="200" y="3755"/>
                    <a:pt x="868" y="3755"/>
                  </a:cubicBezTo>
                  <a:cubicBezTo>
                    <a:pt x="968" y="3755"/>
                    <a:pt x="1068" y="3721"/>
                    <a:pt x="1134" y="3688"/>
                  </a:cubicBezTo>
                  <a:lnTo>
                    <a:pt x="6071" y="1186"/>
                  </a:lnTo>
                  <a:cubicBezTo>
                    <a:pt x="6698" y="873"/>
                    <a:pt x="6401" y="1"/>
                    <a:pt x="582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902;p93">
              <a:extLst>
                <a:ext uri="{FF2B5EF4-FFF2-40B4-BE49-F238E27FC236}">
                  <a16:creationId xmlns="" xmlns:a16="http://schemas.microsoft.com/office/drawing/2014/main" id="{FD3E8DD4-DD2E-FE14-4E78-42BC01239E40}"/>
                </a:ext>
              </a:extLst>
            </p:cNvPr>
            <p:cNvSpPr/>
            <p:nvPr/>
          </p:nvSpPr>
          <p:spPr>
            <a:xfrm>
              <a:off x="9427100" y="3236800"/>
              <a:ext cx="221025" cy="117725"/>
            </a:xfrm>
            <a:custGeom>
              <a:avLst/>
              <a:gdLst/>
              <a:ahLst/>
              <a:cxnLst/>
              <a:rect l="l" t="t" r="r" b="b"/>
              <a:pathLst>
                <a:path w="8841" h="4709" extrusionOk="0">
                  <a:moveTo>
                    <a:pt x="7937" y="0"/>
                  </a:moveTo>
                  <a:cubicBezTo>
                    <a:pt x="7844" y="0"/>
                    <a:pt x="7744" y="22"/>
                    <a:pt x="7639" y="72"/>
                  </a:cubicBezTo>
                  <a:lnTo>
                    <a:pt x="601" y="3541"/>
                  </a:lnTo>
                  <a:cubicBezTo>
                    <a:pt x="0" y="3808"/>
                    <a:pt x="201" y="4709"/>
                    <a:pt x="868" y="4709"/>
                  </a:cubicBezTo>
                  <a:cubicBezTo>
                    <a:pt x="968" y="4709"/>
                    <a:pt x="1068" y="4676"/>
                    <a:pt x="1135" y="4642"/>
                  </a:cubicBezTo>
                  <a:lnTo>
                    <a:pt x="8206" y="1206"/>
                  </a:lnTo>
                  <a:cubicBezTo>
                    <a:pt x="8840" y="890"/>
                    <a:pt x="8528" y="0"/>
                    <a:pt x="79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3903;p93">
              <a:extLst>
                <a:ext uri="{FF2B5EF4-FFF2-40B4-BE49-F238E27FC236}">
                  <a16:creationId xmlns="" xmlns:a16="http://schemas.microsoft.com/office/drawing/2014/main" id="{CFA17E05-4FBF-2D5E-F23F-00D9B1995952}"/>
                </a:ext>
              </a:extLst>
            </p:cNvPr>
            <p:cNvSpPr/>
            <p:nvPr/>
          </p:nvSpPr>
          <p:spPr>
            <a:xfrm>
              <a:off x="9149925" y="2478050"/>
              <a:ext cx="373100" cy="190150"/>
            </a:xfrm>
            <a:custGeom>
              <a:avLst/>
              <a:gdLst/>
              <a:ahLst/>
              <a:cxnLst/>
              <a:rect l="l" t="t" r="r" b="b"/>
              <a:pathLst>
                <a:path w="14924" h="7606" extrusionOk="0">
                  <a:moveTo>
                    <a:pt x="623" y="1"/>
                  </a:moveTo>
                  <a:cubicBezTo>
                    <a:pt x="236" y="1"/>
                    <a:pt x="0" y="604"/>
                    <a:pt x="480" y="801"/>
                  </a:cubicBezTo>
                  <a:lnTo>
                    <a:pt x="14156" y="7573"/>
                  </a:lnTo>
                  <a:cubicBezTo>
                    <a:pt x="14223" y="7606"/>
                    <a:pt x="14290" y="7606"/>
                    <a:pt x="14356" y="7606"/>
                  </a:cubicBezTo>
                  <a:cubicBezTo>
                    <a:pt x="14790" y="7606"/>
                    <a:pt x="14923" y="7006"/>
                    <a:pt x="14523" y="6805"/>
                  </a:cubicBezTo>
                  <a:lnTo>
                    <a:pt x="847" y="67"/>
                  </a:lnTo>
                  <a:cubicBezTo>
                    <a:pt x="769" y="21"/>
                    <a:pt x="694" y="1"/>
                    <a:pt x="62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904;p93">
              <a:extLst>
                <a:ext uri="{FF2B5EF4-FFF2-40B4-BE49-F238E27FC236}">
                  <a16:creationId xmlns="" xmlns:a16="http://schemas.microsoft.com/office/drawing/2014/main" id="{E11602AD-7749-C3E2-6EE0-0C3DFAC3E4B6}"/>
                </a:ext>
              </a:extLst>
            </p:cNvPr>
            <p:cNvSpPr/>
            <p:nvPr/>
          </p:nvSpPr>
          <p:spPr>
            <a:xfrm>
              <a:off x="9130475" y="2302375"/>
              <a:ext cx="494300" cy="252425"/>
            </a:xfrm>
            <a:custGeom>
              <a:avLst/>
              <a:gdLst/>
              <a:ahLst/>
              <a:cxnLst/>
              <a:rect l="l" t="t" r="r" b="b"/>
              <a:pathLst>
                <a:path w="19772" h="10097" extrusionOk="0">
                  <a:moveTo>
                    <a:pt x="605" y="0"/>
                  </a:moveTo>
                  <a:cubicBezTo>
                    <a:pt x="203" y="0"/>
                    <a:pt x="1" y="595"/>
                    <a:pt x="457" y="823"/>
                  </a:cubicBezTo>
                  <a:lnTo>
                    <a:pt x="18970" y="10063"/>
                  </a:lnTo>
                  <a:cubicBezTo>
                    <a:pt x="19037" y="10063"/>
                    <a:pt x="19104" y="10096"/>
                    <a:pt x="19171" y="10096"/>
                  </a:cubicBezTo>
                  <a:cubicBezTo>
                    <a:pt x="19604" y="10096"/>
                    <a:pt x="19771" y="9496"/>
                    <a:pt x="19371" y="9296"/>
                  </a:cubicBezTo>
                  <a:lnTo>
                    <a:pt x="824" y="56"/>
                  </a:lnTo>
                  <a:cubicBezTo>
                    <a:pt x="747" y="17"/>
                    <a:pt x="673" y="0"/>
                    <a:pt x="6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905;p93">
              <a:extLst>
                <a:ext uri="{FF2B5EF4-FFF2-40B4-BE49-F238E27FC236}">
                  <a16:creationId xmlns="" xmlns:a16="http://schemas.microsoft.com/office/drawing/2014/main" id="{F151D97B-59C6-2641-639B-D50A79606A90}"/>
                </a:ext>
              </a:extLst>
            </p:cNvPr>
            <p:cNvSpPr/>
            <p:nvPr/>
          </p:nvSpPr>
          <p:spPr>
            <a:xfrm>
              <a:off x="9197200" y="2152250"/>
              <a:ext cx="473425" cy="241600"/>
            </a:xfrm>
            <a:custGeom>
              <a:avLst/>
              <a:gdLst/>
              <a:ahLst/>
              <a:cxnLst/>
              <a:rect l="l" t="t" r="r" b="b"/>
              <a:pathLst>
                <a:path w="18937" h="9664" extrusionOk="0">
                  <a:moveTo>
                    <a:pt x="615" y="1"/>
                  </a:moveTo>
                  <a:cubicBezTo>
                    <a:pt x="227" y="1"/>
                    <a:pt x="0" y="591"/>
                    <a:pt x="457" y="790"/>
                  </a:cubicBezTo>
                  <a:lnTo>
                    <a:pt x="18169" y="9630"/>
                  </a:lnTo>
                  <a:cubicBezTo>
                    <a:pt x="18203" y="9663"/>
                    <a:pt x="18270" y="9663"/>
                    <a:pt x="18336" y="9663"/>
                  </a:cubicBezTo>
                  <a:cubicBezTo>
                    <a:pt x="18770" y="9663"/>
                    <a:pt x="18937" y="9063"/>
                    <a:pt x="18536" y="8863"/>
                  </a:cubicBezTo>
                  <a:lnTo>
                    <a:pt x="824" y="57"/>
                  </a:lnTo>
                  <a:cubicBezTo>
                    <a:pt x="751" y="18"/>
                    <a:pt x="681" y="1"/>
                    <a:pt x="6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906;p93">
              <a:extLst>
                <a:ext uri="{FF2B5EF4-FFF2-40B4-BE49-F238E27FC236}">
                  <a16:creationId xmlns="" xmlns:a16="http://schemas.microsoft.com/office/drawing/2014/main" id="{0E358F58-E84C-4AB4-927F-CA1791472969}"/>
                </a:ext>
              </a:extLst>
            </p:cNvPr>
            <p:cNvSpPr/>
            <p:nvPr/>
          </p:nvSpPr>
          <p:spPr>
            <a:xfrm>
              <a:off x="9303950" y="2040525"/>
              <a:ext cx="343275" cy="177375"/>
            </a:xfrm>
            <a:custGeom>
              <a:avLst/>
              <a:gdLst/>
              <a:ahLst/>
              <a:cxnLst/>
              <a:rect l="l" t="t" r="r" b="b"/>
              <a:pathLst>
                <a:path w="13731" h="7095" extrusionOk="0">
                  <a:moveTo>
                    <a:pt x="615" y="0"/>
                  </a:moveTo>
                  <a:cubicBezTo>
                    <a:pt x="227" y="0"/>
                    <a:pt x="0" y="590"/>
                    <a:pt x="457" y="790"/>
                  </a:cubicBezTo>
                  <a:lnTo>
                    <a:pt x="12965" y="7061"/>
                  </a:lnTo>
                  <a:cubicBezTo>
                    <a:pt x="13024" y="7090"/>
                    <a:pt x="13082" y="7094"/>
                    <a:pt x="13141" y="7094"/>
                  </a:cubicBezTo>
                  <a:lnTo>
                    <a:pt x="13141" y="7094"/>
                  </a:lnTo>
                  <a:cubicBezTo>
                    <a:pt x="13601" y="7087"/>
                    <a:pt x="13730" y="6492"/>
                    <a:pt x="13332" y="6294"/>
                  </a:cubicBezTo>
                  <a:lnTo>
                    <a:pt x="823" y="56"/>
                  </a:lnTo>
                  <a:cubicBezTo>
                    <a:pt x="751" y="17"/>
                    <a:pt x="681" y="0"/>
                    <a:pt x="615" y="0"/>
                  </a:cubicBezTo>
                  <a:close/>
                  <a:moveTo>
                    <a:pt x="13141" y="7094"/>
                  </a:moveTo>
                  <a:lnTo>
                    <a:pt x="13141" y="7094"/>
                  </a:lnTo>
                  <a:cubicBezTo>
                    <a:pt x="13138" y="7094"/>
                    <a:pt x="13135" y="7094"/>
                    <a:pt x="13132" y="7094"/>
                  </a:cubicBezTo>
                  <a:lnTo>
                    <a:pt x="13166" y="7094"/>
                  </a:lnTo>
                  <a:cubicBezTo>
                    <a:pt x="13157" y="7094"/>
                    <a:pt x="13149" y="7094"/>
                    <a:pt x="13141" y="709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907;p93">
              <a:extLst>
                <a:ext uri="{FF2B5EF4-FFF2-40B4-BE49-F238E27FC236}">
                  <a16:creationId xmlns="" xmlns:a16="http://schemas.microsoft.com/office/drawing/2014/main" id="{56EB5E39-3989-9040-CFA7-60B1A0607105}"/>
                </a:ext>
              </a:extLst>
            </p:cNvPr>
            <p:cNvSpPr/>
            <p:nvPr/>
          </p:nvSpPr>
          <p:spPr>
            <a:xfrm>
              <a:off x="9290525" y="2032300"/>
              <a:ext cx="207475" cy="112200"/>
            </a:xfrm>
            <a:custGeom>
              <a:avLst/>
              <a:gdLst/>
              <a:ahLst/>
              <a:cxnLst/>
              <a:rect l="l" t="t" r="r" b="b"/>
              <a:pathLst>
                <a:path w="8299" h="4488" extrusionOk="0">
                  <a:moveTo>
                    <a:pt x="885" y="0"/>
                  </a:moveTo>
                  <a:cubicBezTo>
                    <a:pt x="322" y="0"/>
                    <a:pt x="0" y="872"/>
                    <a:pt x="627" y="1185"/>
                  </a:cubicBezTo>
                  <a:lnTo>
                    <a:pt x="7131" y="4421"/>
                  </a:lnTo>
                  <a:cubicBezTo>
                    <a:pt x="7231" y="4454"/>
                    <a:pt x="7331" y="4488"/>
                    <a:pt x="7431" y="4488"/>
                  </a:cubicBezTo>
                  <a:cubicBezTo>
                    <a:pt x="8065" y="4488"/>
                    <a:pt x="8299" y="3587"/>
                    <a:pt x="7698" y="3320"/>
                  </a:cubicBezTo>
                  <a:lnTo>
                    <a:pt x="1194" y="85"/>
                  </a:lnTo>
                  <a:cubicBezTo>
                    <a:pt x="1086" y="26"/>
                    <a:pt x="982" y="0"/>
                    <a:pt x="8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908;p93">
              <a:extLst>
                <a:ext uri="{FF2B5EF4-FFF2-40B4-BE49-F238E27FC236}">
                  <a16:creationId xmlns="" xmlns:a16="http://schemas.microsoft.com/office/drawing/2014/main" id="{C2381340-4B17-87FE-4D4C-358131DA6717}"/>
                </a:ext>
              </a:extLst>
            </p:cNvPr>
            <p:cNvSpPr/>
            <p:nvPr/>
          </p:nvSpPr>
          <p:spPr>
            <a:xfrm>
              <a:off x="9190250" y="2146850"/>
              <a:ext cx="247725" cy="132750"/>
            </a:xfrm>
            <a:custGeom>
              <a:avLst/>
              <a:gdLst/>
              <a:ahLst/>
              <a:cxnLst/>
              <a:rect l="l" t="t" r="r" b="b"/>
              <a:pathLst>
                <a:path w="9909" h="5310" extrusionOk="0">
                  <a:moveTo>
                    <a:pt x="904" y="0"/>
                  </a:moveTo>
                  <a:cubicBezTo>
                    <a:pt x="313" y="0"/>
                    <a:pt x="1" y="890"/>
                    <a:pt x="635" y="1207"/>
                  </a:cubicBezTo>
                  <a:lnTo>
                    <a:pt x="8741" y="5243"/>
                  </a:lnTo>
                  <a:cubicBezTo>
                    <a:pt x="8841" y="5276"/>
                    <a:pt x="8941" y="5276"/>
                    <a:pt x="9041" y="5310"/>
                  </a:cubicBezTo>
                  <a:cubicBezTo>
                    <a:pt x="9708" y="5310"/>
                    <a:pt x="9908" y="4409"/>
                    <a:pt x="9308" y="4142"/>
                  </a:cubicBezTo>
                  <a:lnTo>
                    <a:pt x="1202" y="72"/>
                  </a:lnTo>
                  <a:cubicBezTo>
                    <a:pt x="1097" y="22"/>
                    <a:pt x="997" y="0"/>
                    <a:pt x="9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909;p93">
              <a:extLst>
                <a:ext uri="{FF2B5EF4-FFF2-40B4-BE49-F238E27FC236}">
                  <a16:creationId xmlns="" xmlns:a16="http://schemas.microsoft.com/office/drawing/2014/main" id="{0C9291C5-C61F-C29C-2E8A-9BEDAD6B290C}"/>
                </a:ext>
              </a:extLst>
            </p:cNvPr>
            <p:cNvSpPr/>
            <p:nvPr/>
          </p:nvSpPr>
          <p:spPr>
            <a:xfrm>
              <a:off x="9121225" y="2297750"/>
              <a:ext cx="229175" cy="123625"/>
            </a:xfrm>
            <a:custGeom>
              <a:avLst/>
              <a:gdLst/>
              <a:ahLst/>
              <a:cxnLst/>
              <a:rect l="l" t="t" r="r" b="b"/>
              <a:pathLst>
                <a:path w="9167" h="4945" extrusionOk="0">
                  <a:moveTo>
                    <a:pt x="900" y="0"/>
                  </a:moveTo>
                  <a:cubicBezTo>
                    <a:pt x="328" y="0"/>
                    <a:pt x="0" y="864"/>
                    <a:pt x="660" y="1208"/>
                  </a:cubicBezTo>
                  <a:lnTo>
                    <a:pt x="8032" y="4878"/>
                  </a:lnTo>
                  <a:cubicBezTo>
                    <a:pt x="8132" y="4911"/>
                    <a:pt x="8199" y="4944"/>
                    <a:pt x="8299" y="4944"/>
                  </a:cubicBezTo>
                  <a:cubicBezTo>
                    <a:pt x="8966" y="4944"/>
                    <a:pt x="9167" y="4044"/>
                    <a:pt x="8599" y="3743"/>
                  </a:cubicBezTo>
                  <a:lnTo>
                    <a:pt x="1194" y="74"/>
                  </a:lnTo>
                  <a:cubicBezTo>
                    <a:pt x="1092" y="23"/>
                    <a:pt x="993" y="0"/>
                    <a:pt x="9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910;p93">
              <a:extLst>
                <a:ext uri="{FF2B5EF4-FFF2-40B4-BE49-F238E27FC236}">
                  <a16:creationId xmlns="" xmlns:a16="http://schemas.microsoft.com/office/drawing/2014/main" id="{E86A59EA-4000-3136-7DF0-5D900F0E6136}"/>
                </a:ext>
              </a:extLst>
            </p:cNvPr>
            <p:cNvSpPr/>
            <p:nvPr/>
          </p:nvSpPr>
          <p:spPr>
            <a:xfrm>
              <a:off x="9143550" y="2472925"/>
              <a:ext cx="201850" cy="109400"/>
            </a:xfrm>
            <a:custGeom>
              <a:avLst/>
              <a:gdLst/>
              <a:ahLst/>
              <a:cxnLst/>
              <a:rect l="l" t="t" r="r" b="b"/>
              <a:pathLst>
                <a:path w="8074" h="4376" extrusionOk="0">
                  <a:moveTo>
                    <a:pt x="914" y="0"/>
                  </a:moveTo>
                  <a:cubicBezTo>
                    <a:pt x="338" y="0"/>
                    <a:pt x="1" y="889"/>
                    <a:pt x="635" y="1206"/>
                  </a:cubicBezTo>
                  <a:lnTo>
                    <a:pt x="6939" y="4308"/>
                  </a:lnTo>
                  <a:cubicBezTo>
                    <a:pt x="7006" y="4342"/>
                    <a:pt x="7106" y="4375"/>
                    <a:pt x="7206" y="4375"/>
                  </a:cubicBezTo>
                  <a:cubicBezTo>
                    <a:pt x="7873" y="4375"/>
                    <a:pt x="8073" y="3475"/>
                    <a:pt x="7473" y="3174"/>
                  </a:cubicBezTo>
                  <a:lnTo>
                    <a:pt x="1202" y="72"/>
                  </a:lnTo>
                  <a:cubicBezTo>
                    <a:pt x="1102" y="22"/>
                    <a:pt x="1005" y="0"/>
                    <a:pt x="9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911;p93">
              <a:extLst>
                <a:ext uri="{FF2B5EF4-FFF2-40B4-BE49-F238E27FC236}">
                  <a16:creationId xmlns="" xmlns:a16="http://schemas.microsoft.com/office/drawing/2014/main" id="{0BC60B8B-A7A1-027B-AA1A-6BC5C9CD5428}"/>
                </a:ext>
              </a:extLst>
            </p:cNvPr>
            <p:cNvSpPr/>
            <p:nvPr/>
          </p:nvSpPr>
          <p:spPr>
            <a:xfrm>
              <a:off x="9222975" y="3691050"/>
              <a:ext cx="352050" cy="104725"/>
            </a:xfrm>
            <a:custGeom>
              <a:avLst/>
              <a:gdLst/>
              <a:ahLst/>
              <a:cxnLst/>
              <a:rect l="l" t="t" r="r" b="b"/>
              <a:pathLst>
                <a:path w="14082" h="4189" extrusionOk="0">
                  <a:moveTo>
                    <a:pt x="577" y="0"/>
                  </a:moveTo>
                  <a:cubicBezTo>
                    <a:pt x="133" y="0"/>
                    <a:pt x="0" y="693"/>
                    <a:pt x="493" y="816"/>
                  </a:cubicBezTo>
                  <a:lnTo>
                    <a:pt x="13336" y="4152"/>
                  </a:lnTo>
                  <a:lnTo>
                    <a:pt x="13436" y="4152"/>
                  </a:lnTo>
                  <a:lnTo>
                    <a:pt x="13436" y="4185"/>
                  </a:lnTo>
                  <a:cubicBezTo>
                    <a:pt x="13458" y="4188"/>
                    <a:pt x="13479" y="4189"/>
                    <a:pt x="13499" y="4189"/>
                  </a:cubicBezTo>
                  <a:cubicBezTo>
                    <a:pt x="14010" y="4189"/>
                    <a:pt x="14081" y="3415"/>
                    <a:pt x="13536" y="3351"/>
                  </a:cubicBezTo>
                  <a:lnTo>
                    <a:pt x="693" y="15"/>
                  </a:lnTo>
                  <a:cubicBezTo>
                    <a:pt x="653" y="5"/>
                    <a:pt x="614" y="0"/>
                    <a:pt x="5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912;p93">
              <a:extLst>
                <a:ext uri="{FF2B5EF4-FFF2-40B4-BE49-F238E27FC236}">
                  <a16:creationId xmlns="" xmlns:a16="http://schemas.microsoft.com/office/drawing/2014/main" id="{1E149BB7-92F3-874E-7234-DD83E9111494}"/>
                </a:ext>
              </a:extLst>
            </p:cNvPr>
            <p:cNvSpPr/>
            <p:nvPr/>
          </p:nvSpPr>
          <p:spPr>
            <a:xfrm>
              <a:off x="9118475" y="3844650"/>
              <a:ext cx="507450" cy="137925"/>
            </a:xfrm>
            <a:custGeom>
              <a:avLst/>
              <a:gdLst/>
              <a:ahLst/>
              <a:cxnLst/>
              <a:rect l="l" t="t" r="r" b="b"/>
              <a:pathLst>
                <a:path w="20298" h="5517" extrusionOk="0">
                  <a:moveTo>
                    <a:pt x="582" y="0"/>
                  </a:moveTo>
                  <a:cubicBezTo>
                    <a:pt x="148" y="0"/>
                    <a:pt x="0" y="684"/>
                    <a:pt x="470" y="810"/>
                  </a:cubicBezTo>
                  <a:lnTo>
                    <a:pt x="19551" y="5513"/>
                  </a:lnTo>
                  <a:lnTo>
                    <a:pt x="19684" y="5513"/>
                  </a:lnTo>
                  <a:cubicBezTo>
                    <a:pt x="19704" y="5516"/>
                    <a:pt x="19724" y="5517"/>
                    <a:pt x="19744" y="5517"/>
                  </a:cubicBezTo>
                  <a:cubicBezTo>
                    <a:pt x="20224" y="5517"/>
                    <a:pt x="20297" y="4743"/>
                    <a:pt x="19784" y="4679"/>
                  </a:cubicBezTo>
                  <a:lnTo>
                    <a:pt x="670" y="9"/>
                  </a:lnTo>
                  <a:cubicBezTo>
                    <a:pt x="640" y="3"/>
                    <a:pt x="611" y="0"/>
                    <a:pt x="5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13;p93">
              <a:extLst>
                <a:ext uri="{FF2B5EF4-FFF2-40B4-BE49-F238E27FC236}">
                  <a16:creationId xmlns="" xmlns:a16="http://schemas.microsoft.com/office/drawing/2014/main" id="{FF829689-6CA1-6939-ACDC-646E384FD117}"/>
                </a:ext>
              </a:extLst>
            </p:cNvPr>
            <p:cNvSpPr/>
            <p:nvPr/>
          </p:nvSpPr>
          <p:spPr>
            <a:xfrm>
              <a:off x="9263900" y="1734800"/>
              <a:ext cx="374250" cy="85325"/>
            </a:xfrm>
            <a:custGeom>
              <a:avLst/>
              <a:gdLst/>
              <a:ahLst/>
              <a:cxnLst/>
              <a:rect l="l" t="t" r="r" b="b"/>
              <a:pathLst>
                <a:path w="14970" h="3413" extrusionOk="0">
                  <a:moveTo>
                    <a:pt x="14387" y="1"/>
                  </a:moveTo>
                  <a:cubicBezTo>
                    <a:pt x="14360" y="1"/>
                    <a:pt x="14331" y="4"/>
                    <a:pt x="14301" y="9"/>
                  </a:cubicBezTo>
                  <a:lnTo>
                    <a:pt x="524" y="2578"/>
                  </a:lnTo>
                  <a:cubicBezTo>
                    <a:pt x="1" y="2610"/>
                    <a:pt x="55" y="3413"/>
                    <a:pt x="591" y="3413"/>
                  </a:cubicBezTo>
                  <a:cubicBezTo>
                    <a:pt x="602" y="3413"/>
                    <a:pt x="613" y="3412"/>
                    <a:pt x="624" y="3412"/>
                  </a:cubicBezTo>
                  <a:lnTo>
                    <a:pt x="691" y="3412"/>
                  </a:lnTo>
                  <a:lnTo>
                    <a:pt x="14434" y="843"/>
                  </a:lnTo>
                  <a:cubicBezTo>
                    <a:pt x="14969" y="749"/>
                    <a:pt x="14851" y="1"/>
                    <a:pt x="143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3914;p93">
              <a:extLst>
                <a:ext uri="{FF2B5EF4-FFF2-40B4-BE49-F238E27FC236}">
                  <a16:creationId xmlns="" xmlns:a16="http://schemas.microsoft.com/office/drawing/2014/main" id="{DB4ABA63-1D5E-5E4C-8B28-6A94C7C8F116}"/>
                </a:ext>
              </a:extLst>
            </p:cNvPr>
            <p:cNvSpPr/>
            <p:nvPr/>
          </p:nvSpPr>
          <p:spPr>
            <a:xfrm>
              <a:off x="9169700" y="1534675"/>
              <a:ext cx="528475" cy="119500"/>
            </a:xfrm>
            <a:custGeom>
              <a:avLst/>
              <a:gdLst/>
              <a:ahLst/>
              <a:cxnLst/>
              <a:rect l="l" t="t" r="r" b="b"/>
              <a:pathLst>
                <a:path w="21139" h="4780" extrusionOk="0">
                  <a:moveTo>
                    <a:pt x="20557" y="0"/>
                  </a:moveTo>
                  <a:cubicBezTo>
                    <a:pt x="20529" y="0"/>
                    <a:pt x="20500" y="3"/>
                    <a:pt x="20470" y="9"/>
                  </a:cubicBezTo>
                  <a:lnTo>
                    <a:pt x="556" y="3945"/>
                  </a:lnTo>
                  <a:cubicBezTo>
                    <a:pt x="0" y="3977"/>
                    <a:pt x="53" y="4780"/>
                    <a:pt x="590" y="4780"/>
                  </a:cubicBezTo>
                  <a:cubicBezTo>
                    <a:pt x="601" y="4780"/>
                    <a:pt x="612" y="4779"/>
                    <a:pt x="623" y="4779"/>
                  </a:cubicBezTo>
                  <a:lnTo>
                    <a:pt x="723" y="4779"/>
                  </a:lnTo>
                  <a:lnTo>
                    <a:pt x="20604" y="842"/>
                  </a:lnTo>
                  <a:cubicBezTo>
                    <a:pt x="21139" y="748"/>
                    <a:pt x="21021" y="0"/>
                    <a:pt x="205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3915;p93">
              <a:extLst>
                <a:ext uri="{FF2B5EF4-FFF2-40B4-BE49-F238E27FC236}">
                  <a16:creationId xmlns="" xmlns:a16="http://schemas.microsoft.com/office/drawing/2014/main" id="{CB1DDCC1-9F00-E397-4570-AE82A81C8855}"/>
                </a:ext>
              </a:extLst>
            </p:cNvPr>
            <p:cNvSpPr/>
            <p:nvPr/>
          </p:nvSpPr>
          <p:spPr>
            <a:xfrm>
              <a:off x="9476850" y="1529725"/>
              <a:ext cx="228000" cy="67775"/>
            </a:xfrm>
            <a:custGeom>
              <a:avLst/>
              <a:gdLst/>
              <a:ahLst/>
              <a:cxnLst/>
              <a:rect l="l" t="t" r="r" b="b"/>
              <a:pathLst>
                <a:path w="9120" h="2711" extrusionOk="0">
                  <a:moveTo>
                    <a:pt x="8245" y="0"/>
                  </a:moveTo>
                  <a:cubicBezTo>
                    <a:pt x="8215" y="0"/>
                    <a:pt x="8183" y="2"/>
                    <a:pt x="8151" y="6"/>
                  </a:cubicBezTo>
                  <a:lnTo>
                    <a:pt x="812" y="1441"/>
                  </a:lnTo>
                  <a:cubicBezTo>
                    <a:pt x="0" y="1538"/>
                    <a:pt x="106" y="2711"/>
                    <a:pt x="882" y="2711"/>
                  </a:cubicBezTo>
                  <a:cubicBezTo>
                    <a:pt x="902" y="2711"/>
                    <a:pt x="924" y="2710"/>
                    <a:pt x="946" y="2708"/>
                  </a:cubicBezTo>
                  <a:lnTo>
                    <a:pt x="1046" y="2675"/>
                  </a:lnTo>
                  <a:lnTo>
                    <a:pt x="8384" y="1241"/>
                  </a:lnTo>
                  <a:cubicBezTo>
                    <a:pt x="9119" y="1049"/>
                    <a:pt x="8936" y="0"/>
                    <a:pt x="82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3916;p93">
              <a:extLst>
                <a:ext uri="{FF2B5EF4-FFF2-40B4-BE49-F238E27FC236}">
                  <a16:creationId xmlns="" xmlns:a16="http://schemas.microsoft.com/office/drawing/2014/main" id="{814FD65B-83DF-985F-B446-1D60CC4FD099}"/>
                </a:ext>
              </a:extLst>
            </p:cNvPr>
            <p:cNvSpPr/>
            <p:nvPr/>
          </p:nvSpPr>
          <p:spPr>
            <a:xfrm>
              <a:off x="9443500" y="1728925"/>
              <a:ext cx="201925" cy="61225"/>
            </a:xfrm>
            <a:custGeom>
              <a:avLst/>
              <a:gdLst/>
              <a:ahLst/>
              <a:cxnLst/>
              <a:rect l="l" t="t" r="r" b="b"/>
              <a:pathLst>
                <a:path w="8077" h="2449" extrusionOk="0">
                  <a:moveTo>
                    <a:pt x="7202" y="1"/>
                  </a:moveTo>
                  <a:cubicBezTo>
                    <a:pt x="7164" y="1"/>
                    <a:pt x="7124" y="4"/>
                    <a:pt x="7083" y="11"/>
                  </a:cubicBezTo>
                  <a:lnTo>
                    <a:pt x="812" y="1178"/>
                  </a:lnTo>
                  <a:cubicBezTo>
                    <a:pt x="0" y="1276"/>
                    <a:pt x="105" y="2448"/>
                    <a:pt x="881" y="2448"/>
                  </a:cubicBezTo>
                  <a:cubicBezTo>
                    <a:pt x="902" y="2448"/>
                    <a:pt x="924" y="2448"/>
                    <a:pt x="946" y="2446"/>
                  </a:cubicBezTo>
                  <a:lnTo>
                    <a:pt x="1046" y="2412"/>
                  </a:lnTo>
                  <a:lnTo>
                    <a:pt x="7317" y="1245"/>
                  </a:lnTo>
                  <a:cubicBezTo>
                    <a:pt x="8076" y="1118"/>
                    <a:pt x="7905" y="1"/>
                    <a:pt x="720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3917;p93">
              <a:extLst>
                <a:ext uri="{FF2B5EF4-FFF2-40B4-BE49-F238E27FC236}">
                  <a16:creationId xmlns="" xmlns:a16="http://schemas.microsoft.com/office/drawing/2014/main" id="{F02F14BB-25FA-A082-C71E-67E98CB1C8B9}"/>
                </a:ext>
              </a:extLst>
            </p:cNvPr>
            <p:cNvSpPr/>
            <p:nvPr/>
          </p:nvSpPr>
          <p:spPr>
            <a:xfrm>
              <a:off x="9206800" y="3682525"/>
              <a:ext cx="200350" cy="70775"/>
            </a:xfrm>
            <a:custGeom>
              <a:avLst/>
              <a:gdLst/>
              <a:ahLst/>
              <a:cxnLst/>
              <a:rect l="l" t="t" r="r" b="b"/>
              <a:pathLst>
                <a:path w="8014" h="2831" extrusionOk="0">
                  <a:moveTo>
                    <a:pt x="866" y="0"/>
                  </a:moveTo>
                  <a:cubicBezTo>
                    <a:pt x="200" y="0"/>
                    <a:pt x="1" y="1039"/>
                    <a:pt x="740" y="1224"/>
                  </a:cubicBezTo>
                  <a:lnTo>
                    <a:pt x="6911" y="2791"/>
                  </a:lnTo>
                  <a:lnTo>
                    <a:pt x="7078" y="2791"/>
                  </a:lnTo>
                  <a:lnTo>
                    <a:pt x="7044" y="2825"/>
                  </a:lnTo>
                  <a:cubicBezTo>
                    <a:pt x="7076" y="2829"/>
                    <a:pt x="7107" y="2830"/>
                    <a:pt x="7136" y="2830"/>
                  </a:cubicBezTo>
                  <a:cubicBezTo>
                    <a:pt x="7890" y="2830"/>
                    <a:pt x="8014" y="1653"/>
                    <a:pt x="7211" y="1557"/>
                  </a:cubicBezTo>
                  <a:lnTo>
                    <a:pt x="1040" y="23"/>
                  </a:lnTo>
                  <a:cubicBezTo>
                    <a:pt x="979" y="7"/>
                    <a:pt x="921" y="0"/>
                    <a:pt x="8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3918;p93">
              <a:extLst>
                <a:ext uri="{FF2B5EF4-FFF2-40B4-BE49-F238E27FC236}">
                  <a16:creationId xmlns="" xmlns:a16="http://schemas.microsoft.com/office/drawing/2014/main" id="{EB282600-4BB4-A974-1953-0676664BA926}"/>
                </a:ext>
              </a:extLst>
            </p:cNvPr>
            <p:cNvSpPr/>
            <p:nvPr/>
          </p:nvSpPr>
          <p:spPr>
            <a:xfrm>
              <a:off x="9106700" y="3838475"/>
              <a:ext cx="275425" cy="89950"/>
            </a:xfrm>
            <a:custGeom>
              <a:avLst/>
              <a:gdLst/>
              <a:ahLst/>
              <a:cxnLst/>
              <a:rect l="l" t="t" r="r" b="b"/>
              <a:pathLst>
                <a:path w="11017" h="3598" extrusionOk="0">
                  <a:moveTo>
                    <a:pt x="871" y="1"/>
                  </a:moveTo>
                  <a:cubicBezTo>
                    <a:pt x="202" y="1"/>
                    <a:pt x="0" y="1072"/>
                    <a:pt x="741" y="1257"/>
                  </a:cubicBezTo>
                  <a:lnTo>
                    <a:pt x="9914" y="3558"/>
                  </a:lnTo>
                  <a:lnTo>
                    <a:pt x="10081" y="3558"/>
                  </a:lnTo>
                  <a:lnTo>
                    <a:pt x="10081" y="3592"/>
                  </a:lnTo>
                  <a:cubicBezTo>
                    <a:pt x="10113" y="3596"/>
                    <a:pt x="10143" y="3597"/>
                    <a:pt x="10173" y="3597"/>
                  </a:cubicBezTo>
                  <a:cubicBezTo>
                    <a:pt x="10924" y="3597"/>
                    <a:pt x="11017" y="2420"/>
                    <a:pt x="10215" y="2324"/>
                  </a:cubicBezTo>
                  <a:lnTo>
                    <a:pt x="1041" y="23"/>
                  </a:lnTo>
                  <a:cubicBezTo>
                    <a:pt x="982" y="8"/>
                    <a:pt x="925" y="1"/>
                    <a:pt x="8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 name="Group 68">
            <a:extLst>
              <a:ext uri="{FF2B5EF4-FFF2-40B4-BE49-F238E27FC236}">
                <a16:creationId xmlns="" xmlns:a16="http://schemas.microsoft.com/office/drawing/2014/main" id="{A891FB28-1D54-7C6F-BB42-2434683B8568}"/>
              </a:ext>
            </a:extLst>
          </p:cNvPr>
          <p:cNvGrpSpPr/>
          <p:nvPr/>
        </p:nvGrpSpPr>
        <p:grpSpPr>
          <a:xfrm>
            <a:off x="1133124" y="1409700"/>
            <a:ext cx="9581335" cy="4972359"/>
            <a:chOff x="1133124" y="1562100"/>
            <a:chExt cx="9581335" cy="4972359"/>
          </a:xfrm>
        </p:grpSpPr>
        <p:sp>
          <p:nvSpPr>
            <p:cNvPr id="64" name="Rectangle 63">
              <a:extLst>
                <a:ext uri="{FF2B5EF4-FFF2-40B4-BE49-F238E27FC236}">
                  <a16:creationId xmlns="" xmlns:a16="http://schemas.microsoft.com/office/drawing/2014/main" id="{2A8E12AA-A989-7924-72E2-8892FBAF5E3A}"/>
                </a:ext>
              </a:extLst>
            </p:cNvPr>
            <p:cNvSpPr/>
            <p:nvPr/>
          </p:nvSpPr>
          <p:spPr>
            <a:xfrm>
              <a:off x="1133124" y="2556301"/>
              <a:ext cx="9581335" cy="3978158"/>
            </a:xfrm>
            <a:prstGeom prst="rect">
              <a:avLst/>
            </a:prstGeom>
            <a:solidFill>
              <a:schemeClr val="accent1">
                <a:lumMod val="20000"/>
                <a:lumOff val="80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spcAft>
                  <a:spcPts val="800"/>
                </a:spcAft>
              </a:pPr>
              <a:r>
                <a:rPr lang="vi-VN" sz="4000" b="1">
                  <a:solidFill>
                    <a:schemeClr val="tx1"/>
                  </a:solidFill>
                  <a:effectLst/>
                  <a:latin typeface="Arial" panose="020B0604020202020204" pitchFamily="34" charset="0"/>
                  <a:ea typeface="Calibri" panose="020F0502020204030204" pitchFamily="34" charset="0"/>
                  <a:cs typeface="Arial" panose="020B0604020202020204" pitchFamily="34" charset="0"/>
                </a:rPr>
                <a:t>Di truyền liên kết là hiện tượng các tính trạng được quy định bởi các gene cùng nằm trên một nhiễm sắc thể có xu hướng di truyền cùng nhau.</a:t>
              </a:r>
              <a:endParaRPr lang="en-US" sz="4000">
                <a:solidFill>
                  <a:schemeClr val="tx1"/>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68" name="Rectangle 67">
              <a:extLst>
                <a:ext uri="{FF2B5EF4-FFF2-40B4-BE49-F238E27FC236}">
                  <a16:creationId xmlns="" xmlns:a16="http://schemas.microsoft.com/office/drawing/2014/main" id="{3E585196-DC3C-B9D4-4F1C-75FABD4D6B8E}"/>
                </a:ext>
              </a:extLst>
            </p:cNvPr>
            <p:cNvSpPr/>
            <p:nvPr/>
          </p:nvSpPr>
          <p:spPr>
            <a:xfrm>
              <a:off x="1133125" y="1562100"/>
              <a:ext cx="3483978" cy="97710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400" b="1">
                  <a:solidFill>
                    <a:schemeClr val="bg1"/>
                  </a:solidFill>
                  <a:latin typeface="Arial" panose="020B0604020202020204" pitchFamily="34" charset="0"/>
                  <a:cs typeface="Arial" panose="020B0604020202020204" pitchFamily="34" charset="0"/>
                </a:rPr>
                <a:t>Kết luận</a:t>
              </a:r>
              <a:endParaRPr lang="en-US" sz="4400" b="1">
                <a:solidFill>
                  <a:schemeClr val="bg1"/>
                </a:solidFill>
                <a:latin typeface="Arial" panose="020B0604020202020204" pitchFamily="34" charset="0"/>
                <a:cs typeface="Arial" panose="020B0604020202020204" pitchFamily="34" charset="0"/>
              </a:endParaRPr>
            </a:p>
          </p:txBody>
        </p:sp>
      </p:grpSp>
      <p:grpSp>
        <p:nvGrpSpPr>
          <p:cNvPr id="45" name="Google Shape;3919;p93">
            <a:extLst>
              <a:ext uri="{FF2B5EF4-FFF2-40B4-BE49-F238E27FC236}">
                <a16:creationId xmlns="" xmlns:a16="http://schemas.microsoft.com/office/drawing/2014/main" id="{907AB74B-F08D-2675-6F4B-05444272D94D}"/>
              </a:ext>
            </a:extLst>
          </p:cNvPr>
          <p:cNvGrpSpPr/>
          <p:nvPr/>
        </p:nvGrpSpPr>
        <p:grpSpPr>
          <a:xfrm rot="2458795">
            <a:off x="9843103" y="6549341"/>
            <a:ext cx="4187771" cy="3464595"/>
            <a:chOff x="193669" y="148127"/>
            <a:chExt cx="2323487" cy="1922250"/>
          </a:xfrm>
        </p:grpSpPr>
        <p:sp>
          <p:nvSpPr>
            <p:cNvPr id="46" name="Google Shape;3920;p93">
              <a:extLst>
                <a:ext uri="{FF2B5EF4-FFF2-40B4-BE49-F238E27FC236}">
                  <a16:creationId xmlns="" xmlns:a16="http://schemas.microsoft.com/office/drawing/2014/main" id="{A3ACE262-383F-9BEA-5BAE-146E85BEBC3C}"/>
                </a:ext>
              </a:extLst>
            </p:cNvPr>
            <p:cNvSpPr/>
            <p:nvPr/>
          </p:nvSpPr>
          <p:spPr>
            <a:xfrm rot="8392807">
              <a:off x="1938296" y="346149"/>
              <a:ext cx="284522" cy="651226"/>
            </a:xfrm>
            <a:custGeom>
              <a:avLst/>
              <a:gdLst/>
              <a:ahLst/>
              <a:cxnLst/>
              <a:rect l="l" t="t" r="r" b="b"/>
              <a:pathLst>
                <a:path w="9359" h="21419" extrusionOk="0">
                  <a:moveTo>
                    <a:pt x="666" y="0"/>
                  </a:moveTo>
                  <a:cubicBezTo>
                    <a:pt x="334" y="0"/>
                    <a:pt x="1" y="265"/>
                    <a:pt x="149" y="661"/>
                  </a:cubicBezTo>
                  <a:cubicBezTo>
                    <a:pt x="2637" y="7531"/>
                    <a:pt x="5667" y="14185"/>
                    <a:pt x="8155" y="21056"/>
                  </a:cubicBezTo>
                  <a:cubicBezTo>
                    <a:pt x="8251" y="21310"/>
                    <a:pt x="8470" y="21419"/>
                    <a:pt x="8687" y="21419"/>
                  </a:cubicBezTo>
                  <a:cubicBezTo>
                    <a:pt x="9025" y="21419"/>
                    <a:pt x="9359" y="21154"/>
                    <a:pt x="9210" y="20758"/>
                  </a:cubicBezTo>
                  <a:cubicBezTo>
                    <a:pt x="6722" y="13888"/>
                    <a:pt x="3692" y="7234"/>
                    <a:pt x="1177" y="363"/>
                  </a:cubicBezTo>
                  <a:cubicBezTo>
                    <a:pt x="1092" y="109"/>
                    <a:pt x="880" y="0"/>
                    <a:pt x="6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3921;p93">
              <a:extLst>
                <a:ext uri="{FF2B5EF4-FFF2-40B4-BE49-F238E27FC236}">
                  <a16:creationId xmlns="" xmlns:a16="http://schemas.microsoft.com/office/drawing/2014/main" id="{B82930B1-5EC9-3977-6B9E-820F03F50496}"/>
                </a:ext>
              </a:extLst>
            </p:cNvPr>
            <p:cNvSpPr/>
            <p:nvPr/>
          </p:nvSpPr>
          <p:spPr>
            <a:xfrm rot="-1368678">
              <a:off x="2331166" y="764963"/>
              <a:ext cx="161260" cy="160124"/>
            </a:xfrm>
            <a:custGeom>
              <a:avLst/>
              <a:gdLst/>
              <a:ahLst/>
              <a:cxnLst/>
              <a:rect l="l" t="t" r="r" b="b"/>
              <a:pathLst>
                <a:path w="7412" h="7359" extrusionOk="0">
                  <a:moveTo>
                    <a:pt x="3702" y="0"/>
                  </a:moveTo>
                  <a:cubicBezTo>
                    <a:pt x="3685" y="0"/>
                    <a:pt x="3668" y="1"/>
                    <a:pt x="3652" y="1"/>
                  </a:cubicBezTo>
                  <a:cubicBezTo>
                    <a:pt x="1623" y="28"/>
                    <a:pt x="0" y="1678"/>
                    <a:pt x="27" y="3734"/>
                  </a:cubicBezTo>
                  <a:cubicBezTo>
                    <a:pt x="54" y="5746"/>
                    <a:pt x="1704" y="7358"/>
                    <a:pt x="3710" y="7358"/>
                  </a:cubicBezTo>
                  <a:cubicBezTo>
                    <a:pt x="3727" y="7358"/>
                    <a:pt x="3743" y="7358"/>
                    <a:pt x="3760" y="7358"/>
                  </a:cubicBezTo>
                  <a:cubicBezTo>
                    <a:pt x="5789" y="7331"/>
                    <a:pt x="7412" y="5654"/>
                    <a:pt x="7385" y="3625"/>
                  </a:cubicBezTo>
                  <a:cubicBezTo>
                    <a:pt x="7358" y="1613"/>
                    <a:pt x="5708" y="0"/>
                    <a:pt x="37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3922;p93">
              <a:extLst>
                <a:ext uri="{FF2B5EF4-FFF2-40B4-BE49-F238E27FC236}">
                  <a16:creationId xmlns="" xmlns:a16="http://schemas.microsoft.com/office/drawing/2014/main" id="{33F72DC0-34AF-515E-00BF-8C80161D003E}"/>
                </a:ext>
              </a:extLst>
            </p:cNvPr>
            <p:cNvSpPr/>
            <p:nvPr/>
          </p:nvSpPr>
          <p:spPr>
            <a:xfrm rot="2541214">
              <a:off x="375899" y="290031"/>
              <a:ext cx="284505" cy="651194"/>
            </a:xfrm>
            <a:custGeom>
              <a:avLst/>
              <a:gdLst/>
              <a:ahLst/>
              <a:cxnLst/>
              <a:rect l="l" t="t" r="r" b="b"/>
              <a:pathLst>
                <a:path w="9359" h="21419" extrusionOk="0">
                  <a:moveTo>
                    <a:pt x="666" y="0"/>
                  </a:moveTo>
                  <a:cubicBezTo>
                    <a:pt x="334" y="0"/>
                    <a:pt x="1" y="265"/>
                    <a:pt x="149" y="661"/>
                  </a:cubicBezTo>
                  <a:cubicBezTo>
                    <a:pt x="2637" y="7531"/>
                    <a:pt x="5667" y="14185"/>
                    <a:pt x="8155" y="21056"/>
                  </a:cubicBezTo>
                  <a:cubicBezTo>
                    <a:pt x="8251" y="21310"/>
                    <a:pt x="8470" y="21419"/>
                    <a:pt x="8687" y="21419"/>
                  </a:cubicBezTo>
                  <a:cubicBezTo>
                    <a:pt x="9025" y="21419"/>
                    <a:pt x="9359" y="21154"/>
                    <a:pt x="9210" y="20758"/>
                  </a:cubicBezTo>
                  <a:cubicBezTo>
                    <a:pt x="6722" y="13888"/>
                    <a:pt x="3692" y="7234"/>
                    <a:pt x="1177" y="363"/>
                  </a:cubicBezTo>
                  <a:cubicBezTo>
                    <a:pt x="1092" y="109"/>
                    <a:pt x="880" y="0"/>
                    <a:pt x="6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3923;p93">
              <a:extLst>
                <a:ext uri="{FF2B5EF4-FFF2-40B4-BE49-F238E27FC236}">
                  <a16:creationId xmlns="" xmlns:a16="http://schemas.microsoft.com/office/drawing/2014/main" id="{64FB2490-016F-F280-9481-8E60B8CD7839}"/>
                </a:ext>
              </a:extLst>
            </p:cNvPr>
            <p:cNvGrpSpPr/>
            <p:nvPr/>
          </p:nvGrpSpPr>
          <p:grpSpPr>
            <a:xfrm rot="-3943890">
              <a:off x="413745" y="559232"/>
              <a:ext cx="579901" cy="745140"/>
              <a:chOff x="234492" y="148127"/>
              <a:chExt cx="579920" cy="745164"/>
            </a:xfrm>
          </p:grpSpPr>
          <p:sp>
            <p:nvSpPr>
              <p:cNvPr id="61" name="Google Shape;3924;p93">
                <a:extLst>
                  <a:ext uri="{FF2B5EF4-FFF2-40B4-BE49-F238E27FC236}">
                    <a16:creationId xmlns="" xmlns:a16="http://schemas.microsoft.com/office/drawing/2014/main" id="{76DF1528-F438-3777-6165-82A41C839F3A}"/>
                  </a:ext>
                </a:extLst>
              </p:cNvPr>
              <p:cNvSpPr/>
              <p:nvPr/>
            </p:nvSpPr>
            <p:spPr>
              <a:xfrm rot="9702664">
                <a:off x="434883" y="213883"/>
                <a:ext cx="284520" cy="651219"/>
              </a:xfrm>
              <a:custGeom>
                <a:avLst/>
                <a:gdLst/>
                <a:ahLst/>
                <a:cxnLst/>
                <a:rect l="l" t="t" r="r" b="b"/>
                <a:pathLst>
                  <a:path w="9359" h="21419" extrusionOk="0">
                    <a:moveTo>
                      <a:pt x="666" y="0"/>
                    </a:moveTo>
                    <a:cubicBezTo>
                      <a:pt x="334" y="0"/>
                      <a:pt x="1" y="265"/>
                      <a:pt x="149" y="661"/>
                    </a:cubicBezTo>
                    <a:cubicBezTo>
                      <a:pt x="2637" y="7531"/>
                      <a:pt x="5667" y="14185"/>
                      <a:pt x="8155" y="21056"/>
                    </a:cubicBezTo>
                    <a:cubicBezTo>
                      <a:pt x="8251" y="21310"/>
                      <a:pt x="8470" y="21419"/>
                      <a:pt x="8687" y="21419"/>
                    </a:cubicBezTo>
                    <a:cubicBezTo>
                      <a:pt x="9025" y="21419"/>
                      <a:pt x="9359" y="21154"/>
                      <a:pt x="9210" y="20758"/>
                    </a:cubicBezTo>
                    <a:cubicBezTo>
                      <a:pt x="6722" y="13888"/>
                      <a:pt x="3692" y="7234"/>
                      <a:pt x="1177" y="363"/>
                    </a:cubicBezTo>
                    <a:cubicBezTo>
                      <a:pt x="1092" y="109"/>
                      <a:pt x="880" y="0"/>
                      <a:pt x="6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3925;p93">
                <a:extLst>
                  <a:ext uri="{FF2B5EF4-FFF2-40B4-BE49-F238E27FC236}">
                    <a16:creationId xmlns="" xmlns:a16="http://schemas.microsoft.com/office/drawing/2014/main" id="{45F7AE33-09E2-0455-6DD8-AEE5E87B20E0}"/>
                  </a:ext>
                </a:extLst>
              </p:cNvPr>
              <p:cNvSpPr/>
              <p:nvPr/>
            </p:nvSpPr>
            <p:spPr>
              <a:xfrm rot="2700279">
                <a:off x="267482" y="181696"/>
                <a:ext cx="161255" cy="160115"/>
              </a:xfrm>
              <a:custGeom>
                <a:avLst/>
                <a:gdLst/>
                <a:ahLst/>
                <a:cxnLst/>
                <a:rect l="l" t="t" r="r" b="b"/>
                <a:pathLst>
                  <a:path w="7412" h="7359" extrusionOk="0">
                    <a:moveTo>
                      <a:pt x="3702" y="0"/>
                    </a:moveTo>
                    <a:cubicBezTo>
                      <a:pt x="3685" y="0"/>
                      <a:pt x="3668" y="1"/>
                      <a:pt x="3652" y="1"/>
                    </a:cubicBezTo>
                    <a:cubicBezTo>
                      <a:pt x="1623" y="28"/>
                      <a:pt x="0" y="1678"/>
                      <a:pt x="27" y="3734"/>
                    </a:cubicBezTo>
                    <a:cubicBezTo>
                      <a:pt x="54" y="5746"/>
                      <a:pt x="1704" y="7358"/>
                      <a:pt x="3710" y="7358"/>
                    </a:cubicBezTo>
                    <a:cubicBezTo>
                      <a:pt x="3727" y="7358"/>
                      <a:pt x="3743" y="7358"/>
                      <a:pt x="3760" y="7358"/>
                    </a:cubicBezTo>
                    <a:cubicBezTo>
                      <a:pt x="5789" y="7331"/>
                      <a:pt x="7412" y="5654"/>
                      <a:pt x="7385" y="3625"/>
                    </a:cubicBezTo>
                    <a:cubicBezTo>
                      <a:pt x="7358" y="1613"/>
                      <a:pt x="5708" y="0"/>
                      <a:pt x="37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 name="Google Shape;3926;p93">
              <a:extLst>
                <a:ext uri="{FF2B5EF4-FFF2-40B4-BE49-F238E27FC236}">
                  <a16:creationId xmlns="" xmlns:a16="http://schemas.microsoft.com/office/drawing/2014/main" id="{41169202-AA13-E358-E3A6-E487AC6D5D46}"/>
                </a:ext>
              </a:extLst>
            </p:cNvPr>
            <p:cNvGrpSpPr/>
            <p:nvPr/>
          </p:nvGrpSpPr>
          <p:grpSpPr>
            <a:xfrm>
              <a:off x="416768" y="148127"/>
              <a:ext cx="1867051" cy="1922250"/>
              <a:chOff x="111968" y="148127"/>
              <a:chExt cx="1867051" cy="1922250"/>
            </a:xfrm>
          </p:grpSpPr>
          <p:sp>
            <p:nvSpPr>
              <p:cNvPr id="51" name="Google Shape;3927;p93">
                <a:extLst>
                  <a:ext uri="{FF2B5EF4-FFF2-40B4-BE49-F238E27FC236}">
                    <a16:creationId xmlns="" xmlns:a16="http://schemas.microsoft.com/office/drawing/2014/main" id="{85578EAC-2DF2-C314-66C7-5A194EDF8250}"/>
                  </a:ext>
                </a:extLst>
              </p:cNvPr>
              <p:cNvSpPr/>
              <p:nvPr/>
            </p:nvSpPr>
            <p:spPr>
              <a:xfrm rot="9702664">
                <a:off x="434883" y="213883"/>
                <a:ext cx="284520" cy="651219"/>
              </a:xfrm>
              <a:custGeom>
                <a:avLst/>
                <a:gdLst/>
                <a:ahLst/>
                <a:cxnLst/>
                <a:rect l="l" t="t" r="r" b="b"/>
                <a:pathLst>
                  <a:path w="9359" h="21419" extrusionOk="0">
                    <a:moveTo>
                      <a:pt x="666" y="0"/>
                    </a:moveTo>
                    <a:cubicBezTo>
                      <a:pt x="334" y="0"/>
                      <a:pt x="1" y="265"/>
                      <a:pt x="149" y="661"/>
                    </a:cubicBezTo>
                    <a:cubicBezTo>
                      <a:pt x="2637" y="7531"/>
                      <a:pt x="5667" y="14185"/>
                      <a:pt x="8155" y="21056"/>
                    </a:cubicBezTo>
                    <a:cubicBezTo>
                      <a:pt x="8251" y="21310"/>
                      <a:pt x="8470" y="21419"/>
                      <a:pt x="8687" y="21419"/>
                    </a:cubicBezTo>
                    <a:cubicBezTo>
                      <a:pt x="9025" y="21419"/>
                      <a:pt x="9359" y="21154"/>
                      <a:pt x="9210" y="20758"/>
                    </a:cubicBezTo>
                    <a:cubicBezTo>
                      <a:pt x="6722" y="13888"/>
                      <a:pt x="3692" y="7234"/>
                      <a:pt x="1177" y="363"/>
                    </a:cubicBezTo>
                    <a:cubicBezTo>
                      <a:pt x="1092" y="109"/>
                      <a:pt x="880" y="0"/>
                      <a:pt x="6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3928;p93">
                <a:extLst>
                  <a:ext uri="{FF2B5EF4-FFF2-40B4-BE49-F238E27FC236}">
                    <a16:creationId xmlns="" xmlns:a16="http://schemas.microsoft.com/office/drawing/2014/main" id="{FCEDE497-E5B6-30C8-8E0C-40CC73BB7B4E}"/>
                  </a:ext>
                </a:extLst>
              </p:cNvPr>
              <p:cNvSpPr/>
              <p:nvPr/>
            </p:nvSpPr>
            <p:spPr>
              <a:xfrm rot="2700279">
                <a:off x="267482" y="181696"/>
                <a:ext cx="161255" cy="160115"/>
              </a:xfrm>
              <a:custGeom>
                <a:avLst/>
                <a:gdLst/>
                <a:ahLst/>
                <a:cxnLst/>
                <a:rect l="l" t="t" r="r" b="b"/>
                <a:pathLst>
                  <a:path w="7412" h="7359" extrusionOk="0">
                    <a:moveTo>
                      <a:pt x="3702" y="0"/>
                    </a:moveTo>
                    <a:cubicBezTo>
                      <a:pt x="3685" y="0"/>
                      <a:pt x="3668" y="1"/>
                      <a:pt x="3652" y="1"/>
                    </a:cubicBezTo>
                    <a:cubicBezTo>
                      <a:pt x="1623" y="28"/>
                      <a:pt x="0" y="1678"/>
                      <a:pt x="27" y="3734"/>
                    </a:cubicBezTo>
                    <a:cubicBezTo>
                      <a:pt x="54" y="5746"/>
                      <a:pt x="1704" y="7358"/>
                      <a:pt x="3710" y="7358"/>
                    </a:cubicBezTo>
                    <a:cubicBezTo>
                      <a:pt x="3727" y="7358"/>
                      <a:pt x="3743" y="7358"/>
                      <a:pt x="3760" y="7358"/>
                    </a:cubicBezTo>
                    <a:cubicBezTo>
                      <a:pt x="5789" y="7331"/>
                      <a:pt x="7412" y="5654"/>
                      <a:pt x="7385" y="3625"/>
                    </a:cubicBezTo>
                    <a:cubicBezTo>
                      <a:pt x="7358" y="1613"/>
                      <a:pt x="5708" y="0"/>
                      <a:pt x="37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3" name="Google Shape;3929;p93">
                <a:extLst>
                  <a:ext uri="{FF2B5EF4-FFF2-40B4-BE49-F238E27FC236}">
                    <a16:creationId xmlns="" xmlns:a16="http://schemas.microsoft.com/office/drawing/2014/main" id="{F58DC8C2-FB39-FE1C-1816-774ACF458D0F}"/>
                  </a:ext>
                </a:extLst>
              </p:cNvPr>
              <p:cNvGrpSpPr/>
              <p:nvPr/>
            </p:nvGrpSpPr>
            <p:grpSpPr>
              <a:xfrm rot="2700200">
                <a:off x="519774" y="342293"/>
                <a:ext cx="1051439" cy="1589031"/>
                <a:chOff x="2374700" y="932638"/>
                <a:chExt cx="864662" cy="1306680"/>
              </a:xfrm>
            </p:grpSpPr>
            <p:sp>
              <p:nvSpPr>
                <p:cNvPr id="54" name="Google Shape;3930;p93">
                  <a:extLst>
                    <a:ext uri="{FF2B5EF4-FFF2-40B4-BE49-F238E27FC236}">
                      <a16:creationId xmlns="" xmlns:a16="http://schemas.microsoft.com/office/drawing/2014/main" id="{219B65CF-F8FB-9491-7582-0B3BEE3C9275}"/>
                    </a:ext>
                  </a:extLst>
                </p:cNvPr>
                <p:cNvSpPr/>
                <p:nvPr/>
              </p:nvSpPr>
              <p:spPr>
                <a:xfrm>
                  <a:off x="2450775" y="1537550"/>
                  <a:ext cx="233975" cy="535475"/>
                </a:xfrm>
                <a:custGeom>
                  <a:avLst/>
                  <a:gdLst/>
                  <a:ahLst/>
                  <a:cxnLst/>
                  <a:rect l="l" t="t" r="r" b="b"/>
                  <a:pathLst>
                    <a:path w="9359" h="21419" extrusionOk="0">
                      <a:moveTo>
                        <a:pt x="666" y="0"/>
                      </a:moveTo>
                      <a:cubicBezTo>
                        <a:pt x="334" y="0"/>
                        <a:pt x="1" y="265"/>
                        <a:pt x="149" y="661"/>
                      </a:cubicBezTo>
                      <a:cubicBezTo>
                        <a:pt x="2637" y="7531"/>
                        <a:pt x="5667" y="14185"/>
                        <a:pt x="8155" y="21056"/>
                      </a:cubicBezTo>
                      <a:cubicBezTo>
                        <a:pt x="8251" y="21310"/>
                        <a:pt x="8470" y="21419"/>
                        <a:pt x="8687" y="21419"/>
                      </a:cubicBezTo>
                      <a:cubicBezTo>
                        <a:pt x="9025" y="21419"/>
                        <a:pt x="9359" y="21154"/>
                        <a:pt x="9210" y="20758"/>
                      </a:cubicBezTo>
                      <a:cubicBezTo>
                        <a:pt x="6722" y="13888"/>
                        <a:pt x="3692" y="7234"/>
                        <a:pt x="1177" y="363"/>
                      </a:cubicBezTo>
                      <a:cubicBezTo>
                        <a:pt x="1092" y="109"/>
                        <a:pt x="880" y="0"/>
                        <a:pt x="6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3931;p93">
                  <a:extLst>
                    <a:ext uri="{FF2B5EF4-FFF2-40B4-BE49-F238E27FC236}">
                      <a16:creationId xmlns="" xmlns:a16="http://schemas.microsoft.com/office/drawing/2014/main" id="{DFAE4270-B6F6-9BDC-CE34-DAA2AF40309D}"/>
                    </a:ext>
                  </a:extLst>
                </p:cNvPr>
                <p:cNvSpPr/>
                <p:nvPr/>
              </p:nvSpPr>
              <p:spPr>
                <a:xfrm>
                  <a:off x="2450150" y="1109250"/>
                  <a:ext cx="198025" cy="454125"/>
                </a:xfrm>
                <a:custGeom>
                  <a:avLst/>
                  <a:gdLst/>
                  <a:ahLst/>
                  <a:cxnLst/>
                  <a:rect l="l" t="t" r="r" b="b"/>
                  <a:pathLst>
                    <a:path w="7921" h="18165" extrusionOk="0">
                      <a:moveTo>
                        <a:pt x="7266" y="1"/>
                      </a:moveTo>
                      <a:cubicBezTo>
                        <a:pt x="7044" y="1"/>
                        <a:pt x="6817" y="113"/>
                        <a:pt x="6720" y="373"/>
                      </a:cubicBezTo>
                      <a:lnTo>
                        <a:pt x="147" y="17522"/>
                      </a:lnTo>
                      <a:cubicBezTo>
                        <a:pt x="1" y="17912"/>
                        <a:pt x="322" y="18165"/>
                        <a:pt x="655" y="18165"/>
                      </a:cubicBezTo>
                      <a:cubicBezTo>
                        <a:pt x="877" y="18165"/>
                        <a:pt x="1104" y="18052"/>
                        <a:pt x="1202" y="17793"/>
                      </a:cubicBezTo>
                      <a:lnTo>
                        <a:pt x="7775" y="644"/>
                      </a:lnTo>
                      <a:cubicBezTo>
                        <a:pt x="7921" y="254"/>
                        <a:pt x="7599" y="1"/>
                        <a:pt x="726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3932;p93">
                  <a:extLst>
                    <a:ext uri="{FF2B5EF4-FFF2-40B4-BE49-F238E27FC236}">
                      <a16:creationId xmlns="" xmlns:a16="http://schemas.microsoft.com/office/drawing/2014/main" id="{B40EFB80-F531-E154-B5E8-670C2BBB7BCE}"/>
                    </a:ext>
                  </a:extLst>
                </p:cNvPr>
                <p:cNvSpPr/>
                <p:nvPr/>
              </p:nvSpPr>
              <p:spPr>
                <a:xfrm>
                  <a:off x="2449975" y="1511450"/>
                  <a:ext cx="623075" cy="52775"/>
                </a:xfrm>
                <a:custGeom>
                  <a:avLst/>
                  <a:gdLst/>
                  <a:ahLst/>
                  <a:cxnLst/>
                  <a:rect l="l" t="t" r="r" b="b"/>
                  <a:pathLst>
                    <a:path w="24923" h="2111" extrusionOk="0">
                      <a:moveTo>
                        <a:pt x="24252" y="0"/>
                      </a:moveTo>
                      <a:cubicBezTo>
                        <a:pt x="24244" y="0"/>
                        <a:pt x="24236" y="0"/>
                        <a:pt x="24228" y="1"/>
                      </a:cubicBezTo>
                      <a:lnTo>
                        <a:pt x="695" y="1028"/>
                      </a:lnTo>
                      <a:cubicBezTo>
                        <a:pt x="0" y="1055"/>
                        <a:pt x="18" y="2111"/>
                        <a:pt x="670" y="2111"/>
                      </a:cubicBezTo>
                      <a:cubicBezTo>
                        <a:pt x="678" y="2111"/>
                        <a:pt x="687" y="2111"/>
                        <a:pt x="695" y="2110"/>
                      </a:cubicBezTo>
                      <a:lnTo>
                        <a:pt x="24228" y="1083"/>
                      </a:lnTo>
                      <a:cubicBezTo>
                        <a:pt x="24922" y="1056"/>
                        <a:pt x="24904" y="0"/>
                        <a:pt x="2425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3933;p93">
                  <a:extLst>
                    <a:ext uri="{FF2B5EF4-FFF2-40B4-BE49-F238E27FC236}">
                      <a16:creationId xmlns="" xmlns:a16="http://schemas.microsoft.com/office/drawing/2014/main" id="{05CD6AB8-3AC7-27AD-E321-27DDE61390E9}"/>
                    </a:ext>
                  </a:extLst>
                </p:cNvPr>
                <p:cNvSpPr/>
                <p:nvPr/>
              </p:nvSpPr>
              <p:spPr>
                <a:xfrm>
                  <a:off x="2374700" y="1458700"/>
                  <a:ext cx="185300" cy="183975"/>
                </a:xfrm>
                <a:custGeom>
                  <a:avLst/>
                  <a:gdLst/>
                  <a:ahLst/>
                  <a:cxnLst/>
                  <a:rect l="l" t="t" r="r" b="b"/>
                  <a:pathLst>
                    <a:path w="7412" h="7359" extrusionOk="0">
                      <a:moveTo>
                        <a:pt x="3702" y="0"/>
                      </a:moveTo>
                      <a:cubicBezTo>
                        <a:pt x="3685" y="0"/>
                        <a:pt x="3668" y="1"/>
                        <a:pt x="3652" y="1"/>
                      </a:cubicBezTo>
                      <a:cubicBezTo>
                        <a:pt x="1623" y="28"/>
                        <a:pt x="0" y="1678"/>
                        <a:pt x="27" y="3734"/>
                      </a:cubicBezTo>
                      <a:cubicBezTo>
                        <a:pt x="54" y="5746"/>
                        <a:pt x="1704" y="7358"/>
                        <a:pt x="3710" y="7358"/>
                      </a:cubicBezTo>
                      <a:cubicBezTo>
                        <a:pt x="3727" y="7358"/>
                        <a:pt x="3743" y="7358"/>
                        <a:pt x="3760" y="7358"/>
                      </a:cubicBezTo>
                      <a:cubicBezTo>
                        <a:pt x="5789" y="7331"/>
                        <a:pt x="7412" y="5654"/>
                        <a:pt x="7385" y="3625"/>
                      </a:cubicBezTo>
                      <a:cubicBezTo>
                        <a:pt x="7358" y="1613"/>
                        <a:pt x="5708" y="0"/>
                        <a:pt x="37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3934;p93">
                  <a:extLst>
                    <a:ext uri="{FF2B5EF4-FFF2-40B4-BE49-F238E27FC236}">
                      <a16:creationId xmlns="" xmlns:a16="http://schemas.microsoft.com/office/drawing/2014/main" id="{D364AB60-460F-8835-70B7-70FDE00B3B3E}"/>
                    </a:ext>
                  </a:extLst>
                </p:cNvPr>
                <p:cNvSpPr/>
                <p:nvPr/>
              </p:nvSpPr>
              <p:spPr>
                <a:xfrm>
                  <a:off x="2966745" y="1386898"/>
                  <a:ext cx="272617" cy="271098"/>
                </a:xfrm>
                <a:custGeom>
                  <a:avLst/>
                  <a:gdLst/>
                  <a:ahLst/>
                  <a:cxnLst/>
                  <a:rect l="l" t="t" r="r" b="b"/>
                  <a:pathLst>
                    <a:path w="9333" h="9281" extrusionOk="0">
                      <a:moveTo>
                        <a:pt x="4649" y="1"/>
                      </a:moveTo>
                      <a:cubicBezTo>
                        <a:pt x="4632" y="1"/>
                        <a:pt x="4615" y="1"/>
                        <a:pt x="4598" y="1"/>
                      </a:cubicBezTo>
                      <a:cubicBezTo>
                        <a:pt x="2029" y="55"/>
                        <a:pt x="0" y="2165"/>
                        <a:pt x="27" y="4708"/>
                      </a:cubicBezTo>
                      <a:cubicBezTo>
                        <a:pt x="54" y="7244"/>
                        <a:pt x="2110" y="9280"/>
                        <a:pt x="4635" y="9280"/>
                      </a:cubicBezTo>
                      <a:cubicBezTo>
                        <a:pt x="4668" y="9280"/>
                        <a:pt x="4701" y="9280"/>
                        <a:pt x="4734" y="9279"/>
                      </a:cubicBezTo>
                      <a:cubicBezTo>
                        <a:pt x="7303" y="9252"/>
                        <a:pt x="9332" y="7142"/>
                        <a:pt x="9305" y="4600"/>
                      </a:cubicBezTo>
                      <a:cubicBezTo>
                        <a:pt x="9278" y="2047"/>
                        <a:pt x="7196" y="1"/>
                        <a:pt x="46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3935;p93">
                  <a:extLst>
                    <a:ext uri="{FF2B5EF4-FFF2-40B4-BE49-F238E27FC236}">
                      <a16:creationId xmlns="" xmlns:a16="http://schemas.microsoft.com/office/drawing/2014/main" id="{FFCE9AE6-B963-8174-1E4E-0E5630FE338A}"/>
                    </a:ext>
                  </a:extLst>
                </p:cNvPr>
                <p:cNvSpPr/>
                <p:nvPr/>
              </p:nvSpPr>
              <p:spPr>
                <a:xfrm>
                  <a:off x="2548853" y="932638"/>
                  <a:ext cx="249594" cy="247040"/>
                </a:xfrm>
                <a:custGeom>
                  <a:avLst/>
                  <a:gdLst/>
                  <a:ahLst/>
                  <a:cxnLst/>
                  <a:rect l="l" t="t" r="r" b="b"/>
                  <a:pathLst>
                    <a:path w="5276" h="5222" extrusionOk="0">
                      <a:moveTo>
                        <a:pt x="2647" y="0"/>
                      </a:moveTo>
                      <a:cubicBezTo>
                        <a:pt x="2630" y="0"/>
                        <a:pt x="2614" y="0"/>
                        <a:pt x="2598" y="1"/>
                      </a:cubicBezTo>
                      <a:cubicBezTo>
                        <a:pt x="1137" y="28"/>
                        <a:pt x="1" y="1191"/>
                        <a:pt x="1" y="2651"/>
                      </a:cubicBezTo>
                      <a:cubicBezTo>
                        <a:pt x="28" y="4069"/>
                        <a:pt x="1191" y="5221"/>
                        <a:pt x="2629" y="5221"/>
                      </a:cubicBezTo>
                      <a:cubicBezTo>
                        <a:pt x="2646" y="5221"/>
                        <a:pt x="2662" y="5221"/>
                        <a:pt x="2679" y="5221"/>
                      </a:cubicBezTo>
                      <a:cubicBezTo>
                        <a:pt x="4112" y="5221"/>
                        <a:pt x="5276" y="4031"/>
                        <a:pt x="5249" y="2570"/>
                      </a:cubicBezTo>
                      <a:cubicBezTo>
                        <a:pt x="5222" y="1153"/>
                        <a:pt x="4058" y="0"/>
                        <a:pt x="26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3936;p93">
                  <a:extLst>
                    <a:ext uri="{FF2B5EF4-FFF2-40B4-BE49-F238E27FC236}">
                      <a16:creationId xmlns="" xmlns:a16="http://schemas.microsoft.com/office/drawing/2014/main" id="{61EDD3E5-F009-B574-F805-C7C3C6204D1E}"/>
                    </a:ext>
                  </a:extLst>
                </p:cNvPr>
                <p:cNvSpPr/>
                <p:nvPr/>
              </p:nvSpPr>
              <p:spPr>
                <a:xfrm>
                  <a:off x="2601160" y="2017689"/>
                  <a:ext cx="222919" cy="221630"/>
                </a:xfrm>
                <a:custGeom>
                  <a:avLst/>
                  <a:gdLst/>
                  <a:ahLst/>
                  <a:cxnLst/>
                  <a:rect l="l" t="t" r="r" b="b"/>
                  <a:pathLst>
                    <a:path w="9333" h="9280" extrusionOk="0">
                      <a:moveTo>
                        <a:pt x="4649" y="1"/>
                      </a:moveTo>
                      <a:cubicBezTo>
                        <a:pt x="4633" y="1"/>
                        <a:pt x="4616" y="1"/>
                        <a:pt x="4599" y="1"/>
                      </a:cubicBezTo>
                      <a:cubicBezTo>
                        <a:pt x="2030" y="28"/>
                        <a:pt x="1" y="2138"/>
                        <a:pt x="28" y="4708"/>
                      </a:cubicBezTo>
                      <a:cubicBezTo>
                        <a:pt x="55" y="7260"/>
                        <a:pt x="2137" y="9279"/>
                        <a:pt x="4684" y="9279"/>
                      </a:cubicBezTo>
                      <a:cubicBezTo>
                        <a:pt x="4701" y="9279"/>
                        <a:pt x="4718" y="9279"/>
                        <a:pt x="4735" y="9279"/>
                      </a:cubicBezTo>
                      <a:cubicBezTo>
                        <a:pt x="7304" y="9252"/>
                        <a:pt x="9333" y="7142"/>
                        <a:pt x="9306" y="4572"/>
                      </a:cubicBezTo>
                      <a:cubicBezTo>
                        <a:pt x="9279" y="2046"/>
                        <a:pt x="7196" y="1"/>
                        <a:pt x="46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65" name="Freeform 17">
            <a:extLst>
              <a:ext uri="{FF2B5EF4-FFF2-40B4-BE49-F238E27FC236}">
                <a16:creationId xmlns="" xmlns:a16="http://schemas.microsoft.com/office/drawing/2014/main" id="{73F3132E-C51F-490B-6851-085FE94AC80F}"/>
              </a:ext>
            </a:extLst>
          </p:cNvPr>
          <p:cNvSpPr/>
          <p:nvPr/>
        </p:nvSpPr>
        <p:spPr>
          <a:xfrm>
            <a:off x="4617102" y="6197726"/>
            <a:ext cx="2731264" cy="3115037"/>
          </a:xfrm>
          <a:custGeom>
            <a:avLst/>
            <a:gdLst/>
            <a:ahLst/>
            <a:cxnLst/>
            <a:rect l="l" t="t" r="r" b="b"/>
            <a:pathLst>
              <a:path w="2002427" h="2499129">
                <a:moveTo>
                  <a:pt x="0" y="0"/>
                </a:moveTo>
                <a:lnTo>
                  <a:pt x="2002428" y="0"/>
                </a:lnTo>
                <a:lnTo>
                  <a:pt x="2002428" y="2499129"/>
                </a:lnTo>
                <a:lnTo>
                  <a:pt x="0" y="2499129"/>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Tree>
    <p:extLst>
      <p:ext uri="{BB962C8B-B14F-4D97-AF65-F5344CB8AC3E}">
        <p14:creationId xmlns:p14="http://schemas.microsoft.com/office/powerpoint/2010/main" val="418386173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circle(in)">
                                      <p:cBhvr>
                                        <p:cTn id="7" dur="500"/>
                                        <p:tgtEl>
                                          <p:spTgt spid="6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5"/>
                                        </p:tgtEl>
                                        <p:attrNameLst>
                                          <p:attrName>style.visibility</p:attrName>
                                        </p:attrNameLst>
                                      </p:cBhvr>
                                      <p:to>
                                        <p:strVal val="visible"/>
                                      </p:to>
                                    </p:set>
                                    <p:animEffect transition="in" filter="fade">
                                      <p:cBhvr>
                                        <p:cTn id="11"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BCDBD3"/>
        </a:solidFill>
        <a:effectLst/>
      </p:bgPr>
    </p:bg>
    <p:spTree>
      <p:nvGrpSpPr>
        <p:cNvPr id="1" name=""/>
        <p:cNvGrpSpPr/>
        <p:nvPr/>
      </p:nvGrpSpPr>
      <p:grpSpPr>
        <a:xfrm>
          <a:off x="0" y="0"/>
          <a:ext cx="0" cy="0"/>
          <a:chOff x="0" y="0"/>
          <a:chExt cx="0" cy="0"/>
        </a:xfrm>
      </p:grpSpPr>
      <p:grpSp>
        <p:nvGrpSpPr>
          <p:cNvPr id="2" name="Group 2"/>
          <p:cNvGrpSpPr/>
          <p:nvPr/>
        </p:nvGrpSpPr>
        <p:grpSpPr>
          <a:xfrm>
            <a:off x="441723" y="379852"/>
            <a:ext cx="17404553" cy="9527296"/>
            <a:chOff x="0" y="0"/>
            <a:chExt cx="23206071" cy="12703061"/>
          </a:xfrm>
        </p:grpSpPr>
        <p:grpSp>
          <p:nvGrpSpPr>
            <p:cNvPr id="3" name="Group 3"/>
            <p:cNvGrpSpPr/>
            <p:nvPr/>
          </p:nvGrpSpPr>
          <p:grpSpPr>
            <a:xfrm>
              <a:off x="0" y="0"/>
              <a:ext cx="23206071" cy="12703061"/>
              <a:chOff x="0" y="0"/>
              <a:chExt cx="4596479" cy="2516124"/>
            </a:xfrm>
          </p:grpSpPr>
          <p:sp>
            <p:nvSpPr>
              <p:cNvPr id="4" name="Freeform 4"/>
              <p:cNvSpPr/>
              <p:nvPr/>
            </p:nvSpPr>
            <p:spPr>
              <a:xfrm>
                <a:off x="0" y="0"/>
                <a:ext cx="4596479" cy="2516124"/>
              </a:xfrm>
              <a:custGeom>
                <a:avLst/>
                <a:gdLst/>
                <a:ahLst/>
                <a:cxnLst/>
                <a:rect l="l" t="t" r="r" b="b"/>
                <a:pathLst>
                  <a:path w="4596479" h="2516124">
                    <a:moveTo>
                      <a:pt x="4517061" y="0"/>
                    </a:moveTo>
                    <a:lnTo>
                      <a:pt x="79418" y="0"/>
                    </a:lnTo>
                    <a:cubicBezTo>
                      <a:pt x="79418" y="43699"/>
                      <a:pt x="44079" y="79418"/>
                      <a:pt x="0" y="79418"/>
                    </a:cubicBezTo>
                    <a:lnTo>
                      <a:pt x="0" y="2436706"/>
                    </a:lnTo>
                    <a:cubicBezTo>
                      <a:pt x="43699" y="2436706"/>
                      <a:pt x="79418" y="2472045"/>
                      <a:pt x="79418" y="2516124"/>
                    </a:cubicBezTo>
                    <a:lnTo>
                      <a:pt x="4517061" y="2516124"/>
                    </a:lnTo>
                    <a:cubicBezTo>
                      <a:pt x="4517061" y="2472425"/>
                      <a:pt x="4552400" y="2436706"/>
                      <a:pt x="4596479" y="2436706"/>
                    </a:cubicBezTo>
                    <a:lnTo>
                      <a:pt x="4596479" y="79418"/>
                    </a:lnTo>
                    <a:cubicBezTo>
                      <a:pt x="4552780" y="79418"/>
                      <a:pt x="4517061" y="44079"/>
                      <a:pt x="4517061" y="0"/>
                    </a:cubicBezTo>
                    <a:close/>
                  </a:path>
                </a:pathLst>
              </a:custGeom>
              <a:solidFill>
                <a:srgbClr val="000000">
                  <a:alpha val="0"/>
                </a:srgbClr>
              </a:solidFill>
              <a:ln w="19050" cap="sq">
                <a:solidFill>
                  <a:srgbClr val="261310"/>
                </a:solidFill>
                <a:prstDash val="solid"/>
                <a:miter/>
              </a:ln>
            </p:spPr>
            <p:txBody>
              <a:bodyPr/>
              <a:lstStyle/>
              <a:p>
                <a:endParaRPr lang="en-US">
                  <a:latin typeface="Arial" panose="020B0604020202020204" pitchFamily="34" charset="0"/>
                  <a:cs typeface="Arial" panose="020B0604020202020204" pitchFamily="34" charset="0"/>
                </a:endParaRPr>
              </a:p>
            </p:txBody>
          </p:sp>
          <p:sp>
            <p:nvSpPr>
              <p:cNvPr id="5" name="TextBox 5"/>
              <p:cNvSpPr txBox="1"/>
              <p:nvPr/>
            </p:nvSpPr>
            <p:spPr>
              <a:xfrm>
                <a:off x="38100" y="-9525"/>
                <a:ext cx="4520279" cy="2487549"/>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grpSp>
          <p:nvGrpSpPr>
            <p:cNvPr id="6" name="Group 6"/>
            <p:cNvGrpSpPr/>
            <p:nvPr/>
          </p:nvGrpSpPr>
          <p:grpSpPr>
            <a:xfrm>
              <a:off x="170293" y="186017"/>
              <a:ext cx="22836362" cy="12317628"/>
              <a:chOff x="0" y="0"/>
              <a:chExt cx="4596479" cy="2479279"/>
            </a:xfrm>
          </p:grpSpPr>
          <p:sp>
            <p:nvSpPr>
              <p:cNvPr id="7" name="Freeform 7"/>
              <p:cNvSpPr/>
              <p:nvPr/>
            </p:nvSpPr>
            <p:spPr>
              <a:xfrm>
                <a:off x="0" y="0"/>
                <a:ext cx="4596479" cy="2479279"/>
              </a:xfrm>
              <a:custGeom>
                <a:avLst/>
                <a:gdLst/>
                <a:ahLst/>
                <a:cxnLst/>
                <a:rect l="l" t="t" r="r" b="b"/>
                <a:pathLst>
                  <a:path w="4596479" h="2479279">
                    <a:moveTo>
                      <a:pt x="4517061" y="0"/>
                    </a:moveTo>
                    <a:lnTo>
                      <a:pt x="79418" y="0"/>
                    </a:lnTo>
                    <a:cubicBezTo>
                      <a:pt x="79418" y="43699"/>
                      <a:pt x="44079" y="79418"/>
                      <a:pt x="0" y="79418"/>
                    </a:cubicBezTo>
                    <a:lnTo>
                      <a:pt x="0" y="2399861"/>
                    </a:lnTo>
                    <a:cubicBezTo>
                      <a:pt x="43699" y="2399861"/>
                      <a:pt x="79418" y="2435200"/>
                      <a:pt x="79418" y="2479279"/>
                    </a:cubicBezTo>
                    <a:lnTo>
                      <a:pt x="4517061" y="2479279"/>
                    </a:lnTo>
                    <a:cubicBezTo>
                      <a:pt x="4517061" y="2435580"/>
                      <a:pt x="4552400" y="2399861"/>
                      <a:pt x="4596479" y="2399861"/>
                    </a:cubicBezTo>
                    <a:lnTo>
                      <a:pt x="4596479" y="79418"/>
                    </a:lnTo>
                    <a:cubicBezTo>
                      <a:pt x="4552780" y="79418"/>
                      <a:pt x="4517061" y="44079"/>
                      <a:pt x="4517061" y="0"/>
                    </a:cubicBezTo>
                    <a:close/>
                  </a:path>
                </a:pathLst>
              </a:custGeom>
              <a:solidFill>
                <a:srgbClr val="F8F2EC"/>
              </a:solidFill>
            </p:spPr>
            <p:txBody>
              <a:bodyPr/>
              <a:lstStyle/>
              <a:p>
                <a:endParaRPr lang="en-US">
                  <a:latin typeface="Arial" panose="020B0604020202020204" pitchFamily="34" charset="0"/>
                  <a:cs typeface="Arial" panose="020B0604020202020204" pitchFamily="34" charset="0"/>
                </a:endParaRPr>
              </a:p>
            </p:txBody>
          </p:sp>
          <p:sp>
            <p:nvSpPr>
              <p:cNvPr id="8" name="TextBox 8"/>
              <p:cNvSpPr txBox="1"/>
              <p:nvPr/>
            </p:nvSpPr>
            <p:spPr>
              <a:xfrm>
                <a:off x="38100" y="-9525"/>
                <a:ext cx="4520279" cy="2450704"/>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grpSp>
      <p:sp>
        <p:nvSpPr>
          <p:cNvPr id="9" name="TextBox 9"/>
          <p:cNvSpPr txBox="1"/>
          <p:nvPr/>
        </p:nvSpPr>
        <p:spPr>
          <a:xfrm>
            <a:off x="4814219" y="2049550"/>
            <a:ext cx="8784956" cy="1250599"/>
          </a:xfrm>
          <a:prstGeom prst="rect">
            <a:avLst/>
          </a:prstGeom>
        </p:spPr>
        <p:txBody>
          <a:bodyPr lIns="0" tIns="0" rIns="0" bIns="0" rtlCol="0" anchor="t">
            <a:spAutoFit/>
          </a:bodyPr>
          <a:lstStyle/>
          <a:p>
            <a:pPr algn="ctr">
              <a:lnSpc>
                <a:spcPts val="10958"/>
              </a:lnSpc>
            </a:pPr>
            <a:r>
              <a:rPr lang="vi-VN" sz="6600" b="1">
                <a:solidFill>
                  <a:srgbClr val="261310"/>
                </a:solidFill>
                <a:latin typeface="Arial" panose="020B0604020202020204" pitchFamily="34" charset="0"/>
                <a:ea typeface="Grand Cru S Bold"/>
                <a:cs typeface="Arial" panose="020B0604020202020204" pitchFamily="34" charset="0"/>
                <a:sym typeface="Grand Cru S Bold"/>
              </a:rPr>
              <a:t>GHI NHỚ</a:t>
            </a:r>
            <a:endParaRPr lang="en-US" sz="6600" b="1">
              <a:solidFill>
                <a:srgbClr val="261310"/>
              </a:solidFill>
              <a:latin typeface="Arial" panose="020B0604020202020204" pitchFamily="34" charset="0"/>
              <a:ea typeface="Grand Cru S Bold"/>
              <a:cs typeface="Arial" panose="020B0604020202020204" pitchFamily="34" charset="0"/>
              <a:sym typeface="Grand Cru S Bold"/>
            </a:endParaRPr>
          </a:p>
        </p:txBody>
      </p:sp>
      <p:sp>
        <p:nvSpPr>
          <p:cNvPr id="14" name="Rectangle 13">
            <a:extLst>
              <a:ext uri="{FF2B5EF4-FFF2-40B4-BE49-F238E27FC236}">
                <a16:creationId xmlns="" xmlns:a16="http://schemas.microsoft.com/office/drawing/2014/main" id="{3D95B2C8-4B54-4659-6896-3E22B5DAD96B}"/>
              </a:ext>
            </a:extLst>
          </p:cNvPr>
          <p:cNvSpPr/>
          <p:nvPr/>
        </p:nvSpPr>
        <p:spPr>
          <a:xfrm>
            <a:off x="1600200" y="4090498"/>
            <a:ext cx="15209649" cy="3822501"/>
          </a:xfrm>
          <a:prstGeom prst="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10"/>
          <p:cNvSpPr txBox="1"/>
          <p:nvPr/>
        </p:nvSpPr>
        <p:spPr>
          <a:xfrm>
            <a:off x="1952353" y="4408203"/>
            <a:ext cx="14505342" cy="3187091"/>
          </a:xfrm>
          <a:prstGeom prst="rect">
            <a:avLst/>
          </a:prstGeom>
        </p:spPr>
        <p:txBody>
          <a:bodyPr wrap="square" lIns="0" tIns="0" rIns="0" bIns="0" rtlCol="0" anchor="t">
            <a:spAutoFit/>
          </a:bodyPr>
          <a:lstStyle/>
          <a:p>
            <a:pPr algn="just">
              <a:lnSpc>
                <a:spcPct val="150000"/>
              </a:lnSpc>
              <a:spcAft>
                <a:spcPts val="800"/>
              </a:spcAft>
            </a:pPr>
            <a:r>
              <a:rPr lang="en-US" sz="4800">
                <a:effectLst/>
                <a:latin typeface="Arial" panose="020B0604020202020204" pitchFamily="34" charset="0"/>
                <a:ea typeface="Calibri" panose="020F0502020204030204" pitchFamily="34" charset="0"/>
                <a:cs typeface="Arial" panose="020B0604020202020204" pitchFamily="34" charset="0"/>
              </a:rPr>
              <a:t>Sự di truyền đồng thời của tính trạng màu sắc thân và chiều dài cánh ở ruồi giấm trong thí nghiệm là do hiện tượng di truyền liên kết.</a:t>
            </a:r>
          </a:p>
        </p:txBody>
      </p:sp>
      <p:sp>
        <p:nvSpPr>
          <p:cNvPr id="11" name="Freeform 11"/>
          <p:cNvSpPr/>
          <p:nvPr/>
        </p:nvSpPr>
        <p:spPr>
          <a:xfrm>
            <a:off x="1618707" y="952500"/>
            <a:ext cx="3160459" cy="3444701"/>
          </a:xfrm>
          <a:custGeom>
            <a:avLst/>
            <a:gdLst/>
            <a:ahLst/>
            <a:cxnLst/>
            <a:rect l="l" t="t" r="r" b="b"/>
            <a:pathLst>
              <a:path w="3160459" h="3444701">
                <a:moveTo>
                  <a:pt x="0" y="0"/>
                </a:moveTo>
                <a:lnTo>
                  <a:pt x="3160459" y="0"/>
                </a:lnTo>
                <a:lnTo>
                  <a:pt x="3160459" y="3444700"/>
                </a:lnTo>
                <a:lnTo>
                  <a:pt x="0" y="3444700"/>
                </a:lnTo>
                <a:lnTo>
                  <a:pt x="0" y="0"/>
                </a:lnTo>
                <a:close/>
              </a:path>
            </a:pathLst>
          </a:custGeom>
          <a:blipFill>
            <a:blip r:embed="rId2"/>
            <a:stretch>
              <a:fillRect l="-12591" t="-7151" r="-12591" b="-7701"/>
            </a:stretch>
          </a:blipFill>
        </p:spPr>
        <p:txBody>
          <a:bodyPr/>
          <a:lstStyle/>
          <a:p>
            <a:endParaRPr lang="en-US">
              <a:latin typeface="Arial" panose="020B0604020202020204" pitchFamily="34" charset="0"/>
              <a:cs typeface="Arial" panose="020B0604020202020204" pitchFamily="34" charset="0"/>
            </a:endParaRPr>
          </a:p>
        </p:txBody>
      </p:sp>
      <p:sp>
        <p:nvSpPr>
          <p:cNvPr id="12" name="Freeform 12"/>
          <p:cNvSpPr/>
          <p:nvPr/>
        </p:nvSpPr>
        <p:spPr>
          <a:xfrm>
            <a:off x="13443514" y="1025204"/>
            <a:ext cx="3160459" cy="3444701"/>
          </a:xfrm>
          <a:custGeom>
            <a:avLst/>
            <a:gdLst/>
            <a:ahLst/>
            <a:cxnLst/>
            <a:rect l="l" t="t" r="r" b="b"/>
            <a:pathLst>
              <a:path w="3160459" h="3444701">
                <a:moveTo>
                  <a:pt x="0" y="0"/>
                </a:moveTo>
                <a:lnTo>
                  <a:pt x="3160459" y="0"/>
                </a:lnTo>
                <a:lnTo>
                  <a:pt x="3160459" y="3444701"/>
                </a:lnTo>
                <a:lnTo>
                  <a:pt x="0" y="3444701"/>
                </a:lnTo>
                <a:lnTo>
                  <a:pt x="0" y="0"/>
                </a:lnTo>
                <a:close/>
              </a:path>
            </a:pathLst>
          </a:custGeom>
          <a:blipFill>
            <a:blip r:embed="rId2"/>
            <a:stretch>
              <a:fillRect l="-12591" t="-7151" r="-12591" b="-7701"/>
            </a:stretch>
          </a:blipFill>
        </p:spPr>
        <p:txBody>
          <a:bodyPr/>
          <a:lstStyle/>
          <a:p>
            <a:endParaRPr lang="en-US">
              <a:latin typeface="Arial" panose="020B0604020202020204" pitchFamily="34" charset="0"/>
              <a:cs typeface="Arial" panose="020B0604020202020204" pitchFamily="34" charset="0"/>
            </a:endParaRPr>
          </a:p>
        </p:txBody>
      </p:sp>
      <p:pic>
        <p:nvPicPr>
          <p:cNvPr id="16" name="Picture 15">
            <a:extLst>
              <a:ext uri="{FF2B5EF4-FFF2-40B4-BE49-F238E27FC236}">
                <a16:creationId xmlns="" xmlns:a16="http://schemas.microsoft.com/office/drawing/2014/main" id="{C98647AC-06B8-F060-46E7-3E3E54D2589B}"/>
              </a:ext>
            </a:extLst>
          </p:cNvPr>
          <p:cNvPicPr>
            <a:picLocks noChangeAspect="1"/>
          </p:cNvPicPr>
          <p:nvPr/>
        </p:nvPicPr>
        <p:blipFill rotWithShape="1">
          <a:blip r:embed="rId3">
            <a:extLst>
              <a:ext uri="{28A0092B-C50C-407E-A947-70E740481C1C}">
                <a14:useLocalDpi xmlns:a14="http://schemas.microsoft.com/office/drawing/2010/main" val="0"/>
              </a:ext>
            </a:extLst>
          </a:blip>
          <a:srcRect l="34228" t="19801" r="30872" b="30873"/>
          <a:stretch/>
        </p:blipFill>
        <p:spPr>
          <a:xfrm rot="3584520">
            <a:off x="13494720" y="6132191"/>
            <a:ext cx="4058796" cy="3824438"/>
          </a:xfrm>
          <a:prstGeom prst="rect">
            <a:avLst/>
          </a:prstGeom>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BCDBD3"/>
        </a:solidFill>
        <a:effectLst/>
      </p:bgPr>
    </p:bg>
    <p:spTree>
      <p:nvGrpSpPr>
        <p:cNvPr id="1" name="">
          <a:extLst>
            <a:ext uri="{FF2B5EF4-FFF2-40B4-BE49-F238E27FC236}">
              <a16:creationId xmlns="" xmlns:a16="http://schemas.microsoft.com/office/drawing/2014/main" id="{BD67F908-6AED-58A3-8F75-3FE56A1D71B9}"/>
            </a:ext>
          </a:extLst>
        </p:cNvPr>
        <p:cNvGrpSpPr/>
        <p:nvPr/>
      </p:nvGrpSpPr>
      <p:grpSpPr>
        <a:xfrm>
          <a:off x="0" y="0"/>
          <a:ext cx="0" cy="0"/>
          <a:chOff x="0" y="0"/>
          <a:chExt cx="0" cy="0"/>
        </a:xfrm>
      </p:grpSpPr>
      <p:grpSp>
        <p:nvGrpSpPr>
          <p:cNvPr id="2" name="Group 2">
            <a:extLst>
              <a:ext uri="{FF2B5EF4-FFF2-40B4-BE49-F238E27FC236}">
                <a16:creationId xmlns="" xmlns:a16="http://schemas.microsoft.com/office/drawing/2014/main" id="{DB344E7B-B2E9-7691-2F6E-875ABA5B879D}"/>
              </a:ext>
            </a:extLst>
          </p:cNvPr>
          <p:cNvGrpSpPr>
            <a:grpSpLocks noGrp="1" noUngrp="1" noRot="1" noMove="1" noResize="1"/>
          </p:cNvGrpSpPr>
          <p:nvPr/>
        </p:nvGrpSpPr>
        <p:grpSpPr>
          <a:xfrm>
            <a:off x="441723" y="379852"/>
            <a:ext cx="17404553" cy="9527296"/>
            <a:chOff x="0" y="0"/>
            <a:chExt cx="23206071" cy="12703061"/>
          </a:xfrm>
        </p:grpSpPr>
        <p:grpSp>
          <p:nvGrpSpPr>
            <p:cNvPr id="3" name="Group 3">
              <a:extLst>
                <a:ext uri="{FF2B5EF4-FFF2-40B4-BE49-F238E27FC236}">
                  <a16:creationId xmlns="" xmlns:a16="http://schemas.microsoft.com/office/drawing/2014/main" id="{568C8D80-1E70-23E4-FD9D-5D741B5C4A35}"/>
                </a:ext>
              </a:extLst>
            </p:cNvPr>
            <p:cNvGrpSpPr>
              <a:grpSpLocks noGrp="1" noUngrp="1" noRot="1" noMove="1" noResize="1"/>
            </p:cNvGrpSpPr>
            <p:nvPr/>
          </p:nvGrpSpPr>
          <p:grpSpPr>
            <a:xfrm>
              <a:off x="0" y="0"/>
              <a:ext cx="23206071" cy="12703061"/>
              <a:chOff x="0" y="0"/>
              <a:chExt cx="4596479" cy="2516124"/>
            </a:xfrm>
          </p:grpSpPr>
          <p:sp>
            <p:nvSpPr>
              <p:cNvPr id="4" name="Freeform 4">
                <a:extLst>
                  <a:ext uri="{FF2B5EF4-FFF2-40B4-BE49-F238E27FC236}">
                    <a16:creationId xmlns="" xmlns:a16="http://schemas.microsoft.com/office/drawing/2014/main" id="{C248A854-6FD5-6C37-BF48-5BD13FCB7BDB}"/>
                  </a:ext>
                </a:extLst>
              </p:cNvPr>
              <p:cNvSpPr>
                <a:spLocks noGrp="1" noRot="1" noMove="1" noResize="1" noEditPoints="1" noAdjustHandles="1" noChangeArrowheads="1" noChangeShapeType="1"/>
              </p:cNvSpPr>
              <p:nvPr/>
            </p:nvSpPr>
            <p:spPr>
              <a:xfrm>
                <a:off x="0" y="0"/>
                <a:ext cx="4596479" cy="2516124"/>
              </a:xfrm>
              <a:custGeom>
                <a:avLst/>
                <a:gdLst/>
                <a:ahLst/>
                <a:cxnLst/>
                <a:rect l="l" t="t" r="r" b="b"/>
                <a:pathLst>
                  <a:path w="4596479" h="2516124">
                    <a:moveTo>
                      <a:pt x="4517061" y="0"/>
                    </a:moveTo>
                    <a:lnTo>
                      <a:pt x="79418" y="0"/>
                    </a:lnTo>
                    <a:cubicBezTo>
                      <a:pt x="79418" y="43699"/>
                      <a:pt x="44079" y="79418"/>
                      <a:pt x="0" y="79418"/>
                    </a:cubicBezTo>
                    <a:lnTo>
                      <a:pt x="0" y="2436706"/>
                    </a:lnTo>
                    <a:cubicBezTo>
                      <a:pt x="43699" y="2436706"/>
                      <a:pt x="79418" y="2472045"/>
                      <a:pt x="79418" y="2516124"/>
                    </a:cubicBezTo>
                    <a:lnTo>
                      <a:pt x="4517061" y="2516124"/>
                    </a:lnTo>
                    <a:cubicBezTo>
                      <a:pt x="4517061" y="2472425"/>
                      <a:pt x="4552400" y="2436706"/>
                      <a:pt x="4596479" y="2436706"/>
                    </a:cubicBezTo>
                    <a:lnTo>
                      <a:pt x="4596479" y="79418"/>
                    </a:lnTo>
                    <a:cubicBezTo>
                      <a:pt x="4552780" y="79418"/>
                      <a:pt x="4517061" y="44079"/>
                      <a:pt x="4517061" y="0"/>
                    </a:cubicBezTo>
                    <a:close/>
                  </a:path>
                </a:pathLst>
              </a:custGeom>
              <a:solidFill>
                <a:srgbClr val="000000">
                  <a:alpha val="0"/>
                </a:srgbClr>
              </a:solidFill>
              <a:ln w="19050" cap="sq">
                <a:solidFill>
                  <a:srgbClr val="261310"/>
                </a:solidFill>
                <a:prstDash val="solid"/>
                <a:miter/>
              </a:ln>
            </p:spPr>
            <p:txBody>
              <a:bodyPr/>
              <a:lstStyle/>
              <a:p>
                <a:endParaRPr lang="en-US">
                  <a:latin typeface="Arial" panose="020B0604020202020204" pitchFamily="34" charset="0"/>
                  <a:cs typeface="Arial" panose="020B0604020202020204" pitchFamily="34" charset="0"/>
                </a:endParaRPr>
              </a:p>
            </p:txBody>
          </p:sp>
          <p:sp>
            <p:nvSpPr>
              <p:cNvPr id="5" name="TextBox 5">
                <a:extLst>
                  <a:ext uri="{FF2B5EF4-FFF2-40B4-BE49-F238E27FC236}">
                    <a16:creationId xmlns="" xmlns:a16="http://schemas.microsoft.com/office/drawing/2014/main" id="{63AC571A-48FD-6639-6A6C-449073255FD1}"/>
                  </a:ext>
                </a:extLst>
              </p:cNvPr>
              <p:cNvSpPr txBox="1">
                <a:spLocks noGrp="1" noRot="1" noMove="1" noResize="1" noEditPoints="1" noAdjustHandles="1" noChangeArrowheads="1" noChangeShapeType="1"/>
              </p:cNvSpPr>
              <p:nvPr/>
            </p:nvSpPr>
            <p:spPr>
              <a:xfrm>
                <a:off x="38100" y="-9525"/>
                <a:ext cx="4520279" cy="2487549"/>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grpSp>
          <p:nvGrpSpPr>
            <p:cNvPr id="6" name="Group 6">
              <a:extLst>
                <a:ext uri="{FF2B5EF4-FFF2-40B4-BE49-F238E27FC236}">
                  <a16:creationId xmlns="" xmlns:a16="http://schemas.microsoft.com/office/drawing/2014/main" id="{711E57F9-7162-1AE5-BE9C-1966F462BB2D}"/>
                </a:ext>
              </a:extLst>
            </p:cNvPr>
            <p:cNvGrpSpPr>
              <a:grpSpLocks noGrp="1" noUngrp="1" noRot="1" noMove="1" noResize="1"/>
            </p:cNvGrpSpPr>
            <p:nvPr/>
          </p:nvGrpSpPr>
          <p:grpSpPr>
            <a:xfrm>
              <a:off x="170293" y="186017"/>
              <a:ext cx="22836362" cy="12317628"/>
              <a:chOff x="0" y="0"/>
              <a:chExt cx="4596479" cy="2479279"/>
            </a:xfrm>
          </p:grpSpPr>
          <p:sp>
            <p:nvSpPr>
              <p:cNvPr id="7" name="Freeform 7">
                <a:extLst>
                  <a:ext uri="{FF2B5EF4-FFF2-40B4-BE49-F238E27FC236}">
                    <a16:creationId xmlns="" xmlns:a16="http://schemas.microsoft.com/office/drawing/2014/main" id="{A2A5C29A-58E4-18D9-425C-2D7F1DD37CEB}"/>
                  </a:ext>
                </a:extLst>
              </p:cNvPr>
              <p:cNvSpPr>
                <a:spLocks noGrp="1" noRot="1" noMove="1" noResize="1" noEditPoints="1" noAdjustHandles="1" noChangeArrowheads="1" noChangeShapeType="1"/>
              </p:cNvSpPr>
              <p:nvPr/>
            </p:nvSpPr>
            <p:spPr>
              <a:xfrm>
                <a:off x="0" y="0"/>
                <a:ext cx="4596479" cy="2479279"/>
              </a:xfrm>
              <a:custGeom>
                <a:avLst/>
                <a:gdLst/>
                <a:ahLst/>
                <a:cxnLst/>
                <a:rect l="l" t="t" r="r" b="b"/>
                <a:pathLst>
                  <a:path w="4596479" h="2479279">
                    <a:moveTo>
                      <a:pt x="4517061" y="0"/>
                    </a:moveTo>
                    <a:lnTo>
                      <a:pt x="79418" y="0"/>
                    </a:lnTo>
                    <a:cubicBezTo>
                      <a:pt x="79418" y="43699"/>
                      <a:pt x="44079" y="79418"/>
                      <a:pt x="0" y="79418"/>
                    </a:cubicBezTo>
                    <a:lnTo>
                      <a:pt x="0" y="2399861"/>
                    </a:lnTo>
                    <a:cubicBezTo>
                      <a:pt x="43699" y="2399861"/>
                      <a:pt x="79418" y="2435200"/>
                      <a:pt x="79418" y="2479279"/>
                    </a:cubicBezTo>
                    <a:lnTo>
                      <a:pt x="4517061" y="2479279"/>
                    </a:lnTo>
                    <a:cubicBezTo>
                      <a:pt x="4517061" y="2435580"/>
                      <a:pt x="4552400" y="2399861"/>
                      <a:pt x="4596479" y="2399861"/>
                    </a:cubicBezTo>
                    <a:lnTo>
                      <a:pt x="4596479" y="79418"/>
                    </a:lnTo>
                    <a:cubicBezTo>
                      <a:pt x="4552780" y="79418"/>
                      <a:pt x="4517061" y="44079"/>
                      <a:pt x="4517061" y="0"/>
                    </a:cubicBezTo>
                    <a:close/>
                  </a:path>
                </a:pathLst>
              </a:custGeom>
              <a:solidFill>
                <a:srgbClr val="F8F2EC"/>
              </a:solidFill>
            </p:spPr>
            <p:txBody>
              <a:bodyPr/>
              <a:lstStyle/>
              <a:p>
                <a:endParaRPr lang="en-US">
                  <a:latin typeface="Arial" panose="020B0604020202020204" pitchFamily="34" charset="0"/>
                  <a:cs typeface="Arial" panose="020B0604020202020204" pitchFamily="34" charset="0"/>
                </a:endParaRPr>
              </a:p>
            </p:txBody>
          </p:sp>
          <p:sp>
            <p:nvSpPr>
              <p:cNvPr id="8" name="TextBox 8">
                <a:extLst>
                  <a:ext uri="{FF2B5EF4-FFF2-40B4-BE49-F238E27FC236}">
                    <a16:creationId xmlns="" xmlns:a16="http://schemas.microsoft.com/office/drawing/2014/main" id="{0174C123-60F6-88AD-75AC-78CBDCA765BC}"/>
                  </a:ext>
                </a:extLst>
              </p:cNvPr>
              <p:cNvSpPr txBox="1">
                <a:spLocks noGrp="1" noRot="1" noMove="1" noResize="1" noEditPoints="1" noAdjustHandles="1" noChangeArrowheads="1" noChangeShapeType="1"/>
              </p:cNvSpPr>
              <p:nvPr/>
            </p:nvSpPr>
            <p:spPr>
              <a:xfrm>
                <a:off x="38100" y="-9525"/>
                <a:ext cx="4520279" cy="2450704"/>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grpSp>
      <p:sp>
        <p:nvSpPr>
          <p:cNvPr id="9" name="TextBox 9">
            <a:extLst>
              <a:ext uri="{FF2B5EF4-FFF2-40B4-BE49-F238E27FC236}">
                <a16:creationId xmlns="" xmlns:a16="http://schemas.microsoft.com/office/drawing/2014/main" id="{6835E34A-51D3-45C6-D4E1-67EF4EBF2FFB}"/>
              </a:ext>
            </a:extLst>
          </p:cNvPr>
          <p:cNvSpPr txBox="1"/>
          <p:nvPr/>
        </p:nvSpPr>
        <p:spPr>
          <a:xfrm>
            <a:off x="1192530" y="975836"/>
            <a:ext cx="14276070" cy="738664"/>
          </a:xfrm>
          <a:prstGeom prst="rect">
            <a:avLst/>
          </a:prstGeom>
        </p:spPr>
        <p:txBody>
          <a:bodyPr wrap="square" lIns="0" tIns="0" rIns="0" bIns="0" rtlCol="0" anchor="t">
            <a:spAutoFit/>
          </a:bodyPr>
          <a:lstStyle/>
          <a:p>
            <a:r>
              <a:rPr lang="vi-VN" sz="4800" b="1">
                <a:solidFill>
                  <a:schemeClr val="accent1">
                    <a:lumMod val="75000"/>
                  </a:schemeClr>
                </a:solidFill>
                <a:effectLst/>
                <a:latin typeface="Arial" panose="020B0604020202020204" pitchFamily="34" charset="0"/>
                <a:ea typeface="Calibri" panose="020F0502020204030204" pitchFamily="34" charset="0"/>
                <a:cs typeface="Arial" panose="020B0604020202020204" pitchFamily="34" charset="0"/>
              </a:rPr>
              <a:t>2. Ứng dụng di truyền liên kết trong thực tiễn.</a:t>
            </a:r>
            <a:endParaRPr lang="en-US" sz="4800">
              <a:solidFill>
                <a:schemeClr val="accent1">
                  <a:lumMod val="75000"/>
                </a:schemeClr>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3" name="Freeform 13">
            <a:extLst>
              <a:ext uri="{FF2B5EF4-FFF2-40B4-BE49-F238E27FC236}">
                <a16:creationId xmlns="" xmlns:a16="http://schemas.microsoft.com/office/drawing/2014/main" id="{942F09A5-E38F-B2AA-ABDB-F3791F4A9D14}"/>
              </a:ext>
            </a:extLst>
          </p:cNvPr>
          <p:cNvSpPr/>
          <p:nvPr/>
        </p:nvSpPr>
        <p:spPr>
          <a:xfrm>
            <a:off x="15419651" y="650756"/>
            <a:ext cx="1060138" cy="1292723"/>
          </a:xfrm>
          <a:custGeom>
            <a:avLst/>
            <a:gdLst/>
            <a:ahLst/>
            <a:cxnLst/>
            <a:rect l="l" t="t" r="r" b="b"/>
            <a:pathLst>
              <a:path w="3378330" h="4119505">
                <a:moveTo>
                  <a:pt x="0" y="0"/>
                </a:moveTo>
                <a:lnTo>
                  <a:pt x="3378330" y="0"/>
                </a:lnTo>
                <a:lnTo>
                  <a:pt x="3378330" y="4119505"/>
                </a:lnTo>
                <a:lnTo>
                  <a:pt x="0" y="4119505"/>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14" name="Group 13">
            <a:extLst>
              <a:ext uri="{FF2B5EF4-FFF2-40B4-BE49-F238E27FC236}">
                <a16:creationId xmlns="" xmlns:a16="http://schemas.microsoft.com/office/drawing/2014/main" id="{AF3855AE-76FE-CD49-8460-EB85D1AB0F7E}"/>
              </a:ext>
            </a:extLst>
          </p:cNvPr>
          <p:cNvGrpSpPr/>
          <p:nvPr/>
        </p:nvGrpSpPr>
        <p:grpSpPr>
          <a:xfrm>
            <a:off x="1194607" y="1898497"/>
            <a:ext cx="15898786" cy="1824923"/>
            <a:chOff x="963930" y="3035623"/>
            <a:chExt cx="15898786" cy="1824923"/>
          </a:xfrm>
        </p:grpSpPr>
        <p:sp>
          <p:nvSpPr>
            <p:cNvPr id="15" name="TextBox 14">
              <a:extLst>
                <a:ext uri="{FF2B5EF4-FFF2-40B4-BE49-F238E27FC236}">
                  <a16:creationId xmlns="" xmlns:a16="http://schemas.microsoft.com/office/drawing/2014/main" id="{A64773DC-5F25-4EF6-CA3A-289E2D8F542B}"/>
                </a:ext>
              </a:extLst>
            </p:cNvPr>
            <p:cNvSpPr txBox="1"/>
            <p:nvPr/>
          </p:nvSpPr>
          <p:spPr>
            <a:xfrm>
              <a:off x="3048000" y="3035623"/>
              <a:ext cx="13814716" cy="1824923"/>
            </a:xfrm>
            <a:prstGeom prst="rect">
              <a:avLst/>
            </a:prstGeom>
            <a:noFill/>
          </p:spPr>
          <p:txBody>
            <a:bodyPr wrap="square">
              <a:spAutoFit/>
            </a:bodyPr>
            <a:lstStyle/>
            <a:p>
              <a:pPr lvl="0" algn="just">
                <a:lnSpc>
                  <a:spcPct val="150000"/>
                </a:lnSpc>
                <a:spcAft>
                  <a:spcPts val="800"/>
                </a:spcAft>
              </a:pPr>
              <a:r>
                <a:rPr lang="vi-VN" sz="4000" b="1">
                  <a:solidFill>
                    <a:srgbClr val="FF0000"/>
                  </a:solidFill>
                  <a:effectLst/>
                  <a:latin typeface="Arial" panose="020B0604020202020204" pitchFamily="34" charset="0"/>
                  <a:ea typeface="Calibri" panose="020F0502020204030204" pitchFamily="34" charset="0"/>
                  <a:cs typeface="Arial" panose="020B0604020202020204" pitchFamily="34" charset="0"/>
                </a:rPr>
                <a:t>Hiện tượng di truyền liên kết được ứng dụng như thế nào trong thực tiễn?</a:t>
              </a:r>
              <a:endParaRPr lang="en-US" sz="4000" b="1">
                <a:solidFill>
                  <a:srgbClr val="FF0000"/>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16" name="Picture 15">
              <a:extLst>
                <a:ext uri="{FF2B5EF4-FFF2-40B4-BE49-F238E27FC236}">
                  <a16:creationId xmlns="" xmlns:a16="http://schemas.microsoft.com/office/drawing/2014/main" id="{F2B54A09-94CB-E10D-ACC4-B26D0F9F6A2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3930" y="3123515"/>
              <a:ext cx="1799892" cy="1649139"/>
            </a:xfrm>
            <a:prstGeom prst="rect">
              <a:avLst/>
            </a:prstGeom>
          </p:spPr>
        </p:pic>
      </p:grpSp>
      <p:sp>
        <p:nvSpPr>
          <p:cNvPr id="22" name="TextBox 21">
            <a:extLst>
              <a:ext uri="{FF2B5EF4-FFF2-40B4-BE49-F238E27FC236}">
                <a16:creationId xmlns="" xmlns:a16="http://schemas.microsoft.com/office/drawing/2014/main" id="{C2BA8CF2-C084-4C69-B2DD-8B42655F4BEC}"/>
              </a:ext>
            </a:extLst>
          </p:cNvPr>
          <p:cNvSpPr txBox="1"/>
          <p:nvPr/>
        </p:nvSpPr>
        <p:spPr>
          <a:xfrm>
            <a:off x="1192530" y="4838700"/>
            <a:ext cx="15902940" cy="1824923"/>
          </a:xfrm>
          <a:prstGeom prst="rect">
            <a:avLst/>
          </a:prstGeom>
          <a:noFill/>
        </p:spPr>
        <p:txBody>
          <a:bodyPr wrap="square">
            <a:spAutoFit/>
          </a:bodyPr>
          <a:lstStyle/>
          <a:p>
            <a:pPr algn="just">
              <a:lnSpc>
                <a:spcPct val="150000"/>
              </a:lnSpc>
            </a:pPr>
            <a:r>
              <a:rPr lang="vi-VN" sz="4000">
                <a:effectLst/>
                <a:latin typeface="Arial" panose="020B0604020202020204" pitchFamily="34" charset="0"/>
                <a:ea typeface="Calibri" panose="020F0502020204030204" pitchFamily="34" charset="0"/>
                <a:cs typeface="Arial" panose="020B0604020202020204" pitchFamily="34" charset="0"/>
              </a:rPr>
              <a:t>Có thể chế tạo giống có các gene quy định những tính trạng tốt đi cùng nhau. </a:t>
            </a:r>
            <a:endParaRPr lang="en-US" sz="4000">
              <a:latin typeface="Arial" panose="020B0604020202020204" pitchFamily="34" charset="0"/>
              <a:cs typeface="Arial" panose="020B0604020202020204" pitchFamily="34" charset="0"/>
            </a:endParaRPr>
          </a:p>
        </p:txBody>
      </p:sp>
      <p:sp>
        <p:nvSpPr>
          <p:cNvPr id="23" name="TextBox 22">
            <a:extLst>
              <a:ext uri="{FF2B5EF4-FFF2-40B4-BE49-F238E27FC236}">
                <a16:creationId xmlns="" xmlns:a16="http://schemas.microsoft.com/office/drawing/2014/main" id="{93D59960-671C-1678-0369-7BCB25F766F2}"/>
              </a:ext>
            </a:extLst>
          </p:cNvPr>
          <p:cNvSpPr txBox="1"/>
          <p:nvPr/>
        </p:nvSpPr>
        <p:spPr>
          <a:xfrm>
            <a:off x="1192530" y="3916859"/>
            <a:ext cx="2362200" cy="769441"/>
          </a:xfrm>
          <a:prstGeom prst="rect">
            <a:avLst/>
          </a:prstGeom>
          <a:solidFill>
            <a:schemeClr val="accent5">
              <a:lumMod val="75000"/>
            </a:schemeClr>
          </a:solidFill>
        </p:spPr>
        <p:txBody>
          <a:bodyPr wrap="square" rtlCol="0">
            <a:spAutoFit/>
          </a:bodyPr>
          <a:lstStyle/>
          <a:p>
            <a:pPr algn="ctr"/>
            <a:r>
              <a:rPr lang="vi-VN" sz="4400" b="1">
                <a:solidFill>
                  <a:schemeClr val="bg1"/>
                </a:solidFill>
                <a:latin typeface="Arial" panose="020B0604020202020204" pitchFamily="34" charset="0"/>
                <a:cs typeface="Arial" panose="020B0604020202020204" pitchFamily="34" charset="0"/>
              </a:rPr>
              <a:t>Trả lời</a:t>
            </a:r>
          </a:p>
        </p:txBody>
      </p:sp>
      <p:sp>
        <p:nvSpPr>
          <p:cNvPr id="24" name="TextBox 23">
            <a:extLst>
              <a:ext uri="{FF2B5EF4-FFF2-40B4-BE49-F238E27FC236}">
                <a16:creationId xmlns="" xmlns:a16="http://schemas.microsoft.com/office/drawing/2014/main" id="{309F635F-94DA-3072-1990-C4599F855D18}"/>
              </a:ext>
            </a:extLst>
          </p:cNvPr>
          <p:cNvSpPr txBox="1"/>
          <p:nvPr/>
        </p:nvSpPr>
        <p:spPr>
          <a:xfrm>
            <a:off x="1192530" y="6803873"/>
            <a:ext cx="4222806" cy="707886"/>
          </a:xfrm>
          <a:prstGeom prst="rect">
            <a:avLst/>
          </a:prstGeom>
          <a:noFill/>
        </p:spPr>
        <p:txBody>
          <a:bodyPr wrap="square" rtlCol="0">
            <a:spAutoFit/>
          </a:bodyPr>
          <a:lstStyle/>
          <a:p>
            <a:pPr algn="ctr"/>
            <a:r>
              <a:rPr lang="vi-VN" sz="4000" b="1">
                <a:latin typeface="Arial" panose="020B0604020202020204" pitchFamily="34" charset="0"/>
                <a:cs typeface="Arial" panose="020B0604020202020204" pitchFamily="34" charset="0"/>
              </a:rPr>
              <a:t>Lúa mì</a:t>
            </a:r>
          </a:p>
        </p:txBody>
      </p:sp>
      <p:sp>
        <p:nvSpPr>
          <p:cNvPr id="25" name="TextBox 24">
            <a:extLst>
              <a:ext uri="{FF2B5EF4-FFF2-40B4-BE49-F238E27FC236}">
                <a16:creationId xmlns="" xmlns:a16="http://schemas.microsoft.com/office/drawing/2014/main" id="{4E287E55-1A27-21F5-E600-1C54B9818111}"/>
              </a:ext>
            </a:extLst>
          </p:cNvPr>
          <p:cNvSpPr txBox="1"/>
          <p:nvPr/>
        </p:nvSpPr>
        <p:spPr>
          <a:xfrm>
            <a:off x="1192530" y="8687782"/>
            <a:ext cx="4222806" cy="707886"/>
          </a:xfrm>
          <a:prstGeom prst="rect">
            <a:avLst/>
          </a:prstGeom>
          <a:noFill/>
        </p:spPr>
        <p:txBody>
          <a:bodyPr wrap="square" rtlCol="0">
            <a:spAutoFit/>
          </a:bodyPr>
          <a:lstStyle/>
          <a:p>
            <a:pPr algn="ctr"/>
            <a:r>
              <a:rPr lang="vi-VN" sz="4000" b="1">
                <a:latin typeface="Arial" panose="020B0604020202020204" pitchFamily="34" charset="0"/>
                <a:cs typeface="Arial" panose="020B0604020202020204" pitchFamily="34" charset="0"/>
              </a:rPr>
              <a:t>Lúa mạch đen</a:t>
            </a:r>
          </a:p>
        </p:txBody>
      </p:sp>
      <p:sp>
        <p:nvSpPr>
          <p:cNvPr id="27" name="TextBox 26">
            <a:extLst>
              <a:ext uri="{FF2B5EF4-FFF2-40B4-BE49-F238E27FC236}">
                <a16:creationId xmlns="" xmlns:a16="http://schemas.microsoft.com/office/drawing/2014/main" id="{FDDA5EB7-3006-9D56-53F9-44850DD110A4}"/>
              </a:ext>
            </a:extLst>
          </p:cNvPr>
          <p:cNvSpPr txBox="1"/>
          <p:nvPr/>
        </p:nvSpPr>
        <p:spPr>
          <a:xfrm>
            <a:off x="7179602" y="6667500"/>
            <a:ext cx="9915868" cy="2748253"/>
          </a:xfrm>
          <a:prstGeom prst="rect">
            <a:avLst/>
          </a:prstGeom>
          <a:noFill/>
        </p:spPr>
        <p:txBody>
          <a:bodyPr wrap="square">
            <a:spAutoFit/>
          </a:bodyPr>
          <a:lstStyle/>
          <a:p>
            <a:pPr algn="just">
              <a:lnSpc>
                <a:spcPct val="150000"/>
              </a:lnSpc>
              <a:spcAft>
                <a:spcPts val="800"/>
              </a:spcAft>
            </a:pPr>
            <a:r>
              <a:rPr lang="vi-VN" sz="4000">
                <a:effectLst/>
                <a:latin typeface="Arial" panose="020B0604020202020204" pitchFamily="34" charset="0"/>
                <a:ea typeface="Calibri" panose="020F0502020204030204" pitchFamily="34" charset="0"/>
                <a:cs typeface="Arial" panose="020B0604020202020204" pitchFamily="34" charset="0"/>
              </a:rPr>
              <a:t>Con lai có sự chuyển đoạn nhiễm sắc thể mang những đặc tính tốt: kháng bệnh gỉ sắt, phấn trắng và năng suất cao.</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sp>
        <p:nvSpPr>
          <p:cNvPr id="28" name="Plus Sign 27">
            <a:extLst>
              <a:ext uri="{FF2B5EF4-FFF2-40B4-BE49-F238E27FC236}">
                <a16:creationId xmlns="" xmlns:a16="http://schemas.microsoft.com/office/drawing/2014/main" id="{AD7761D6-42BF-63B3-1C78-80FC1702A2EA}"/>
              </a:ext>
            </a:extLst>
          </p:cNvPr>
          <p:cNvSpPr/>
          <p:nvPr/>
        </p:nvSpPr>
        <p:spPr>
          <a:xfrm>
            <a:off x="2725496" y="7516961"/>
            <a:ext cx="1066800" cy="1066800"/>
          </a:xfrm>
          <a:prstGeom prst="mathPlus">
            <a:avLst/>
          </a:prstGeom>
          <a:solidFill>
            <a:srgbClr val="FF0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Equals 28">
            <a:extLst>
              <a:ext uri="{FF2B5EF4-FFF2-40B4-BE49-F238E27FC236}">
                <a16:creationId xmlns="" xmlns:a16="http://schemas.microsoft.com/office/drawing/2014/main" id="{69B5F592-A3A2-693E-DA1D-C3EE73E70EE9}"/>
              </a:ext>
            </a:extLst>
          </p:cNvPr>
          <p:cNvSpPr/>
          <p:nvPr/>
        </p:nvSpPr>
        <p:spPr>
          <a:xfrm>
            <a:off x="5562600" y="7516961"/>
            <a:ext cx="1066800" cy="1066800"/>
          </a:xfrm>
          <a:prstGeom prst="mathEqual">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31" name="Picture 30">
            <a:extLst>
              <a:ext uri="{FF2B5EF4-FFF2-40B4-BE49-F238E27FC236}">
                <a16:creationId xmlns="" xmlns:a16="http://schemas.microsoft.com/office/drawing/2014/main" id="{A3C66CE5-7EB8-9796-9E25-99F1AE22001D}"/>
              </a:ext>
            </a:extLst>
          </p:cNvPr>
          <p:cNvPicPr>
            <a:picLocks noChangeAspect="1"/>
          </p:cNvPicPr>
          <p:nvPr/>
        </p:nvPicPr>
        <p:blipFill rotWithShape="1">
          <a:blip r:embed="rId5">
            <a:extLst>
              <a:ext uri="{28A0092B-C50C-407E-A947-70E740481C1C}">
                <a14:useLocalDpi xmlns:a14="http://schemas.microsoft.com/office/drawing/2010/main" val="0"/>
              </a:ext>
            </a:extLst>
          </a:blip>
          <a:srcRect t="50142" r="53265" b="7113"/>
          <a:stretch/>
        </p:blipFill>
        <p:spPr>
          <a:xfrm>
            <a:off x="13108659" y="2933700"/>
            <a:ext cx="2382945" cy="2179530"/>
          </a:xfrm>
          <a:prstGeom prst="rect">
            <a:avLst/>
          </a:prstGeom>
        </p:spPr>
      </p:pic>
      <p:pic>
        <p:nvPicPr>
          <p:cNvPr id="33" name="Picture 32">
            <a:extLst>
              <a:ext uri="{FF2B5EF4-FFF2-40B4-BE49-F238E27FC236}">
                <a16:creationId xmlns="" xmlns:a16="http://schemas.microsoft.com/office/drawing/2014/main" id="{B621EA0E-BD98-5476-D1D5-5D80774823E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4086307" y="2933700"/>
            <a:ext cx="3626953" cy="2036757"/>
          </a:xfrm>
          <a:prstGeom prst="rect">
            <a:avLst/>
          </a:prstGeom>
        </p:spPr>
      </p:pic>
    </p:spTree>
    <p:extLst>
      <p:ext uri="{BB962C8B-B14F-4D97-AF65-F5344CB8AC3E}">
        <p14:creationId xmlns:p14="http://schemas.microsoft.com/office/powerpoint/2010/main" val="392901952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23"/>
                                        </p:tgtEl>
                                        <p:attrNameLst>
                                          <p:attrName>style.visibility</p:attrName>
                                        </p:attrNameLst>
                                      </p:cBhvr>
                                      <p:to>
                                        <p:strVal val="visible"/>
                                      </p:to>
                                    </p:set>
                                    <p:anim calcmode="lin" valueType="num">
                                      <p:cBhvr additive="base">
                                        <p:cTn id="16" dur="500" fill="hold"/>
                                        <p:tgtEl>
                                          <p:spTgt spid="23"/>
                                        </p:tgtEl>
                                        <p:attrNameLst>
                                          <p:attrName>ppt_x</p:attrName>
                                        </p:attrNameLst>
                                      </p:cBhvr>
                                      <p:tavLst>
                                        <p:tav tm="0">
                                          <p:val>
                                            <p:strVal val="#ppt_x"/>
                                          </p:val>
                                        </p:tav>
                                        <p:tav tm="100000">
                                          <p:val>
                                            <p:strVal val="#ppt_x"/>
                                          </p:val>
                                        </p:tav>
                                      </p:tavLst>
                                    </p:anim>
                                    <p:anim calcmode="lin" valueType="num">
                                      <p:cBhvr additive="base">
                                        <p:cTn id="17" dur="500" fill="hold"/>
                                        <p:tgtEl>
                                          <p:spTgt spid="23"/>
                                        </p:tgtEl>
                                        <p:attrNameLst>
                                          <p:attrName>ppt_y</p:attrName>
                                        </p:attrNameLst>
                                      </p:cBhvr>
                                      <p:tavLst>
                                        <p:tav tm="0">
                                          <p:val>
                                            <p:strVal val="1+#ppt_h/2"/>
                                          </p:val>
                                        </p:tav>
                                        <p:tav tm="100000">
                                          <p:val>
                                            <p:strVal val="#ppt_y"/>
                                          </p:val>
                                        </p:tav>
                                      </p:tavLst>
                                    </p:anim>
                                  </p:childTnLst>
                                </p:cTn>
                              </p:par>
                            </p:childTnLst>
                          </p:cTn>
                        </p:par>
                        <p:par>
                          <p:cTn id="18" fill="hold">
                            <p:stCondLst>
                              <p:cond delay="500"/>
                            </p:stCondLst>
                            <p:childTnLst>
                              <p:par>
                                <p:cTn id="19" presetID="16" presetClass="entr" presetSubtype="21" fill="hold" grpId="0" nodeType="after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barn(inVertical)">
                                      <p:cBhvr>
                                        <p:cTn id="21" dur="50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fade">
                                      <p:cBhvr>
                                        <p:cTn id="26" dur="500"/>
                                        <p:tgtEl>
                                          <p:spTgt spid="24"/>
                                        </p:tgtEl>
                                      </p:cBhvr>
                                    </p:animEffect>
                                    <p:anim calcmode="lin" valueType="num">
                                      <p:cBhvr>
                                        <p:cTn id="27" dur="500" fill="hold"/>
                                        <p:tgtEl>
                                          <p:spTgt spid="24"/>
                                        </p:tgtEl>
                                        <p:attrNameLst>
                                          <p:attrName>ppt_x</p:attrName>
                                        </p:attrNameLst>
                                      </p:cBhvr>
                                      <p:tavLst>
                                        <p:tav tm="0">
                                          <p:val>
                                            <p:strVal val="#ppt_x"/>
                                          </p:val>
                                        </p:tav>
                                        <p:tav tm="100000">
                                          <p:val>
                                            <p:strVal val="#ppt_x"/>
                                          </p:val>
                                        </p:tav>
                                      </p:tavLst>
                                    </p:anim>
                                    <p:anim calcmode="lin" valueType="num">
                                      <p:cBhvr>
                                        <p:cTn id="28" dur="5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wipe(down)">
                                      <p:cBhvr>
                                        <p:cTn id="33" dur="500"/>
                                        <p:tgtEl>
                                          <p:spTgt spid="28"/>
                                        </p:tgtEl>
                                      </p:cBhvr>
                                    </p:animEffect>
                                  </p:childTnLst>
                                </p:cTn>
                              </p:par>
                            </p:childTnLst>
                          </p:cTn>
                        </p:par>
                        <p:par>
                          <p:cTn id="34" fill="hold">
                            <p:stCondLst>
                              <p:cond delay="500"/>
                            </p:stCondLst>
                            <p:childTnLst>
                              <p:par>
                                <p:cTn id="35" presetID="2" presetClass="entr" presetSubtype="4" fill="hold" grpId="0" nodeType="afterEffect">
                                  <p:stCondLst>
                                    <p:cond delay="0"/>
                                  </p:stCondLst>
                                  <p:childTnLst>
                                    <p:set>
                                      <p:cBhvr>
                                        <p:cTn id="36" dur="1" fill="hold">
                                          <p:stCondLst>
                                            <p:cond delay="0"/>
                                          </p:stCondLst>
                                        </p:cTn>
                                        <p:tgtEl>
                                          <p:spTgt spid="25"/>
                                        </p:tgtEl>
                                        <p:attrNameLst>
                                          <p:attrName>style.visibility</p:attrName>
                                        </p:attrNameLst>
                                      </p:cBhvr>
                                      <p:to>
                                        <p:strVal val="visible"/>
                                      </p:to>
                                    </p:set>
                                    <p:anim calcmode="lin" valueType="num">
                                      <p:cBhvr additive="base">
                                        <p:cTn id="37" dur="500" fill="hold"/>
                                        <p:tgtEl>
                                          <p:spTgt spid="25"/>
                                        </p:tgtEl>
                                        <p:attrNameLst>
                                          <p:attrName>ppt_x</p:attrName>
                                        </p:attrNameLst>
                                      </p:cBhvr>
                                      <p:tavLst>
                                        <p:tav tm="0">
                                          <p:val>
                                            <p:strVal val="#ppt_x"/>
                                          </p:val>
                                        </p:tav>
                                        <p:tav tm="100000">
                                          <p:val>
                                            <p:strVal val="#ppt_x"/>
                                          </p:val>
                                        </p:tav>
                                      </p:tavLst>
                                    </p:anim>
                                    <p:anim calcmode="lin" valueType="num">
                                      <p:cBhvr additive="base">
                                        <p:cTn id="38" dur="500" fill="hold"/>
                                        <p:tgtEl>
                                          <p:spTgt spid="25"/>
                                        </p:tgtEl>
                                        <p:attrNameLst>
                                          <p:attrName>ppt_y</p:attrName>
                                        </p:attrNameLst>
                                      </p:cBhvr>
                                      <p:tavLst>
                                        <p:tav tm="0">
                                          <p:val>
                                            <p:strVal val="1+#ppt_h/2"/>
                                          </p:val>
                                        </p:tav>
                                        <p:tav tm="100000">
                                          <p:val>
                                            <p:strVal val="#ppt_y"/>
                                          </p:val>
                                        </p:tav>
                                      </p:tavLst>
                                    </p:anim>
                                  </p:childTnLst>
                                </p:cTn>
                              </p:par>
                              <p:par>
                                <p:cTn id="39" presetID="22" presetClass="entr" presetSubtype="4" fill="hold" nodeType="withEffect">
                                  <p:stCondLst>
                                    <p:cond delay="0"/>
                                  </p:stCondLst>
                                  <p:childTnLst>
                                    <p:set>
                                      <p:cBhvr>
                                        <p:cTn id="40" dur="1" fill="hold">
                                          <p:stCondLst>
                                            <p:cond delay="0"/>
                                          </p:stCondLst>
                                        </p:cTn>
                                        <p:tgtEl>
                                          <p:spTgt spid="31"/>
                                        </p:tgtEl>
                                        <p:attrNameLst>
                                          <p:attrName>style.visibility</p:attrName>
                                        </p:attrNameLst>
                                      </p:cBhvr>
                                      <p:to>
                                        <p:strVal val="visible"/>
                                      </p:to>
                                    </p:set>
                                    <p:animEffect transition="in" filter="wipe(down)">
                                      <p:cBhvr>
                                        <p:cTn id="41" dur="500"/>
                                        <p:tgtEl>
                                          <p:spTgt spid="31"/>
                                        </p:tgtEl>
                                      </p:cBhvr>
                                    </p:animEffect>
                                  </p:childTnLst>
                                </p:cTn>
                              </p:par>
                              <p:par>
                                <p:cTn id="42" presetID="22" presetClass="entr" presetSubtype="4" fill="hold" nodeType="withEffect">
                                  <p:stCondLst>
                                    <p:cond delay="0"/>
                                  </p:stCondLst>
                                  <p:childTnLst>
                                    <p:set>
                                      <p:cBhvr>
                                        <p:cTn id="43" dur="1" fill="hold">
                                          <p:stCondLst>
                                            <p:cond delay="0"/>
                                          </p:stCondLst>
                                        </p:cTn>
                                        <p:tgtEl>
                                          <p:spTgt spid="33"/>
                                        </p:tgtEl>
                                        <p:attrNameLst>
                                          <p:attrName>style.visibility</p:attrName>
                                        </p:attrNameLst>
                                      </p:cBhvr>
                                      <p:to>
                                        <p:strVal val="visible"/>
                                      </p:to>
                                    </p:set>
                                    <p:animEffect transition="in" filter="wipe(down)">
                                      <p:cBhvr>
                                        <p:cTn id="44" dur="500"/>
                                        <p:tgtEl>
                                          <p:spTgt spid="33"/>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9"/>
                                        </p:tgtEl>
                                        <p:attrNameLst>
                                          <p:attrName>style.visibility</p:attrName>
                                        </p:attrNameLst>
                                      </p:cBhvr>
                                      <p:to>
                                        <p:strVal val="visible"/>
                                      </p:to>
                                    </p:set>
                                    <p:animEffect transition="in" filter="fade">
                                      <p:cBhvr>
                                        <p:cTn id="49" dur="500"/>
                                        <p:tgtEl>
                                          <p:spTgt spid="29"/>
                                        </p:tgtEl>
                                      </p:cBhvr>
                                    </p:animEffect>
                                  </p:childTnLst>
                                </p:cTn>
                              </p:par>
                            </p:childTnLst>
                          </p:cTn>
                        </p:par>
                        <p:par>
                          <p:cTn id="50" fill="hold">
                            <p:stCondLst>
                              <p:cond delay="500"/>
                            </p:stCondLst>
                            <p:childTnLst>
                              <p:par>
                                <p:cTn id="51" presetID="1" presetClass="entr" presetSubtype="0" fill="hold" grpId="0" nodeType="afterEffect">
                                  <p:stCondLst>
                                    <p:cond delay="0"/>
                                  </p:stCondLst>
                                  <p:childTnLst>
                                    <p:set>
                                      <p:cBhvr>
                                        <p:cTn id="52"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2" grpId="0"/>
      <p:bldP spid="23" grpId="0" animBg="1"/>
      <p:bldP spid="24" grpId="0"/>
      <p:bldP spid="25" grpId="0"/>
      <p:bldP spid="27" grpId="0"/>
      <p:bldP spid="28" grpId="0" animBg="1"/>
      <p:bldP spid="2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BCDBD3"/>
        </a:solidFill>
        <a:effectLst/>
      </p:bgPr>
    </p:bg>
    <p:spTree>
      <p:nvGrpSpPr>
        <p:cNvPr id="1" name="">
          <a:extLst>
            <a:ext uri="{FF2B5EF4-FFF2-40B4-BE49-F238E27FC236}">
              <a16:creationId xmlns="" xmlns:a16="http://schemas.microsoft.com/office/drawing/2014/main" id="{84C0FB76-125A-9822-8004-6FE86E270859}"/>
            </a:ext>
          </a:extLst>
        </p:cNvPr>
        <p:cNvGrpSpPr/>
        <p:nvPr/>
      </p:nvGrpSpPr>
      <p:grpSpPr>
        <a:xfrm>
          <a:off x="0" y="0"/>
          <a:ext cx="0" cy="0"/>
          <a:chOff x="0" y="0"/>
          <a:chExt cx="0" cy="0"/>
        </a:xfrm>
      </p:grpSpPr>
      <p:grpSp>
        <p:nvGrpSpPr>
          <p:cNvPr id="2" name="Group 2">
            <a:extLst>
              <a:ext uri="{FF2B5EF4-FFF2-40B4-BE49-F238E27FC236}">
                <a16:creationId xmlns="" xmlns:a16="http://schemas.microsoft.com/office/drawing/2014/main" id="{DB35B90C-F2CF-4366-5694-CA8AA26816FF}"/>
              </a:ext>
            </a:extLst>
          </p:cNvPr>
          <p:cNvGrpSpPr>
            <a:grpSpLocks noGrp="1" noUngrp="1" noRot="1" noMove="1" noResize="1"/>
          </p:cNvGrpSpPr>
          <p:nvPr/>
        </p:nvGrpSpPr>
        <p:grpSpPr>
          <a:xfrm>
            <a:off x="441723" y="379852"/>
            <a:ext cx="17404553" cy="9527296"/>
            <a:chOff x="0" y="0"/>
            <a:chExt cx="23206071" cy="12703061"/>
          </a:xfrm>
        </p:grpSpPr>
        <p:grpSp>
          <p:nvGrpSpPr>
            <p:cNvPr id="3" name="Group 3">
              <a:extLst>
                <a:ext uri="{FF2B5EF4-FFF2-40B4-BE49-F238E27FC236}">
                  <a16:creationId xmlns="" xmlns:a16="http://schemas.microsoft.com/office/drawing/2014/main" id="{1F0AEA71-A556-9FE5-3B47-1DE59FEE5E03}"/>
                </a:ext>
              </a:extLst>
            </p:cNvPr>
            <p:cNvGrpSpPr>
              <a:grpSpLocks noGrp="1" noUngrp="1" noRot="1" noMove="1" noResize="1"/>
            </p:cNvGrpSpPr>
            <p:nvPr/>
          </p:nvGrpSpPr>
          <p:grpSpPr>
            <a:xfrm>
              <a:off x="0" y="0"/>
              <a:ext cx="23206071" cy="12703061"/>
              <a:chOff x="0" y="0"/>
              <a:chExt cx="4596479" cy="2516124"/>
            </a:xfrm>
          </p:grpSpPr>
          <p:sp>
            <p:nvSpPr>
              <p:cNvPr id="4" name="Freeform 4">
                <a:extLst>
                  <a:ext uri="{FF2B5EF4-FFF2-40B4-BE49-F238E27FC236}">
                    <a16:creationId xmlns="" xmlns:a16="http://schemas.microsoft.com/office/drawing/2014/main" id="{BA655680-A11F-8C3A-49E4-50EA09E7E61C}"/>
                  </a:ext>
                </a:extLst>
              </p:cNvPr>
              <p:cNvSpPr>
                <a:spLocks noGrp="1" noRot="1" noMove="1" noResize="1" noEditPoints="1" noAdjustHandles="1" noChangeArrowheads="1" noChangeShapeType="1"/>
              </p:cNvSpPr>
              <p:nvPr/>
            </p:nvSpPr>
            <p:spPr>
              <a:xfrm>
                <a:off x="0" y="0"/>
                <a:ext cx="4596479" cy="2516124"/>
              </a:xfrm>
              <a:custGeom>
                <a:avLst/>
                <a:gdLst/>
                <a:ahLst/>
                <a:cxnLst/>
                <a:rect l="l" t="t" r="r" b="b"/>
                <a:pathLst>
                  <a:path w="4596479" h="2516124">
                    <a:moveTo>
                      <a:pt x="4517061" y="0"/>
                    </a:moveTo>
                    <a:lnTo>
                      <a:pt x="79418" y="0"/>
                    </a:lnTo>
                    <a:cubicBezTo>
                      <a:pt x="79418" y="43699"/>
                      <a:pt x="44079" y="79418"/>
                      <a:pt x="0" y="79418"/>
                    </a:cubicBezTo>
                    <a:lnTo>
                      <a:pt x="0" y="2436706"/>
                    </a:lnTo>
                    <a:cubicBezTo>
                      <a:pt x="43699" y="2436706"/>
                      <a:pt x="79418" y="2472045"/>
                      <a:pt x="79418" y="2516124"/>
                    </a:cubicBezTo>
                    <a:lnTo>
                      <a:pt x="4517061" y="2516124"/>
                    </a:lnTo>
                    <a:cubicBezTo>
                      <a:pt x="4517061" y="2472425"/>
                      <a:pt x="4552400" y="2436706"/>
                      <a:pt x="4596479" y="2436706"/>
                    </a:cubicBezTo>
                    <a:lnTo>
                      <a:pt x="4596479" y="79418"/>
                    </a:lnTo>
                    <a:cubicBezTo>
                      <a:pt x="4552780" y="79418"/>
                      <a:pt x="4517061" y="44079"/>
                      <a:pt x="4517061" y="0"/>
                    </a:cubicBezTo>
                    <a:close/>
                  </a:path>
                </a:pathLst>
              </a:custGeom>
              <a:solidFill>
                <a:srgbClr val="000000">
                  <a:alpha val="0"/>
                </a:srgbClr>
              </a:solidFill>
              <a:ln w="19050" cap="sq">
                <a:solidFill>
                  <a:srgbClr val="261310"/>
                </a:solidFill>
                <a:prstDash val="solid"/>
                <a:miter/>
              </a:ln>
            </p:spPr>
            <p:txBody>
              <a:bodyPr/>
              <a:lstStyle/>
              <a:p>
                <a:endParaRPr lang="en-US">
                  <a:latin typeface="Arial" panose="020B0604020202020204" pitchFamily="34" charset="0"/>
                  <a:cs typeface="Arial" panose="020B0604020202020204" pitchFamily="34" charset="0"/>
                </a:endParaRPr>
              </a:p>
            </p:txBody>
          </p:sp>
          <p:sp>
            <p:nvSpPr>
              <p:cNvPr id="5" name="TextBox 5">
                <a:extLst>
                  <a:ext uri="{FF2B5EF4-FFF2-40B4-BE49-F238E27FC236}">
                    <a16:creationId xmlns="" xmlns:a16="http://schemas.microsoft.com/office/drawing/2014/main" id="{DA20148C-C1EC-ECD2-E604-78E4A910DD9A}"/>
                  </a:ext>
                </a:extLst>
              </p:cNvPr>
              <p:cNvSpPr txBox="1">
                <a:spLocks noGrp="1" noRot="1" noMove="1" noResize="1" noEditPoints="1" noAdjustHandles="1" noChangeArrowheads="1" noChangeShapeType="1"/>
              </p:cNvSpPr>
              <p:nvPr/>
            </p:nvSpPr>
            <p:spPr>
              <a:xfrm>
                <a:off x="38100" y="-9525"/>
                <a:ext cx="4520279" cy="2487549"/>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grpSp>
          <p:nvGrpSpPr>
            <p:cNvPr id="6" name="Group 6">
              <a:extLst>
                <a:ext uri="{FF2B5EF4-FFF2-40B4-BE49-F238E27FC236}">
                  <a16:creationId xmlns="" xmlns:a16="http://schemas.microsoft.com/office/drawing/2014/main" id="{3E42BF7B-CDDF-E551-A181-3EC9CF9D0678}"/>
                </a:ext>
              </a:extLst>
            </p:cNvPr>
            <p:cNvGrpSpPr>
              <a:grpSpLocks noGrp="1" noUngrp="1" noRot="1" noMove="1" noResize="1"/>
            </p:cNvGrpSpPr>
            <p:nvPr/>
          </p:nvGrpSpPr>
          <p:grpSpPr>
            <a:xfrm>
              <a:off x="170293" y="186017"/>
              <a:ext cx="22836362" cy="12317628"/>
              <a:chOff x="0" y="0"/>
              <a:chExt cx="4596479" cy="2479279"/>
            </a:xfrm>
          </p:grpSpPr>
          <p:sp>
            <p:nvSpPr>
              <p:cNvPr id="7" name="Freeform 7">
                <a:extLst>
                  <a:ext uri="{FF2B5EF4-FFF2-40B4-BE49-F238E27FC236}">
                    <a16:creationId xmlns="" xmlns:a16="http://schemas.microsoft.com/office/drawing/2014/main" id="{23BCB50B-77B0-624B-7A2F-69C30998A907}"/>
                  </a:ext>
                </a:extLst>
              </p:cNvPr>
              <p:cNvSpPr>
                <a:spLocks noGrp="1" noRot="1" noMove="1" noResize="1" noEditPoints="1" noAdjustHandles="1" noChangeArrowheads="1" noChangeShapeType="1"/>
              </p:cNvSpPr>
              <p:nvPr/>
            </p:nvSpPr>
            <p:spPr>
              <a:xfrm>
                <a:off x="0" y="0"/>
                <a:ext cx="4596479" cy="2479279"/>
              </a:xfrm>
              <a:custGeom>
                <a:avLst/>
                <a:gdLst/>
                <a:ahLst/>
                <a:cxnLst/>
                <a:rect l="l" t="t" r="r" b="b"/>
                <a:pathLst>
                  <a:path w="4596479" h="2479279">
                    <a:moveTo>
                      <a:pt x="4517061" y="0"/>
                    </a:moveTo>
                    <a:lnTo>
                      <a:pt x="79418" y="0"/>
                    </a:lnTo>
                    <a:cubicBezTo>
                      <a:pt x="79418" y="43699"/>
                      <a:pt x="44079" y="79418"/>
                      <a:pt x="0" y="79418"/>
                    </a:cubicBezTo>
                    <a:lnTo>
                      <a:pt x="0" y="2399861"/>
                    </a:lnTo>
                    <a:cubicBezTo>
                      <a:pt x="43699" y="2399861"/>
                      <a:pt x="79418" y="2435200"/>
                      <a:pt x="79418" y="2479279"/>
                    </a:cubicBezTo>
                    <a:lnTo>
                      <a:pt x="4517061" y="2479279"/>
                    </a:lnTo>
                    <a:cubicBezTo>
                      <a:pt x="4517061" y="2435580"/>
                      <a:pt x="4552400" y="2399861"/>
                      <a:pt x="4596479" y="2399861"/>
                    </a:cubicBezTo>
                    <a:lnTo>
                      <a:pt x="4596479" y="79418"/>
                    </a:lnTo>
                    <a:cubicBezTo>
                      <a:pt x="4552780" y="79418"/>
                      <a:pt x="4517061" y="44079"/>
                      <a:pt x="4517061" y="0"/>
                    </a:cubicBezTo>
                    <a:close/>
                  </a:path>
                </a:pathLst>
              </a:custGeom>
              <a:solidFill>
                <a:srgbClr val="F8F2EC"/>
              </a:solidFill>
            </p:spPr>
            <p:txBody>
              <a:bodyPr/>
              <a:lstStyle/>
              <a:p>
                <a:endParaRPr lang="en-US">
                  <a:latin typeface="Arial" panose="020B0604020202020204" pitchFamily="34" charset="0"/>
                  <a:cs typeface="Arial" panose="020B0604020202020204" pitchFamily="34" charset="0"/>
                </a:endParaRPr>
              </a:p>
            </p:txBody>
          </p:sp>
          <p:sp>
            <p:nvSpPr>
              <p:cNvPr id="8" name="TextBox 8">
                <a:extLst>
                  <a:ext uri="{FF2B5EF4-FFF2-40B4-BE49-F238E27FC236}">
                    <a16:creationId xmlns="" xmlns:a16="http://schemas.microsoft.com/office/drawing/2014/main" id="{3F6406CD-9613-0955-3BAC-FC81AEBFE82F}"/>
                  </a:ext>
                </a:extLst>
              </p:cNvPr>
              <p:cNvSpPr txBox="1">
                <a:spLocks noGrp="1" noRot="1" noMove="1" noResize="1" noEditPoints="1" noAdjustHandles="1" noChangeArrowheads="1" noChangeShapeType="1"/>
              </p:cNvSpPr>
              <p:nvPr/>
            </p:nvSpPr>
            <p:spPr>
              <a:xfrm>
                <a:off x="38100" y="-9525"/>
                <a:ext cx="4520279" cy="2450704"/>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grpSp>
      <p:sp>
        <p:nvSpPr>
          <p:cNvPr id="22" name="TextBox 21">
            <a:extLst>
              <a:ext uri="{FF2B5EF4-FFF2-40B4-BE49-F238E27FC236}">
                <a16:creationId xmlns="" xmlns:a16="http://schemas.microsoft.com/office/drawing/2014/main" id="{8189F7C0-A9DA-3C52-9A8B-CE156BB0C42F}"/>
              </a:ext>
            </a:extLst>
          </p:cNvPr>
          <p:cNvSpPr txBox="1"/>
          <p:nvPr/>
        </p:nvSpPr>
        <p:spPr>
          <a:xfrm>
            <a:off x="1192530" y="2157717"/>
            <a:ext cx="15902940" cy="3671583"/>
          </a:xfrm>
          <a:prstGeom prst="rect">
            <a:avLst/>
          </a:prstGeom>
          <a:noFill/>
        </p:spPr>
        <p:txBody>
          <a:bodyPr wrap="square">
            <a:spAutoFit/>
          </a:bodyPr>
          <a:lstStyle/>
          <a:p>
            <a:pPr algn="just">
              <a:lnSpc>
                <a:spcPct val="150000"/>
              </a:lnSpc>
              <a:spcAft>
                <a:spcPts val="800"/>
              </a:spcAft>
            </a:pPr>
            <a:r>
              <a:rPr lang="vi-VN" sz="4000">
                <a:effectLst/>
                <a:latin typeface="Arial" panose="020B0604020202020204" pitchFamily="34" charset="0"/>
                <a:ea typeface="Calibri" panose="020F0502020204030204" pitchFamily="34" charset="0"/>
                <a:cs typeface="Arial" panose="020B0604020202020204" pitchFamily="34" charset="0"/>
              </a:rPr>
              <a:t>Các trình tự nucleotide đặc biệt di truyền với các gene liên kết với các gene liên quan đến đặc tính nào đó của sinh vật được dùng để làm chỉ thị cho đặc tính ấy, để phát hiện ra các cá thể mang đặc tính quan tâm ở giai đoạn sớm.</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sp>
        <p:nvSpPr>
          <p:cNvPr id="23" name="TextBox 22">
            <a:extLst>
              <a:ext uri="{FF2B5EF4-FFF2-40B4-BE49-F238E27FC236}">
                <a16:creationId xmlns="" xmlns:a16="http://schemas.microsoft.com/office/drawing/2014/main" id="{8DD8F0FF-9A57-2AAF-59C1-BCBAA4BDEB54}"/>
              </a:ext>
            </a:extLst>
          </p:cNvPr>
          <p:cNvSpPr txBox="1"/>
          <p:nvPr/>
        </p:nvSpPr>
        <p:spPr>
          <a:xfrm>
            <a:off x="7962900" y="1104900"/>
            <a:ext cx="2362200" cy="769441"/>
          </a:xfrm>
          <a:prstGeom prst="rect">
            <a:avLst/>
          </a:prstGeom>
          <a:solidFill>
            <a:schemeClr val="tx2">
              <a:lumMod val="60000"/>
              <a:lumOff val="40000"/>
            </a:schemeClr>
          </a:solidFill>
          <a:ln>
            <a:solidFill>
              <a:schemeClr val="bg1"/>
            </a:solidFill>
          </a:ln>
          <a:effectLst>
            <a:outerShdw blurRad="50800" dist="38100" dir="2700000" algn="tl" rotWithShape="0">
              <a:prstClr val="black">
                <a:alpha val="40000"/>
              </a:prstClr>
            </a:outerShdw>
          </a:effectLst>
        </p:spPr>
        <p:txBody>
          <a:bodyPr wrap="square" rtlCol="0">
            <a:spAutoFit/>
          </a:bodyPr>
          <a:lstStyle/>
          <a:p>
            <a:pPr algn="ctr"/>
            <a:r>
              <a:rPr lang="vi-VN" sz="4400" b="1">
                <a:solidFill>
                  <a:schemeClr val="bg1"/>
                </a:solidFill>
                <a:latin typeface="Arial" panose="020B0604020202020204" pitchFamily="34" charset="0"/>
                <a:cs typeface="Arial" panose="020B0604020202020204" pitchFamily="34" charset="0"/>
              </a:rPr>
              <a:t>Trả lời</a:t>
            </a:r>
          </a:p>
        </p:txBody>
      </p:sp>
      <p:sp>
        <p:nvSpPr>
          <p:cNvPr id="11" name="TextBox 10">
            <a:extLst>
              <a:ext uri="{FF2B5EF4-FFF2-40B4-BE49-F238E27FC236}">
                <a16:creationId xmlns="" xmlns:a16="http://schemas.microsoft.com/office/drawing/2014/main" id="{3C504103-7ED3-60BE-9D60-6575E4D83D26}"/>
              </a:ext>
            </a:extLst>
          </p:cNvPr>
          <p:cNvSpPr txBox="1"/>
          <p:nvPr/>
        </p:nvSpPr>
        <p:spPr>
          <a:xfrm>
            <a:off x="1192529" y="6057900"/>
            <a:ext cx="11095225" cy="2748253"/>
          </a:xfrm>
          <a:prstGeom prst="rect">
            <a:avLst/>
          </a:prstGeom>
          <a:noFill/>
        </p:spPr>
        <p:txBody>
          <a:bodyPr wrap="square">
            <a:spAutoFit/>
          </a:bodyPr>
          <a:lstStyle/>
          <a:p>
            <a:pPr algn="just">
              <a:lnSpc>
                <a:spcPct val="150000"/>
              </a:lnSpc>
            </a:pPr>
            <a:r>
              <a:rPr lang="vi-VN" sz="4000" b="1" i="1">
                <a:effectLst/>
                <a:latin typeface="Arial" panose="020B0604020202020204" pitchFamily="34" charset="0"/>
                <a:ea typeface="Calibri" panose="020F0502020204030204" pitchFamily="34" charset="0"/>
                <a:cs typeface="Arial" panose="020B0604020202020204" pitchFamily="34" charset="0"/>
              </a:rPr>
              <a:t>Ví dụ:</a:t>
            </a:r>
            <a:r>
              <a:rPr lang="vi-VN" sz="4000" i="1">
                <a:effectLst/>
                <a:latin typeface="Arial" panose="020B0604020202020204" pitchFamily="34" charset="0"/>
                <a:ea typeface="Calibri" panose="020F0502020204030204" pitchFamily="34" charset="0"/>
                <a:cs typeface="Arial" panose="020B0604020202020204" pitchFamily="34" charset="0"/>
              </a:rPr>
              <a:t> Có thể phát hiện cây kháng bệnh đạo ôn nhờ chỉ thị DNA liên kết với gene kháng bệnh đạo ôn ở cây non.</a:t>
            </a:r>
            <a:endParaRPr lang="en-US" sz="4000" i="1">
              <a:latin typeface="Arial" panose="020B0604020202020204" pitchFamily="34" charset="0"/>
              <a:cs typeface="Arial" panose="020B0604020202020204" pitchFamily="34" charset="0"/>
            </a:endParaRPr>
          </a:p>
        </p:txBody>
      </p:sp>
      <p:sp>
        <p:nvSpPr>
          <p:cNvPr id="17" name="Freeform 9">
            <a:extLst>
              <a:ext uri="{FF2B5EF4-FFF2-40B4-BE49-F238E27FC236}">
                <a16:creationId xmlns="" xmlns:a16="http://schemas.microsoft.com/office/drawing/2014/main" id="{FF675D02-F12F-B79B-01A9-563753009570}"/>
              </a:ext>
            </a:extLst>
          </p:cNvPr>
          <p:cNvSpPr/>
          <p:nvPr/>
        </p:nvSpPr>
        <p:spPr>
          <a:xfrm>
            <a:off x="12849901" y="4991100"/>
            <a:ext cx="4142699" cy="4442573"/>
          </a:xfrm>
          <a:custGeom>
            <a:avLst/>
            <a:gdLst/>
            <a:ahLst/>
            <a:cxnLst/>
            <a:rect l="l" t="t" r="r" b="b"/>
            <a:pathLst>
              <a:path w="3837051" h="4114800">
                <a:moveTo>
                  <a:pt x="0" y="0"/>
                </a:moveTo>
                <a:lnTo>
                  <a:pt x="3837051" y="0"/>
                </a:lnTo>
                <a:lnTo>
                  <a:pt x="3837051" y="4114800"/>
                </a:lnTo>
                <a:lnTo>
                  <a:pt x="0" y="41148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pic>
        <p:nvPicPr>
          <p:cNvPr id="19" name="Picture 18">
            <a:extLst>
              <a:ext uri="{FF2B5EF4-FFF2-40B4-BE49-F238E27FC236}">
                <a16:creationId xmlns="" xmlns:a16="http://schemas.microsoft.com/office/drawing/2014/main" id="{B96BED8E-D08A-9A2B-4B52-67618E9D5F0D}"/>
              </a:ext>
            </a:extLst>
          </p:cNvPr>
          <p:cNvPicPr>
            <a:picLocks noChangeAspect="1"/>
          </p:cNvPicPr>
          <p:nvPr/>
        </p:nvPicPr>
        <p:blipFill rotWithShape="1">
          <a:blip r:embed="rId4">
            <a:extLst>
              <a:ext uri="{28A0092B-C50C-407E-A947-70E740481C1C}">
                <a14:useLocalDpi xmlns:a14="http://schemas.microsoft.com/office/drawing/2010/main" val="0"/>
              </a:ext>
            </a:extLst>
          </a:blip>
          <a:srcRect l="55923" t="49947" r="16853" b="27006"/>
          <a:stretch/>
        </p:blipFill>
        <p:spPr>
          <a:xfrm>
            <a:off x="15320773" y="478576"/>
            <a:ext cx="1766801" cy="1682668"/>
          </a:xfrm>
          <a:prstGeom prst="rect">
            <a:avLst/>
          </a:prstGeom>
        </p:spPr>
      </p:pic>
      <p:sp>
        <p:nvSpPr>
          <p:cNvPr id="20" name="Freeform 11">
            <a:extLst>
              <a:ext uri="{FF2B5EF4-FFF2-40B4-BE49-F238E27FC236}">
                <a16:creationId xmlns="" xmlns:a16="http://schemas.microsoft.com/office/drawing/2014/main" id="{163E470F-A5F1-06C7-AA2F-D4327D0E9E57}"/>
              </a:ext>
            </a:extLst>
          </p:cNvPr>
          <p:cNvSpPr/>
          <p:nvPr/>
        </p:nvSpPr>
        <p:spPr>
          <a:xfrm rot="-10800000">
            <a:off x="5943600" y="8242060"/>
            <a:ext cx="5772746" cy="1185528"/>
          </a:xfrm>
          <a:custGeom>
            <a:avLst/>
            <a:gdLst/>
            <a:ahLst/>
            <a:cxnLst/>
            <a:rect l="l" t="t" r="r" b="b"/>
            <a:pathLst>
              <a:path w="6363890" h="1306929">
                <a:moveTo>
                  <a:pt x="0" y="0"/>
                </a:moveTo>
                <a:lnTo>
                  <a:pt x="6363890" y="0"/>
                </a:lnTo>
                <a:lnTo>
                  <a:pt x="6363890" y="1306929"/>
                </a:lnTo>
                <a:lnTo>
                  <a:pt x="0" y="1306929"/>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21" name="Google Shape;2431;p69">
            <a:extLst>
              <a:ext uri="{FF2B5EF4-FFF2-40B4-BE49-F238E27FC236}">
                <a16:creationId xmlns="" xmlns:a16="http://schemas.microsoft.com/office/drawing/2014/main" id="{E9A70F26-3F66-3E0C-C0A2-51728D2271C3}"/>
              </a:ext>
            </a:extLst>
          </p:cNvPr>
          <p:cNvGrpSpPr/>
          <p:nvPr/>
        </p:nvGrpSpPr>
        <p:grpSpPr>
          <a:xfrm rot="5400000">
            <a:off x="1524443" y="349399"/>
            <a:ext cx="1489863" cy="2133825"/>
            <a:chOff x="7596727" y="2278475"/>
            <a:chExt cx="705203" cy="1010013"/>
          </a:xfrm>
        </p:grpSpPr>
        <p:sp>
          <p:nvSpPr>
            <p:cNvPr id="26" name="Google Shape;2432;p69">
              <a:extLst>
                <a:ext uri="{FF2B5EF4-FFF2-40B4-BE49-F238E27FC236}">
                  <a16:creationId xmlns="" xmlns:a16="http://schemas.microsoft.com/office/drawing/2014/main" id="{A8F0854C-C515-7BB0-A010-411B253D6A5E}"/>
                </a:ext>
              </a:extLst>
            </p:cNvPr>
            <p:cNvSpPr/>
            <p:nvPr/>
          </p:nvSpPr>
          <p:spPr>
            <a:xfrm>
              <a:off x="7688409" y="2385360"/>
              <a:ext cx="544909" cy="800719"/>
            </a:xfrm>
            <a:custGeom>
              <a:avLst/>
              <a:gdLst/>
              <a:ahLst/>
              <a:cxnLst/>
              <a:rect l="l" t="t" r="r" b="b"/>
              <a:pathLst>
                <a:path w="5353" h="7866" fill="none" extrusionOk="0">
                  <a:moveTo>
                    <a:pt x="1" y="6005"/>
                  </a:moveTo>
                  <a:lnTo>
                    <a:pt x="2196" y="7866"/>
                  </a:lnTo>
                  <a:lnTo>
                    <a:pt x="4453" y="6993"/>
                  </a:lnTo>
                  <a:lnTo>
                    <a:pt x="5353" y="3678"/>
                  </a:lnTo>
                  <a:lnTo>
                    <a:pt x="3281" y="1994"/>
                  </a:lnTo>
                  <a:lnTo>
                    <a:pt x="3995" y="1"/>
                  </a:lnTo>
                </a:path>
              </a:pathLst>
            </a:custGeom>
            <a:noFill/>
            <a:ln w="19050" cap="flat" cmpd="sng">
              <a:solidFill>
                <a:schemeClr val="accent4"/>
              </a:solidFill>
              <a:prstDash val="solid"/>
              <a:miter lim="881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433;p69">
              <a:extLst>
                <a:ext uri="{FF2B5EF4-FFF2-40B4-BE49-F238E27FC236}">
                  <a16:creationId xmlns="" xmlns:a16="http://schemas.microsoft.com/office/drawing/2014/main" id="{618613B3-F1A2-F339-26CE-0EF146534879}"/>
                </a:ext>
              </a:extLst>
            </p:cNvPr>
            <p:cNvSpPr/>
            <p:nvPr/>
          </p:nvSpPr>
          <p:spPr>
            <a:xfrm>
              <a:off x="7596727" y="2935060"/>
              <a:ext cx="151086" cy="123773"/>
            </a:xfrm>
            <a:custGeom>
              <a:avLst/>
              <a:gdLst/>
              <a:ahLst/>
              <a:cxnLst/>
              <a:rect l="l" t="t" r="r" b="b"/>
              <a:pathLst>
                <a:path w="2451" h="2008" extrusionOk="0">
                  <a:moveTo>
                    <a:pt x="1220" y="0"/>
                  </a:moveTo>
                  <a:cubicBezTo>
                    <a:pt x="1086" y="0"/>
                    <a:pt x="950" y="27"/>
                    <a:pt x="821" y="84"/>
                  </a:cubicBezTo>
                  <a:cubicBezTo>
                    <a:pt x="1" y="437"/>
                    <a:pt x="18" y="1610"/>
                    <a:pt x="856" y="1936"/>
                  </a:cubicBezTo>
                  <a:cubicBezTo>
                    <a:pt x="982" y="1985"/>
                    <a:pt x="1108" y="2008"/>
                    <a:pt x="1229" y="2008"/>
                  </a:cubicBezTo>
                  <a:cubicBezTo>
                    <a:pt x="1911" y="2008"/>
                    <a:pt x="2450" y="1292"/>
                    <a:pt x="2143" y="596"/>
                  </a:cubicBezTo>
                  <a:cubicBezTo>
                    <a:pt x="1973" y="223"/>
                    <a:pt x="1604" y="0"/>
                    <a:pt x="12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434;p69">
              <a:extLst>
                <a:ext uri="{FF2B5EF4-FFF2-40B4-BE49-F238E27FC236}">
                  <a16:creationId xmlns="" xmlns:a16="http://schemas.microsoft.com/office/drawing/2014/main" id="{CC7B88C1-1654-77DF-5D59-9975D99CAE8D}"/>
                </a:ext>
              </a:extLst>
            </p:cNvPr>
            <p:cNvSpPr/>
            <p:nvPr/>
          </p:nvSpPr>
          <p:spPr>
            <a:xfrm rot="122">
              <a:off x="7910153" y="2511620"/>
              <a:ext cx="159741" cy="141222"/>
            </a:xfrm>
            <a:custGeom>
              <a:avLst/>
              <a:gdLst/>
              <a:ahLst/>
              <a:cxnLst/>
              <a:rect l="l" t="t" r="r" b="b"/>
              <a:pathLst>
                <a:path w="2276" h="2012" extrusionOk="0">
                  <a:moveTo>
                    <a:pt x="1138" y="1"/>
                  </a:moveTo>
                  <a:cubicBezTo>
                    <a:pt x="733" y="1"/>
                    <a:pt x="353" y="248"/>
                    <a:pt x="204" y="642"/>
                  </a:cubicBezTo>
                  <a:cubicBezTo>
                    <a:pt x="1" y="1163"/>
                    <a:pt x="265" y="1744"/>
                    <a:pt x="777" y="1947"/>
                  </a:cubicBezTo>
                  <a:cubicBezTo>
                    <a:pt x="895" y="1991"/>
                    <a:pt x="1015" y="2012"/>
                    <a:pt x="1134" y="2012"/>
                  </a:cubicBezTo>
                  <a:cubicBezTo>
                    <a:pt x="1541" y="2012"/>
                    <a:pt x="1925" y="1768"/>
                    <a:pt x="2082" y="1365"/>
                  </a:cubicBezTo>
                  <a:cubicBezTo>
                    <a:pt x="2276" y="845"/>
                    <a:pt x="2020" y="263"/>
                    <a:pt x="1500" y="69"/>
                  </a:cubicBezTo>
                  <a:cubicBezTo>
                    <a:pt x="1381" y="23"/>
                    <a:pt x="1258" y="1"/>
                    <a:pt x="11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435;p69">
              <a:extLst>
                <a:ext uri="{FF2B5EF4-FFF2-40B4-BE49-F238E27FC236}">
                  <a16:creationId xmlns="" xmlns:a16="http://schemas.microsoft.com/office/drawing/2014/main" id="{F37B03A4-6650-15AE-D21E-DBD610D389CC}"/>
                </a:ext>
              </a:extLst>
            </p:cNvPr>
            <p:cNvSpPr/>
            <p:nvPr/>
          </p:nvSpPr>
          <p:spPr>
            <a:xfrm rot="-141">
              <a:off x="8162881" y="2697614"/>
              <a:ext cx="139047" cy="122969"/>
            </a:xfrm>
            <a:custGeom>
              <a:avLst/>
              <a:gdLst/>
              <a:ahLst/>
              <a:cxnLst/>
              <a:rect l="l" t="t" r="r" b="b"/>
              <a:pathLst>
                <a:path w="2276" h="2013" extrusionOk="0">
                  <a:moveTo>
                    <a:pt x="1142" y="1"/>
                  </a:moveTo>
                  <a:cubicBezTo>
                    <a:pt x="741" y="1"/>
                    <a:pt x="360" y="248"/>
                    <a:pt x="203" y="642"/>
                  </a:cubicBezTo>
                  <a:cubicBezTo>
                    <a:pt x="1" y="1162"/>
                    <a:pt x="256" y="1744"/>
                    <a:pt x="776" y="1947"/>
                  </a:cubicBezTo>
                  <a:cubicBezTo>
                    <a:pt x="894" y="1991"/>
                    <a:pt x="1016" y="2012"/>
                    <a:pt x="1135" y="2012"/>
                  </a:cubicBezTo>
                  <a:cubicBezTo>
                    <a:pt x="1541" y="2012"/>
                    <a:pt x="1925" y="1769"/>
                    <a:pt x="2081" y="1374"/>
                  </a:cubicBezTo>
                  <a:cubicBezTo>
                    <a:pt x="2275" y="854"/>
                    <a:pt x="2020" y="272"/>
                    <a:pt x="1499" y="69"/>
                  </a:cubicBezTo>
                  <a:cubicBezTo>
                    <a:pt x="1382" y="23"/>
                    <a:pt x="1261" y="1"/>
                    <a:pt x="1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436;p69">
              <a:extLst>
                <a:ext uri="{FF2B5EF4-FFF2-40B4-BE49-F238E27FC236}">
                  <a16:creationId xmlns="" xmlns:a16="http://schemas.microsoft.com/office/drawing/2014/main" id="{6D3217D0-7ADF-2BA9-B404-911C3E025BCA}"/>
                </a:ext>
              </a:extLst>
            </p:cNvPr>
            <p:cNvSpPr/>
            <p:nvPr/>
          </p:nvSpPr>
          <p:spPr>
            <a:xfrm>
              <a:off x="8102655" y="2995987"/>
              <a:ext cx="153388" cy="125799"/>
            </a:xfrm>
            <a:custGeom>
              <a:avLst/>
              <a:gdLst/>
              <a:ahLst/>
              <a:cxnLst/>
              <a:rect l="l" t="t" r="r" b="b"/>
              <a:pathLst>
                <a:path w="2450" h="2009" extrusionOk="0">
                  <a:moveTo>
                    <a:pt x="1223" y="1"/>
                  </a:moveTo>
                  <a:cubicBezTo>
                    <a:pt x="1089" y="1"/>
                    <a:pt x="952" y="28"/>
                    <a:pt x="820" y="85"/>
                  </a:cubicBezTo>
                  <a:cubicBezTo>
                    <a:pt x="0" y="446"/>
                    <a:pt x="27" y="1619"/>
                    <a:pt x="855" y="1936"/>
                  </a:cubicBezTo>
                  <a:cubicBezTo>
                    <a:pt x="983" y="1986"/>
                    <a:pt x="1109" y="2008"/>
                    <a:pt x="1231" y="2008"/>
                  </a:cubicBezTo>
                  <a:cubicBezTo>
                    <a:pt x="1912" y="2008"/>
                    <a:pt x="2449" y="1300"/>
                    <a:pt x="2143" y="605"/>
                  </a:cubicBezTo>
                  <a:cubicBezTo>
                    <a:pt x="1979" y="225"/>
                    <a:pt x="1611" y="1"/>
                    <a:pt x="12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437;p69">
              <a:extLst>
                <a:ext uri="{FF2B5EF4-FFF2-40B4-BE49-F238E27FC236}">
                  <a16:creationId xmlns="" xmlns:a16="http://schemas.microsoft.com/office/drawing/2014/main" id="{6B3B6396-07A0-9AC9-27AF-01AE78054E3F}"/>
                </a:ext>
              </a:extLst>
            </p:cNvPr>
            <p:cNvSpPr/>
            <p:nvPr/>
          </p:nvSpPr>
          <p:spPr>
            <a:xfrm>
              <a:off x="7787151" y="3083778"/>
              <a:ext cx="249500" cy="204710"/>
            </a:xfrm>
            <a:custGeom>
              <a:avLst/>
              <a:gdLst/>
              <a:ahLst/>
              <a:cxnLst/>
              <a:rect l="l" t="t" r="r" b="b"/>
              <a:pathLst>
                <a:path w="2451" h="2011" extrusionOk="0">
                  <a:moveTo>
                    <a:pt x="1228" y="0"/>
                  </a:moveTo>
                  <a:cubicBezTo>
                    <a:pt x="1092" y="0"/>
                    <a:pt x="954" y="28"/>
                    <a:pt x="821" y="88"/>
                  </a:cubicBezTo>
                  <a:cubicBezTo>
                    <a:pt x="1" y="440"/>
                    <a:pt x="27" y="1613"/>
                    <a:pt x="856" y="1939"/>
                  </a:cubicBezTo>
                  <a:cubicBezTo>
                    <a:pt x="982" y="1988"/>
                    <a:pt x="1108" y="2011"/>
                    <a:pt x="1229" y="2011"/>
                  </a:cubicBezTo>
                  <a:cubicBezTo>
                    <a:pt x="1911" y="2011"/>
                    <a:pt x="2450" y="1295"/>
                    <a:pt x="2143" y="599"/>
                  </a:cubicBezTo>
                  <a:cubicBezTo>
                    <a:pt x="1980" y="227"/>
                    <a:pt x="1614" y="0"/>
                    <a:pt x="12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438;p69">
              <a:extLst>
                <a:ext uri="{FF2B5EF4-FFF2-40B4-BE49-F238E27FC236}">
                  <a16:creationId xmlns="" xmlns:a16="http://schemas.microsoft.com/office/drawing/2014/main" id="{DA52B31E-D4C5-F8B7-5DCC-06984E0F37EA}"/>
                </a:ext>
              </a:extLst>
            </p:cNvPr>
            <p:cNvSpPr/>
            <p:nvPr/>
          </p:nvSpPr>
          <p:spPr>
            <a:xfrm>
              <a:off x="8013339" y="2278475"/>
              <a:ext cx="158088" cy="139357"/>
            </a:xfrm>
            <a:custGeom>
              <a:avLst/>
              <a:gdLst/>
              <a:ahLst/>
              <a:cxnLst/>
              <a:rect l="l" t="t" r="r" b="b"/>
              <a:pathLst>
                <a:path w="1553" h="1369" extrusionOk="0">
                  <a:moveTo>
                    <a:pt x="776" y="1"/>
                  </a:moveTo>
                  <a:cubicBezTo>
                    <a:pt x="502" y="1"/>
                    <a:pt x="243" y="162"/>
                    <a:pt x="142" y="434"/>
                  </a:cubicBezTo>
                  <a:cubicBezTo>
                    <a:pt x="1" y="786"/>
                    <a:pt x="177" y="1183"/>
                    <a:pt x="530" y="1324"/>
                  </a:cubicBezTo>
                  <a:cubicBezTo>
                    <a:pt x="609" y="1354"/>
                    <a:pt x="691" y="1368"/>
                    <a:pt x="771" y="1368"/>
                  </a:cubicBezTo>
                  <a:cubicBezTo>
                    <a:pt x="1048" y="1368"/>
                    <a:pt x="1311" y="1201"/>
                    <a:pt x="1420" y="927"/>
                  </a:cubicBezTo>
                  <a:cubicBezTo>
                    <a:pt x="1552" y="575"/>
                    <a:pt x="1376" y="178"/>
                    <a:pt x="1023" y="46"/>
                  </a:cubicBezTo>
                  <a:cubicBezTo>
                    <a:pt x="942" y="15"/>
                    <a:pt x="858" y="1"/>
                    <a:pt x="7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 name="Arrow: Pentagon 8">
            <a:extLst>
              <a:ext uri="{FF2B5EF4-FFF2-40B4-BE49-F238E27FC236}">
                <a16:creationId xmlns="" xmlns:a16="http://schemas.microsoft.com/office/drawing/2014/main" id="{F9393699-7CF7-87B4-5EBF-E25C28EF5EE5}"/>
              </a:ext>
            </a:extLst>
          </p:cNvPr>
          <p:cNvSpPr/>
          <p:nvPr/>
        </p:nvSpPr>
        <p:spPr>
          <a:xfrm>
            <a:off x="-420751" y="6142241"/>
            <a:ext cx="1607983" cy="762000"/>
          </a:xfrm>
          <a:prstGeom prst="homePlate">
            <a:avLst/>
          </a:prstGeom>
          <a:ln w="57150">
            <a:solidFill>
              <a:schemeClr val="bg1"/>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9543686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par>
                          <p:cTn id="7" fill="hold">
                            <p:stCondLst>
                              <p:cond delay="0"/>
                            </p:stCondLst>
                            <p:childTnLst>
                              <p:par>
                                <p:cTn id="8" presetID="2" presetClass="entr" presetSubtype="4" fill="hold" grpId="0" nodeType="afterEffect">
                                  <p:stCondLst>
                                    <p:cond delay="0"/>
                                  </p:stCondLst>
                                  <p:childTnLst>
                                    <p:set>
                                      <p:cBhvr>
                                        <p:cTn id="9" dur="1" fill="hold">
                                          <p:stCondLst>
                                            <p:cond delay="0"/>
                                          </p:stCondLst>
                                        </p:cTn>
                                        <p:tgtEl>
                                          <p:spTgt spid="22"/>
                                        </p:tgtEl>
                                        <p:attrNameLst>
                                          <p:attrName>style.visibility</p:attrName>
                                        </p:attrNameLst>
                                      </p:cBhvr>
                                      <p:to>
                                        <p:strVal val="visible"/>
                                      </p:to>
                                    </p:set>
                                    <p:anim calcmode="lin" valueType="num">
                                      <p:cBhvr additive="base">
                                        <p:cTn id="10" dur="500" fill="hold"/>
                                        <p:tgtEl>
                                          <p:spTgt spid="22"/>
                                        </p:tgtEl>
                                        <p:attrNameLst>
                                          <p:attrName>ppt_x</p:attrName>
                                        </p:attrNameLst>
                                      </p:cBhvr>
                                      <p:tavLst>
                                        <p:tav tm="0">
                                          <p:val>
                                            <p:strVal val="#ppt_x"/>
                                          </p:val>
                                        </p:tav>
                                        <p:tav tm="100000">
                                          <p:val>
                                            <p:strVal val="#ppt_x"/>
                                          </p:val>
                                        </p:tav>
                                      </p:tavLst>
                                    </p:anim>
                                    <p:anim calcmode="lin" valueType="num">
                                      <p:cBhvr additive="base">
                                        <p:cTn id="11"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par>
                          <p:cTn id="17" fill="hold">
                            <p:stCondLst>
                              <p:cond delay="500"/>
                            </p:stCondLst>
                            <p:childTnLst>
                              <p:par>
                                <p:cTn id="18" presetID="16" presetClass="entr" presetSubtype="21"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circle(in)">
                                      <p:cBhvr>
                                        <p:cTn id="25" dur="500"/>
                                        <p:tgtEl>
                                          <p:spTgt spid="20"/>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circle(in)">
                                      <p:cBhvr>
                                        <p:cTn id="2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animBg="1"/>
      <p:bldP spid="11" grpId="0"/>
      <p:bldP spid="17" grpId="0" animBg="1"/>
      <p:bldP spid="20" grpId="0" animBg="1"/>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BCDBD3"/>
        </a:solidFill>
        <a:effectLst/>
      </p:bgPr>
    </p:bg>
    <p:spTree>
      <p:nvGrpSpPr>
        <p:cNvPr id="1" name="">
          <a:extLst>
            <a:ext uri="{FF2B5EF4-FFF2-40B4-BE49-F238E27FC236}">
              <a16:creationId xmlns="" xmlns:a16="http://schemas.microsoft.com/office/drawing/2014/main" id="{4B9D3AC2-7B0B-2571-6812-9C1479D6020E}"/>
            </a:ext>
          </a:extLst>
        </p:cNvPr>
        <p:cNvGrpSpPr/>
        <p:nvPr/>
      </p:nvGrpSpPr>
      <p:grpSpPr>
        <a:xfrm>
          <a:off x="0" y="0"/>
          <a:ext cx="0" cy="0"/>
          <a:chOff x="0" y="0"/>
          <a:chExt cx="0" cy="0"/>
        </a:xfrm>
      </p:grpSpPr>
      <p:grpSp>
        <p:nvGrpSpPr>
          <p:cNvPr id="2" name="Group 2">
            <a:extLst>
              <a:ext uri="{FF2B5EF4-FFF2-40B4-BE49-F238E27FC236}">
                <a16:creationId xmlns="" xmlns:a16="http://schemas.microsoft.com/office/drawing/2014/main" id="{716D118C-D1ED-FC69-55F3-2E0C776F473E}"/>
              </a:ext>
            </a:extLst>
          </p:cNvPr>
          <p:cNvGrpSpPr>
            <a:grpSpLocks noGrp="1" noUngrp="1" noRot="1" noMove="1" noResize="1"/>
          </p:cNvGrpSpPr>
          <p:nvPr/>
        </p:nvGrpSpPr>
        <p:grpSpPr>
          <a:xfrm>
            <a:off x="441723" y="379852"/>
            <a:ext cx="17404553" cy="9527296"/>
            <a:chOff x="0" y="0"/>
            <a:chExt cx="23206071" cy="12703061"/>
          </a:xfrm>
        </p:grpSpPr>
        <p:grpSp>
          <p:nvGrpSpPr>
            <p:cNvPr id="3" name="Group 3">
              <a:extLst>
                <a:ext uri="{FF2B5EF4-FFF2-40B4-BE49-F238E27FC236}">
                  <a16:creationId xmlns="" xmlns:a16="http://schemas.microsoft.com/office/drawing/2014/main" id="{EC475DD5-7CBB-51AA-7577-BE1440DB9D14}"/>
                </a:ext>
              </a:extLst>
            </p:cNvPr>
            <p:cNvGrpSpPr>
              <a:grpSpLocks noGrp="1" noUngrp="1" noRot="1" noMove="1" noResize="1"/>
            </p:cNvGrpSpPr>
            <p:nvPr/>
          </p:nvGrpSpPr>
          <p:grpSpPr>
            <a:xfrm>
              <a:off x="0" y="0"/>
              <a:ext cx="23206071" cy="12703061"/>
              <a:chOff x="0" y="0"/>
              <a:chExt cx="4596479" cy="2516124"/>
            </a:xfrm>
          </p:grpSpPr>
          <p:sp>
            <p:nvSpPr>
              <p:cNvPr id="4" name="Freeform 4">
                <a:extLst>
                  <a:ext uri="{FF2B5EF4-FFF2-40B4-BE49-F238E27FC236}">
                    <a16:creationId xmlns="" xmlns:a16="http://schemas.microsoft.com/office/drawing/2014/main" id="{18C81C01-33D5-721E-01B2-3A62A077CE8F}"/>
                  </a:ext>
                </a:extLst>
              </p:cNvPr>
              <p:cNvSpPr>
                <a:spLocks noGrp="1" noRot="1" noMove="1" noResize="1" noEditPoints="1" noAdjustHandles="1" noChangeArrowheads="1" noChangeShapeType="1"/>
              </p:cNvSpPr>
              <p:nvPr/>
            </p:nvSpPr>
            <p:spPr>
              <a:xfrm>
                <a:off x="0" y="0"/>
                <a:ext cx="4596479" cy="2516124"/>
              </a:xfrm>
              <a:custGeom>
                <a:avLst/>
                <a:gdLst/>
                <a:ahLst/>
                <a:cxnLst/>
                <a:rect l="l" t="t" r="r" b="b"/>
                <a:pathLst>
                  <a:path w="4596479" h="2516124">
                    <a:moveTo>
                      <a:pt x="4517061" y="0"/>
                    </a:moveTo>
                    <a:lnTo>
                      <a:pt x="79418" y="0"/>
                    </a:lnTo>
                    <a:cubicBezTo>
                      <a:pt x="79418" y="43699"/>
                      <a:pt x="44079" y="79418"/>
                      <a:pt x="0" y="79418"/>
                    </a:cubicBezTo>
                    <a:lnTo>
                      <a:pt x="0" y="2436706"/>
                    </a:lnTo>
                    <a:cubicBezTo>
                      <a:pt x="43699" y="2436706"/>
                      <a:pt x="79418" y="2472045"/>
                      <a:pt x="79418" y="2516124"/>
                    </a:cubicBezTo>
                    <a:lnTo>
                      <a:pt x="4517061" y="2516124"/>
                    </a:lnTo>
                    <a:cubicBezTo>
                      <a:pt x="4517061" y="2472425"/>
                      <a:pt x="4552400" y="2436706"/>
                      <a:pt x="4596479" y="2436706"/>
                    </a:cubicBezTo>
                    <a:lnTo>
                      <a:pt x="4596479" y="79418"/>
                    </a:lnTo>
                    <a:cubicBezTo>
                      <a:pt x="4552780" y="79418"/>
                      <a:pt x="4517061" y="44079"/>
                      <a:pt x="4517061" y="0"/>
                    </a:cubicBezTo>
                    <a:close/>
                  </a:path>
                </a:pathLst>
              </a:custGeom>
              <a:solidFill>
                <a:srgbClr val="000000">
                  <a:alpha val="0"/>
                </a:srgbClr>
              </a:solidFill>
              <a:ln w="19050" cap="sq">
                <a:solidFill>
                  <a:srgbClr val="261310"/>
                </a:solidFill>
                <a:prstDash val="solid"/>
                <a:miter/>
              </a:ln>
            </p:spPr>
            <p:txBody>
              <a:bodyPr/>
              <a:lstStyle/>
              <a:p>
                <a:endParaRPr lang="en-US">
                  <a:latin typeface="Arial" panose="020B0604020202020204" pitchFamily="34" charset="0"/>
                  <a:cs typeface="Arial" panose="020B0604020202020204" pitchFamily="34" charset="0"/>
                </a:endParaRPr>
              </a:p>
            </p:txBody>
          </p:sp>
          <p:sp>
            <p:nvSpPr>
              <p:cNvPr id="5" name="TextBox 5">
                <a:extLst>
                  <a:ext uri="{FF2B5EF4-FFF2-40B4-BE49-F238E27FC236}">
                    <a16:creationId xmlns="" xmlns:a16="http://schemas.microsoft.com/office/drawing/2014/main" id="{BD6F4DA2-64E0-5F07-E007-F6EB60C82D2C}"/>
                  </a:ext>
                </a:extLst>
              </p:cNvPr>
              <p:cNvSpPr txBox="1">
                <a:spLocks noGrp="1" noRot="1" noMove="1" noResize="1" noEditPoints="1" noAdjustHandles="1" noChangeArrowheads="1" noChangeShapeType="1"/>
              </p:cNvSpPr>
              <p:nvPr/>
            </p:nvSpPr>
            <p:spPr>
              <a:xfrm>
                <a:off x="38100" y="-9525"/>
                <a:ext cx="4520279" cy="2487549"/>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grpSp>
          <p:nvGrpSpPr>
            <p:cNvPr id="6" name="Group 6">
              <a:extLst>
                <a:ext uri="{FF2B5EF4-FFF2-40B4-BE49-F238E27FC236}">
                  <a16:creationId xmlns="" xmlns:a16="http://schemas.microsoft.com/office/drawing/2014/main" id="{CD7DAD21-6C98-EAD6-FECB-F48DBBFCF66C}"/>
                </a:ext>
              </a:extLst>
            </p:cNvPr>
            <p:cNvGrpSpPr>
              <a:grpSpLocks noGrp="1" noUngrp="1" noRot="1" noMove="1" noResize="1"/>
            </p:cNvGrpSpPr>
            <p:nvPr/>
          </p:nvGrpSpPr>
          <p:grpSpPr>
            <a:xfrm>
              <a:off x="170293" y="186017"/>
              <a:ext cx="22836362" cy="12317628"/>
              <a:chOff x="0" y="0"/>
              <a:chExt cx="4596479" cy="2479279"/>
            </a:xfrm>
          </p:grpSpPr>
          <p:sp>
            <p:nvSpPr>
              <p:cNvPr id="7" name="Freeform 7">
                <a:extLst>
                  <a:ext uri="{FF2B5EF4-FFF2-40B4-BE49-F238E27FC236}">
                    <a16:creationId xmlns="" xmlns:a16="http://schemas.microsoft.com/office/drawing/2014/main" id="{34D68954-10F3-1406-D7AB-1EF350746560}"/>
                  </a:ext>
                </a:extLst>
              </p:cNvPr>
              <p:cNvSpPr>
                <a:spLocks noGrp="1" noRot="1" noMove="1" noResize="1" noEditPoints="1" noAdjustHandles="1" noChangeArrowheads="1" noChangeShapeType="1"/>
              </p:cNvSpPr>
              <p:nvPr/>
            </p:nvSpPr>
            <p:spPr>
              <a:xfrm>
                <a:off x="0" y="0"/>
                <a:ext cx="4596479" cy="2479279"/>
              </a:xfrm>
              <a:custGeom>
                <a:avLst/>
                <a:gdLst/>
                <a:ahLst/>
                <a:cxnLst/>
                <a:rect l="l" t="t" r="r" b="b"/>
                <a:pathLst>
                  <a:path w="4596479" h="2479279">
                    <a:moveTo>
                      <a:pt x="4517061" y="0"/>
                    </a:moveTo>
                    <a:lnTo>
                      <a:pt x="79418" y="0"/>
                    </a:lnTo>
                    <a:cubicBezTo>
                      <a:pt x="79418" y="43699"/>
                      <a:pt x="44079" y="79418"/>
                      <a:pt x="0" y="79418"/>
                    </a:cubicBezTo>
                    <a:lnTo>
                      <a:pt x="0" y="2399861"/>
                    </a:lnTo>
                    <a:cubicBezTo>
                      <a:pt x="43699" y="2399861"/>
                      <a:pt x="79418" y="2435200"/>
                      <a:pt x="79418" y="2479279"/>
                    </a:cubicBezTo>
                    <a:lnTo>
                      <a:pt x="4517061" y="2479279"/>
                    </a:lnTo>
                    <a:cubicBezTo>
                      <a:pt x="4517061" y="2435580"/>
                      <a:pt x="4552400" y="2399861"/>
                      <a:pt x="4596479" y="2399861"/>
                    </a:cubicBezTo>
                    <a:lnTo>
                      <a:pt x="4596479" y="79418"/>
                    </a:lnTo>
                    <a:cubicBezTo>
                      <a:pt x="4552780" y="79418"/>
                      <a:pt x="4517061" y="44079"/>
                      <a:pt x="4517061" y="0"/>
                    </a:cubicBezTo>
                    <a:close/>
                  </a:path>
                </a:pathLst>
              </a:custGeom>
              <a:solidFill>
                <a:srgbClr val="F8F2EC"/>
              </a:solidFill>
            </p:spPr>
            <p:txBody>
              <a:bodyPr/>
              <a:lstStyle/>
              <a:p>
                <a:endParaRPr lang="en-US">
                  <a:latin typeface="Arial" panose="020B0604020202020204" pitchFamily="34" charset="0"/>
                  <a:cs typeface="Arial" panose="020B0604020202020204" pitchFamily="34" charset="0"/>
                </a:endParaRPr>
              </a:p>
            </p:txBody>
          </p:sp>
          <p:sp>
            <p:nvSpPr>
              <p:cNvPr id="8" name="TextBox 8">
                <a:extLst>
                  <a:ext uri="{FF2B5EF4-FFF2-40B4-BE49-F238E27FC236}">
                    <a16:creationId xmlns="" xmlns:a16="http://schemas.microsoft.com/office/drawing/2014/main" id="{9F5CC5BC-A0D7-7DC1-AB8F-CBD335A5917B}"/>
                  </a:ext>
                </a:extLst>
              </p:cNvPr>
              <p:cNvSpPr txBox="1">
                <a:spLocks noGrp="1" noRot="1" noMove="1" noResize="1" noEditPoints="1" noAdjustHandles="1" noChangeArrowheads="1" noChangeShapeType="1"/>
              </p:cNvSpPr>
              <p:nvPr/>
            </p:nvSpPr>
            <p:spPr>
              <a:xfrm>
                <a:off x="38100" y="-9525"/>
                <a:ext cx="4520279" cy="2450704"/>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grpSp>
      <p:grpSp>
        <p:nvGrpSpPr>
          <p:cNvPr id="10" name="Group 9">
            <a:extLst>
              <a:ext uri="{FF2B5EF4-FFF2-40B4-BE49-F238E27FC236}">
                <a16:creationId xmlns="" xmlns:a16="http://schemas.microsoft.com/office/drawing/2014/main" id="{C79D1A93-9F12-3705-9DFD-E8DE6841EDE9}"/>
              </a:ext>
            </a:extLst>
          </p:cNvPr>
          <p:cNvGrpSpPr/>
          <p:nvPr/>
        </p:nvGrpSpPr>
        <p:grpSpPr>
          <a:xfrm>
            <a:off x="1066800" y="736935"/>
            <a:ext cx="4994694" cy="1371600"/>
            <a:chOff x="780961" y="666750"/>
            <a:chExt cx="4994694" cy="1371600"/>
          </a:xfrm>
        </p:grpSpPr>
        <p:sp>
          <p:nvSpPr>
            <p:cNvPr id="12" name="Rounded Rectangle 1">
              <a:extLst>
                <a:ext uri="{FF2B5EF4-FFF2-40B4-BE49-F238E27FC236}">
                  <a16:creationId xmlns="" xmlns:a16="http://schemas.microsoft.com/office/drawing/2014/main" id="{40A17CD9-9450-047B-6882-15C26E69A6DC}"/>
                </a:ext>
              </a:extLst>
            </p:cNvPr>
            <p:cNvSpPr/>
            <p:nvPr/>
          </p:nvSpPr>
          <p:spPr>
            <a:xfrm>
              <a:off x="1600199" y="800100"/>
              <a:ext cx="4175456" cy="1104900"/>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vi-VN" sz="4400" b="1">
                  <a:solidFill>
                    <a:schemeClr val="bg1"/>
                  </a:solidFill>
                  <a:latin typeface="Arial" panose="020B0604020202020204" pitchFamily="34" charset="0"/>
                  <a:cs typeface="Arial" panose="020B0604020202020204" pitchFamily="34" charset="0"/>
                </a:rPr>
                <a:t>Em có biết</a:t>
              </a:r>
              <a:endParaRPr lang="en-US" sz="4400" b="1">
                <a:solidFill>
                  <a:schemeClr val="bg1"/>
                </a:solidFill>
                <a:latin typeface="Arial" panose="020B0604020202020204" pitchFamily="34" charset="0"/>
                <a:cs typeface="Arial" panose="020B0604020202020204" pitchFamily="34" charset="0"/>
              </a:endParaRPr>
            </a:p>
          </p:txBody>
        </p:sp>
        <p:pic>
          <p:nvPicPr>
            <p:cNvPr id="13" name="Picture 12">
              <a:extLst>
                <a:ext uri="{FF2B5EF4-FFF2-40B4-BE49-F238E27FC236}">
                  <a16:creationId xmlns="" xmlns:a16="http://schemas.microsoft.com/office/drawing/2014/main" id="{AA574590-80C6-FC7A-1C8C-B591276AC4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0961" y="666750"/>
              <a:ext cx="1333676" cy="1371600"/>
            </a:xfrm>
            <a:prstGeom prst="rect">
              <a:avLst/>
            </a:prstGeom>
            <a:effectLst>
              <a:outerShdw blurRad="50800" dist="38100" dir="10800000" algn="r" rotWithShape="0">
                <a:prstClr val="black">
                  <a:alpha val="40000"/>
                </a:prstClr>
              </a:outerShdw>
            </a:effectLst>
          </p:spPr>
        </p:pic>
      </p:grpSp>
      <p:sp>
        <p:nvSpPr>
          <p:cNvPr id="15" name="TextBox 14">
            <a:extLst>
              <a:ext uri="{FF2B5EF4-FFF2-40B4-BE49-F238E27FC236}">
                <a16:creationId xmlns="" xmlns:a16="http://schemas.microsoft.com/office/drawing/2014/main" id="{59600572-D084-22D1-6A04-97607FA101D4}"/>
              </a:ext>
            </a:extLst>
          </p:cNvPr>
          <p:cNvSpPr txBox="1"/>
          <p:nvPr/>
        </p:nvSpPr>
        <p:spPr>
          <a:xfrm>
            <a:off x="1066800" y="2108535"/>
            <a:ext cx="9525000" cy="7364901"/>
          </a:xfrm>
          <a:prstGeom prst="rect">
            <a:avLst/>
          </a:prstGeom>
          <a:noFill/>
        </p:spPr>
        <p:txBody>
          <a:bodyPr wrap="square">
            <a:spAutoFit/>
          </a:bodyPr>
          <a:lstStyle/>
          <a:p>
            <a:pPr algn="just">
              <a:lnSpc>
                <a:spcPct val="150000"/>
              </a:lnSpc>
            </a:pPr>
            <a:r>
              <a:rPr lang="vi-VN" sz="4000">
                <a:effectLst/>
                <a:latin typeface="Arial" panose="020B0604020202020204" pitchFamily="34" charset="0"/>
                <a:ea typeface="Calibri" panose="020F0502020204030204" pitchFamily="34" charset="0"/>
                <a:cs typeface="Arial" panose="020B0604020202020204" pitchFamily="34" charset="0"/>
              </a:rPr>
              <a:t>Các gene trên cùng một nhiễm sắc thể di truyền cùng nhau. Tuy nhiên, khi có sự tiếp hợp và trao đổi chéo xảy ra giữa các nhiễm sắc thể kép trong cặp tương đồng có thể dẫn tới sự tổ hợp lại của các gene này. Đây là một trong các cơ chế làm tăng số loại giao tử dẫn đến tăng biến dị tổ hợp ở thế hệ sau.</a:t>
            </a:r>
            <a:endParaRPr lang="en-US" sz="4000">
              <a:latin typeface="Arial" panose="020B0604020202020204" pitchFamily="34" charset="0"/>
              <a:cs typeface="Arial" panose="020B0604020202020204" pitchFamily="34" charset="0"/>
            </a:endParaRPr>
          </a:p>
        </p:txBody>
      </p:sp>
      <p:sp>
        <p:nvSpPr>
          <p:cNvPr id="16" name="Freeform 9">
            <a:extLst>
              <a:ext uri="{FF2B5EF4-FFF2-40B4-BE49-F238E27FC236}">
                <a16:creationId xmlns="" xmlns:a16="http://schemas.microsoft.com/office/drawing/2014/main" id="{4630F8C3-9FF0-CECD-B49D-6F9CDF13D001}"/>
              </a:ext>
            </a:extLst>
          </p:cNvPr>
          <p:cNvSpPr/>
          <p:nvPr/>
        </p:nvSpPr>
        <p:spPr>
          <a:xfrm>
            <a:off x="11195485" y="2552700"/>
            <a:ext cx="5755577" cy="6172200"/>
          </a:xfrm>
          <a:custGeom>
            <a:avLst/>
            <a:gdLst/>
            <a:ahLst/>
            <a:cxnLst/>
            <a:rect l="l" t="t" r="r" b="b"/>
            <a:pathLst>
              <a:path w="3837051" h="4114800">
                <a:moveTo>
                  <a:pt x="0" y="0"/>
                </a:moveTo>
                <a:lnTo>
                  <a:pt x="3837051" y="0"/>
                </a:lnTo>
                <a:lnTo>
                  <a:pt x="3837051"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p>
        </p:txBody>
      </p:sp>
    </p:spTree>
    <p:extLst>
      <p:ext uri="{BB962C8B-B14F-4D97-AF65-F5344CB8AC3E}">
        <p14:creationId xmlns:p14="http://schemas.microsoft.com/office/powerpoint/2010/main" val="297444411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BCDBD3"/>
        </a:solidFill>
        <a:effectLst/>
      </p:bgPr>
    </p:bg>
    <p:spTree>
      <p:nvGrpSpPr>
        <p:cNvPr id="1" name="">
          <a:extLst>
            <a:ext uri="{FF2B5EF4-FFF2-40B4-BE49-F238E27FC236}">
              <a16:creationId xmlns="" xmlns:a16="http://schemas.microsoft.com/office/drawing/2014/main" id="{FBAED1A8-04B5-B82F-E5CD-235BD38F716A}"/>
            </a:ext>
          </a:extLst>
        </p:cNvPr>
        <p:cNvGrpSpPr/>
        <p:nvPr/>
      </p:nvGrpSpPr>
      <p:grpSpPr>
        <a:xfrm>
          <a:off x="0" y="0"/>
          <a:ext cx="0" cy="0"/>
          <a:chOff x="0" y="0"/>
          <a:chExt cx="0" cy="0"/>
        </a:xfrm>
      </p:grpSpPr>
      <p:grpSp>
        <p:nvGrpSpPr>
          <p:cNvPr id="2" name="Group 2">
            <a:extLst>
              <a:ext uri="{FF2B5EF4-FFF2-40B4-BE49-F238E27FC236}">
                <a16:creationId xmlns="" xmlns:a16="http://schemas.microsoft.com/office/drawing/2014/main" id="{2E572680-D5C1-F240-E893-78E4662C0229}"/>
              </a:ext>
            </a:extLst>
          </p:cNvPr>
          <p:cNvGrpSpPr>
            <a:grpSpLocks noGrp="1" noUngrp="1" noRot="1" noMove="1" noResize="1"/>
          </p:cNvGrpSpPr>
          <p:nvPr/>
        </p:nvGrpSpPr>
        <p:grpSpPr>
          <a:xfrm>
            <a:off x="441723" y="379852"/>
            <a:ext cx="17404553" cy="9527296"/>
            <a:chOff x="0" y="0"/>
            <a:chExt cx="23206071" cy="12703061"/>
          </a:xfrm>
        </p:grpSpPr>
        <p:grpSp>
          <p:nvGrpSpPr>
            <p:cNvPr id="3" name="Group 3">
              <a:extLst>
                <a:ext uri="{FF2B5EF4-FFF2-40B4-BE49-F238E27FC236}">
                  <a16:creationId xmlns="" xmlns:a16="http://schemas.microsoft.com/office/drawing/2014/main" id="{D6FB5C0A-749E-0216-5A15-8C6A107B0B0F}"/>
                </a:ext>
              </a:extLst>
            </p:cNvPr>
            <p:cNvGrpSpPr>
              <a:grpSpLocks noGrp="1" noUngrp="1" noRot="1" noMove="1" noResize="1"/>
            </p:cNvGrpSpPr>
            <p:nvPr/>
          </p:nvGrpSpPr>
          <p:grpSpPr>
            <a:xfrm>
              <a:off x="0" y="0"/>
              <a:ext cx="23206071" cy="12703061"/>
              <a:chOff x="0" y="0"/>
              <a:chExt cx="4596479" cy="2516124"/>
            </a:xfrm>
          </p:grpSpPr>
          <p:sp>
            <p:nvSpPr>
              <p:cNvPr id="4" name="Freeform 4">
                <a:extLst>
                  <a:ext uri="{FF2B5EF4-FFF2-40B4-BE49-F238E27FC236}">
                    <a16:creationId xmlns="" xmlns:a16="http://schemas.microsoft.com/office/drawing/2014/main" id="{A82F4EB3-A169-5C88-CDF4-0B5467D5EEFD}"/>
                  </a:ext>
                </a:extLst>
              </p:cNvPr>
              <p:cNvSpPr>
                <a:spLocks noGrp="1" noRot="1" noMove="1" noResize="1" noEditPoints="1" noAdjustHandles="1" noChangeArrowheads="1" noChangeShapeType="1"/>
              </p:cNvSpPr>
              <p:nvPr/>
            </p:nvSpPr>
            <p:spPr>
              <a:xfrm>
                <a:off x="0" y="0"/>
                <a:ext cx="4596479" cy="2516124"/>
              </a:xfrm>
              <a:custGeom>
                <a:avLst/>
                <a:gdLst/>
                <a:ahLst/>
                <a:cxnLst/>
                <a:rect l="l" t="t" r="r" b="b"/>
                <a:pathLst>
                  <a:path w="4596479" h="2516124">
                    <a:moveTo>
                      <a:pt x="4517061" y="0"/>
                    </a:moveTo>
                    <a:lnTo>
                      <a:pt x="79418" y="0"/>
                    </a:lnTo>
                    <a:cubicBezTo>
                      <a:pt x="79418" y="43699"/>
                      <a:pt x="44079" y="79418"/>
                      <a:pt x="0" y="79418"/>
                    </a:cubicBezTo>
                    <a:lnTo>
                      <a:pt x="0" y="2436706"/>
                    </a:lnTo>
                    <a:cubicBezTo>
                      <a:pt x="43699" y="2436706"/>
                      <a:pt x="79418" y="2472045"/>
                      <a:pt x="79418" y="2516124"/>
                    </a:cubicBezTo>
                    <a:lnTo>
                      <a:pt x="4517061" y="2516124"/>
                    </a:lnTo>
                    <a:cubicBezTo>
                      <a:pt x="4517061" y="2472425"/>
                      <a:pt x="4552400" y="2436706"/>
                      <a:pt x="4596479" y="2436706"/>
                    </a:cubicBezTo>
                    <a:lnTo>
                      <a:pt x="4596479" y="79418"/>
                    </a:lnTo>
                    <a:cubicBezTo>
                      <a:pt x="4552780" y="79418"/>
                      <a:pt x="4517061" y="44079"/>
                      <a:pt x="4517061" y="0"/>
                    </a:cubicBezTo>
                    <a:close/>
                  </a:path>
                </a:pathLst>
              </a:custGeom>
              <a:solidFill>
                <a:srgbClr val="000000">
                  <a:alpha val="0"/>
                </a:srgbClr>
              </a:solidFill>
              <a:ln w="19050" cap="sq">
                <a:solidFill>
                  <a:srgbClr val="261310"/>
                </a:solidFill>
                <a:prstDash val="solid"/>
                <a:miter/>
              </a:ln>
            </p:spPr>
            <p:txBody>
              <a:bodyPr/>
              <a:lstStyle/>
              <a:p>
                <a:endParaRPr lang="en-US">
                  <a:latin typeface="Arial" panose="020B0604020202020204" pitchFamily="34" charset="0"/>
                  <a:cs typeface="Arial" panose="020B0604020202020204" pitchFamily="34" charset="0"/>
                </a:endParaRPr>
              </a:p>
            </p:txBody>
          </p:sp>
          <p:sp>
            <p:nvSpPr>
              <p:cNvPr id="5" name="TextBox 5">
                <a:extLst>
                  <a:ext uri="{FF2B5EF4-FFF2-40B4-BE49-F238E27FC236}">
                    <a16:creationId xmlns="" xmlns:a16="http://schemas.microsoft.com/office/drawing/2014/main" id="{46461AA6-E7CB-B570-63BA-BBFBCB21F0C0}"/>
                  </a:ext>
                </a:extLst>
              </p:cNvPr>
              <p:cNvSpPr txBox="1">
                <a:spLocks noGrp="1" noRot="1" noMove="1" noResize="1" noEditPoints="1" noAdjustHandles="1" noChangeArrowheads="1" noChangeShapeType="1"/>
              </p:cNvSpPr>
              <p:nvPr/>
            </p:nvSpPr>
            <p:spPr>
              <a:xfrm>
                <a:off x="38100" y="-9525"/>
                <a:ext cx="4520279" cy="2487549"/>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grpSp>
          <p:nvGrpSpPr>
            <p:cNvPr id="6" name="Group 6">
              <a:extLst>
                <a:ext uri="{FF2B5EF4-FFF2-40B4-BE49-F238E27FC236}">
                  <a16:creationId xmlns="" xmlns:a16="http://schemas.microsoft.com/office/drawing/2014/main" id="{193E29FA-4CA3-E95C-5CD6-54F1E698286D}"/>
                </a:ext>
              </a:extLst>
            </p:cNvPr>
            <p:cNvGrpSpPr>
              <a:grpSpLocks noGrp="1" noUngrp="1" noRot="1" noMove="1" noResize="1"/>
            </p:cNvGrpSpPr>
            <p:nvPr/>
          </p:nvGrpSpPr>
          <p:grpSpPr>
            <a:xfrm>
              <a:off x="170293" y="186017"/>
              <a:ext cx="22836362" cy="12317628"/>
              <a:chOff x="0" y="0"/>
              <a:chExt cx="4596479" cy="2479279"/>
            </a:xfrm>
          </p:grpSpPr>
          <p:sp>
            <p:nvSpPr>
              <p:cNvPr id="7" name="Freeform 7">
                <a:extLst>
                  <a:ext uri="{FF2B5EF4-FFF2-40B4-BE49-F238E27FC236}">
                    <a16:creationId xmlns="" xmlns:a16="http://schemas.microsoft.com/office/drawing/2014/main" id="{5A978841-A1A5-54D7-E1C6-D2A9A483AAC7}"/>
                  </a:ext>
                </a:extLst>
              </p:cNvPr>
              <p:cNvSpPr>
                <a:spLocks noGrp="1" noRot="1" noMove="1" noResize="1" noEditPoints="1" noAdjustHandles="1" noChangeArrowheads="1" noChangeShapeType="1"/>
              </p:cNvSpPr>
              <p:nvPr/>
            </p:nvSpPr>
            <p:spPr>
              <a:xfrm>
                <a:off x="0" y="0"/>
                <a:ext cx="4596479" cy="2479279"/>
              </a:xfrm>
              <a:custGeom>
                <a:avLst/>
                <a:gdLst/>
                <a:ahLst/>
                <a:cxnLst/>
                <a:rect l="l" t="t" r="r" b="b"/>
                <a:pathLst>
                  <a:path w="4596479" h="2479279">
                    <a:moveTo>
                      <a:pt x="4517061" y="0"/>
                    </a:moveTo>
                    <a:lnTo>
                      <a:pt x="79418" y="0"/>
                    </a:lnTo>
                    <a:cubicBezTo>
                      <a:pt x="79418" y="43699"/>
                      <a:pt x="44079" y="79418"/>
                      <a:pt x="0" y="79418"/>
                    </a:cubicBezTo>
                    <a:lnTo>
                      <a:pt x="0" y="2399861"/>
                    </a:lnTo>
                    <a:cubicBezTo>
                      <a:pt x="43699" y="2399861"/>
                      <a:pt x="79418" y="2435200"/>
                      <a:pt x="79418" y="2479279"/>
                    </a:cubicBezTo>
                    <a:lnTo>
                      <a:pt x="4517061" y="2479279"/>
                    </a:lnTo>
                    <a:cubicBezTo>
                      <a:pt x="4517061" y="2435580"/>
                      <a:pt x="4552400" y="2399861"/>
                      <a:pt x="4596479" y="2399861"/>
                    </a:cubicBezTo>
                    <a:lnTo>
                      <a:pt x="4596479" y="79418"/>
                    </a:lnTo>
                    <a:cubicBezTo>
                      <a:pt x="4552780" y="79418"/>
                      <a:pt x="4517061" y="44079"/>
                      <a:pt x="4517061" y="0"/>
                    </a:cubicBezTo>
                    <a:close/>
                  </a:path>
                </a:pathLst>
              </a:custGeom>
              <a:solidFill>
                <a:srgbClr val="F8F2EC"/>
              </a:solidFill>
            </p:spPr>
            <p:txBody>
              <a:bodyPr/>
              <a:lstStyle/>
              <a:p>
                <a:endParaRPr lang="en-US">
                  <a:latin typeface="Arial" panose="020B0604020202020204" pitchFamily="34" charset="0"/>
                  <a:cs typeface="Arial" panose="020B0604020202020204" pitchFamily="34" charset="0"/>
                </a:endParaRPr>
              </a:p>
            </p:txBody>
          </p:sp>
          <p:sp>
            <p:nvSpPr>
              <p:cNvPr id="8" name="TextBox 8">
                <a:extLst>
                  <a:ext uri="{FF2B5EF4-FFF2-40B4-BE49-F238E27FC236}">
                    <a16:creationId xmlns="" xmlns:a16="http://schemas.microsoft.com/office/drawing/2014/main" id="{8B7D492A-567D-262D-2090-3F2B36C22489}"/>
                  </a:ext>
                </a:extLst>
              </p:cNvPr>
              <p:cNvSpPr txBox="1">
                <a:spLocks noGrp="1" noRot="1" noMove="1" noResize="1" noEditPoints="1" noAdjustHandles="1" noChangeArrowheads="1" noChangeShapeType="1"/>
              </p:cNvSpPr>
              <p:nvPr/>
            </p:nvSpPr>
            <p:spPr>
              <a:xfrm>
                <a:off x="38100" y="-9525"/>
                <a:ext cx="4520279" cy="2450704"/>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grpSp>
      <p:grpSp>
        <p:nvGrpSpPr>
          <p:cNvPr id="14" name="Google Shape;3892;p93">
            <a:extLst>
              <a:ext uri="{FF2B5EF4-FFF2-40B4-BE49-F238E27FC236}">
                <a16:creationId xmlns="" xmlns:a16="http://schemas.microsoft.com/office/drawing/2014/main" id="{B53C0F9F-4D2D-A198-6872-28E1EC105D1D}"/>
              </a:ext>
            </a:extLst>
          </p:cNvPr>
          <p:cNvGrpSpPr/>
          <p:nvPr/>
        </p:nvGrpSpPr>
        <p:grpSpPr>
          <a:xfrm rot="20032386">
            <a:off x="13084834" y="-1326890"/>
            <a:ext cx="3285493" cy="12538621"/>
            <a:chOff x="9065175" y="1446600"/>
            <a:chExt cx="682175" cy="2603425"/>
          </a:xfrm>
        </p:grpSpPr>
        <p:sp>
          <p:nvSpPr>
            <p:cNvPr id="15" name="Google Shape;3893;p93">
              <a:extLst>
                <a:ext uri="{FF2B5EF4-FFF2-40B4-BE49-F238E27FC236}">
                  <a16:creationId xmlns="" xmlns:a16="http://schemas.microsoft.com/office/drawing/2014/main" id="{3BB5B60F-1922-D825-AE07-0F572F001438}"/>
                </a:ext>
              </a:extLst>
            </p:cNvPr>
            <p:cNvSpPr/>
            <p:nvPr/>
          </p:nvSpPr>
          <p:spPr>
            <a:xfrm>
              <a:off x="9086850" y="1508200"/>
              <a:ext cx="610475" cy="2541825"/>
            </a:xfrm>
            <a:custGeom>
              <a:avLst/>
              <a:gdLst/>
              <a:ahLst/>
              <a:cxnLst/>
              <a:rect l="l" t="t" r="r" b="b"/>
              <a:pathLst>
                <a:path w="24419" h="101673" extrusionOk="0">
                  <a:moveTo>
                    <a:pt x="3036" y="0"/>
                  </a:moveTo>
                  <a:cubicBezTo>
                    <a:pt x="2703" y="0"/>
                    <a:pt x="2402" y="267"/>
                    <a:pt x="2402" y="601"/>
                  </a:cubicBezTo>
                  <a:cubicBezTo>
                    <a:pt x="2102" y="9474"/>
                    <a:pt x="7740" y="14010"/>
                    <a:pt x="13143" y="18380"/>
                  </a:cubicBezTo>
                  <a:cubicBezTo>
                    <a:pt x="18280" y="22550"/>
                    <a:pt x="23151" y="26452"/>
                    <a:pt x="22917" y="33824"/>
                  </a:cubicBezTo>
                  <a:cubicBezTo>
                    <a:pt x="22650" y="41997"/>
                    <a:pt x="17346" y="45633"/>
                    <a:pt x="11709" y="49502"/>
                  </a:cubicBezTo>
                  <a:cubicBezTo>
                    <a:pt x="6205" y="53305"/>
                    <a:pt x="534" y="57208"/>
                    <a:pt x="268" y="65614"/>
                  </a:cubicBezTo>
                  <a:cubicBezTo>
                    <a:pt x="1" y="73553"/>
                    <a:pt x="4804" y="77522"/>
                    <a:pt x="9908" y="81725"/>
                  </a:cubicBezTo>
                  <a:cubicBezTo>
                    <a:pt x="15378" y="86229"/>
                    <a:pt x="21049" y="90899"/>
                    <a:pt x="20715" y="101039"/>
                  </a:cubicBezTo>
                  <a:cubicBezTo>
                    <a:pt x="20715" y="101373"/>
                    <a:pt x="20982" y="101673"/>
                    <a:pt x="21316" y="101673"/>
                  </a:cubicBezTo>
                  <a:cubicBezTo>
                    <a:pt x="21683" y="101673"/>
                    <a:pt x="21950" y="101406"/>
                    <a:pt x="21950" y="101072"/>
                  </a:cubicBezTo>
                  <a:cubicBezTo>
                    <a:pt x="22283" y="90265"/>
                    <a:pt x="16146" y="85194"/>
                    <a:pt x="10708" y="80725"/>
                  </a:cubicBezTo>
                  <a:cubicBezTo>
                    <a:pt x="5838" y="76722"/>
                    <a:pt x="1268" y="72952"/>
                    <a:pt x="1502" y="65647"/>
                  </a:cubicBezTo>
                  <a:cubicBezTo>
                    <a:pt x="1769" y="57875"/>
                    <a:pt x="6939" y="54306"/>
                    <a:pt x="12410" y="50536"/>
                  </a:cubicBezTo>
                  <a:cubicBezTo>
                    <a:pt x="18047" y="46633"/>
                    <a:pt x="23851" y="42631"/>
                    <a:pt x="24151" y="33858"/>
                  </a:cubicBezTo>
                  <a:cubicBezTo>
                    <a:pt x="24418" y="25852"/>
                    <a:pt x="19081" y="21549"/>
                    <a:pt x="13944" y="17413"/>
                  </a:cubicBezTo>
                  <a:cubicBezTo>
                    <a:pt x="8507" y="13043"/>
                    <a:pt x="3370" y="8906"/>
                    <a:pt x="3637" y="634"/>
                  </a:cubicBezTo>
                  <a:cubicBezTo>
                    <a:pt x="3637" y="300"/>
                    <a:pt x="3370" y="0"/>
                    <a:pt x="30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3894;p93">
              <a:extLst>
                <a:ext uri="{FF2B5EF4-FFF2-40B4-BE49-F238E27FC236}">
                  <a16:creationId xmlns="" xmlns:a16="http://schemas.microsoft.com/office/drawing/2014/main" id="{687C4D16-AC73-9C65-C15C-F72DB928F491}"/>
                </a:ext>
              </a:extLst>
            </p:cNvPr>
            <p:cNvSpPr/>
            <p:nvPr/>
          </p:nvSpPr>
          <p:spPr>
            <a:xfrm>
              <a:off x="9065175" y="1446600"/>
              <a:ext cx="682175" cy="2586000"/>
            </a:xfrm>
            <a:custGeom>
              <a:avLst/>
              <a:gdLst/>
              <a:ahLst/>
              <a:cxnLst/>
              <a:rect l="l" t="t" r="r" b="b"/>
              <a:pathLst>
                <a:path w="27287" h="103440" extrusionOk="0">
                  <a:moveTo>
                    <a:pt x="25601" y="0"/>
                  </a:moveTo>
                  <a:cubicBezTo>
                    <a:pt x="25266" y="0"/>
                    <a:pt x="24931" y="246"/>
                    <a:pt x="24985" y="696"/>
                  </a:cubicBezTo>
                  <a:cubicBezTo>
                    <a:pt x="25952" y="9969"/>
                    <a:pt x="19948" y="14573"/>
                    <a:pt x="13610" y="19443"/>
                  </a:cubicBezTo>
                  <a:cubicBezTo>
                    <a:pt x="8140" y="23679"/>
                    <a:pt x="2469" y="28016"/>
                    <a:pt x="2202" y="35588"/>
                  </a:cubicBezTo>
                  <a:cubicBezTo>
                    <a:pt x="1902" y="45328"/>
                    <a:pt x="7639" y="49698"/>
                    <a:pt x="13210" y="53901"/>
                  </a:cubicBezTo>
                  <a:cubicBezTo>
                    <a:pt x="18213" y="57704"/>
                    <a:pt x="22983" y="61306"/>
                    <a:pt x="22717" y="68778"/>
                  </a:cubicBezTo>
                  <a:cubicBezTo>
                    <a:pt x="22483" y="76350"/>
                    <a:pt x="17513" y="80020"/>
                    <a:pt x="12242" y="83922"/>
                  </a:cubicBezTo>
                  <a:cubicBezTo>
                    <a:pt x="6405" y="88259"/>
                    <a:pt x="334" y="92762"/>
                    <a:pt x="0" y="102803"/>
                  </a:cubicBezTo>
                  <a:cubicBezTo>
                    <a:pt x="0" y="103136"/>
                    <a:pt x="267" y="103436"/>
                    <a:pt x="601" y="103436"/>
                  </a:cubicBezTo>
                  <a:cubicBezTo>
                    <a:pt x="622" y="103438"/>
                    <a:pt x="642" y="103439"/>
                    <a:pt x="662" y="103439"/>
                  </a:cubicBezTo>
                  <a:cubicBezTo>
                    <a:pt x="997" y="103439"/>
                    <a:pt x="1236" y="103182"/>
                    <a:pt x="1268" y="102836"/>
                  </a:cubicBezTo>
                  <a:cubicBezTo>
                    <a:pt x="1568" y="93429"/>
                    <a:pt x="7372" y="89126"/>
                    <a:pt x="13010" y="84957"/>
                  </a:cubicBezTo>
                  <a:cubicBezTo>
                    <a:pt x="18280" y="81054"/>
                    <a:pt x="23717" y="76951"/>
                    <a:pt x="23984" y="68845"/>
                  </a:cubicBezTo>
                  <a:cubicBezTo>
                    <a:pt x="24251" y="60706"/>
                    <a:pt x="19014" y="56770"/>
                    <a:pt x="13944" y="52934"/>
                  </a:cubicBezTo>
                  <a:cubicBezTo>
                    <a:pt x="8640" y="48897"/>
                    <a:pt x="3169" y="44761"/>
                    <a:pt x="3470" y="35621"/>
                  </a:cubicBezTo>
                  <a:cubicBezTo>
                    <a:pt x="3703" y="28650"/>
                    <a:pt x="8873" y="24680"/>
                    <a:pt x="14377" y="20444"/>
                  </a:cubicBezTo>
                  <a:cubicBezTo>
                    <a:pt x="20715" y="15573"/>
                    <a:pt x="27287" y="10570"/>
                    <a:pt x="26219" y="563"/>
                  </a:cubicBezTo>
                  <a:cubicBezTo>
                    <a:pt x="26173" y="179"/>
                    <a:pt x="25887" y="0"/>
                    <a:pt x="256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895;p93">
              <a:extLst>
                <a:ext uri="{FF2B5EF4-FFF2-40B4-BE49-F238E27FC236}">
                  <a16:creationId xmlns="" xmlns:a16="http://schemas.microsoft.com/office/drawing/2014/main" id="{95DE44D4-E734-4661-B246-938C0789FA58}"/>
                </a:ext>
              </a:extLst>
            </p:cNvPr>
            <p:cNvSpPr/>
            <p:nvPr/>
          </p:nvSpPr>
          <p:spPr>
            <a:xfrm>
              <a:off x="9240300" y="3247475"/>
              <a:ext cx="393750" cy="199625"/>
            </a:xfrm>
            <a:custGeom>
              <a:avLst/>
              <a:gdLst/>
              <a:ahLst/>
              <a:cxnLst/>
              <a:rect l="l" t="t" r="r" b="b"/>
              <a:pathLst>
                <a:path w="15750" h="7985" extrusionOk="0">
                  <a:moveTo>
                    <a:pt x="15158" y="0"/>
                  </a:moveTo>
                  <a:cubicBezTo>
                    <a:pt x="15101" y="0"/>
                    <a:pt x="15040" y="14"/>
                    <a:pt x="14978" y="46"/>
                  </a:cubicBezTo>
                  <a:lnTo>
                    <a:pt x="401" y="7184"/>
                  </a:lnTo>
                  <a:cubicBezTo>
                    <a:pt x="0" y="7384"/>
                    <a:pt x="134" y="7985"/>
                    <a:pt x="601" y="7985"/>
                  </a:cubicBezTo>
                  <a:cubicBezTo>
                    <a:pt x="668" y="7951"/>
                    <a:pt x="701" y="7951"/>
                    <a:pt x="768" y="7918"/>
                  </a:cubicBezTo>
                  <a:lnTo>
                    <a:pt x="15345" y="813"/>
                  </a:lnTo>
                  <a:cubicBezTo>
                    <a:pt x="15749" y="582"/>
                    <a:pt x="15528" y="0"/>
                    <a:pt x="151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896;p93">
              <a:extLst>
                <a:ext uri="{FF2B5EF4-FFF2-40B4-BE49-F238E27FC236}">
                  <a16:creationId xmlns="" xmlns:a16="http://schemas.microsoft.com/office/drawing/2014/main" id="{988A4204-B5BF-6F01-3D81-5D535DF63627}"/>
                </a:ext>
              </a:extLst>
            </p:cNvPr>
            <p:cNvSpPr/>
            <p:nvPr/>
          </p:nvSpPr>
          <p:spPr>
            <a:xfrm>
              <a:off x="9142725" y="3083225"/>
              <a:ext cx="497100" cy="243800"/>
            </a:xfrm>
            <a:custGeom>
              <a:avLst/>
              <a:gdLst/>
              <a:ahLst/>
              <a:cxnLst/>
              <a:rect l="l" t="t" r="r" b="b"/>
              <a:pathLst>
                <a:path w="19884" h="9752" extrusionOk="0">
                  <a:moveTo>
                    <a:pt x="19267" y="1"/>
                  </a:moveTo>
                  <a:cubicBezTo>
                    <a:pt x="19208" y="1"/>
                    <a:pt x="19146" y="14"/>
                    <a:pt x="19081" y="44"/>
                  </a:cubicBezTo>
                  <a:lnTo>
                    <a:pt x="401" y="8951"/>
                  </a:lnTo>
                  <a:cubicBezTo>
                    <a:pt x="1" y="9151"/>
                    <a:pt x="167" y="9718"/>
                    <a:pt x="601" y="9751"/>
                  </a:cubicBezTo>
                  <a:cubicBezTo>
                    <a:pt x="668" y="9751"/>
                    <a:pt x="701" y="9718"/>
                    <a:pt x="768" y="9684"/>
                  </a:cubicBezTo>
                  <a:lnTo>
                    <a:pt x="19448" y="811"/>
                  </a:lnTo>
                  <a:cubicBezTo>
                    <a:pt x="19883" y="608"/>
                    <a:pt x="19662" y="1"/>
                    <a:pt x="192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897;p93">
              <a:extLst>
                <a:ext uri="{FF2B5EF4-FFF2-40B4-BE49-F238E27FC236}">
                  <a16:creationId xmlns="" xmlns:a16="http://schemas.microsoft.com/office/drawing/2014/main" id="{690DA118-200F-C862-3555-1004CFEDF97B}"/>
                </a:ext>
              </a:extLst>
            </p:cNvPr>
            <p:cNvSpPr/>
            <p:nvPr/>
          </p:nvSpPr>
          <p:spPr>
            <a:xfrm>
              <a:off x="9113550" y="2938925"/>
              <a:ext cx="459600" cy="234650"/>
            </a:xfrm>
            <a:custGeom>
              <a:avLst/>
              <a:gdLst/>
              <a:ahLst/>
              <a:cxnLst/>
              <a:rect l="l" t="t" r="r" b="b"/>
              <a:pathLst>
                <a:path w="18384" h="9386" extrusionOk="0">
                  <a:moveTo>
                    <a:pt x="17794" y="0"/>
                  </a:moveTo>
                  <a:cubicBezTo>
                    <a:pt x="17736" y="0"/>
                    <a:pt x="17675" y="14"/>
                    <a:pt x="17613" y="45"/>
                  </a:cubicBezTo>
                  <a:lnTo>
                    <a:pt x="400" y="8585"/>
                  </a:lnTo>
                  <a:cubicBezTo>
                    <a:pt x="0" y="8785"/>
                    <a:pt x="134" y="9385"/>
                    <a:pt x="601" y="9385"/>
                  </a:cubicBezTo>
                  <a:cubicBezTo>
                    <a:pt x="667" y="9385"/>
                    <a:pt x="734" y="9352"/>
                    <a:pt x="801" y="9319"/>
                  </a:cubicBezTo>
                  <a:lnTo>
                    <a:pt x="17980" y="779"/>
                  </a:lnTo>
                  <a:cubicBezTo>
                    <a:pt x="18384" y="577"/>
                    <a:pt x="18163" y="0"/>
                    <a:pt x="177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898;p93">
              <a:extLst>
                <a:ext uri="{FF2B5EF4-FFF2-40B4-BE49-F238E27FC236}">
                  <a16:creationId xmlns="" xmlns:a16="http://schemas.microsoft.com/office/drawing/2014/main" id="{B674B5AE-FF9A-31C6-6CBE-96D4416D079A}"/>
                </a:ext>
              </a:extLst>
            </p:cNvPr>
            <p:cNvSpPr/>
            <p:nvPr/>
          </p:nvSpPr>
          <p:spPr>
            <a:xfrm>
              <a:off x="9164400" y="2824375"/>
              <a:ext cx="297550" cy="156550"/>
            </a:xfrm>
            <a:custGeom>
              <a:avLst/>
              <a:gdLst/>
              <a:ahLst/>
              <a:cxnLst/>
              <a:rect l="l" t="t" r="r" b="b"/>
              <a:pathLst>
                <a:path w="11902" h="6262" extrusionOk="0">
                  <a:moveTo>
                    <a:pt x="11322" y="0"/>
                  </a:moveTo>
                  <a:cubicBezTo>
                    <a:pt x="11256" y="0"/>
                    <a:pt x="11184" y="18"/>
                    <a:pt x="11109" y="58"/>
                  </a:cubicBezTo>
                  <a:lnTo>
                    <a:pt x="368" y="5461"/>
                  </a:lnTo>
                  <a:cubicBezTo>
                    <a:pt x="1" y="5662"/>
                    <a:pt x="134" y="6262"/>
                    <a:pt x="568" y="6262"/>
                  </a:cubicBezTo>
                  <a:cubicBezTo>
                    <a:pt x="635" y="6262"/>
                    <a:pt x="701" y="6229"/>
                    <a:pt x="768" y="6195"/>
                  </a:cubicBezTo>
                  <a:lnTo>
                    <a:pt x="11476" y="791"/>
                  </a:lnTo>
                  <a:cubicBezTo>
                    <a:pt x="11901" y="564"/>
                    <a:pt x="11700" y="0"/>
                    <a:pt x="113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899;p93">
              <a:extLst>
                <a:ext uri="{FF2B5EF4-FFF2-40B4-BE49-F238E27FC236}">
                  <a16:creationId xmlns="" xmlns:a16="http://schemas.microsoft.com/office/drawing/2014/main" id="{467D99C2-0B7E-5A2B-0189-AE662D0F710C}"/>
                </a:ext>
              </a:extLst>
            </p:cNvPr>
            <p:cNvSpPr/>
            <p:nvPr/>
          </p:nvSpPr>
          <p:spPr>
            <a:xfrm>
              <a:off x="9388725" y="3076125"/>
              <a:ext cx="261250" cy="134975"/>
            </a:xfrm>
            <a:custGeom>
              <a:avLst/>
              <a:gdLst/>
              <a:ahLst/>
              <a:cxnLst/>
              <a:rect l="l" t="t" r="r" b="b"/>
              <a:pathLst>
                <a:path w="10450" h="5399" extrusionOk="0">
                  <a:moveTo>
                    <a:pt x="9540" y="1"/>
                  </a:moveTo>
                  <a:cubicBezTo>
                    <a:pt x="9456" y="1"/>
                    <a:pt x="9367" y="19"/>
                    <a:pt x="9274" y="61"/>
                  </a:cubicBezTo>
                  <a:lnTo>
                    <a:pt x="601" y="4198"/>
                  </a:lnTo>
                  <a:cubicBezTo>
                    <a:pt x="1" y="4498"/>
                    <a:pt x="201" y="5399"/>
                    <a:pt x="868" y="5399"/>
                  </a:cubicBezTo>
                  <a:cubicBezTo>
                    <a:pt x="968" y="5399"/>
                    <a:pt x="1035" y="5365"/>
                    <a:pt x="1135" y="5332"/>
                  </a:cubicBezTo>
                  <a:lnTo>
                    <a:pt x="9808" y="1196"/>
                  </a:lnTo>
                  <a:cubicBezTo>
                    <a:pt x="10449" y="904"/>
                    <a:pt x="10122" y="1"/>
                    <a:pt x="95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900;p93">
              <a:extLst>
                <a:ext uri="{FF2B5EF4-FFF2-40B4-BE49-F238E27FC236}">
                  <a16:creationId xmlns="" xmlns:a16="http://schemas.microsoft.com/office/drawing/2014/main" id="{54FB14DD-18D9-5DDA-45DA-793E14B762F4}"/>
                </a:ext>
              </a:extLst>
            </p:cNvPr>
            <p:cNvSpPr/>
            <p:nvPr/>
          </p:nvSpPr>
          <p:spPr>
            <a:xfrm>
              <a:off x="9332025" y="2929875"/>
              <a:ext cx="253475" cy="135300"/>
            </a:xfrm>
            <a:custGeom>
              <a:avLst/>
              <a:gdLst/>
              <a:ahLst/>
              <a:cxnLst/>
              <a:rect l="l" t="t" r="r" b="b"/>
              <a:pathLst>
                <a:path w="10139" h="5412" extrusionOk="0">
                  <a:moveTo>
                    <a:pt x="9245" y="0"/>
                  </a:moveTo>
                  <a:cubicBezTo>
                    <a:pt x="9150" y="0"/>
                    <a:pt x="9048" y="23"/>
                    <a:pt x="8940" y="74"/>
                  </a:cubicBezTo>
                  <a:lnTo>
                    <a:pt x="568" y="4244"/>
                  </a:lnTo>
                  <a:cubicBezTo>
                    <a:pt x="1" y="4544"/>
                    <a:pt x="201" y="5411"/>
                    <a:pt x="868" y="5411"/>
                  </a:cubicBezTo>
                  <a:cubicBezTo>
                    <a:pt x="968" y="5411"/>
                    <a:pt x="1035" y="5411"/>
                    <a:pt x="1135" y="5344"/>
                  </a:cubicBezTo>
                  <a:lnTo>
                    <a:pt x="9507" y="1175"/>
                  </a:lnTo>
                  <a:cubicBezTo>
                    <a:pt x="10139" y="859"/>
                    <a:pt x="9832" y="0"/>
                    <a:pt x="92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901;p93">
              <a:extLst>
                <a:ext uri="{FF2B5EF4-FFF2-40B4-BE49-F238E27FC236}">
                  <a16:creationId xmlns="" xmlns:a16="http://schemas.microsoft.com/office/drawing/2014/main" id="{24295840-4B01-EDA4-C3B2-745BED4B3BDB}"/>
                </a:ext>
              </a:extLst>
            </p:cNvPr>
            <p:cNvSpPr/>
            <p:nvPr/>
          </p:nvSpPr>
          <p:spPr>
            <a:xfrm>
              <a:off x="9305350" y="2816175"/>
              <a:ext cx="167450" cy="93875"/>
            </a:xfrm>
            <a:custGeom>
              <a:avLst/>
              <a:gdLst/>
              <a:ahLst/>
              <a:cxnLst/>
              <a:rect l="l" t="t" r="r" b="b"/>
              <a:pathLst>
                <a:path w="6698" h="3755" extrusionOk="0">
                  <a:moveTo>
                    <a:pt x="5823" y="1"/>
                  </a:moveTo>
                  <a:cubicBezTo>
                    <a:pt x="5724" y="1"/>
                    <a:pt x="5617" y="27"/>
                    <a:pt x="5504" y="85"/>
                  </a:cubicBezTo>
                  <a:lnTo>
                    <a:pt x="567" y="2587"/>
                  </a:lnTo>
                  <a:cubicBezTo>
                    <a:pt x="0" y="2887"/>
                    <a:pt x="200" y="3755"/>
                    <a:pt x="868" y="3755"/>
                  </a:cubicBezTo>
                  <a:cubicBezTo>
                    <a:pt x="968" y="3755"/>
                    <a:pt x="1068" y="3721"/>
                    <a:pt x="1134" y="3688"/>
                  </a:cubicBezTo>
                  <a:lnTo>
                    <a:pt x="6071" y="1186"/>
                  </a:lnTo>
                  <a:cubicBezTo>
                    <a:pt x="6698" y="873"/>
                    <a:pt x="6401" y="1"/>
                    <a:pt x="582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902;p93">
              <a:extLst>
                <a:ext uri="{FF2B5EF4-FFF2-40B4-BE49-F238E27FC236}">
                  <a16:creationId xmlns="" xmlns:a16="http://schemas.microsoft.com/office/drawing/2014/main" id="{CA5C9C31-9B2A-88F5-A25F-1F926D80E762}"/>
                </a:ext>
              </a:extLst>
            </p:cNvPr>
            <p:cNvSpPr/>
            <p:nvPr/>
          </p:nvSpPr>
          <p:spPr>
            <a:xfrm>
              <a:off x="9427100" y="3236800"/>
              <a:ext cx="221025" cy="117725"/>
            </a:xfrm>
            <a:custGeom>
              <a:avLst/>
              <a:gdLst/>
              <a:ahLst/>
              <a:cxnLst/>
              <a:rect l="l" t="t" r="r" b="b"/>
              <a:pathLst>
                <a:path w="8841" h="4709" extrusionOk="0">
                  <a:moveTo>
                    <a:pt x="7937" y="0"/>
                  </a:moveTo>
                  <a:cubicBezTo>
                    <a:pt x="7844" y="0"/>
                    <a:pt x="7744" y="22"/>
                    <a:pt x="7639" y="72"/>
                  </a:cubicBezTo>
                  <a:lnTo>
                    <a:pt x="601" y="3541"/>
                  </a:lnTo>
                  <a:cubicBezTo>
                    <a:pt x="0" y="3808"/>
                    <a:pt x="201" y="4709"/>
                    <a:pt x="868" y="4709"/>
                  </a:cubicBezTo>
                  <a:cubicBezTo>
                    <a:pt x="968" y="4709"/>
                    <a:pt x="1068" y="4676"/>
                    <a:pt x="1135" y="4642"/>
                  </a:cubicBezTo>
                  <a:lnTo>
                    <a:pt x="8206" y="1206"/>
                  </a:lnTo>
                  <a:cubicBezTo>
                    <a:pt x="8840" y="890"/>
                    <a:pt x="8528" y="0"/>
                    <a:pt x="79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3903;p93">
              <a:extLst>
                <a:ext uri="{FF2B5EF4-FFF2-40B4-BE49-F238E27FC236}">
                  <a16:creationId xmlns="" xmlns:a16="http://schemas.microsoft.com/office/drawing/2014/main" id="{04EF8CB1-B65F-8B5B-56A4-80A6746F822D}"/>
                </a:ext>
              </a:extLst>
            </p:cNvPr>
            <p:cNvSpPr/>
            <p:nvPr/>
          </p:nvSpPr>
          <p:spPr>
            <a:xfrm>
              <a:off x="9149925" y="2478050"/>
              <a:ext cx="373100" cy="190150"/>
            </a:xfrm>
            <a:custGeom>
              <a:avLst/>
              <a:gdLst/>
              <a:ahLst/>
              <a:cxnLst/>
              <a:rect l="l" t="t" r="r" b="b"/>
              <a:pathLst>
                <a:path w="14924" h="7606" extrusionOk="0">
                  <a:moveTo>
                    <a:pt x="623" y="1"/>
                  </a:moveTo>
                  <a:cubicBezTo>
                    <a:pt x="236" y="1"/>
                    <a:pt x="0" y="604"/>
                    <a:pt x="480" y="801"/>
                  </a:cubicBezTo>
                  <a:lnTo>
                    <a:pt x="14156" y="7573"/>
                  </a:lnTo>
                  <a:cubicBezTo>
                    <a:pt x="14223" y="7606"/>
                    <a:pt x="14290" y="7606"/>
                    <a:pt x="14356" y="7606"/>
                  </a:cubicBezTo>
                  <a:cubicBezTo>
                    <a:pt x="14790" y="7606"/>
                    <a:pt x="14923" y="7006"/>
                    <a:pt x="14523" y="6805"/>
                  </a:cubicBezTo>
                  <a:lnTo>
                    <a:pt x="847" y="67"/>
                  </a:lnTo>
                  <a:cubicBezTo>
                    <a:pt x="769" y="21"/>
                    <a:pt x="694" y="1"/>
                    <a:pt x="62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904;p93">
              <a:extLst>
                <a:ext uri="{FF2B5EF4-FFF2-40B4-BE49-F238E27FC236}">
                  <a16:creationId xmlns="" xmlns:a16="http://schemas.microsoft.com/office/drawing/2014/main" id="{B71BE7C8-149F-BF80-5AB4-85B966B34FBB}"/>
                </a:ext>
              </a:extLst>
            </p:cNvPr>
            <p:cNvSpPr/>
            <p:nvPr/>
          </p:nvSpPr>
          <p:spPr>
            <a:xfrm>
              <a:off x="9130475" y="2302375"/>
              <a:ext cx="494300" cy="252425"/>
            </a:xfrm>
            <a:custGeom>
              <a:avLst/>
              <a:gdLst/>
              <a:ahLst/>
              <a:cxnLst/>
              <a:rect l="l" t="t" r="r" b="b"/>
              <a:pathLst>
                <a:path w="19772" h="10097" extrusionOk="0">
                  <a:moveTo>
                    <a:pt x="605" y="0"/>
                  </a:moveTo>
                  <a:cubicBezTo>
                    <a:pt x="203" y="0"/>
                    <a:pt x="1" y="595"/>
                    <a:pt x="457" y="823"/>
                  </a:cubicBezTo>
                  <a:lnTo>
                    <a:pt x="18970" y="10063"/>
                  </a:lnTo>
                  <a:cubicBezTo>
                    <a:pt x="19037" y="10063"/>
                    <a:pt x="19104" y="10096"/>
                    <a:pt x="19171" y="10096"/>
                  </a:cubicBezTo>
                  <a:cubicBezTo>
                    <a:pt x="19604" y="10096"/>
                    <a:pt x="19771" y="9496"/>
                    <a:pt x="19371" y="9296"/>
                  </a:cubicBezTo>
                  <a:lnTo>
                    <a:pt x="824" y="56"/>
                  </a:lnTo>
                  <a:cubicBezTo>
                    <a:pt x="747" y="17"/>
                    <a:pt x="673" y="0"/>
                    <a:pt x="6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905;p93">
              <a:extLst>
                <a:ext uri="{FF2B5EF4-FFF2-40B4-BE49-F238E27FC236}">
                  <a16:creationId xmlns="" xmlns:a16="http://schemas.microsoft.com/office/drawing/2014/main" id="{8F2B2E61-1433-BE48-9DEC-BCB87C303458}"/>
                </a:ext>
              </a:extLst>
            </p:cNvPr>
            <p:cNvSpPr/>
            <p:nvPr/>
          </p:nvSpPr>
          <p:spPr>
            <a:xfrm>
              <a:off x="9197200" y="2152250"/>
              <a:ext cx="473425" cy="241600"/>
            </a:xfrm>
            <a:custGeom>
              <a:avLst/>
              <a:gdLst/>
              <a:ahLst/>
              <a:cxnLst/>
              <a:rect l="l" t="t" r="r" b="b"/>
              <a:pathLst>
                <a:path w="18937" h="9664" extrusionOk="0">
                  <a:moveTo>
                    <a:pt x="615" y="1"/>
                  </a:moveTo>
                  <a:cubicBezTo>
                    <a:pt x="227" y="1"/>
                    <a:pt x="0" y="591"/>
                    <a:pt x="457" y="790"/>
                  </a:cubicBezTo>
                  <a:lnTo>
                    <a:pt x="18169" y="9630"/>
                  </a:lnTo>
                  <a:cubicBezTo>
                    <a:pt x="18203" y="9663"/>
                    <a:pt x="18270" y="9663"/>
                    <a:pt x="18336" y="9663"/>
                  </a:cubicBezTo>
                  <a:cubicBezTo>
                    <a:pt x="18770" y="9663"/>
                    <a:pt x="18937" y="9063"/>
                    <a:pt x="18536" y="8863"/>
                  </a:cubicBezTo>
                  <a:lnTo>
                    <a:pt x="824" y="57"/>
                  </a:lnTo>
                  <a:cubicBezTo>
                    <a:pt x="751" y="18"/>
                    <a:pt x="681" y="1"/>
                    <a:pt x="6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906;p93">
              <a:extLst>
                <a:ext uri="{FF2B5EF4-FFF2-40B4-BE49-F238E27FC236}">
                  <a16:creationId xmlns="" xmlns:a16="http://schemas.microsoft.com/office/drawing/2014/main" id="{5BA380C4-84AD-77E5-DE16-C550654DE24D}"/>
                </a:ext>
              </a:extLst>
            </p:cNvPr>
            <p:cNvSpPr/>
            <p:nvPr/>
          </p:nvSpPr>
          <p:spPr>
            <a:xfrm>
              <a:off x="9303950" y="2040525"/>
              <a:ext cx="343275" cy="177375"/>
            </a:xfrm>
            <a:custGeom>
              <a:avLst/>
              <a:gdLst/>
              <a:ahLst/>
              <a:cxnLst/>
              <a:rect l="l" t="t" r="r" b="b"/>
              <a:pathLst>
                <a:path w="13731" h="7095" extrusionOk="0">
                  <a:moveTo>
                    <a:pt x="615" y="0"/>
                  </a:moveTo>
                  <a:cubicBezTo>
                    <a:pt x="227" y="0"/>
                    <a:pt x="0" y="590"/>
                    <a:pt x="457" y="790"/>
                  </a:cubicBezTo>
                  <a:lnTo>
                    <a:pt x="12965" y="7061"/>
                  </a:lnTo>
                  <a:cubicBezTo>
                    <a:pt x="13024" y="7090"/>
                    <a:pt x="13082" y="7094"/>
                    <a:pt x="13141" y="7094"/>
                  </a:cubicBezTo>
                  <a:lnTo>
                    <a:pt x="13141" y="7094"/>
                  </a:lnTo>
                  <a:cubicBezTo>
                    <a:pt x="13601" y="7087"/>
                    <a:pt x="13730" y="6492"/>
                    <a:pt x="13332" y="6294"/>
                  </a:cubicBezTo>
                  <a:lnTo>
                    <a:pt x="823" y="56"/>
                  </a:lnTo>
                  <a:cubicBezTo>
                    <a:pt x="751" y="17"/>
                    <a:pt x="681" y="0"/>
                    <a:pt x="615" y="0"/>
                  </a:cubicBezTo>
                  <a:close/>
                  <a:moveTo>
                    <a:pt x="13141" y="7094"/>
                  </a:moveTo>
                  <a:lnTo>
                    <a:pt x="13141" y="7094"/>
                  </a:lnTo>
                  <a:cubicBezTo>
                    <a:pt x="13138" y="7094"/>
                    <a:pt x="13135" y="7094"/>
                    <a:pt x="13132" y="7094"/>
                  </a:cubicBezTo>
                  <a:lnTo>
                    <a:pt x="13166" y="7094"/>
                  </a:lnTo>
                  <a:cubicBezTo>
                    <a:pt x="13157" y="7094"/>
                    <a:pt x="13149" y="7094"/>
                    <a:pt x="13141" y="709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907;p93">
              <a:extLst>
                <a:ext uri="{FF2B5EF4-FFF2-40B4-BE49-F238E27FC236}">
                  <a16:creationId xmlns="" xmlns:a16="http://schemas.microsoft.com/office/drawing/2014/main" id="{46BA04FA-BD70-A60D-4CE9-1C2A6CE0DB9B}"/>
                </a:ext>
              </a:extLst>
            </p:cNvPr>
            <p:cNvSpPr/>
            <p:nvPr/>
          </p:nvSpPr>
          <p:spPr>
            <a:xfrm>
              <a:off x="9290525" y="2032300"/>
              <a:ext cx="207475" cy="112200"/>
            </a:xfrm>
            <a:custGeom>
              <a:avLst/>
              <a:gdLst/>
              <a:ahLst/>
              <a:cxnLst/>
              <a:rect l="l" t="t" r="r" b="b"/>
              <a:pathLst>
                <a:path w="8299" h="4488" extrusionOk="0">
                  <a:moveTo>
                    <a:pt x="885" y="0"/>
                  </a:moveTo>
                  <a:cubicBezTo>
                    <a:pt x="322" y="0"/>
                    <a:pt x="0" y="872"/>
                    <a:pt x="627" y="1185"/>
                  </a:cubicBezTo>
                  <a:lnTo>
                    <a:pt x="7131" y="4421"/>
                  </a:lnTo>
                  <a:cubicBezTo>
                    <a:pt x="7231" y="4454"/>
                    <a:pt x="7331" y="4488"/>
                    <a:pt x="7431" y="4488"/>
                  </a:cubicBezTo>
                  <a:cubicBezTo>
                    <a:pt x="8065" y="4488"/>
                    <a:pt x="8299" y="3587"/>
                    <a:pt x="7698" y="3320"/>
                  </a:cubicBezTo>
                  <a:lnTo>
                    <a:pt x="1194" y="85"/>
                  </a:lnTo>
                  <a:cubicBezTo>
                    <a:pt x="1086" y="26"/>
                    <a:pt x="982" y="0"/>
                    <a:pt x="8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908;p93">
              <a:extLst>
                <a:ext uri="{FF2B5EF4-FFF2-40B4-BE49-F238E27FC236}">
                  <a16:creationId xmlns="" xmlns:a16="http://schemas.microsoft.com/office/drawing/2014/main" id="{DD164670-B259-6E14-5994-52E7F0B87FCE}"/>
                </a:ext>
              </a:extLst>
            </p:cNvPr>
            <p:cNvSpPr/>
            <p:nvPr/>
          </p:nvSpPr>
          <p:spPr>
            <a:xfrm>
              <a:off x="9190250" y="2146850"/>
              <a:ext cx="247725" cy="132750"/>
            </a:xfrm>
            <a:custGeom>
              <a:avLst/>
              <a:gdLst/>
              <a:ahLst/>
              <a:cxnLst/>
              <a:rect l="l" t="t" r="r" b="b"/>
              <a:pathLst>
                <a:path w="9909" h="5310" extrusionOk="0">
                  <a:moveTo>
                    <a:pt x="904" y="0"/>
                  </a:moveTo>
                  <a:cubicBezTo>
                    <a:pt x="313" y="0"/>
                    <a:pt x="1" y="890"/>
                    <a:pt x="635" y="1207"/>
                  </a:cubicBezTo>
                  <a:lnTo>
                    <a:pt x="8741" y="5243"/>
                  </a:lnTo>
                  <a:cubicBezTo>
                    <a:pt x="8841" y="5276"/>
                    <a:pt x="8941" y="5276"/>
                    <a:pt x="9041" y="5310"/>
                  </a:cubicBezTo>
                  <a:cubicBezTo>
                    <a:pt x="9708" y="5310"/>
                    <a:pt x="9908" y="4409"/>
                    <a:pt x="9308" y="4142"/>
                  </a:cubicBezTo>
                  <a:lnTo>
                    <a:pt x="1202" y="72"/>
                  </a:lnTo>
                  <a:cubicBezTo>
                    <a:pt x="1097" y="22"/>
                    <a:pt x="997" y="0"/>
                    <a:pt x="9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909;p93">
              <a:extLst>
                <a:ext uri="{FF2B5EF4-FFF2-40B4-BE49-F238E27FC236}">
                  <a16:creationId xmlns="" xmlns:a16="http://schemas.microsoft.com/office/drawing/2014/main" id="{01B92CBD-4510-6C37-9823-E149A8AF5255}"/>
                </a:ext>
              </a:extLst>
            </p:cNvPr>
            <p:cNvSpPr/>
            <p:nvPr/>
          </p:nvSpPr>
          <p:spPr>
            <a:xfrm>
              <a:off x="9121225" y="2297750"/>
              <a:ext cx="229175" cy="123625"/>
            </a:xfrm>
            <a:custGeom>
              <a:avLst/>
              <a:gdLst/>
              <a:ahLst/>
              <a:cxnLst/>
              <a:rect l="l" t="t" r="r" b="b"/>
              <a:pathLst>
                <a:path w="9167" h="4945" extrusionOk="0">
                  <a:moveTo>
                    <a:pt x="900" y="0"/>
                  </a:moveTo>
                  <a:cubicBezTo>
                    <a:pt x="328" y="0"/>
                    <a:pt x="0" y="864"/>
                    <a:pt x="660" y="1208"/>
                  </a:cubicBezTo>
                  <a:lnTo>
                    <a:pt x="8032" y="4878"/>
                  </a:lnTo>
                  <a:cubicBezTo>
                    <a:pt x="8132" y="4911"/>
                    <a:pt x="8199" y="4944"/>
                    <a:pt x="8299" y="4944"/>
                  </a:cubicBezTo>
                  <a:cubicBezTo>
                    <a:pt x="8966" y="4944"/>
                    <a:pt x="9167" y="4044"/>
                    <a:pt x="8599" y="3743"/>
                  </a:cubicBezTo>
                  <a:lnTo>
                    <a:pt x="1194" y="74"/>
                  </a:lnTo>
                  <a:cubicBezTo>
                    <a:pt x="1092" y="23"/>
                    <a:pt x="993" y="0"/>
                    <a:pt x="9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910;p93">
              <a:extLst>
                <a:ext uri="{FF2B5EF4-FFF2-40B4-BE49-F238E27FC236}">
                  <a16:creationId xmlns="" xmlns:a16="http://schemas.microsoft.com/office/drawing/2014/main" id="{9F5514BA-C2B2-32F9-1B53-0265A99CCCAE}"/>
                </a:ext>
              </a:extLst>
            </p:cNvPr>
            <p:cNvSpPr/>
            <p:nvPr/>
          </p:nvSpPr>
          <p:spPr>
            <a:xfrm>
              <a:off x="9143550" y="2472925"/>
              <a:ext cx="201850" cy="109400"/>
            </a:xfrm>
            <a:custGeom>
              <a:avLst/>
              <a:gdLst/>
              <a:ahLst/>
              <a:cxnLst/>
              <a:rect l="l" t="t" r="r" b="b"/>
              <a:pathLst>
                <a:path w="8074" h="4376" extrusionOk="0">
                  <a:moveTo>
                    <a:pt x="914" y="0"/>
                  </a:moveTo>
                  <a:cubicBezTo>
                    <a:pt x="338" y="0"/>
                    <a:pt x="1" y="889"/>
                    <a:pt x="635" y="1206"/>
                  </a:cubicBezTo>
                  <a:lnTo>
                    <a:pt x="6939" y="4308"/>
                  </a:lnTo>
                  <a:cubicBezTo>
                    <a:pt x="7006" y="4342"/>
                    <a:pt x="7106" y="4375"/>
                    <a:pt x="7206" y="4375"/>
                  </a:cubicBezTo>
                  <a:cubicBezTo>
                    <a:pt x="7873" y="4375"/>
                    <a:pt x="8073" y="3475"/>
                    <a:pt x="7473" y="3174"/>
                  </a:cubicBezTo>
                  <a:lnTo>
                    <a:pt x="1202" y="72"/>
                  </a:lnTo>
                  <a:cubicBezTo>
                    <a:pt x="1102" y="22"/>
                    <a:pt x="1005" y="0"/>
                    <a:pt x="9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911;p93">
              <a:extLst>
                <a:ext uri="{FF2B5EF4-FFF2-40B4-BE49-F238E27FC236}">
                  <a16:creationId xmlns="" xmlns:a16="http://schemas.microsoft.com/office/drawing/2014/main" id="{AAB10A65-BCB7-2C13-CB2F-C193852AC67C}"/>
                </a:ext>
              </a:extLst>
            </p:cNvPr>
            <p:cNvSpPr/>
            <p:nvPr/>
          </p:nvSpPr>
          <p:spPr>
            <a:xfrm>
              <a:off x="9222975" y="3691050"/>
              <a:ext cx="352050" cy="104725"/>
            </a:xfrm>
            <a:custGeom>
              <a:avLst/>
              <a:gdLst/>
              <a:ahLst/>
              <a:cxnLst/>
              <a:rect l="l" t="t" r="r" b="b"/>
              <a:pathLst>
                <a:path w="14082" h="4189" extrusionOk="0">
                  <a:moveTo>
                    <a:pt x="577" y="0"/>
                  </a:moveTo>
                  <a:cubicBezTo>
                    <a:pt x="133" y="0"/>
                    <a:pt x="0" y="693"/>
                    <a:pt x="493" y="816"/>
                  </a:cubicBezTo>
                  <a:lnTo>
                    <a:pt x="13336" y="4152"/>
                  </a:lnTo>
                  <a:lnTo>
                    <a:pt x="13436" y="4152"/>
                  </a:lnTo>
                  <a:lnTo>
                    <a:pt x="13436" y="4185"/>
                  </a:lnTo>
                  <a:cubicBezTo>
                    <a:pt x="13458" y="4188"/>
                    <a:pt x="13479" y="4189"/>
                    <a:pt x="13499" y="4189"/>
                  </a:cubicBezTo>
                  <a:cubicBezTo>
                    <a:pt x="14010" y="4189"/>
                    <a:pt x="14081" y="3415"/>
                    <a:pt x="13536" y="3351"/>
                  </a:cubicBezTo>
                  <a:lnTo>
                    <a:pt x="693" y="15"/>
                  </a:lnTo>
                  <a:cubicBezTo>
                    <a:pt x="653" y="5"/>
                    <a:pt x="614" y="0"/>
                    <a:pt x="5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912;p93">
              <a:extLst>
                <a:ext uri="{FF2B5EF4-FFF2-40B4-BE49-F238E27FC236}">
                  <a16:creationId xmlns="" xmlns:a16="http://schemas.microsoft.com/office/drawing/2014/main" id="{2791F783-D72D-C60C-A2AE-25ABE5976C62}"/>
                </a:ext>
              </a:extLst>
            </p:cNvPr>
            <p:cNvSpPr/>
            <p:nvPr/>
          </p:nvSpPr>
          <p:spPr>
            <a:xfrm>
              <a:off x="9118475" y="3844650"/>
              <a:ext cx="507450" cy="137925"/>
            </a:xfrm>
            <a:custGeom>
              <a:avLst/>
              <a:gdLst/>
              <a:ahLst/>
              <a:cxnLst/>
              <a:rect l="l" t="t" r="r" b="b"/>
              <a:pathLst>
                <a:path w="20298" h="5517" extrusionOk="0">
                  <a:moveTo>
                    <a:pt x="582" y="0"/>
                  </a:moveTo>
                  <a:cubicBezTo>
                    <a:pt x="148" y="0"/>
                    <a:pt x="0" y="684"/>
                    <a:pt x="470" y="810"/>
                  </a:cubicBezTo>
                  <a:lnTo>
                    <a:pt x="19551" y="5513"/>
                  </a:lnTo>
                  <a:lnTo>
                    <a:pt x="19684" y="5513"/>
                  </a:lnTo>
                  <a:cubicBezTo>
                    <a:pt x="19704" y="5516"/>
                    <a:pt x="19724" y="5517"/>
                    <a:pt x="19744" y="5517"/>
                  </a:cubicBezTo>
                  <a:cubicBezTo>
                    <a:pt x="20224" y="5517"/>
                    <a:pt x="20297" y="4743"/>
                    <a:pt x="19784" y="4679"/>
                  </a:cubicBezTo>
                  <a:lnTo>
                    <a:pt x="670" y="9"/>
                  </a:lnTo>
                  <a:cubicBezTo>
                    <a:pt x="640" y="3"/>
                    <a:pt x="611" y="0"/>
                    <a:pt x="5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13;p93">
              <a:extLst>
                <a:ext uri="{FF2B5EF4-FFF2-40B4-BE49-F238E27FC236}">
                  <a16:creationId xmlns="" xmlns:a16="http://schemas.microsoft.com/office/drawing/2014/main" id="{B1905FF7-55D2-F3DC-27AC-1FC9A19E6B83}"/>
                </a:ext>
              </a:extLst>
            </p:cNvPr>
            <p:cNvSpPr/>
            <p:nvPr/>
          </p:nvSpPr>
          <p:spPr>
            <a:xfrm>
              <a:off x="9263900" y="1734800"/>
              <a:ext cx="374250" cy="85325"/>
            </a:xfrm>
            <a:custGeom>
              <a:avLst/>
              <a:gdLst/>
              <a:ahLst/>
              <a:cxnLst/>
              <a:rect l="l" t="t" r="r" b="b"/>
              <a:pathLst>
                <a:path w="14970" h="3413" extrusionOk="0">
                  <a:moveTo>
                    <a:pt x="14387" y="1"/>
                  </a:moveTo>
                  <a:cubicBezTo>
                    <a:pt x="14360" y="1"/>
                    <a:pt x="14331" y="4"/>
                    <a:pt x="14301" y="9"/>
                  </a:cubicBezTo>
                  <a:lnTo>
                    <a:pt x="524" y="2578"/>
                  </a:lnTo>
                  <a:cubicBezTo>
                    <a:pt x="1" y="2610"/>
                    <a:pt x="55" y="3413"/>
                    <a:pt x="591" y="3413"/>
                  </a:cubicBezTo>
                  <a:cubicBezTo>
                    <a:pt x="602" y="3413"/>
                    <a:pt x="613" y="3412"/>
                    <a:pt x="624" y="3412"/>
                  </a:cubicBezTo>
                  <a:lnTo>
                    <a:pt x="691" y="3412"/>
                  </a:lnTo>
                  <a:lnTo>
                    <a:pt x="14434" y="843"/>
                  </a:lnTo>
                  <a:cubicBezTo>
                    <a:pt x="14969" y="749"/>
                    <a:pt x="14851" y="1"/>
                    <a:pt x="143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3914;p93">
              <a:extLst>
                <a:ext uri="{FF2B5EF4-FFF2-40B4-BE49-F238E27FC236}">
                  <a16:creationId xmlns="" xmlns:a16="http://schemas.microsoft.com/office/drawing/2014/main" id="{08EB5246-4902-AC9E-A436-F9EDF8F70089}"/>
                </a:ext>
              </a:extLst>
            </p:cNvPr>
            <p:cNvSpPr/>
            <p:nvPr/>
          </p:nvSpPr>
          <p:spPr>
            <a:xfrm>
              <a:off x="9169700" y="1534675"/>
              <a:ext cx="528475" cy="119500"/>
            </a:xfrm>
            <a:custGeom>
              <a:avLst/>
              <a:gdLst/>
              <a:ahLst/>
              <a:cxnLst/>
              <a:rect l="l" t="t" r="r" b="b"/>
              <a:pathLst>
                <a:path w="21139" h="4780" extrusionOk="0">
                  <a:moveTo>
                    <a:pt x="20557" y="0"/>
                  </a:moveTo>
                  <a:cubicBezTo>
                    <a:pt x="20529" y="0"/>
                    <a:pt x="20500" y="3"/>
                    <a:pt x="20470" y="9"/>
                  </a:cubicBezTo>
                  <a:lnTo>
                    <a:pt x="556" y="3945"/>
                  </a:lnTo>
                  <a:cubicBezTo>
                    <a:pt x="0" y="3977"/>
                    <a:pt x="53" y="4780"/>
                    <a:pt x="590" y="4780"/>
                  </a:cubicBezTo>
                  <a:cubicBezTo>
                    <a:pt x="601" y="4780"/>
                    <a:pt x="612" y="4779"/>
                    <a:pt x="623" y="4779"/>
                  </a:cubicBezTo>
                  <a:lnTo>
                    <a:pt x="723" y="4779"/>
                  </a:lnTo>
                  <a:lnTo>
                    <a:pt x="20604" y="842"/>
                  </a:lnTo>
                  <a:cubicBezTo>
                    <a:pt x="21139" y="748"/>
                    <a:pt x="21021" y="0"/>
                    <a:pt x="205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3915;p93">
              <a:extLst>
                <a:ext uri="{FF2B5EF4-FFF2-40B4-BE49-F238E27FC236}">
                  <a16:creationId xmlns="" xmlns:a16="http://schemas.microsoft.com/office/drawing/2014/main" id="{9E53683E-1A21-BFC2-5670-B6550281B06E}"/>
                </a:ext>
              </a:extLst>
            </p:cNvPr>
            <p:cNvSpPr/>
            <p:nvPr/>
          </p:nvSpPr>
          <p:spPr>
            <a:xfrm>
              <a:off x="9476850" y="1529725"/>
              <a:ext cx="228000" cy="67775"/>
            </a:xfrm>
            <a:custGeom>
              <a:avLst/>
              <a:gdLst/>
              <a:ahLst/>
              <a:cxnLst/>
              <a:rect l="l" t="t" r="r" b="b"/>
              <a:pathLst>
                <a:path w="9120" h="2711" extrusionOk="0">
                  <a:moveTo>
                    <a:pt x="8245" y="0"/>
                  </a:moveTo>
                  <a:cubicBezTo>
                    <a:pt x="8215" y="0"/>
                    <a:pt x="8183" y="2"/>
                    <a:pt x="8151" y="6"/>
                  </a:cubicBezTo>
                  <a:lnTo>
                    <a:pt x="812" y="1441"/>
                  </a:lnTo>
                  <a:cubicBezTo>
                    <a:pt x="0" y="1538"/>
                    <a:pt x="106" y="2711"/>
                    <a:pt x="882" y="2711"/>
                  </a:cubicBezTo>
                  <a:cubicBezTo>
                    <a:pt x="902" y="2711"/>
                    <a:pt x="924" y="2710"/>
                    <a:pt x="946" y="2708"/>
                  </a:cubicBezTo>
                  <a:lnTo>
                    <a:pt x="1046" y="2675"/>
                  </a:lnTo>
                  <a:lnTo>
                    <a:pt x="8384" y="1241"/>
                  </a:lnTo>
                  <a:cubicBezTo>
                    <a:pt x="9119" y="1049"/>
                    <a:pt x="8936" y="0"/>
                    <a:pt x="82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3916;p93">
              <a:extLst>
                <a:ext uri="{FF2B5EF4-FFF2-40B4-BE49-F238E27FC236}">
                  <a16:creationId xmlns="" xmlns:a16="http://schemas.microsoft.com/office/drawing/2014/main" id="{766801E5-B59E-D23A-FAED-989DDB7DF16B}"/>
                </a:ext>
              </a:extLst>
            </p:cNvPr>
            <p:cNvSpPr/>
            <p:nvPr/>
          </p:nvSpPr>
          <p:spPr>
            <a:xfrm>
              <a:off x="9443500" y="1728925"/>
              <a:ext cx="201925" cy="61225"/>
            </a:xfrm>
            <a:custGeom>
              <a:avLst/>
              <a:gdLst/>
              <a:ahLst/>
              <a:cxnLst/>
              <a:rect l="l" t="t" r="r" b="b"/>
              <a:pathLst>
                <a:path w="8077" h="2449" extrusionOk="0">
                  <a:moveTo>
                    <a:pt x="7202" y="1"/>
                  </a:moveTo>
                  <a:cubicBezTo>
                    <a:pt x="7164" y="1"/>
                    <a:pt x="7124" y="4"/>
                    <a:pt x="7083" y="11"/>
                  </a:cubicBezTo>
                  <a:lnTo>
                    <a:pt x="812" y="1178"/>
                  </a:lnTo>
                  <a:cubicBezTo>
                    <a:pt x="0" y="1276"/>
                    <a:pt x="105" y="2448"/>
                    <a:pt x="881" y="2448"/>
                  </a:cubicBezTo>
                  <a:cubicBezTo>
                    <a:pt x="902" y="2448"/>
                    <a:pt x="924" y="2448"/>
                    <a:pt x="946" y="2446"/>
                  </a:cubicBezTo>
                  <a:lnTo>
                    <a:pt x="1046" y="2412"/>
                  </a:lnTo>
                  <a:lnTo>
                    <a:pt x="7317" y="1245"/>
                  </a:lnTo>
                  <a:cubicBezTo>
                    <a:pt x="8076" y="1118"/>
                    <a:pt x="7905" y="1"/>
                    <a:pt x="720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3917;p93">
              <a:extLst>
                <a:ext uri="{FF2B5EF4-FFF2-40B4-BE49-F238E27FC236}">
                  <a16:creationId xmlns="" xmlns:a16="http://schemas.microsoft.com/office/drawing/2014/main" id="{E2D6E4D2-4AD5-4D00-2239-7AD7C715C85F}"/>
                </a:ext>
              </a:extLst>
            </p:cNvPr>
            <p:cNvSpPr/>
            <p:nvPr/>
          </p:nvSpPr>
          <p:spPr>
            <a:xfrm>
              <a:off x="9206800" y="3682525"/>
              <a:ext cx="200350" cy="70775"/>
            </a:xfrm>
            <a:custGeom>
              <a:avLst/>
              <a:gdLst/>
              <a:ahLst/>
              <a:cxnLst/>
              <a:rect l="l" t="t" r="r" b="b"/>
              <a:pathLst>
                <a:path w="8014" h="2831" extrusionOk="0">
                  <a:moveTo>
                    <a:pt x="866" y="0"/>
                  </a:moveTo>
                  <a:cubicBezTo>
                    <a:pt x="200" y="0"/>
                    <a:pt x="1" y="1039"/>
                    <a:pt x="740" y="1224"/>
                  </a:cubicBezTo>
                  <a:lnTo>
                    <a:pt x="6911" y="2791"/>
                  </a:lnTo>
                  <a:lnTo>
                    <a:pt x="7078" y="2791"/>
                  </a:lnTo>
                  <a:lnTo>
                    <a:pt x="7044" y="2825"/>
                  </a:lnTo>
                  <a:cubicBezTo>
                    <a:pt x="7076" y="2829"/>
                    <a:pt x="7107" y="2830"/>
                    <a:pt x="7136" y="2830"/>
                  </a:cubicBezTo>
                  <a:cubicBezTo>
                    <a:pt x="7890" y="2830"/>
                    <a:pt x="8014" y="1653"/>
                    <a:pt x="7211" y="1557"/>
                  </a:cubicBezTo>
                  <a:lnTo>
                    <a:pt x="1040" y="23"/>
                  </a:lnTo>
                  <a:cubicBezTo>
                    <a:pt x="979" y="7"/>
                    <a:pt x="921" y="0"/>
                    <a:pt x="8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3918;p93">
              <a:extLst>
                <a:ext uri="{FF2B5EF4-FFF2-40B4-BE49-F238E27FC236}">
                  <a16:creationId xmlns="" xmlns:a16="http://schemas.microsoft.com/office/drawing/2014/main" id="{E47AD715-61B9-63C0-2D52-E8D163981D1D}"/>
                </a:ext>
              </a:extLst>
            </p:cNvPr>
            <p:cNvSpPr/>
            <p:nvPr/>
          </p:nvSpPr>
          <p:spPr>
            <a:xfrm>
              <a:off x="9106700" y="3838475"/>
              <a:ext cx="275425" cy="89950"/>
            </a:xfrm>
            <a:custGeom>
              <a:avLst/>
              <a:gdLst/>
              <a:ahLst/>
              <a:cxnLst/>
              <a:rect l="l" t="t" r="r" b="b"/>
              <a:pathLst>
                <a:path w="11017" h="3598" extrusionOk="0">
                  <a:moveTo>
                    <a:pt x="871" y="1"/>
                  </a:moveTo>
                  <a:cubicBezTo>
                    <a:pt x="202" y="1"/>
                    <a:pt x="0" y="1072"/>
                    <a:pt x="741" y="1257"/>
                  </a:cubicBezTo>
                  <a:lnTo>
                    <a:pt x="9914" y="3558"/>
                  </a:lnTo>
                  <a:lnTo>
                    <a:pt x="10081" y="3558"/>
                  </a:lnTo>
                  <a:lnTo>
                    <a:pt x="10081" y="3592"/>
                  </a:lnTo>
                  <a:cubicBezTo>
                    <a:pt x="10113" y="3596"/>
                    <a:pt x="10143" y="3597"/>
                    <a:pt x="10173" y="3597"/>
                  </a:cubicBezTo>
                  <a:cubicBezTo>
                    <a:pt x="10924" y="3597"/>
                    <a:pt x="11017" y="2420"/>
                    <a:pt x="10215" y="2324"/>
                  </a:cubicBezTo>
                  <a:lnTo>
                    <a:pt x="1041" y="23"/>
                  </a:lnTo>
                  <a:cubicBezTo>
                    <a:pt x="982" y="8"/>
                    <a:pt x="925" y="1"/>
                    <a:pt x="8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 name="Group 68">
            <a:extLst>
              <a:ext uri="{FF2B5EF4-FFF2-40B4-BE49-F238E27FC236}">
                <a16:creationId xmlns="" xmlns:a16="http://schemas.microsoft.com/office/drawing/2014/main" id="{7F901038-1796-4094-E03F-9167F96259BD}"/>
              </a:ext>
            </a:extLst>
          </p:cNvPr>
          <p:cNvGrpSpPr/>
          <p:nvPr/>
        </p:nvGrpSpPr>
        <p:grpSpPr>
          <a:xfrm>
            <a:off x="1371600" y="2024193"/>
            <a:ext cx="9581335" cy="6238614"/>
            <a:chOff x="1133124" y="1562100"/>
            <a:chExt cx="9581335" cy="6177401"/>
          </a:xfrm>
        </p:grpSpPr>
        <p:sp>
          <p:nvSpPr>
            <p:cNvPr id="64" name="Rectangle 63">
              <a:extLst>
                <a:ext uri="{FF2B5EF4-FFF2-40B4-BE49-F238E27FC236}">
                  <a16:creationId xmlns="" xmlns:a16="http://schemas.microsoft.com/office/drawing/2014/main" id="{405CF878-9AE7-6D49-885E-3EB3E7046C0A}"/>
                </a:ext>
              </a:extLst>
            </p:cNvPr>
            <p:cNvSpPr/>
            <p:nvPr/>
          </p:nvSpPr>
          <p:spPr>
            <a:xfrm>
              <a:off x="1133124" y="2556300"/>
              <a:ext cx="9581335" cy="5183201"/>
            </a:xfrm>
            <a:prstGeom prst="rect">
              <a:avLst/>
            </a:prstGeom>
            <a:solidFill>
              <a:schemeClr val="accent1">
                <a:lumMod val="20000"/>
                <a:lumOff val="80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spcAft>
                  <a:spcPts val="800"/>
                </a:spcAft>
              </a:pPr>
              <a:r>
                <a:rPr lang="vi-VN" sz="4000" b="1">
                  <a:solidFill>
                    <a:schemeClr val="tx1"/>
                  </a:solidFill>
                  <a:effectLst/>
                  <a:latin typeface="Arial" panose="020B0604020202020204" pitchFamily="34" charset="0"/>
                  <a:ea typeface="Calibri" panose="020F0502020204030204" pitchFamily="34" charset="0"/>
                  <a:cs typeface="Arial" panose="020B0604020202020204" pitchFamily="34" charset="0"/>
                </a:rPr>
                <a:t>Di truyền liên kết được ứng dụng trong chọn, tạo giống như chọn các gene quy định tính trạng tốt di truyền cùng nhau, sử dụng chỉ thị phân tử để nhận biết các đặc tính quan tâm,…</a:t>
              </a:r>
              <a:endParaRPr lang="en-US" sz="4000">
                <a:solidFill>
                  <a:schemeClr val="tx1"/>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68" name="Rectangle 67">
              <a:extLst>
                <a:ext uri="{FF2B5EF4-FFF2-40B4-BE49-F238E27FC236}">
                  <a16:creationId xmlns="" xmlns:a16="http://schemas.microsoft.com/office/drawing/2014/main" id="{CB58CCE2-35A1-B159-5EDD-142524B1B84A}"/>
                </a:ext>
              </a:extLst>
            </p:cNvPr>
            <p:cNvSpPr/>
            <p:nvPr/>
          </p:nvSpPr>
          <p:spPr>
            <a:xfrm>
              <a:off x="1133125" y="1562100"/>
              <a:ext cx="3483978" cy="97710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400" b="1">
                  <a:solidFill>
                    <a:schemeClr val="bg1"/>
                  </a:solidFill>
                  <a:latin typeface="Arial" panose="020B0604020202020204" pitchFamily="34" charset="0"/>
                  <a:cs typeface="Arial" panose="020B0604020202020204" pitchFamily="34" charset="0"/>
                </a:rPr>
                <a:t>Kết luận</a:t>
              </a:r>
              <a:endParaRPr lang="en-US" sz="4400" b="1">
                <a:solidFill>
                  <a:schemeClr val="bg1"/>
                </a:solidFill>
                <a:latin typeface="Arial" panose="020B0604020202020204" pitchFamily="34" charset="0"/>
                <a:cs typeface="Arial" panose="020B0604020202020204" pitchFamily="34" charset="0"/>
              </a:endParaRPr>
            </a:p>
          </p:txBody>
        </p:sp>
      </p:grpSp>
      <p:grpSp>
        <p:nvGrpSpPr>
          <p:cNvPr id="45" name="Google Shape;3919;p93">
            <a:extLst>
              <a:ext uri="{FF2B5EF4-FFF2-40B4-BE49-F238E27FC236}">
                <a16:creationId xmlns="" xmlns:a16="http://schemas.microsoft.com/office/drawing/2014/main" id="{DAED7E11-0EB2-FE75-F91A-AD2645BBB864}"/>
              </a:ext>
            </a:extLst>
          </p:cNvPr>
          <p:cNvGrpSpPr/>
          <p:nvPr/>
        </p:nvGrpSpPr>
        <p:grpSpPr>
          <a:xfrm rot="2458795">
            <a:off x="10065962" y="6936769"/>
            <a:ext cx="3820136" cy="3160446"/>
            <a:chOff x="193669" y="148127"/>
            <a:chExt cx="2323487" cy="1922250"/>
          </a:xfrm>
        </p:grpSpPr>
        <p:sp>
          <p:nvSpPr>
            <p:cNvPr id="46" name="Google Shape;3920;p93">
              <a:extLst>
                <a:ext uri="{FF2B5EF4-FFF2-40B4-BE49-F238E27FC236}">
                  <a16:creationId xmlns="" xmlns:a16="http://schemas.microsoft.com/office/drawing/2014/main" id="{469CB7D5-FAC9-379A-59D7-D8FB4F3FF7EB}"/>
                </a:ext>
              </a:extLst>
            </p:cNvPr>
            <p:cNvSpPr/>
            <p:nvPr/>
          </p:nvSpPr>
          <p:spPr>
            <a:xfrm rot="8392807">
              <a:off x="1938296" y="346149"/>
              <a:ext cx="284522" cy="651226"/>
            </a:xfrm>
            <a:custGeom>
              <a:avLst/>
              <a:gdLst/>
              <a:ahLst/>
              <a:cxnLst/>
              <a:rect l="l" t="t" r="r" b="b"/>
              <a:pathLst>
                <a:path w="9359" h="21419" extrusionOk="0">
                  <a:moveTo>
                    <a:pt x="666" y="0"/>
                  </a:moveTo>
                  <a:cubicBezTo>
                    <a:pt x="334" y="0"/>
                    <a:pt x="1" y="265"/>
                    <a:pt x="149" y="661"/>
                  </a:cubicBezTo>
                  <a:cubicBezTo>
                    <a:pt x="2637" y="7531"/>
                    <a:pt x="5667" y="14185"/>
                    <a:pt x="8155" y="21056"/>
                  </a:cubicBezTo>
                  <a:cubicBezTo>
                    <a:pt x="8251" y="21310"/>
                    <a:pt x="8470" y="21419"/>
                    <a:pt x="8687" y="21419"/>
                  </a:cubicBezTo>
                  <a:cubicBezTo>
                    <a:pt x="9025" y="21419"/>
                    <a:pt x="9359" y="21154"/>
                    <a:pt x="9210" y="20758"/>
                  </a:cubicBezTo>
                  <a:cubicBezTo>
                    <a:pt x="6722" y="13888"/>
                    <a:pt x="3692" y="7234"/>
                    <a:pt x="1177" y="363"/>
                  </a:cubicBezTo>
                  <a:cubicBezTo>
                    <a:pt x="1092" y="109"/>
                    <a:pt x="880" y="0"/>
                    <a:pt x="6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3921;p93">
              <a:extLst>
                <a:ext uri="{FF2B5EF4-FFF2-40B4-BE49-F238E27FC236}">
                  <a16:creationId xmlns="" xmlns:a16="http://schemas.microsoft.com/office/drawing/2014/main" id="{872832F3-43B5-DEEB-39AF-A0FB36FAD3B0}"/>
                </a:ext>
              </a:extLst>
            </p:cNvPr>
            <p:cNvSpPr/>
            <p:nvPr/>
          </p:nvSpPr>
          <p:spPr>
            <a:xfrm rot="-1368678">
              <a:off x="2331166" y="764963"/>
              <a:ext cx="161260" cy="160124"/>
            </a:xfrm>
            <a:custGeom>
              <a:avLst/>
              <a:gdLst/>
              <a:ahLst/>
              <a:cxnLst/>
              <a:rect l="l" t="t" r="r" b="b"/>
              <a:pathLst>
                <a:path w="7412" h="7359" extrusionOk="0">
                  <a:moveTo>
                    <a:pt x="3702" y="0"/>
                  </a:moveTo>
                  <a:cubicBezTo>
                    <a:pt x="3685" y="0"/>
                    <a:pt x="3668" y="1"/>
                    <a:pt x="3652" y="1"/>
                  </a:cubicBezTo>
                  <a:cubicBezTo>
                    <a:pt x="1623" y="28"/>
                    <a:pt x="0" y="1678"/>
                    <a:pt x="27" y="3734"/>
                  </a:cubicBezTo>
                  <a:cubicBezTo>
                    <a:pt x="54" y="5746"/>
                    <a:pt x="1704" y="7358"/>
                    <a:pt x="3710" y="7358"/>
                  </a:cubicBezTo>
                  <a:cubicBezTo>
                    <a:pt x="3727" y="7358"/>
                    <a:pt x="3743" y="7358"/>
                    <a:pt x="3760" y="7358"/>
                  </a:cubicBezTo>
                  <a:cubicBezTo>
                    <a:pt x="5789" y="7331"/>
                    <a:pt x="7412" y="5654"/>
                    <a:pt x="7385" y="3625"/>
                  </a:cubicBezTo>
                  <a:cubicBezTo>
                    <a:pt x="7358" y="1613"/>
                    <a:pt x="5708" y="0"/>
                    <a:pt x="37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3922;p93">
              <a:extLst>
                <a:ext uri="{FF2B5EF4-FFF2-40B4-BE49-F238E27FC236}">
                  <a16:creationId xmlns="" xmlns:a16="http://schemas.microsoft.com/office/drawing/2014/main" id="{E5FDC6AA-DDF6-97B3-450F-B7BF0D372FF2}"/>
                </a:ext>
              </a:extLst>
            </p:cNvPr>
            <p:cNvSpPr/>
            <p:nvPr/>
          </p:nvSpPr>
          <p:spPr>
            <a:xfrm rot="2541214">
              <a:off x="375899" y="290031"/>
              <a:ext cx="284505" cy="651194"/>
            </a:xfrm>
            <a:custGeom>
              <a:avLst/>
              <a:gdLst/>
              <a:ahLst/>
              <a:cxnLst/>
              <a:rect l="l" t="t" r="r" b="b"/>
              <a:pathLst>
                <a:path w="9359" h="21419" extrusionOk="0">
                  <a:moveTo>
                    <a:pt x="666" y="0"/>
                  </a:moveTo>
                  <a:cubicBezTo>
                    <a:pt x="334" y="0"/>
                    <a:pt x="1" y="265"/>
                    <a:pt x="149" y="661"/>
                  </a:cubicBezTo>
                  <a:cubicBezTo>
                    <a:pt x="2637" y="7531"/>
                    <a:pt x="5667" y="14185"/>
                    <a:pt x="8155" y="21056"/>
                  </a:cubicBezTo>
                  <a:cubicBezTo>
                    <a:pt x="8251" y="21310"/>
                    <a:pt x="8470" y="21419"/>
                    <a:pt x="8687" y="21419"/>
                  </a:cubicBezTo>
                  <a:cubicBezTo>
                    <a:pt x="9025" y="21419"/>
                    <a:pt x="9359" y="21154"/>
                    <a:pt x="9210" y="20758"/>
                  </a:cubicBezTo>
                  <a:cubicBezTo>
                    <a:pt x="6722" y="13888"/>
                    <a:pt x="3692" y="7234"/>
                    <a:pt x="1177" y="363"/>
                  </a:cubicBezTo>
                  <a:cubicBezTo>
                    <a:pt x="1092" y="109"/>
                    <a:pt x="880" y="0"/>
                    <a:pt x="6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3923;p93">
              <a:extLst>
                <a:ext uri="{FF2B5EF4-FFF2-40B4-BE49-F238E27FC236}">
                  <a16:creationId xmlns="" xmlns:a16="http://schemas.microsoft.com/office/drawing/2014/main" id="{F0D70DEF-3AE0-72E6-3D6F-2FD4D5D1B791}"/>
                </a:ext>
              </a:extLst>
            </p:cNvPr>
            <p:cNvGrpSpPr/>
            <p:nvPr/>
          </p:nvGrpSpPr>
          <p:grpSpPr>
            <a:xfrm rot="-3943890">
              <a:off x="413745" y="559232"/>
              <a:ext cx="579901" cy="745140"/>
              <a:chOff x="234492" y="148127"/>
              <a:chExt cx="579920" cy="745164"/>
            </a:xfrm>
          </p:grpSpPr>
          <p:sp>
            <p:nvSpPr>
              <p:cNvPr id="61" name="Google Shape;3924;p93">
                <a:extLst>
                  <a:ext uri="{FF2B5EF4-FFF2-40B4-BE49-F238E27FC236}">
                    <a16:creationId xmlns="" xmlns:a16="http://schemas.microsoft.com/office/drawing/2014/main" id="{FFE21D7C-EC94-AEDF-5EEC-6A281E9A5CE5}"/>
                  </a:ext>
                </a:extLst>
              </p:cNvPr>
              <p:cNvSpPr/>
              <p:nvPr/>
            </p:nvSpPr>
            <p:spPr>
              <a:xfrm rot="9702664">
                <a:off x="434883" y="213883"/>
                <a:ext cx="284520" cy="651219"/>
              </a:xfrm>
              <a:custGeom>
                <a:avLst/>
                <a:gdLst/>
                <a:ahLst/>
                <a:cxnLst/>
                <a:rect l="l" t="t" r="r" b="b"/>
                <a:pathLst>
                  <a:path w="9359" h="21419" extrusionOk="0">
                    <a:moveTo>
                      <a:pt x="666" y="0"/>
                    </a:moveTo>
                    <a:cubicBezTo>
                      <a:pt x="334" y="0"/>
                      <a:pt x="1" y="265"/>
                      <a:pt x="149" y="661"/>
                    </a:cubicBezTo>
                    <a:cubicBezTo>
                      <a:pt x="2637" y="7531"/>
                      <a:pt x="5667" y="14185"/>
                      <a:pt x="8155" y="21056"/>
                    </a:cubicBezTo>
                    <a:cubicBezTo>
                      <a:pt x="8251" y="21310"/>
                      <a:pt x="8470" y="21419"/>
                      <a:pt x="8687" y="21419"/>
                    </a:cubicBezTo>
                    <a:cubicBezTo>
                      <a:pt x="9025" y="21419"/>
                      <a:pt x="9359" y="21154"/>
                      <a:pt x="9210" y="20758"/>
                    </a:cubicBezTo>
                    <a:cubicBezTo>
                      <a:pt x="6722" y="13888"/>
                      <a:pt x="3692" y="7234"/>
                      <a:pt x="1177" y="363"/>
                    </a:cubicBezTo>
                    <a:cubicBezTo>
                      <a:pt x="1092" y="109"/>
                      <a:pt x="880" y="0"/>
                      <a:pt x="6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3925;p93">
                <a:extLst>
                  <a:ext uri="{FF2B5EF4-FFF2-40B4-BE49-F238E27FC236}">
                    <a16:creationId xmlns="" xmlns:a16="http://schemas.microsoft.com/office/drawing/2014/main" id="{C7919E4C-1E79-8288-25BA-949EA8D6A1C2}"/>
                  </a:ext>
                </a:extLst>
              </p:cNvPr>
              <p:cNvSpPr/>
              <p:nvPr/>
            </p:nvSpPr>
            <p:spPr>
              <a:xfrm rot="2700279">
                <a:off x="267482" y="181696"/>
                <a:ext cx="161255" cy="160115"/>
              </a:xfrm>
              <a:custGeom>
                <a:avLst/>
                <a:gdLst/>
                <a:ahLst/>
                <a:cxnLst/>
                <a:rect l="l" t="t" r="r" b="b"/>
                <a:pathLst>
                  <a:path w="7412" h="7359" extrusionOk="0">
                    <a:moveTo>
                      <a:pt x="3702" y="0"/>
                    </a:moveTo>
                    <a:cubicBezTo>
                      <a:pt x="3685" y="0"/>
                      <a:pt x="3668" y="1"/>
                      <a:pt x="3652" y="1"/>
                    </a:cubicBezTo>
                    <a:cubicBezTo>
                      <a:pt x="1623" y="28"/>
                      <a:pt x="0" y="1678"/>
                      <a:pt x="27" y="3734"/>
                    </a:cubicBezTo>
                    <a:cubicBezTo>
                      <a:pt x="54" y="5746"/>
                      <a:pt x="1704" y="7358"/>
                      <a:pt x="3710" y="7358"/>
                    </a:cubicBezTo>
                    <a:cubicBezTo>
                      <a:pt x="3727" y="7358"/>
                      <a:pt x="3743" y="7358"/>
                      <a:pt x="3760" y="7358"/>
                    </a:cubicBezTo>
                    <a:cubicBezTo>
                      <a:pt x="5789" y="7331"/>
                      <a:pt x="7412" y="5654"/>
                      <a:pt x="7385" y="3625"/>
                    </a:cubicBezTo>
                    <a:cubicBezTo>
                      <a:pt x="7358" y="1613"/>
                      <a:pt x="5708" y="0"/>
                      <a:pt x="37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 name="Google Shape;3926;p93">
              <a:extLst>
                <a:ext uri="{FF2B5EF4-FFF2-40B4-BE49-F238E27FC236}">
                  <a16:creationId xmlns="" xmlns:a16="http://schemas.microsoft.com/office/drawing/2014/main" id="{BA30ECB6-8A79-F0D3-0C32-5E242C6ECC1F}"/>
                </a:ext>
              </a:extLst>
            </p:cNvPr>
            <p:cNvGrpSpPr/>
            <p:nvPr/>
          </p:nvGrpSpPr>
          <p:grpSpPr>
            <a:xfrm>
              <a:off x="416768" y="148127"/>
              <a:ext cx="1867051" cy="1922250"/>
              <a:chOff x="111968" y="148127"/>
              <a:chExt cx="1867051" cy="1922250"/>
            </a:xfrm>
          </p:grpSpPr>
          <p:sp>
            <p:nvSpPr>
              <p:cNvPr id="51" name="Google Shape;3927;p93">
                <a:extLst>
                  <a:ext uri="{FF2B5EF4-FFF2-40B4-BE49-F238E27FC236}">
                    <a16:creationId xmlns="" xmlns:a16="http://schemas.microsoft.com/office/drawing/2014/main" id="{D4B744B2-8C04-22CB-A5F9-CF879F0C6CA7}"/>
                  </a:ext>
                </a:extLst>
              </p:cNvPr>
              <p:cNvSpPr/>
              <p:nvPr/>
            </p:nvSpPr>
            <p:spPr>
              <a:xfrm rot="9702664">
                <a:off x="434883" y="213883"/>
                <a:ext cx="284520" cy="651219"/>
              </a:xfrm>
              <a:custGeom>
                <a:avLst/>
                <a:gdLst/>
                <a:ahLst/>
                <a:cxnLst/>
                <a:rect l="l" t="t" r="r" b="b"/>
                <a:pathLst>
                  <a:path w="9359" h="21419" extrusionOk="0">
                    <a:moveTo>
                      <a:pt x="666" y="0"/>
                    </a:moveTo>
                    <a:cubicBezTo>
                      <a:pt x="334" y="0"/>
                      <a:pt x="1" y="265"/>
                      <a:pt x="149" y="661"/>
                    </a:cubicBezTo>
                    <a:cubicBezTo>
                      <a:pt x="2637" y="7531"/>
                      <a:pt x="5667" y="14185"/>
                      <a:pt x="8155" y="21056"/>
                    </a:cubicBezTo>
                    <a:cubicBezTo>
                      <a:pt x="8251" y="21310"/>
                      <a:pt x="8470" y="21419"/>
                      <a:pt x="8687" y="21419"/>
                    </a:cubicBezTo>
                    <a:cubicBezTo>
                      <a:pt x="9025" y="21419"/>
                      <a:pt x="9359" y="21154"/>
                      <a:pt x="9210" y="20758"/>
                    </a:cubicBezTo>
                    <a:cubicBezTo>
                      <a:pt x="6722" y="13888"/>
                      <a:pt x="3692" y="7234"/>
                      <a:pt x="1177" y="363"/>
                    </a:cubicBezTo>
                    <a:cubicBezTo>
                      <a:pt x="1092" y="109"/>
                      <a:pt x="880" y="0"/>
                      <a:pt x="6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3928;p93">
                <a:extLst>
                  <a:ext uri="{FF2B5EF4-FFF2-40B4-BE49-F238E27FC236}">
                    <a16:creationId xmlns="" xmlns:a16="http://schemas.microsoft.com/office/drawing/2014/main" id="{BE5A4C05-394D-9DC4-414B-C87C86B2BB6B}"/>
                  </a:ext>
                </a:extLst>
              </p:cNvPr>
              <p:cNvSpPr/>
              <p:nvPr/>
            </p:nvSpPr>
            <p:spPr>
              <a:xfrm rot="2700279">
                <a:off x="267482" y="181696"/>
                <a:ext cx="161255" cy="160115"/>
              </a:xfrm>
              <a:custGeom>
                <a:avLst/>
                <a:gdLst/>
                <a:ahLst/>
                <a:cxnLst/>
                <a:rect l="l" t="t" r="r" b="b"/>
                <a:pathLst>
                  <a:path w="7412" h="7359" extrusionOk="0">
                    <a:moveTo>
                      <a:pt x="3702" y="0"/>
                    </a:moveTo>
                    <a:cubicBezTo>
                      <a:pt x="3685" y="0"/>
                      <a:pt x="3668" y="1"/>
                      <a:pt x="3652" y="1"/>
                    </a:cubicBezTo>
                    <a:cubicBezTo>
                      <a:pt x="1623" y="28"/>
                      <a:pt x="0" y="1678"/>
                      <a:pt x="27" y="3734"/>
                    </a:cubicBezTo>
                    <a:cubicBezTo>
                      <a:pt x="54" y="5746"/>
                      <a:pt x="1704" y="7358"/>
                      <a:pt x="3710" y="7358"/>
                    </a:cubicBezTo>
                    <a:cubicBezTo>
                      <a:pt x="3727" y="7358"/>
                      <a:pt x="3743" y="7358"/>
                      <a:pt x="3760" y="7358"/>
                    </a:cubicBezTo>
                    <a:cubicBezTo>
                      <a:pt x="5789" y="7331"/>
                      <a:pt x="7412" y="5654"/>
                      <a:pt x="7385" y="3625"/>
                    </a:cubicBezTo>
                    <a:cubicBezTo>
                      <a:pt x="7358" y="1613"/>
                      <a:pt x="5708" y="0"/>
                      <a:pt x="37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3" name="Google Shape;3929;p93">
                <a:extLst>
                  <a:ext uri="{FF2B5EF4-FFF2-40B4-BE49-F238E27FC236}">
                    <a16:creationId xmlns="" xmlns:a16="http://schemas.microsoft.com/office/drawing/2014/main" id="{B89164FA-1B0A-067E-BE55-B16E686DBDC7}"/>
                  </a:ext>
                </a:extLst>
              </p:cNvPr>
              <p:cNvGrpSpPr/>
              <p:nvPr/>
            </p:nvGrpSpPr>
            <p:grpSpPr>
              <a:xfrm rot="2700200">
                <a:off x="519774" y="342293"/>
                <a:ext cx="1051439" cy="1589031"/>
                <a:chOff x="2374700" y="932638"/>
                <a:chExt cx="864662" cy="1306680"/>
              </a:xfrm>
            </p:grpSpPr>
            <p:sp>
              <p:nvSpPr>
                <p:cNvPr id="54" name="Google Shape;3930;p93">
                  <a:extLst>
                    <a:ext uri="{FF2B5EF4-FFF2-40B4-BE49-F238E27FC236}">
                      <a16:creationId xmlns="" xmlns:a16="http://schemas.microsoft.com/office/drawing/2014/main" id="{CE157F2F-DCBC-AF11-B624-3B25B3590312}"/>
                    </a:ext>
                  </a:extLst>
                </p:cNvPr>
                <p:cNvSpPr/>
                <p:nvPr/>
              </p:nvSpPr>
              <p:spPr>
                <a:xfrm>
                  <a:off x="2450775" y="1537550"/>
                  <a:ext cx="233975" cy="535475"/>
                </a:xfrm>
                <a:custGeom>
                  <a:avLst/>
                  <a:gdLst/>
                  <a:ahLst/>
                  <a:cxnLst/>
                  <a:rect l="l" t="t" r="r" b="b"/>
                  <a:pathLst>
                    <a:path w="9359" h="21419" extrusionOk="0">
                      <a:moveTo>
                        <a:pt x="666" y="0"/>
                      </a:moveTo>
                      <a:cubicBezTo>
                        <a:pt x="334" y="0"/>
                        <a:pt x="1" y="265"/>
                        <a:pt x="149" y="661"/>
                      </a:cubicBezTo>
                      <a:cubicBezTo>
                        <a:pt x="2637" y="7531"/>
                        <a:pt x="5667" y="14185"/>
                        <a:pt x="8155" y="21056"/>
                      </a:cubicBezTo>
                      <a:cubicBezTo>
                        <a:pt x="8251" y="21310"/>
                        <a:pt x="8470" y="21419"/>
                        <a:pt x="8687" y="21419"/>
                      </a:cubicBezTo>
                      <a:cubicBezTo>
                        <a:pt x="9025" y="21419"/>
                        <a:pt x="9359" y="21154"/>
                        <a:pt x="9210" y="20758"/>
                      </a:cubicBezTo>
                      <a:cubicBezTo>
                        <a:pt x="6722" y="13888"/>
                        <a:pt x="3692" y="7234"/>
                        <a:pt x="1177" y="363"/>
                      </a:cubicBezTo>
                      <a:cubicBezTo>
                        <a:pt x="1092" y="109"/>
                        <a:pt x="880" y="0"/>
                        <a:pt x="6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3931;p93">
                  <a:extLst>
                    <a:ext uri="{FF2B5EF4-FFF2-40B4-BE49-F238E27FC236}">
                      <a16:creationId xmlns="" xmlns:a16="http://schemas.microsoft.com/office/drawing/2014/main" id="{5A1AF078-B5E5-47F9-96EB-B2E32DCA820D}"/>
                    </a:ext>
                  </a:extLst>
                </p:cNvPr>
                <p:cNvSpPr/>
                <p:nvPr/>
              </p:nvSpPr>
              <p:spPr>
                <a:xfrm>
                  <a:off x="2450150" y="1109250"/>
                  <a:ext cx="198025" cy="454125"/>
                </a:xfrm>
                <a:custGeom>
                  <a:avLst/>
                  <a:gdLst/>
                  <a:ahLst/>
                  <a:cxnLst/>
                  <a:rect l="l" t="t" r="r" b="b"/>
                  <a:pathLst>
                    <a:path w="7921" h="18165" extrusionOk="0">
                      <a:moveTo>
                        <a:pt x="7266" y="1"/>
                      </a:moveTo>
                      <a:cubicBezTo>
                        <a:pt x="7044" y="1"/>
                        <a:pt x="6817" y="113"/>
                        <a:pt x="6720" y="373"/>
                      </a:cubicBezTo>
                      <a:lnTo>
                        <a:pt x="147" y="17522"/>
                      </a:lnTo>
                      <a:cubicBezTo>
                        <a:pt x="1" y="17912"/>
                        <a:pt x="322" y="18165"/>
                        <a:pt x="655" y="18165"/>
                      </a:cubicBezTo>
                      <a:cubicBezTo>
                        <a:pt x="877" y="18165"/>
                        <a:pt x="1104" y="18052"/>
                        <a:pt x="1202" y="17793"/>
                      </a:cubicBezTo>
                      <a:lnTo>
                        <a:pt x="7775" y="644"/>
                      </a:lnTo>
                      <a:cubicBezTo>
                        <a:pt x="7921" y="254"/>
                        <a:pt x="7599" y="1"/>
                        <a:pt x="726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3932;p93">
                  <a:extLst>
                    <a:ext uri="{FF2B5EF4-FFF2-40B4-BE49-F238E27FC236}">
                      <a16:creationId xmlns="" xmlns:a16="http://schemas.microsoft.com/office/drawing/2014/main" id="{03BDDD7F-35D6-9A01-35E7-4ADEDCA447FE}"/>
                    </a:ext>
                  </a:extLst>
                </p:cNvPr>
                <p:cNvSpPr/>
                <p:nvPr/>
              </p:nvSpPr>
              <p:spPr>
                <a:xfrm>
                  <a:off x="2449975" y="1511450"/>
                  <a:ext cx="623075" cy="52775"/>
                </a:xfrm>
                <a:custGeom>
                  <a:avLst/>
                  <a:gdLst/>
                  <a:ahLst/>
                  <a:cxnLst/>
                  <a:rect l="l" t="t" r="r" b="b"/>
                  <a:pathLst>
                    <a:path w="24923" h="2111" extrusionOk="0">
                      <a:moveTo>
                        <a:pt x="24252" y="0"/>
                      </a:moveTo>
                      <a:cubicBezTo>
                        <a:pt x="24244" y="0"/>
                        <a:pt x="24236" y="0"/>
                        <a:pt x="24228" y="1"/>
                      </a:cubicBezTo>
                      <a:lnTo>
                        <a:pt x="695" y="1028"/>
                      </a:lnTo>
                      <a:cubicBezTo>
                        <a:pt x="0" y="1055"/>
                        <a:pt x="18" y="2111"/>
                        <a:pt x="670" y="2111"/>
                      </a:cubicBezTo>
                      <a:cubicBezTo>
                        <a:pt x="678" y="2111"/>
                        <a:pt x="687" y="2111"/>
                        <a:pt x="695" y="2110"/>
                      </a:cubicBezTo>
                      <a:lnTo>
                        <a:pt x="24228" y="1083"/>
                      </a:lnTo>
                      <a:cubicBezTo>
                        <a:pt x="24922" y="1056"/>
                        <a:pt x="24904" y="0"/>
                        <a:pt x="2425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3933;p93">
                  <a:extLst>
                    <a:ext uri="{FF2B5EF4-FFF2-40B4-BE49-F238E27FC236}">
                      <a16:creationId xmlns="" xmlns:a16="http://schemas.microsoft.com/office/drawing/2014/main" id="{B58333EF-A0F7-EB0A-3D18-211EB71B7277}"/>
                    </a:ext>
                  </a:extLst>
                </p:cNvPr>
                <p:cNvSpPr/>
                <p:nvPr/>
              </p:nvSpPr>
              <p:spPr>
                <a:xfrm>
                  <a:off x="2374700" y="1458700"/>
                  <a:ext cx="185300" cy="183975"/>
                </a:xfrm>
                <a:custGeom>
                  <a:avLst/>
                  <a:gdLst/>
                  <a:ahLst/>
                  <a:cxnLst/>
                  <a:rect l="l" t="t" r="r" b="b"/>
                  <a:pathLst>
                    <a:path w="7412" h="7359" extrusionOk="0">
                      <a:moveTo>
                        <a:pt x="3702" y="0"/>
                      </a:moveTo>
                      <a:cubicBezTo>
                        <a:pt x="3685" y="0"/>
                        <a:pt x="3668" y="1"/>
                        <a:pt x="3652" y="1"/>
                      </a:cubicBezTo>
                      <a:cubicBezTo>
                        <a:pt x="1623" y="28"/>
                        <a:pt x="0" y="1678"/>
                        <a:pt x="27" y="3734"/>
                      </a:cubicBezTo>
                      <a:cubicBezTo>
                        <a:pt x="54" y="5746"/>
                        <a:pt x="1704" y="7358"/>
                        <a:pt x="3710" y="7358"/>
                      </a:cubicBezTo>
                      <a:cubicBezTo>
                        <a:pt x="3727" y="7358"/>
                        <a:pt x="3743" y="7358"/>
                        <a:pt x="3760" y="7358"/>
                      </a:cubicBezTo>
                      <a:cubicBezTo>
                        <a:pt x="5789" y="7331"/>
                        <a:pt x="7412" y="5654"/>
                        <a:pt x="7385" y="3625"/>
                      </a:cubicBezTo>
                      <a:cubicBezTo>
                        <a:pt x="7358" y="1613"/>
                        <a:pt x="5708" y="0"/>
                        <a:pt x="37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3934;p93">
                  <a:extLst>
                    <a:ext uri="{FF2B5EF4-FFF2-40B4-BE49-F238E27FC236}">
                      <a16:creationId xmlns="" xmlns:a16="http://schemas.microsoft.com/office/drawing/2014/main" id="{9E8DFFB6-A1DF-429B-4B75-9AEBEF016772}"/>
                    </a:ext>
                  </a:extLst>
                </p:cNvPr>
                <p:cNvSpPr/>
                <p:nvPr/>
              </p:nvSpPr>
              <p:spPr>
                <a:xfrm>
                  <a:off x="2966745" y="1386898"/>
                  <a:ext cx="272617" cy="271098"/>
                </a:xfrm>
                <a:custGeom>
                  <a:avLst/>
                  <a:gdLst/>
                  <a:ahLst/>
                  <a:cxnLst/>
                  <a:rect l="l" t="t" r="r" b="b"/>
                  <a:pathLst>
                    <a:path w="9333" h="9281" extrusionOk="0">
                      <a:moveTo>
                        <a:pt x="4649" y="1"/>
                      </a:moveTo>
                      <a:cubicBezTo>
                        <a:pt x="4632" y="1"/>
                        <a:pt x="4615" y="1"/>
                        <a:pt x="4598" y="1"/>
                      </a:cubicBezTo>
                      <a:cubicBezTo>
                        <a:pt x="2029" y="55"/>
                        <a:pt x="0" y="2165"/>
                        <a:pt x="27" y="4708"/>
                      </a:cubicBezTo>
                      <a:cubicBezTo>
                        <a:pt x="54" y="7244"/>
                        <a:pt x="2110" y="9280"/>
                        <a:pt x="4635" y="9280"/>
                      </a:cubicBezTo>
                      <a:cubicBezTo>
                        <a:pt x="4668" y="9280"/>
                        <a:pt x="4701" y="9280"/>
                        <a:pt x="4734" y="9279"/>
                      </a:cubicBezTo>
                      <a:cubicBezTo>
                        <a:pt x="7303" y="9252"/>
                        <a:pt x="9332" y="7142"/>
                        <a:pt x="9305" y="4600"/>
                      </a:cubicBezTo>
                      <a:cubicBezTo>
                        <a:pt x="9278" y="2047"/>
                        <a:pt x="7196" y="1"/>
                        <a:pt x="46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3935;p93">
                  <a:extLst>
                    <a:ext uri="{FF2B5EF4-FFF2-40B4-BE49-F238E27FC236}">
                      <a16:creationId xmlns="" xmlns:a16="http://schemas.microsoft.com/office/drawing/2014/main" id="{78EFB717-C613-39AD-B9E8-E02AB72556DF}"/>
                    </a:ext>
                  </a:extLst>
                </p:cNvPr>
                <p:cNvSpPr/>
                <p:nvPr/>
              </p:nvSpPr>
              <p:spPr>
                <a:xfrm>
                  <a:off x="2548853" y="932638"/>
                  <a:ext cx="249594" cy="247040"/>
                </a:xfrm>
                <a:custGeom>
                  <a:avLst/>
                  <a:gdLst/>
                  <a:ahLst/>
                  <a:cxnLst/>
                  <a:rect l="l" t="t" r="r" b="b"/>
                  <a:pathLst>
                    <a:path w="5276" h="5222" extrusionOk="0">
                      <a:moveTo>
                        <a:pt x="2647" y="0"/>
                      </a:moveTo>
                      <a:cubicBezTo>
                        <a:pt x="2630" y="0"/>
                        <a:pt x="2614" y="0"/>
                        <a:pt x="2598" y="1"/>
                      </a:cubicBezTo>
                      <a:cubicBezTo>
                        <a:pt x="1137" y="28"/>
                        <a:pt x="1" y="1191"/>
                        <a:pt x="1" y="2651"/>
                      </a:cubicBezTo>
                      <a:cubicBezTo>
                        <a:pt x="28" y="4069"/>
                        <a:pt x="1191" y="5221"/>
                        <a:pt x="2629" y="5221"/>
                      </a:cubicBezTo>
                      <a:cubicBezTo>
                        <a:pt x="2646" y="5221"/>
                        <a:pt x="2662" y="5221"/>
                        <a:pt x="2679" y="5221"/>
                      </a:cubicBezTo>
                      <a:cubicBezTo>
                        <a:pt x="4112" y="5221"/>
                        <a:pt x="5276" y="4031"/>
                        <a:pt x="5249" y="2570"/>
                      </a:cubicBezTo>
                      <a:cubicBezTo>
                        <a:pt x="5222" y="1153"/>
                        <a:pt x="4058" y="0"/>
                        <a:pt x="26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3936;p93">
                  <a:extLst>
                    <a:ext uri="{FF2B5EF4-FFF2-40B4-BE49-F238E27FC236}">
                      <a16:creationId xmlns="" xmlns:a16="http://schemas.microsoft.com/office/drawing/2014/main" id="{54891FAD-A2A8-9CBD-A4E5-121741D9026A}"/>
                    </a:ext>
                  </a:extLst>
                </p:cNvPr>
                <p:cNvSpPr/>
                <p:nvPr/>
              </p:nvSpPr>
              <p:spPr>
                <a:xfrm>
                  <a:off x="2601160" y="2017689"/>
                  <a:ext cx="222919" cy="221630"/>
                </a:xfrm>
                <a:custGeom>
                  <a:avLst/>
                  <a:gdLst/>
                  <a:ahLst/>
                  <a:cxnLst/>
                  <a:rect l="l" t="t" r="r" b="b"/>
                  <a:pathLst>
                    <a:path w="9333" h="9280" extrusionOk="0">
                      <a:moveTo>
                        <a:pt x="4649" y="1"/>
                      </a:moveTo>
                      <a:cubicBezTo>
                        <a:pt x="4633" y="1"/>
                        <a:pt x="4616" y="1"/>
                        <a:pt x="4599" y="1"/>
                      </a:cubicBezTo>
                      <a:cubicBezTo>
                        <a:pt x="2030" y="28"/>
                        <a:pt x="1" y="2138"/>
                        <a:pt x="28" y="4708"/>
                      </a:cubicBezTo>
                      <a:cubicBezTo>
                        <a:pt x="55" y="7260"/>
                        <a:pt x="2137" y="9279"/>
                        <a:pt x="4684" y="9279"/>
                      </a:cubicBezTo>
                      <a:cubicBezTo>
                        <a:pt x="4701" y="9279"/>
                        <a:pt x="4718" y="9279"/>
                        <a:pt x="4735" y="9279"/>
                      </a:cubicBezTo>
                      <a:cubicBezTo>
                        <a:pt x="7304" y="9252"/>
                        <a:pt x="9333" y="7142"/>
                        <a:pt x="9306" y="4572"/>
                      </a:cubicBezTo>
                      <a:cubicBezTo>
                        <a:pt x="9279" y="2046"/>
                        <a:pt x="7196" y="1"/>
                        <a:pt x="46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9" name="Freeform 21">
            <a:extLst>
              <a:ext uri="{FF2B5EF4-FFF2-40B4-BE49-F238E27FC236}">
                <a16:creationId xmlns="" xmlns:a16="http://schemas.microsoft.com/office/drawing/2014/main" id="{143B4757-BFD6-08E1-BAB9-B31E585EE2AF}"/>
              </a:ext>
            </a:extLst>
          </p:cNvPr>
          <p:cNvSpPr/>
          <p:nvPr/>
        </p:nvSpPr>
        <p:spPr>
          <a:xfrm>
            <a:off x="8599292" y="772764"/>
            <a:ext cx="2373508" cy="2857288"/>
          </a:xfrm>
          <a:custGeom>
            <a:avLst/>
            <a:gdLst/>
            <a:ahLst/>
            <a:cxnLst/>
            <a:rect l="l" t="t" r="r" b="b"/>
            <a:pathLst>
              <a:path w="2559162" h="3193962">
                <a:moveTo>
                  <a:pt x="0" y="0"/>
                </a:moveTo>
                <a:lnTo>
                  <a:pt x="2559162" y="0"/>
                </a:lnTo>
                <a:lnTo>
                  <a:pt x="2559162" y="3193962"/>
                </a:lnTo>
                <a:lnTo>
                  <a:pt x="0" y="3193962"/>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Tree>
    <p:extLst>
      <p:ext uri="{BB962C8B-B14F-4D97-AF65-F5344CB8AC3E}">
        <p14:creationId xmlns:p14="http://schemas.microsoft.com/office/powerpoint/2010/main" val="377108278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barn(inVertical)">
                                      <p:cBhvr>
                                        <p:cTn id="7" dur="500"/>
                                        <p:tgtEl>
                                          <p:spTgt spid="69"/>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down)">
                                      <p:cBhvr>
                                        <p:cTn id="11" dur="500"/>
                                        <p:tgtEl>
                                          <p:spTgt spid="9"/>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45"/>
                                        </p:tgtEl>
                                        <p:attrNameLst>
                                          <p:attrName>style.visibility</p:attrName>
                                        </p:attrNameLst>
                                      </p:cBhvr>
                                      <p:to>
                                        <p:strVal val="visible"/>
                                      </p:to>
                                    </p:set>
                                    <p:animEffect transition="in" filter="wipe(down)">
                                      <p:cBhvr>
                                        <p:cTn id="15"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BCDBD3"/>
        </a:solidFill>
        <a:effectLst/>
      </p:bgPr>
    </p:bg>
    <p:spTree>
      <p:nvGrpSpPr>
        <p:cNvPr id="1" name="">
          <a:extLst>
            <a:ext uri="{FF2B5EF4-FFF2-40B4-BE49-F238E27FC236}">
              <a16:creationId xmlns="" xmlns:a16="http://schemas.microsoft.com/office/drawing/2014/main" id="{2B0EACFF-9552-6C82-82FC-F6579A219AFC}"/>
            </a:ext>
          </a:extLst>
        </p:cNvPr>
        <p:cNvGrpSpPr/>
        <p:nvPr/>
      </p:nvGrpSpPr>
      <p:grpSpPr>
        <a:xfrm>
          <a:off x="0" y="0"/>
          <a:ext cx="0" cy="0"/>
          <a:chOff x="0" y="0"/>
          <a:chExt cx="0" cy="0"/>
        </a:xfrm>
      </p:grpSpPr>
      <p:grpSp>
        <p:nvGrpSpPr>
          <p:cNvPr id="2" name="Group 2">
            <a:extLst>
              <a:ext uri="{FF2B5EF4-FFF2-40B4-BE49-F238E27FC236}">
                <a16:creationId xmlns="" xmlns:a16="http://schemas.microsoft.com/office/drawing/2014/main" id="{9D5ADBE5-1357-7A97-EED9-24B1A34D1AD1}"/>
              </a:ext>
            </a:extLst>
          </p:cNvPr>
          <p:cNvGrpSpPr/>
          <p:nvPr/>
        </p:nvGrpSpPr>
        <p:grpSpPr>
          <a:xfrm>
            <a:off x="441723" y="379852"/>
            <a:ext cx="17404553" cy="9527296"/>
            <a:chOff x="0" y="0"/>
            <a:chExt cx="23206071" cy="12703061"/>
          </a:xfrm>
        </p:grpSpPr>
        <p:grpSp>
          <p:nvGrpSpPr>
            <p:cNvPr id="3" name="Group 3">
              <a:extLst>
                <a:ext uri="{FF2B5EF4-FFF2-40B4-BE49-F238E27FC236}">
                  <a16:creationId xmlns="" xmlns:a16="http://schemas.microsoft.com/office/drawing/2014/main" id="{671F31CB-F0D7-4B5D-6D1C-BE887B22FDF8}"/>
                </a:ext>
              </a:extLst>
            </p:cNvPr>
            <p:cNvGrpSpPr/>
            <p:nvPr/>
          </p:nvGrpSpPr>
          <p:grpSpPr>
            <a:xfrm>
              <a:off x="0" y="0"/>
              <a:ext cx="23206071" cy="12703061"/>
              <a:chOff x="0" y="0"/>
              <a:chExt cx="4596479" cy="2516124"/>
            </a:xfrm>
          </p:grpSpPr>
          <p:sp>
            <p:nvSpPr>
              <p:cNvPr id="4" name="Freeform 4">
                <a:extLst>
                  <a:ext uri="{FF2B5EF4-FFF2-40B4-BE49-F238E27FC236}">
                    <a16:creationId xmlns="" xmlns:a16="http://schemas.microsoft.com/office/drawing/2014/main" id="{CC00AAD4-83AF-5E9D-E39B-7909DF231286}"/>
                  </a:ext>
                </a:extLst>
              </p:cNvPr>
              <p:cNvSpPr/>
              <p:nvPr/>
            </p:nvSpPr>
            <p:spPr>
              <a:xfrm>
                <a:off x="0" y="0"/>
                <a:ext cx="4596479" cy="2516124"/>
              </a:xfrm>
              <a:custGeom>
                <a:avLst/>
                <a:gdLst/>
                <a:ahLst/>
                <a:cxnLst/>
                <a:rect l="l" t="t" r="r" b="b"/>
                <a:pathLst>
                  <a:path w="4596479" h="2516124">
                    <a:moveTo>
                      <a:pt x="4517061" y="0"/>
                    </a:moveTo>
                    <a:lnTo>
                      <a:pt x="79418" y="0"/>
                    </a:lnTo>
                    <a:cubicBezTo>
                      <a:pt x="79418" y="43699"/>
                      <a:pt x="44079" y="79418"/>
                      <a:pt x="0" y="79418"/>
                    </a:cubicBezTo>
                    <a:lnTo>
                      <a:pt x="0" y="2436706"/>
                    </a:lnTo>
                    <a:cubicBezTo>
                      <a:pt x="43699" y="2436706"/>
                      <a:pt x="79418" y="2472045"/>
                      <a:pt x="79418" y="2516124"/>
                    </a:cubicBezTo>
                    <a:lnTo>
                      <a:pt x="4517061" y="2516124"/>
                    </a:lnTo>
                    <a:cubicBezTo>
                      <a:pt x="4517061" y="2472425"/>
                      <a:pt x="4552400" y="2436706"/>
                      <a:pt x="4596479" y="2436706"/>
                    </a:cubicBezTo>
                    <a:lnTo>
                      <a:pt x="4596479" y="79418"/>
                    </a:lnTo>
                    <a:cubicBezTo>
                      <a:pt x="4552780" y="79418"/>
                      <a:pt x="4517061" y="44079"/>
                      <a:pt x="4517061" y="0"/>
                    </a:cubicBezTo>
                    <a:close/>
                  </a:path>
                </a:pathLst>
              </a:custGeom>
              <a:solidFill>
                <a:srgbClr val="000000">
                  <a:alpha val="0"/>
                </a:srgbClr>
              </a:solidFill>
              <a:ln w="19050" cap="sq">
                <a:solidFill>
                  <a:srgbClr val="261310"/>
                </a:solidFill>
                <a:prstDash val="solid"/>
                <a:miter/>
              </a:ln>
            </p:spPr>
            <p:txBody>
              <a:bodyPr/>
              <a:lstStyle/>
              <a:p>
                <a:endParaRPr lang="en-US">
                  <a:latin typeface="Arial" panose="020B0604020202020204" pitchFamily="34" charset="0"/>
                  <a:cs typeface="Arial" panose="020B0604020202020204" pitchFamily="34" charset="0"/>
                </a:endParaRPr>
              </a:p>
            </p:txBody>
          </p:sp>
          <p:sp>
            <p:nvSpPr>
              <p:cNvPr id="5" name="TextBox 5">
                <a:extLst>
                  <a:ext uri="{FF2B5EF4-FFF2-40B4-BE49-F238E27FC236}">
                    <a16:creationId xmlns="" xmlns:a16="http://schemas.microsoft.com/office/drawing/2014/main" id="{76FB4034-C2C0-26D4-9C9C-3BC09F519ECB}"/>
                  </a:ext>
                </a:extLst>
              </p:cNvPr>
              <p:cNvSpPr txBox="1"/>
              <p:nvPr/>
            </p:nvSpPr>
            <p:spPr>
              <a:xfrm>
                <a:off x="38100" y="-9525"/>
                <a:ext cx="4520279" cy="2487549"/>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grpSp>
          <p:nvGrpSpPr>
            <p:cNvPr id="6" name="Group 6">
              <a:extLst>
                <a:ext uri="{FF2B5EF4-FFF2-40B4-BE49-F238E27FC236}">
                  <a16:creationId xmlns="" xmlns:a16="http://schemas.microsoft.com/office/drawing/2014/main" id="{BEA99334-57C3-8145-38C3-96989DF84E28}"/>
                </a:ext>
              </a:extLst>
            </p:cNvPr>
            <p:cNvGrpSpPr/>
            <p:nvPr/>
          </p:nvGrpSpPr>
          <p:grpSpPr>
            <a:xfrm>
              <a:off x="170293" y="186017"/>
              <a:ext cx="22836362" cy="12317628"/>
              <a:chOff x="0" y="0"/>
              <a:chExt cx="4596479" cy="2479279"/>
            </a:xfrm>
          </p:grpSpPr>
          <p:sp>
            <p:nvSpPr>
              <p:cNvPr id="7" name="Freeform 7">
                <a:extLst>
                  <a:ext uri="{FF2B5EF4-FFF2-40B4-BE49-F238E27FC236}">
                    <a16:creationId xmlns="" xmlns:a16="http://schemas.microsoft.com/office/drawing/2014/main" id="{AA0E6D48-73CD-F9E0-83CE-193E8EB11A52}"/>
                  </a:ext>
                </a:extLst>
              </p:cNvPr>
              <p:cNvSpPr/>
              <p:nvPr/>
            </p:nvSpPr>
            <p:spPr>
              <a:xfrm>
                <a:off x="0" y="0"/>
                <a:ext cx="4596479" cy="2479279"/>
              </a:xfrm>
              <a:custGeom>
                <a:avLst/>
                <a:gdLst/>
                <a:ahLst/>
                <a:cxnLst/>
                <a:rect l="l" t="t" r="r" b="b"/>
                <a:pathLst>
                  <a:path w="4596479" h="2479279">
                    <a:moveTo>
                      <a:pt x="4517061" y="0"/>
                    </a:moveTo>
                    <a:lnTo>
                      <a:pt x="79418" y="0"/>
                    </a:lnTo>
                    <a:cubicBezTo>
                      <a:pt x="79418" y="43699"/>
                      <a:pt x="44079" y="79418"/>
                      <a:pt x="0" y="79418"/>
                    </a:cubicBezTo>
                    <a:lnTo>
                      <a:pt x="0" y="2399861"/>
                    </a:lnTo>
                    <a:cubicBezTo>
                      <a:pt x="43699" y="2399861"/>
                      <a:pt x="79418" y="2435200"/>
                      <a:pt x="79418" y="2479279"/>
                    </a:cubicBezTo>
                    <a:lnTo>
                      <a:pt x="4517061" y="2479279"/>
                    </a:lnTo>
                    <a:cubicBezTo>
                      <a:pt x="4517061" y="2435580"/>
                      <a:pt x="4552400" y="2399861"/>
                      <a:pt x="4596479" y="2399861"/>
                    </a:cubicBezTo>
                    <a:lnTo>
                      <a:pt x="4596479" y="79418"/>
                    </a:lnTo>
                    <a:cubicBezTo>
                      <a:pt x="4552780" y="79418"/>
                      <a:pt x="4517061" y="44079"/>
                      <a:pt x="4517061" y="0"/>
                    </a:cubicBezTo>
                    <a:close/>
                  </a:path>
                </a:pathLst>
              </a:custGeom>
              <a:solidFill>
                <a:srgbClr val="F8F2EC"/>
              </a:solidFill>
            </p:spPr>
            <p:txBody>
              <a:bodyPr/>
              <a:lstStyle/>
              <a:p>
                <a:endParaRPr lang="en-US">
                  <a:latin typeface="Arial" panose="020B0604020202020204" pitchFamily="34" charset="0"/>
                  <a:cs typeface="Arial" panose="020B0604020202020204" pitchFamily="34" charset="0"/>
                </a:endParaRPr>
              </a:p>
            </p:txBody>
          </p:sp>
          <p:sp>
            <p:nvSpPr>
              <p:cNvPr id="8" name="TextBox 8">
                <a:extLst>
                  <a:ext uri="{FF2B5EF4-FFF2-40B4-BE49-F238E27FC236}">
                    <a16:creationId xmlns="" xmlns:a16="http://schemas.microsoft.com/office/drawing/2014/main" id="{1F7B93CC-1CE6-03C8-C607-795DE89AACEE}"/>
                  </a:ext>
                </a:extLst>
              </p:cNvPr>
              <p:cNvSpPr txBox="1"/>
              <p:nvPr/>
            </p:nvSpPr>
            <p:spPr>
              <a:xfrm>
                <a:off x="38100" y="-9525"/>
                <a:ext cx="4520279" cy="2450704"/>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grpSp>
      <p:sp>
        <p:nvSpPr>
          <p:cNvPr id="12" name="TextBox 12">
            <a:extLst>
              <a:ext uri="{FF2B5EF4-FFF2-40B4-BE49-F238E27FC236}">
                <a16:creationId xmlns="" xmlns:a16="http://schemas.microsoft.com/office/drawing/2014/main" id="{7B0C09CD-A28F-DF44-634B-90868A428ACC}"/>
              </a:ext>
            </a:extLst>
          </p:cNvPr>
          <p:cNvSpPr txBox="1"/>
          <p:nvPr/>
        </p:nvSpPr>
        <p:spPr>
          <a:xfrm>
            <a:off x="3230867" y="3543300"/>
            <a:ext cx="11826266" cy="2598917"/>
          </a:xfrm>
          <a:prstGeom prst="rect">
            <a:avLst/>
          </a:prstGeom>
        </p:spPr>
        <p:txBody>
          <a:bodyPr wrap="square" lIns="0" tIns="0" rIns="0" bIns="0" rtlCol="0" anchor="t">
            <a:spAutoFit/>
          </a:bodyPr>
          <a:lstStyle/>
          <a:p>
            <a:pPr algn="ctr">
              <a:lnSpc>
                <a:spcPct val="150000"/>
              </a:lnSpc>
            </a:pPr>
            <a:r>
              <a:rPr lang="vi-VN" sz="6000" b="1">
                <a:solidFill>
                  <a:srgbClr val="261310"/>
                </a:solidFill>
                <a:latin typeface="Arial" panose="020B0604020202020204" pitchFamily="34" charset="0"/>
                <a:ea typeface="Grand Cru S Bold"/>
                <a:cs typeface="Arial" panose="020B0604020202020204" pitchFamily="34" charset="0"/>
                <a:sym typeface="Grand Cru S Bold"/>
              </a:rPr>
              <a:t>II. CƠ CHẾ XÁC ĐỊNH GIỚI TÍNH VÀ CÁC YẾU TỐ ẢNH HƯỞNG</a:t>
            </a:r>
            <a:endParaRPr lang="en-US" sz="6000" b="1">
              <a:solidFill>
                <a:srgbClr val="261310"/>
              </a:solidFill>
              <a:latin typeface="Arial" panose="020B0604020202020204" pitchFamily="34" charset="0"/>
              <a:ea typeface="Grand Cru S Bold"/>
              <a:cs typeface="Arial" panose="020B0604020202020204" pitchFamily="34" charset="0"/>
              <a:sym typeface="Grand Cru S Bold"/>
            </a:endParaRPr>
          </a:p>
        </p:txBody>
      </p:sp>
      <p:grpSp>
        <p:nvGrpSpPr>
          <p:cNvPr id="25" name="Google Shape;3477;p86">
            <a:extLst>
              <a:ext uri="{FF2B5EF4-FFF2-40B4-BE49-F238E27FC236}">
                <a16:creationId xmlns="" xmlns:a16="http://schemas.microsoft.com/office/drawing/2014/main" id="{18CE7F58-D17A-0C2D-A0BA-D6F28FA026AA}"/>
              </a:ext>
            </a:extLst>
          </p:cNvPr>
          <p:cNvGrpSpPr/>
          <p:nvPr/>
        </p:nvGrpSpPr>
        <p:grpSpPr>
          <a:xfrm rot="3600067">
            <a:off x="2184089" y="-2769796"/>
            <a:ext cx="2619740" cy="9997871"/>
            <a:chOff x="9065175" y="1446600"/>
            <a:chExt cx="682175" cy="2603425"/>
          </a:xfrm>
        </p:grpSpPr>
        <p:sp>
          <p:nvSpPr>
            <p:cNvPr id="26" name="Google Shape;3478;p86">
              <a:extLst>
                <a:ext uri="{FF2B5EF4-FFF2-40B4-BE49-F238E27FC236}">
                  <a16:creationId xmlns="" xmlns:a16="http://schemas.microsoft.com/office/drawing/2014/main" id="{81DAC4F2-0954-0078-20AC-2810F48539F1}"/>
                </a:ext>
              </a:extLst>
            </p:cNvPr>
            <p:cNvSpPr/>
            <p:nvPr/>
          </p:nvSpPr>
          <p:spPr>
            <a:xfrm>
              <a:off x="9086850" y="1508200"/>
              <a:ext cx="610475" cy="2541825"/>
            </a:xfrm>
            <a:custGeom>
              <a:avLst/>
              <a:gdLst/>
              <a:ahLst/>
              <a:cxnLst/>
              <a:rect l="l" t="t" r="r" b="b"/>
              <a:pathLst>
                <a:path w="24419" h="101673" extrusionOk="0">
                  <a:moveTo>
                    <a:pt x="3036" y="0"/>
                  </a:moveTo>
                  <a:cubicBezTo>
                    <a:pt x="2703" y="0"/>
                    <a:pt x="2402" y="267"/>
                    <a:pt x="2402" y="601"/>
                  </a:cubicBezTo>
                  <a:cubicBezTo>
                    <a:pt x="2102" y="9474"/>
                    <a:pt x="7740" y="14010"/>
                    <a:pt x="13143" y="18380"/>
                  </a:cubicBezTo>
                  <a:cubicBezTo>
                    <a:pt x="18280" y="22550"/>
                    <a:pt x="23151" y="26452"/>
                    <a:pt x="22917" y="33824"/>
                  </a:cubicBezTo>
                  <a:cubicBezTo>
                    <a:pt x="22650" y="41997"/>
                    <a:pt x="17346" y="45633"/>
                    <a:pt x="11709" y="49502"/>
                  </a:cubicBezTo>
                  <a:cubicBezTo>
                    <a:pt x="6205" y="53305"/>
                    <a:pt x="534" y="57208"/>
                    <a:pt x="268" y="65614"/>
                  </a:cubicBezTo>
                  <a:cubicBezTo>
                    <a:pt x="1" y="73553"/>
                    <a:pt x="4804" y="77522"/>
                    <a:pt x="9908" y="81725"/>
                  </a:cubicBezTo>
                  <a:cubicBezTo>
                    <a:pt x="15378" y="86229"/>
                    <a:pt x="21049" y="90899"/>
                    <a:pt x="20715" y="101039"/>
                  </a:cubicBezTo>
                  <a:cubicBezTo>
                    <a:pt x="20715" y="101373"/>
                    <a:pt x="20982" y="101673"/>
                    <a:pt x="21316" y="101673"/>
                  </a:cubicBezTo>
                  <a:cubicBezTo>
                    <a:pt x="21683" y="101673"/>
                    <a:pt x="21950" y="101406"/>
                    <a:pt x="21950" y="101072"/>
                  </a:cubicBezTo>
                  <a:cubicBezTo>
                    <a:pt x="22283" y="90265"/>
                    <a:pt x="16146" y="85194"/>
                    <a:pt x="10708" y="80725"/>
                  </a:cubicBezTo>
                  <a:cubicBezTo>
                    <a:pt x="5838" y="76722"/>
                    <a:pt x="1268" y="72952"/>
                    <a:pt x="1502" y="65647"/>
                  </a:cubicBezTo>
                  <a:cubicBezTo>
                    <a:pt x="1769" y="57875"/>
                    <a:pt x="6939" y="54306"/>
                    <a:pt x="12410" y="50536"/>
                  </a:cubicBezTo>
                  <a:cubicBezTo>
                    <a:pt x="18047" y="46633"/>
                    <a:pt x="23851" y="42631"/>
                    <a:pt x="24151" y="33858"/>
                  </a:cubicBezTo>
                  <a:cubicBezTo>
                    <a:pt x="24418" y="25852"/>
                    <a:pt x="19081" y="21549"/>
                    <a:pt x="13944" y="17413"/>
                  </a:cubicBezTo>
                  <a:cubicBezTo>
                    <a:pt x="8507" y="13043"/>
                    <a:pt x="3370" y="8906"/>
                    <a:pt x="3637" y="634"/>
                  </a:cubicBezTo>
                  <a:cubicBezTo>
                    <a:pt x="3637" y="300"/>
                    <a:pt x="3370" y="0"/>
                    <a:pt x="30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479;p86">
              <a:extLst>
                <a:ext uri="{FF2B5EF4-FFF2-40B4-BE49-F238E27FC236}">
                  <a16:creationId xmlns="" xmlns:a16="http://schemas.microsoft.com/office/drawing/2014/main" id="{4AC444B7-2C58-53E3-F767-6BD61635BEAB}"/>
                </a:ext>
              </a:extLst>
            </p:cNvPr>
            <p:cNvSpPr/>
            <p:nvPr/>
          </p:nvSpPr>
          <p:spPr>
            <a:xfrm>
              <a:off x="9065175" y="1446600"/>
              <a:ext cx="682175" cy="2586000"/>
            </a:xfrm>
            <a:custGeom>
              <a:avLst/>
              <a:gdLst/>
              <a:ahLst/>
              <a:cxnLst/>
              <a:rect l="l" t="t" r="r" b="b"/>
              <a:pathLst>
                <a:path w="27287" h="103440" extrusionOk="0">
                  <a:moveTo>
                    <a:pt x="25601" y="0"/>
                  </a:moveTo>
                  <a:cubicBezTo>
                    <a:pt x="25266" y="0"/>
                    <a:pt x="24931" y="246"/>
                    <a:pt x="24985" y="696"/>
                  </a:cubicBezTo>
                  <a:cubicBezTo>
                    <a:pt x="25952" y="9969"/>
                    <a:pt x="19948" y="14573"/>
                    <a:pt x="13610" y="19443"/>
                  </a:cubicBezTo>
                  <a:cubicBezTo>
                    <a:pt x="8140" y="23679"/>
                    <a:pt x="2469" y="28016"/>
                    <a:pt x="2202" y="35588"/>
                  </a:cubicBezTo>
                  <a:cubicBezTo>
                    <a:pt x="1902" y="45328"/>
                    <a:pt x="7639" y="49698"/>
                    <a:pt x="13210" y="53901"/>
                  </a:cubicBezTo>
                  <a:cubicBezTo>
                    <a:pt x="18213" y="57704"/>
                    <a:pt x="22983" y="61306"/>
                    <a:pt x="22717" y="68778"/>
                  </a:cubicBezTo>
                  <a:cubicBezTo>
                    <a:pt x="22483" y="76350"/>
                    <a:pt x="17513" y="80020"/>
                    <a:pt x="12242" y="83922"/>
                  </a:cubicBezTo>
                  <a:cubicBezTo>
                    <a:pt x="6405" y="88259"/>
                    <a:pt x="334" y="92762"/>
                    <a:pt x="0" y="102803"/>
                  </a:cubicBezTo>
                  <a:cubicBezTo>
                    <a:pt x="0" y="103136"/>
                    <a:pt x="267" y="103436"/>
                    <a:pt x="601" y="103436"/>
                  </a:cubicBezTo>
                  <a:cubicBezTo>
                    <a:pt x="622" y="103438"/>
                    <a:pt x="642" y="103439"/>
                    <a:pt x="662" y="103439"/>
                  </a:cubicBezTo>
                  <a:cubicBezTo>
                    <a:pt x="997" y="103439"/>
                    <a:pt x="1236" y="103182"/>
                    <a:pt x="1268" y="102836"/>
                  </a:cubicBezTo>
                  <a:cubicBezTo>
                    <a:pt x="1568" y="93429"/>
                    <a:pt x="7372" y="89126"/>
                    <a:pt x="13010" y="84957"/>
                  </a:cubicBezTo>
                  <a:cubicBezTo>
                    <a:pt x="18280" y="81054"/>
                    <a:pt x="23717" y="76951"/>
                    <a:pt x="23984" y="68845"/>
                  </a:cubicBezTo>
                  <a:cubicBezTo>
                    <a:pt x="24251" y="60706"/>
                    <a:pt x="19014" y="56770"/>
                    <a:pt x="13944" y="52934"/>
                  </a:cubicBezTo>
                  <a:cubicBezTo>
                    <a:pt x="8640" y="48897"/>
                    <a:pt x="3169" y="44761"/>
                    <a:pt x="3470" y="35621"/>
                  </a:cubicBezTo>
                  <a:cubicBezTo>
                    <a:pt x="3703" y="28650"/>
                    <a:pt x="8873" y="24680"/>
                    <a:pt x="14377" y="20444"/>
                  </a:cubicBezTo>
                  <a:cubicBezTo>
                    <a:pt x="20715" y="15573"/>
                    <a:pt x="27287" y="10570"/>
                    <a:pt x="26219" y="563"/>
                  </a:cubicBezTo>
                  <a:cubicBezTo>
                    <a:pt x="26173" y="179"/>
                    <a:pt x="25887" y="0"/>
                    <a:pt x="256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480;p86">
              <a:extLst>
                <a:ext uri="{FF2B5EF4-FFF2-40B4-BE49-F238E27FC236}">
                  <a16:creationId xmlns="" xmlns:a16="http://schemas.microsoft.com/office/drawing/2014/main" id="{C9F0469A-698E-5811-1C97-36AD9DE0D5EF}"/>
                </a:ext>
              </a:extLst>
            </p:cNvPr>
            <p:cNvSpPr/>
            <p:nvPr/>
          </p:nvSpPr>
          <p:spPr>
            <a:xfrm>
              <a:off x="9240300" y="3247475"/>
              <a:ext cx="393750" cy="199625"/>
            </a:xfrm>
            <a:custGeom>
              <a:avLst/>
              <a:gdLst/>
              <a:ahLst/>
              <a:cxnLst/>
              <a:rect l="l" t="t" r="r" b="b"/>
              <a:pathLst>
                <a:path w="15750" h="7985" extrusionOk="0">
                  <a:moveTo>
                    <a:pt x="15158" y="0"/>
                  </a:moveTo>
                  <a:cubicBezTo>
                    <a:pt x="15101" y="0"/>
                    <a:pt x="15040" y="14"/>
                    <a:pt x="14978" y="46"/>
                  </a:cubicBezTo>
                  <a:lnTo>
                    <a:pt x="401" y="7184"/>
                  </a:lnTo>
                  <a:cubicBezTo>
                    <a:pt x="0" y="7384"/>
                    <a:pt x="134" y="7985"/>
                    <a:pt x="601" y="7985"/>
                  </a:cubicBezTo>
                  <a:cubicBezTo>
                    <a:pt x="668" y="7951"/>
                    <a:pt x="701" y="7951"/>
                    <a:pt x="768" y="7918"/>
                  </a:cubicBezTo>
                  <a:lnTo>
                    <a:pt x="15345" y="813"/>
                  </a:lnTo>
                  <a:cubicBezTo>
                    <a:pt x="15749" y="582"/>
                    <a:pt x="15528" y="0"/>
                    <a:pt x="151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3481;p86">
              <a:extLst>
                <a:ext uri="{FF2B5EF4-FFF2-40B4-BE49-F238E27FC236}">
                  <a16:creationId xmlns="" xmlns:a16="http://schemas.microsoft.com/office/drawing/2014/main" id="{43CCC70F-CC29-F2E1-61E6-7A0C60602915}"/>
                </a:ext>
              </a:extLst>
            </p:cNvPr>
            <p:cNvSpPr/>
            <p:nvPr/>
          </p:nvSpPr>
          <p:spPr>
            <a:xfrm>
              <a:off x="9142725" y="3083225"/>
              <a:ext cx="497100" cy="243800"/>
            </a:xfrm>
            <a:custGeom>
              <a:avLst/>
              <a:gdLst/>
              <a:ahLst/>
              <a:cxnLst/>
              <a:rect l="l" t="t" r="r" b="b"/>
              <a:pathLst>
                <a:path w="19884" h="9752" extrusionOk="0">
                  <a:moveTo>
                    <a:pt x="19267" y="1"/>
                  </a:moveTo>
                  <a:cubicBezTo>
                    <a:pt x="19208" y="1"/>
                    <a:pt x="19146" y="14"/>
                    <a:pt x="19081" y="44"/>
                  </a:cubicBezTo>
                  <a:lnTo>
                    <a:pt x="401" y="8951"/>
                  </a:lnTo>
                  <a:cubicBezTo>
                    <a:pt x="1" y="9151"/>
                    <a:pt x="167" y="9718"/>
                    <a:pt x="601" y="9751"/>
                  </a:cubicBezTo>
                  <a:cubicBezTo>
                    <a:pt x="668" y="9751"/>
                    <a:pt x="701" y="9718"/>
                    <a:pt x="768" y="9684"/>
                  </a:cubicBezTo>
                  <a:lnTo>
                    <a:pt x="19448" y="811"/>
                  </a:lnTo>
                  <a:cubicBezTo>
                    <a:pt x="19883" y="608"/>
                    <a:pt x="19662" y="1"/>
                    <a:pt x="192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482;p86">
              <a:extLst>
                <a:ext uri="{FF2B5EF4-FFF2-40B4-BE49-F238E27FC236}">
                  <a16:creationId xmlns="" xmlns:a16="http://schemas.microsoft.com/office/drawing/2014/main" id="{CBF1B026-8836-7D78-DC08-D2A19674D280}"/>
                </a:ext>
              </a:extLst>
            </p:cNvPr>
            <p:cNvSpPr/>
            <p:nvPr/>
          </p:nvSpPr>
          <p:spPr>
            <a:xfrm>
              <a:off x="9113550" y="2938925"/>
              <a:ext cx="459600" cy="234650"/>
            </a:xfrm>
            <a:custGeom>
              <a:avLst/>
              <a:gdLst/>
              <a:ahLst/>
              <a:cxnLst/>
              <a:rect l="l" t="t" r="r" b="b"/>
              <a:pathLst>
                <a:path w="18384" h="9386" extrusionOk="0">
                  <a:moveTo>
                    <a:pt x="17794" y="0"/>
                  </a:moveTo>
                  <a:cubicBezTo>
                    <a:pt x="17736" y="0"/>
                    <a:pt x="17675" y="14"/>
                    <a:pt x="17613" y="45"/>
                  </a:cubicBezTo>
                  <a:lnTo>
                    <a:pt x="400" y="8585"/>
                  </a:lnTo>
                  <a:cubicBezTo>
                    <a:pt x="0" y="8785"/>
                    <a:pt x="134" y="9385"/>
                    <a:pt x="601" y="9385"/>
                  </a:cubicBezTo>
                  <a:cubicBezTo>
                    <a:pt x="667" y="9385"/>
                    <a:pt x="734" y="9352"/>
                    <a:pt x="801" y="9319"/>
                  </a:cubicBezTo>
                  <a:lnTo>
                    <a:pt x="17980" y="779"/>
                  </a:lnTo>
                  <a:cubicBezTo>
                    <a:pt x="18384" y="577"/>
                    <a:pt x="18163" y="0"/>
                    <a:pt x="177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483;p86">
              <a:extLst>
                <a:ext uri="{FF2B5EF4-FFF2-40B4-BE49-F238E27FC236}">
                  <a16:creationId xmlns="" xmlns:a16="http://schemas.microsoft.com/office/drawing/2014/main" id="{5C7C5A0F-C8B0-5093-6621-BE01BAD2BA5F}"/>
                </a:ext>
              </a:extLst>
            </p:cNvPr>
            <p:cNvSpPr/>
            <p:nvPr/>
          </p:nvSpPr>
          <p:spPr>
            <a:xfrm>
              <a:off x="9164400" y="2824375"/>
              <a:ext cx="297550" cy="156550"/>
            </a:xfrm>
            <a:custGeom>
              <a:avLst/>
              <a:gdLst/>
              <a:ahLst/>
              <a:cxnLst/>
              <a:rect l="l" t="t" r="r" b="b"/>
              <a:pathLst>
                <a:path w="11902" h="6262" extrusionOk="0">
                  <a:moveTo>
                    <a:pt x="11322" y="0"/>
                  </a:moveTo>
                  <a:cubicBezTo>
                    <a:pt x="11256" y="0"/>
                    <a:pt x="11184" y="18"/>
                    <a:pt x="11109" y="58"/>
                  </a:cubicBezTo>
                  <a:lnTo>
                    <a:pt x="368" y="5461"/>
                  </a:lnTo>
                  <a:cubicBezTo>
                    <a:pt x="1" y="5662"/>
                    <a:pt x="134" y="6262"/>
                    <a:pt x="568" y="6262"/>
                  </a:cubicBezTo>
                  <a:cubicBezTo>
                    <a:pt x="635" y="6262"/>
                    <a:pt x="701" y="6229"/>
                    <a:pt x="768" y="6195"/>
                  </a:cubicBezTo>
                  <a:lnTo>
                    <a:pt x="11476" y="791"/>
                  </a:lnTo>
                  <a:cubicBezTo>
                    <a:pt x="11901" y="564"/>
                    <a:pt x="11700" y="0"/>
                    <a:pt x="113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484;p86">
              <a:extLst>
                <a:ext uri="{FF2B5EF4-FFF2-40B4-BE49-F238E27FC236}">
                  <a16:creationId xmlns="" xmlns:a16="http://schemas.microsoft.com/office/drawing/2014/main" id="{723A54F5-87A8-9189-DCAD-D652D72B532B}"/>
                </a:ext>
              </a:extLst>
            </p:cNvPr>
            <p:cNvSpPr/>
            <p:nvPr/>
          </p:nvSpPr>
          <p:spPr>
            <a:xfrm>
              <a:off x="9388725" y="3076125"/>
              <a:ext cx="261250" cy="134975"/>
            </a:xfrm>
            <a:custGeom>
              <a:avLst/>
              <a:gdLst/>
              <a:ahLst/>
              <a:cxnLst/>
              <a:rect l="l" t="t" r="r" b="b"/>
              <a:pathLst>
                <a:path w="10450" h="5399" extrusionOk="0">
                  <a:moveTo>
                    <a:pt x="9540" y="1"/>
                  </a:moveTo>
                  <a:cubicBezTo>
                    <a:pt x="9456" y="1"/>
                    <a:pt x="9367" y="19"/>
                    <a:pt x="9274" y="61"/>
                  </a:cubicBezTo>
                  <a:lnTo>
                    <a:pt x="601" y="4198"/>
                  </a:lnTo>
                  <a:cubicBezTo>
                    <a:pt x="1" y="4498"/>
                    <a:pt x="201" y="5399"/>
                    <a:pt x="868" y="5399"/>
                  </a:cubicBezTo>
                  <a:cubicBezTo>
                    <a:pt x="968" y="5399"/>
                    <a:pt x="1035" y="5365"/>
                    <a:pt x="1135" y="5332"/>
                  </a:cubicBezTo>
                  <a:lnTo>
                    <a:pt x="9808" y="1196"/>
                  </a:lnTo>
                  <a:cubicBezTo>
                    <a:pt x="10449" y="904"/>
                    <a:pt x="10122" y="1"/>
                    <a:pt x="95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485;p86">
              <a:extLst>
                <a:ext uri="{FF2B5EF4-FFF2-40B4-BE49-F238E27FC236}">
                  <a16:creationId xmlns="" xmlns:a16="http://schemas.microsoft.com/office/drawing/2014/main" id="{095877C3-FED4-671D-08EE-F3DD3478057A}"/>
                </a:ext>
              </a:extLst>
            </p:cNvPr>
            <p:cNvSpPr/>
            <p:nvPr/>
          </p:nvSpPr>
          <p:spPr>
            <a:xfrm>
              <a:off x="9332025" y="2929875"/>
              <a:ext cx="253475" cy="135300"/>
            </a:xfrm>
            <a:custGeom>
              <a:avLst/>
              <a:gdLst/>
              <a:ahLst/>
              <a:cxnLst/>
              <a:rect l="l" t="t" r="r" b="b"/>
              <a:pathLst>
                <a:path w="10139" h="5412" extrusionOk="0">
                  <a:moveTo>
                    <a:pt x="9245" y="0"/>
                  </a:moveTo>
                  <a:cubicBezTo>
                    <a:pt x="9150" y="0"/>
                    <a:pt x="9048" y="23"/>
                    <a:pt x="8940" y="74"/>
                  </a:cubicBezTo>
                  <a:lnTo>
                    <a:pt x="568" y="4244"/>
                  </a:lnTo>
                  <a:cubicBezTo>
                    <a:pt x="1" y="4544"/>
                    <a:pt x="201" y="5411"/>
                    <a:pt x="868" y="5411"/>
                  </a:cubicBezTo>
                  <a:cubicBezTo>
                    <a:pt x="968" y="5411"/>
                    <a:pt x="1035" y="5411"/>
                    <a:pt x="1135" y="5344"/>
                  </a:cubicBezTo>
                  <a:lnTo>
                    <a:pt x="9507" y="1175"/>
                  </a:lnTo>
                  <a:cubicBezTo>
                    <a:pt x="10139" y="859"/>
                    <a:pt x="9832" y="0"/>
                    <a:pt x="92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86;p86">
              <a:extLst>
                <a:ext uri="{FF2B5EF4-FFF2-40B4-BE49-F238E27FC236}">
                  <a16:creationId xmlns="" xmlns:a16="http://schemas.microsoft.com/office/drawing/2014/main" id="{1DF97901-CD03-6120-34C7-69A92C02B394}"/>
                </a:ext>
              </a:extLst>
            </p:cNvPr>
            <p:cNvSpPr/>
            <p:nvPr/>
          </p:nvSpPr>
          <p:spPr>
            <a:xfrm>
              <a:off x="9305350" y="2816175"/>
              <a:ext cx="167450" cy="93875"/>
            </a:xfrm>
            <a:custGeom>
              <a:avLst/>
              <a:gdLst/>
              <a:ahLst/>
              <a:cxnLst/>
              <a:rect l="l" t="t" r="r" b="b"/>
              <a:pathLst>
                <a:path w="6698" h="3755" extrusionOk="0">
                  <a:moveTo>
                    <a:pt x="5823" y="1"/>
                  </a:moveTo>
                  <a:cubicBezTo>
                    <a:pt x="5724" y="1"/>
                    <a:pt x="5617" y="27"/>
                    <a:pt x="5504" y="85"/>
                  </a:cubicBezTo>
                  <a:lnTo>
                    <a:pt x="567" y="2587"/>
                  </a:lnTo>
                  <a:cubicBezTo>
                    <a:pt x="0" y="2887"/>
                    <a:pt x="200" y="3755"/>
                    <a:pt x="868" y="3755"/>
                  </a:cubicBezTo>
                  <a:cubicBezTo>
                    <a:pt x="968" y="3755"/>
                    <a:pt x="1068" y="3721"/>
                    <a:pt x="1134" y="3688"/>
                  </a:cubicBezTo>
                  <a:lnTo>
                    <a:pt x="6071" y="1186"/>
                  </a:lnTo>
                  <a:cubicBezTo>
                    <a:pt x="6698" y="873"/>
                    <a:pt x="6401" y="1"/>
                    <a:pt x="582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487;p86">
              <a:extLst>
                <a:ext uri="{FF2B5EF4-FFF2-40B4-BE49-F238E27FC236}">
                  <a16:creationId xmlns="" xmlns:a16="http://schemas.microsoft.com/office/drawing/2014/main" id="{96BEE8B6-B69D-2D7C-DACA-D76A9FA432B1}"/>
                </a:ext>
              </a:extLst>
            </p:cNvPr>
            <p:cNvSpPr/>
            <p:nvPr/>
          </p:nvSpPr>
          <p:spPr>
            <a:xfrm>
              <a:off x="9427100" y="3236800"/>
              <a:ext cx="221025" cy="117725"/>
            </a:xfrm>
            <a:custGeom>
              <a:avLst/>
              <a:gdLst/>
              <a:ahLst/>
              <a:cxnLst/>
              <a:rect l="l" t="t" r="r" b="b"/>
              <a:pathLst>
                <a:path w="8841" h="4709" extrusionOk="0">
                  <a:moveTo>
                    <a:pt x="7937" y="0"/>
                  </a:moveTo>
                  <a:cubicBezTo>
                    <a:pt x="7844" y="0"/>
                    <a:pt x="7744" y="22"/>
                    <a:pt x="7639" y="72"/>
                  </a:cubicBezTo>
                  <a:lnTo>
                    <a:pt x="601" y="3541"/>
                  </a:lnTo>
                  <a:cubicBezTo>
                    <a:pt x="0" y="3808"/>
                    <a:pt x="201" y="4709"/>
                    <a:pt x="868" y="4709"/>
                  </a:cubicBezTo>
                  <a:cubicBezTo>
                    <a:pt x="968" y="4709"/>
                    <a:pt x="1068" y="4676"/>
                    <a:pt x="1135" y="4642"/>
                  </a:cubicBezTo>
                  <a:lnTo>
                    <a:pt x="8206" y="1206"/>
                  </a:lnTo>
                  <a:cubicBezTo>
                    <a:pt x="8840" y="890"/>
                    <a:pt x="8528" y="0"/>
                    <a:pt x="79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488;p86">
              <a:extLst>
                <a:ext uri="{FF2B5EF4-FFF2-40B4-BE49-F238E27FC236}">
                  <a16:creationId xmlns="" xmlns:a16="http://schemas.microsoft.com/office/drawing/2014/main" id="{C5A577B3-9387-B3D6-630D-0DB6108FCB98}"/>
                </a:ext>
              </a:extLst>
            </p:cNvPr>
            <p:cNvSpPr/>
            <p:nvPr/>
          </p:nvSpPr>
          <p:spPr>
            <a:xfrm>
              <a:off x="9149925" y="2478050"/>
              <a:ext cx="373100" cy="190150"/>
            </a:xfrm>
            <a:custGeom>
              <a:avLst/>
              <a:gdLst/>
              <a:ahLst/>
              <a:cxnLst/>
              <a:rect l="l" t="t" r="r" b="b"/>
              <a:pathLst>
                <a:path w="14924" h="7606" extrusionOk="0">
                  <a:moveTo>
                    <a:pt x="623" y="1"/>
                  </a:moveTo>
                  <a:cubicBezTo>
                    <a:pt x="236" y="1"/>
                    <a:pt x="0" y="604"/>
                    <a:pt x="480" y="801"/>
                  </a:cubicBezTo>
                  <a:lnTo>
                    <a:pt x="14156" y="7573"/>
                  </a:lnTo>
                  <a:cubicBezTo>
                    <a:pt x="14223" y="7606"/>
                    <a:pt x="14290" y="7606"/>
                    <a:pt x="14356" y="7606"/>
                  </a:cubicBezTo>
                  <a:cubicBezTo>
                    <a:pt x="14790" y="7606"/>
                    <a:pt x="14923" y="7006"/>
                    <a:pt x="14523" y="6805"/>
                  </a:cubicBezTo>
                  <a:lnTo>
                    <a:pt x="847" y="67"/>
                  </a:lnTo>
                  <a:cubicBezTo>
                    <a:pt x="769" y="21"/>
                    <a:pt x="694" y="1"/>
                    <a:pt x="62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489;p86">
              <a:extLst>
                <a:ext uri="{FF2B5EF4-FFF2-40B4-BE49-F238E27FC236}">
                  <a16:creationId xmlns="" xmlns:a16="http://schemas.microsoft.com/office/drawing/2014/main" id="{ED7DCBD5-3CE4-7078-5B83-5EDCD71B1A2A}"/>
                </a:ext>
              </a:extLst>
            </p:cNvPr>
            <p:cNvSpPr/>
            <p:nvPr/>
          </p:nvSpPr>
          <p:spPr>
            <a:xfrm>
              <a:off x="9130475" y="2302375"/>
              <a:ext cx="494300" cy="252425"/>
            </a:xfrm>
            <a:custGeom>
              <a:avLst/>
              <a:gdLst/>
              <a:ahLst/>
              <a:cxnLst/>
              <a:rect l="l" t="t" r="r" b="b"/>
              <a:pathLst>
                <a:path w="19772" h="10097" extrusionOk="0">
                  <a:moveTo>
                    <a:pt x="605" y="0"/>
                  </a:moveTo>
                  <a:cubicBezTo>
                    <a:pt x="203" y="0"/>
                    <a:pt x="1" y="595"/>
                    <a:pt x="457" y="823"/>
                  </a:cubicBezTo>
                  <a:lnTo>
                    <a:pt x="18970" y="10063"/>
                  </a:lnTo>
                  <a:cubicBezTo>
                    <a:pt x="19037" y="10063"/>
                    <a:pt x="19104" y="10096"/>
                    <a:pt x="19171" y="10096"/>
                  </a:cubicBezTo>
                  <a:cubicBezTo>
                    <a:pt x="19604" y="10096"/>
                    <a:pt x="19771" y="9496"/>
                    <a:pt x="19371" y="9296"/>
                  </a:cubicBezTo>
                  <a:lnTo>
                    <a:pt x="824" y="56"/>
                  </a:lnTo>
                  <a:cubicBezTo>
                    <a:pt x="747" y="17"/>
                    <a:pt x="673" y="0"/>
                    <a:pt x="6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490;p86">
              <a:extLst>
                <a:ext uri="{FF2B5EF4-FFF2-40B4-BE49-F238E27FC236}">
                  <a16:creationId xmlns="" xmlns:a16="http://schemas.microsoft.com/office/drawing/2014/main" id="{7F9FAAEC-8F8A-F83C-B788-9A39E7BAC77C}"/>
                </a:ext>
              </a:extLst>
            </p:cNvPr>
            <p:cNvSpPr/>
            <p:nvPr/>
          </p:nvSpPr>
          <p:spPr>
            <a:xfrm>
              <a:off x="9197200" y="2152250"/>
              <a:ext cx="473425" cy="241600"/>
            </a:xfrm>
            <a:custGeom>
              <a:avLst/>
              <a:gdLst/>
              <a:ahLst/>
              <a:cxnLst/>
              <a:rect l="l" t="t" r="r" b="b"/>
              <a:pathLst>
                <a:path w="18937" h="9664" extrusionOk="0">
                  <a:moveTo>
                    <a:pt x="615" y="1"/>
                  </a:moveTo>
                  <a:cubicBezTo>
                    <a:pt x="227" y="1"/>
                    <a:pt x="0" y="591"/>
                    <a:pt x="457" y="790"/>
                  </a:cubicBezTo>
                  <a:lnTo>
                    <a:pt x="18169" y="9630"/>
                  </a:lnTo>
                  <a:cubicBezTo>
                    <a:pt x="18203" y="9663"/>
                    <a:pt x="18270" y="9663"/>
                    <a:pt x="18336" y="9663"/>
                  </a:cubicBezTo>
                  <a:cubicBezTo>
                    <a:pt x="18770" y="9663"/>
                    <a:pt x="18937" y="9063"/>
                    <a:pt x="18536" y="8863"/>
                  </a:cubicBezTo>
                  <a:lnTo>
                    <a:pt x="824" y="57"/>
                  </a:lnTo>
                  <a:cubicBezTo>
                    <a:pt x="751" y="18"/>
                    <a:pt x="681" y="1"/>
                    <a:pt x="6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491;p86">
              <a:extLst>
                <a:ext uri="{FF2B5EF4-FFF2-40B4-BE49-F238E27FC236}">
                  <a16:creationId xmlns="" xmlns:a16="http://schemas.microsoft.com/office/drawing/2014/main" id="{B42A2B16-E949-4B1C-AF2F-5F347F15E901}"/>
                </a:ext>
              </a:extLst>
            </p:cNvPr>
            <p:cNvSpPr/>
            <p:nvPr/>
          </p:nvSpPr>
          <p:spPr>
            <a:xfrm>
              <a:off x="9303950" y="2040525"/>
              <a:ext cx="343275" cy="177375"/>
            </a:xfrm>
            <a:custGeom>
              <a:avLst/>
              <a:gdLst/>
              <a:ahLst/>
              <a:cxnLst/>
              <a:rect l="l" t="t" r="r" b="b"/>
              <a:pathLst>
                <a:path w="13731" h="7095" extrusionOk="0">
                  <a:moveTo>
                    <a:pt x="615" y="0"/>
                  </a:moveTo>
                  <a:cubicBezTo>
                    <a:pt x="227" y="0"/>
                    <a:pt x="0" y="590"/>
                    <a:pt x="457" y="790"/>
                  </a:cubicBezTo>
                  <a:lnTo>
                    <a:pt x="12965" y="7061"/>
                  </a:lnTo>
                  <a:cubicBezTo>
                    <a:pt x="13024" y="7090"/>
                    <a:pt x="13082" y="7094"/>
                    <a:pt x="13141" y="7094"/>
                  </a:cubicBezTo>
                  <a:lnTo>
                    <a:pt x="13141" y="7094"/>
                  </a:lnTo>
                  <a:cubicBezTo>
                    <a:pt x="13601" y="7087"/>
                    <a:pt x="13730" y="6492"/>
                    <a:pt x="13332" y="6294"/>
                  </a:cubicBezTo>
                  <a:lnTo>
                    <a:pt x="823" y="56"/>
                  </a:lnTo>
                  <a:cubicBezTo>
                    <a:pt x="751" y="17"/>
                    <a:pt x="681" y="0"/>
                    <a:pt x="615" y="0"/>
                  </a:cubicBezTo>
                  <a:close/>
                  <a:moveTo>
                    <a:pt x="13141" y="7094"/>
                  </a:moveTo>
                  <a:lnTo>
                    <a:pt x="13141" y="7094"/>
                  </a:lnTo>
                  <a:cubicBezTo>
                    <a:pt x="13138" y="7094"/>
                    <a:pt x="13135" y="7094"/>
                    <a:pt x="13132" y="7094"/>
                  </a:cubicBezTo>
                  <a:lnTo>
                    <a:pt x="13166" y="7094"/>
                  </a:lnTo>
                  <a:cubicBezTo>
                    <a:pt x="13157" y="7094"/>
                    <a:pt x="13149" y="7094"/>
                    <a:pt x="13141" y="709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3492;p86">
              <a:extLst>
                <a:ext uri="{FF2B5EF4-FFF2-40B4-BE49-F238E27FC236}">
                  <a16:creationId xmlns="" xmlns:a16="http://schemas.microsoft.com/office/drawing/2014/main" id="{72398046-E73E-D86D-233C-52BAC15698FE}"/>
                </a:ext>
              </a:extLst>
            </p:cNvPr>
            <p:cNvSpPr/>
            <p:nvPr/>
          </p:nvSpPr>
          <p:spPr>
            <a:xfrm>
              <a:off x="9290525" y="2032300"/>
              <a:ext cx="207475" cy="112200"/>
            </a:xfrm>
            <a:custGeom>
              <a:avLst/>
              <a:gdLst/>
              <a:ahLst/>
              <a:cxnLst/>
              <a:rect l="l" t="t" r="r" b="b"/>
              <a:pathLst>
                <a:path w="8299" h="4488" extrusionOk="0">
                  <a:moveTo>
                    <a:pt x="885" y="0"/>
                  </a:moveTo>
                  <a:cubicBezTo>
                    <a:pt x="322" y="0"/>
                    <a:pt x="0" y="872"/>
                    <a:pt x="627" y="1185"/>
                  </a:cubicBezTo>
                  <a:lnTo>
                    <a:pt x="7131" y="4421"/>
                  </a:lnTo>
                  <a:cubicBezTo>
                    <a:pt x="7231" y="4454"/>
                    <a:pt x="7331" y="4488"/>
                    <a:pt x="7431" y="4488"/>
                  </a:cubicBezTo>
                  <a:cubicBezTo>
                    <a:pt x="8065" y="4488"/>
                    <a:pt x="8299" y="3587"/>
                    <a:pt x="7698" y="3320"/>
                  </a:cubicBezTo>
                  <a:lnTo>
                    <a:pt x="1194" y="85"/>
                  </a:lnTo>
                  <a:cubicBezTo>
                    <a:pt x="1086" y="26"/>
                    <a:pt x="982" y="0"/>
                    <a:pt x="8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3493;p86">
              <a:extLst>
                <a:ext uri="{FF2B5EF4-FFF2-40B4-BE49-F238E27FC236}">
                  <a16:creationId xmlns="" xmlns:a16="http://schemas.microsoft.com/office/drawing/2014/main" id="{067B5BAD-452E-A16D-3CF4-894008709159}"/>
                </a:ext>
              </a:extLst>
            </p:cNvPr>
            <p:cNvSpPr/>
            <p:nvPr/>
          </p:nvSpPr>
          <p:spPr>
            <a:xfrm>
              <a:off x="9190250" y="2146850"/>
              <a:ext cx="247725" cy="132750"/>
            </a:xfrm>
            <a:custGeom>
              <a:avLst/>
              <a:gdLst/>
              <a:ahLst/>
              <a:cxnLst/>
              <a:rect l="l" t="t" r="r" b="b"/>
              <a:pathLst>
                <a:path w="9909" h="5310" extrusionOk="0">
                  <a:moveTo>
                    <a:pt x="904" y="0"/>
                  </a:moveTo>
                  <a:cubicBezTo>
                    <a:pt x="313" y="0"/>
                    <a:pt x="1" y="890"/>
                    <a:pt x="635" y="1207"/>
                  </a:cubicBezTo>
                  <a:lnTo>
                    <a:pt x="8741" y="5243"/>
                  </a:lnTo>
                  <a:cubicBezTo>
                    <a:pt x="8841" y="5276"/>
                    <a:pt x="8941" y="5276"/>
                    <a:pt x="9041" y="5310"/>
                  </a:cubicBezTo>
                  <a:cubicBezTo>
                    <a:pt x="9708" y="5310"/>
                    <a:pt x="9908" y="4409"/>
                    <a:pt x="9308" y="4142"/>
                  </a:cubicBezTo>
                  <a:lnTo>
                    <a:pt x="1202" y="72"/>
                  </a:lnTo>
                  <a:cubicBezTo>
                    <a:pt x="1097" y="22"/>
                    <a:pt x="997" y="0"/>
                    <a:pt x="9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3494;p86">
              <a:extLst>
                <a:ext uri="{FF2B5EF4-FFF2-40B4-BE49-F238E27FC236}">
                  <a16:creationId xmlns="" xmlns:a16="http://schemas.microsoft.com/office/drawing/2014/main" id="{15876DA1-1262-1149-7673-EF5DFF9AA88A}"/>
                </a:ext>
              </a:extLst>
            </p:cNvPr>
            <p:cNvSpPr/>
            <p:nvPr/>
          </p:nvSpPr>
          <p:spPr>
            <a:xfrm>
              <a:off x="9121225" y="2297750"/>
              <a:ext cx="229175" cy="123625"/>
            </a:xfrm>
            <a:custGeom>
              <a:avLst/>
              <a:gdLst/>
              <a:ahLst/>
              <a:cxnLst/>
              <a:rect l="l" t="t" r="r" b="b"/>
              <a:pathLst>
                <a:path w="9167" h="4945" extrusionOk="0">
                  <a:moveTo>
                    <a:pt x="900" y="0"/>
                  </a:moveTo>
                  <a:cubicBezTo>
                    <a:pt x="328" y="0"/>
                    <a:pt x="0" y="864"/>
                    <a:pt x="660" y="1208"/>
                  </a:cubicBezTo>
                  <a:lnTo>
                    <a:pt x="8032" y="4878"/>
                  </a:lnTo>
                  <a:cubicBezTo>
                    <a:pt x="8132" y="4911"/>
                    <a:pt x="8199" y="4944"/>
                    <a:pt x="8299" y="4944"/>
                  </a:cubicBezTo>
                  <a:cubicBezTo>
                    <a:pt x="8966" y="4944"/>
                    <a:pt x="9167" y="4044"/>
                    <a:pt x="8599" y="3743"/>
                  </a:cubicBezTo>
                  <a:lnTo>
                    <a:pt x="1194" y="74"/>
                  </a:lnTo>
                  <a:cubicBezTo>
                    <a:pt x="1092" y="23"/>
                    <a:pt x="993" y="0"/>
                    <a:pt x="9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3495;p86">
              <a:extLst>
                <a:ext uri="{FF2B5EF4-FFF2-40B4-BE49-F238E27FC236}">
                  <a16:creationId xmlns="" xmlns:a16="http://schemas.microsoft.com/office/drawing/2014/main" id="{92EAB25D-C411-5C2A-770D-EFBECD9BACA5}"/>
                </a:ext>
              </a:extLst>
            </p:cNvPr>
            <p:cNvSpPr/>
            <p:nvPr/>
          </p:nvSpPr>
          <p:spPr>
            <a:xfrm>
              <a:off x="9143550" y="2472925"/>
              <a:ext cx="201850" cy="109400"/>
            </a:xfrm>
            <a:custGeom>
              <a:avLst/>
              <a:gdLst/>
              <a:ahLst/>
              <a:cxnLst/>
              <a:rect l="l" t="t" r="r" b="b"/>
              <a:pathLst>
                <a:path w="8074" h="4376" extrusionOk="0">
                  <a:moveTo>
                    <a:pt x="914" y="0"/>
                  </a:moveTo>
                  <a:cubicBezTo>
                    <a:pt x="338" y="0"/>
                    <a:pt x="1" y="889"/>
                    <a:pt x="635" y="1206"/>
                  </a:cubicBezTo>
                  <a:lnTo>
                    <a:pt x="6939" y="4308"/>
                  </a:lnTo>
                  <a:cubicBezTo>
                    <a:pt x="7006" y="4342"/>
                    <a:pt x="7106" y="4375"/>
                    <a:pt x="7206" y="4375"/>
                  </a:cubicBezTo>
                  <a:cubicBezTo>
                    <a:pt x="7873" y="4375"/>
                    <a:pt x="8073" y="3475"/>
                    <a:pt x="7473" y="3174"/>
                  </a:cubicBezTo>
                  <a:lnTo>
                    <a:pt x="1202" y="72"/>
                  </a:lnTo>
                  <a:cubicBezTo>
                    <a:pt x="1102" y="22"/>
                    <a:pt x="1005" y="0"/>
                    <a:pt x="9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3496;p86">
              <a:extLst>
                <a:ext uri="{FF2B5EF4-FFF2-40B4-BE49-F238E27FC236}">
                  <a16:creationId xmlns="" xmlns:a16="http://schemas.microsoft.com/office/drawing/2014/main" id="{B1C3D7B2-6F62-4A09-E982-7148DC436537}"/>
                </a:ext>
              </a:extLst>
            </p:cNvPr>
            <p:cNvSpPr/>
            <p:nvPr/>
          </p:nvSpPr>
          <p:spPr>
            <a:xfrm>
              <a:off x="9222975" y="3691050"/>
              <a:ext cx="352050" cy="104725"/>
            </a:xfrm>
            <a:custGeom>
              <a:avLst/>
              <a:gdLst/>
              <a:ahLst/>
              <a:cxnLst/>
              <a:rect l="l" t="t" r="r" b="b"/>
              <a:pathLst>
                <a:path w="14082" h="4189" extrusionOk="0">
                  <a:moveTo>
                    <a:pt x="577" y="0"/>
                  </a:moveTo>
                  <a:cubicBezTo>
                    <a:pt x="133" y="0"/>
                    <a:pt x="0" y="693"/>
                    <a:pt x="493" y="816"/>
                  </a:cubicBezTo>
                  <a:lnTo>
                    <a:pt x="13336" y="4152"/>
                  </a:lnTo>
                  <a:lnTo>
                    <a:pt x="13436" y="4152"/>
                  </a:lnTo>
                  <a:lnTo>
                    <a:pt x="13436" y="4185"/>
                  </a:lnTo>
                  <a:cubicBezTo>
                    <a:pt x="13458" y="4188"/>
                    <a:pt x="13479" y="4189"/>
                    <a:pt x="13499" y="4189"/>
                  </a:cubicBezTo>
                  <a:cubicBezTo>
                    <a:pt x="14010" y="4189"/>
                    <a:pt x="14081" y="3415"/>
                    <a:pt x="13536" y="3351"/>
                  </a:cubicBezTo>
                  <a:lnTo>
                    <a:pt x="693" y="15"/>
                  </a:lnTo>
                  <a:cubicBezTo>
                    <a:pt x="653" y="5"/>
                    <a:pt x="614" y="0"/>
                    <a:pt x="5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3497;p86">
              <a:extLst>
                <a:ext uri="{FF2B5EF4-FFF2-40B4-BE49-F238E27FC236}">
                  <a16:creationId xmlns="" xmlns:a16="http://schemas.microsoft.com/office/drawing/2014/main" id="{AA509CEC-E373-D85B-DD2E-33F80DEB2E35}"/>
                </a:ext>
              </a:extLst>
            </p:cNvPr>
            <p:cNvSpPr/>
            <p:nvPr/>
          </p:nvSpPr>
          <p:spPr>
            <a:xfrm>
              <a:off x="9118475" y="3844650"/>
              <a:ext cx="507450" cy="137925"/>
            </a:xfrm>
            <a:custGeom>
              <a:avLst/>
              <a:gdLst/>
              <a:ahLst/>
              <a:cxnLst/>
              <a:rect l="l" t="t" r="r" b="b"/>
              <a:pathLst>
                <a:path w="20298" h="5517" extrusionOk="0">
                  <a:moveTo>
                    <a:pt x="582" y="0"/>
                  </a:moveTo>
                  <a:cubicBezTo>
                    <a:pt x="148" y="0"/>
                    <a:pt x="0" y="684"/>
                    <a:pt x="470" y="810"/>
                  </a:cubicBezTo>
                  <a:lnTo>
                    <a:pt x="19551" y="5513"/>
                  </a:lnTo>
                  <a:lnTo>
                    <a:pt x="19684" y="5513"/>
                  </a:lnTo>
                  <a:cubicBezTo>
                    <a:pt x="19704" y="5516"/>
                    <a:pt x="19724" y="5517"/>
                    <a:pt x="19744" y="5517"/>
                  </a:cubicBezTo>
                  <a:cubicBezTo>
                    <a:pt x="20224" y="5517"/>
                    <a:pt x="20297" y="4743"/>
                    <a:pt x="19784" y="4679"/>
                  </a:cubicBezTo>
                  <a:lnTo>
                    <a:pt x="670" y="9"/>
                  </a:lnTo>
                  <a:cubicBezTo>
                    <a:pt x="640" y="3"/>
                    <a:pt x="611" y="0"/>
                    <a:pt x="5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3498;p86">
              <a:extLst>
                <a:ext uri="{FF2B5EF4-FFF2-40B4-BE49-F238E27FC236}">
                  <a16:creationId xmlns="" xmlns:a16="http://schemas.microsoft.com/office/drawing/2014/main" id="{9E702397-6C69-469A-2B57-D1FB4E66D644}"/>
                </a:ext>
              </a:extLst>
            </p:cNvPr>
            <p:cNvSpPr/>
            <p:nvPr/>
          </p:nvSpPr>
          <p:spPr>
            <a:xfrm>
              <a:off x="9263900" y="1734800"/>
              <a:ext cx="374250" cy="85325"/>
            </a:xfrm>
            <a:custGeom>
              <a:avLst/>
              <a:gdLst/>
              <a:ahLst/>
              <a:cxnLst/>
              <a:rect l="l" t="t" r="r" b="b"/>
              <a:pathLst>
                <a:path w="14970" h="3413" extrusionOk="0">
                  <a:moveTo>
                    <a:pt x="14387" y="1"/>
                  </a:moveTo>
                  <a:cubicBezTo>
                    <a:pt x="14360" y="1"/>
                    <a:pt x="14331" y="4"/>
                    <a:pt x="14301" y="9"/>
                  </a:cubicBezTo>
                  <a:lnTo>
                    <a:pt x="524" y="2578"/>
                  </a:lnTo>
                  <a:cubicBezTo>
                    <a:pt x="1" y="2610"/>
                    <a:pt x="55" y="3413"/>
                    <a:pt x="591" y="3413"/>
                  </a:cubicBezTo>
                  <a:cubicBezTo>
                    <a:pt x="602" y="3413"/>
                    <a:pt x="613" y="3412"/>
                    <a:pt x="624" y="3412"/>
                  </a:cubicBezTo>
                  <a:lnTo>
                    <a:pt x="691" y="3412"/>
                  </a:lnTo>
                  <a:lnTo>
                    <a:pt x="14434" y="843"/>
                  </a:lnTo>
                  <a:cubicBezTo>
                    <a:pt x="14969" y="749"/>
                    <a:pt x="14851" y="1"/>
                    <a:pt x="143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3499;p86">
              <a:extLst>
                <a:ext uri="{FF2B5EF4-FFF2-40B4-BE49-F238E27FC236}">
                  <a16:creationId xmlns="" xmlns:a16="http://schemas.microsoft.com/office/drawing/2014/main" id="{A7678DD2-7C3C-E777-E3F9-63954DC33045}"/>
                </a:ext>
              </a:extLst>
            </p:cNvPr>
            <p:cNvSpPr/>
            <p:nvPr/>
          </p:nvSpPr>
          <p:spPr>
            <a:xfrm>
              <a:off x="9169700" y="1534675"/>
              <a:ext cx="528475" cy="119500"/>
            </a:xfrm>
            <a:custGeom>
              <a:avLst/>
              <a:gdLst/>
              <a:ahLst/>
              <a:cxnLst/>
              <a:rect l="l" t="t" r="r" b="b"/>
              <a:pathLst>
                <a:path w="21139" h="4780" extrusionOk="0">
                  <a:moveTo>
                    <a:pt x="20557" y="0"/>
                  </a:moveTo>
                  <a:cubicBezTo>
                    <a:pt x="20529" y="0"/>
                    <a:pt x="20500" y="3"/>
                    <a:pt x="20470" y="9"/>
                  </a:cubicBezTo>
                  <a:lnTo>
                    <a:pt x="556" y="3945"/>
                  </a:lnTo>
                  <a:cubicBezTo>
                    <a:pt x="0" y="3977"/>
                    <a:pt x="53" y="4780"/>
                    <a:pt x="590" y="4780"/>
                  </a:cubicBezTo>
                  <a:cubicBezTo>
                    <a:pt x="601" y="4780"/>
                    <a:pt x="612" y="4779"/>
                    <a:pt x="623" y="4779"/>
                  </a:cubicBezTo>
                  <a:lnTo>
                    <a:pt x="723" y="4779"/>
                  </a:lnTo>
                  <a:lnTo>
                    <a:pt x="20604" y="842"/>
                  </a:lnTo>
                  <a:cubicBezTo>
                    <a:pt x="21139" y="748"/>
                    <a:pt x="21021" y="0"/>
                    <a:pt x="205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3500;p86">
              <a:extLst>
                <a:ext uri="{FF2B5EF4-FFF2-40B4-BE49-F238E27FC236}">
                  <a16:creationId xmlns="" xmlns:a16="http://schemas.microsoft.com/office/drawing/2014/main" id="{4D36A29C-0317-ED8A-3742-6AFC18420AC2}"/>
                </a:ext>
              </a:extLst>
            </p:cNvPr>
            <p:cNvSpPr/>
            <p:nvPr/>
          </p:nvSpPr>
          <p:spPr>
            <a:xfrm>
              <a:off x="9476850" y="1529725"/>
              <a:ext cx="228000" cy="67775"/>
            </a:xfrm>
            <a:custGeom>
              <a:avLst/>
              <a:gdLst/>
              <a:ahLst/>
              <a:cxnLst/>
              <a:rect l="l" t="t" r="r" b="b"/>
              <a:pathLst>
                <a:path w="9120" h="2711" extrusionOk="0">
                  <a:moveTo>
                    <a:pt x="8245" y="0"/>
                  </a:moveTo>
                  <a:cubicBezTo>
                    <a:pt x="8215" y="0"/>
                    <a:pt x="8183" y="2"/>
                    <a:pt x="8151" y="6"/>
                  </a:cubicBezTo>
                  <a:lnTo>
                    <a:pt x="812" y="1441"/>
                  </a:lnTo>
                  <a:cubicBezTo>
                    <a:pt x="0" y="1538"/>
                    <a:pt x="106" y="2711"/>
                    <a:pt x="882" y="2711"/>
                  </a:cubicBezTo>
                  <a:cubicBezTo>
                    <a:pt x="902" y="2711"/>
                    <a:pt x="924" y="2710"/>
                    <a:pt x="946" y="2708"/>
                  </a:cubicBezTo>
                  <a:lnTo>
                    <a:pt x="1046" y="2675"/>
                  </a:lnTo>
                  <a:lnTo>
                    <a:pt x="8384" y="1241"/>
                  </a:lnTo>
                  <a:cubicBezTo>
                    <a:pt x="9119" y="1049"/>
                    <a:pt x="8936" y="0"/>
                    <a:pt x="82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3501;p86">
              <a:extLst>
                <a:ext uri="{FF2B5EF4-FFF2-40B4-BE49-F238E27FC236}">
                  <a16:creationId xmlns="" xmlns:a16="http://schemas.microsoft.com/office/drawing/2014/main" id="{EB4DE902-0107-76AD-B483-AADA2F4F8487}"/>
                </a:ext>
              </a:extLst>
            </p:cNvPr>
            <p:cNvSpPr/>
            <p:nvPr/>
          </p:nvSpPr>
          <p:spPr>
            <a:xfrm>
              <a:off x="9443500" y="1728925"/>
              <a:ext cx="201925" cy="61225"/>
            </a:xfrm>
            <a:custGeom>
              <a:avLst/>
              <a:gdLst/>
              <a:ahLst/>
              <a:cxnLst/>
              <a:rect l="l" t="t" r="r" b="b"/>
              <a:pathLst>
                <a:path w="8077" h="2449" extrusionOk="0">
                  <a:moveTo>
                    <a:pt x="7202" y="1"/>
                  </a:moveTo>
                  <a:cubicBezTo>
                    <a:pt x="7164" y="1"/>
                    <a:pt x="7124" y="4"/>
                    <a:pt x="7083" y="11"/>
                  </a:cubicBezTo>
                  <a:lnTo>
                    <a:pt x="812" y="1178"/>
                  </a:lnTo>
                  <a:cubicBezTo>
                    <a:pt x="0" y="1276"/>
                    <a:pt x="105" y="2448"/>
                    <a:pt x="881" y="2448"/>
                  </a:cubicBezTo>
                  <a:cubicBezTo>
                    <a:pt x="902" y="2448"/>
                    <a:pt x="924" y="2448"/>
                    <a:pt x="946" y="2446"/>
                  </a:cubicBezTo>
                  <a:lnTo>
                    <a:pt x="1046" y="2412"/>
                  </a:lnTo>
                  <a:lnTo>
                    <a:pt x="7317" y="1245"/>
                  </a:lnTo>
                  <a:cubicBezTo>
                    <a:pt x="8076" y="1118"/>
                    <a:pt x="7905" y="1"/>
                    <a:pt x="720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3502;p86">
              <a:extLst>
                <a:ext uri="{FF2B5EF4-FFF2-40B4-BE49-F238E27FC236}">
                  <a16:creationId xmlns="" xmlns:a16="http://schemas.microsoft.com/office/drawing/2014/main" id="{C1313BC8-9B60-1BB3-823B-860FAE35E6C3}"/>
                </a:ext>
              </a:extLst>
            </p:cNvPr>
            <p:cNvSpPr/>
            <p:nvPr/>
          </p:nvSpPr>
          <p:spPr>
            <a:xfrm>
              <a:off x="9206800" y="3682525"/>
              <a:ext cx="200350" cy="70775"/>
            </a:xfrm>
            <a:custGeom>
              <a:avLst/>
              <a:gdLst/>
              <a:ahLst/>
              <a:cxnLst/>
              <a:rect l="l" t="t" r="r" b="b"/>
              <a:pathLst>
                <a:path w="8014" h="2831" extrusionOk="0">
                  <a:moveTo>
                    <a:pt x="866" y="0"/>
                  </a:moveTo>
                  <a:cubicBezTo>
                    <a:pt x="200" y="0"/>
                    <a:pt x="1" y="1039"/>
                    <a:pt x="740" y="1224"/>
                  </a:cubicBezTo>
                  <a:lnTo>
                    <a:pt x="6911" y="2791"/>
                  </a:lnTo>
                  <a:lnTo>
                    <a:pt x="7078" y="2791"/>
                  </a:lnTo>
                  <a:lnTo>
                    <a:pt x="7044" y="2825"/>
                  </a:lnTo>
                  <a:cubicBezTo>
                    <a:pt x="7076" y="2829"/>
                    <a:pt x="7107" y="2830"/>
                    <a:pt x="7136" y="2830"/>
                  </a:cubicBezTo>
                  <a:cubicBezTo>
                    <a:pt x="7890" y="2830"/>
                    <a:pt x="8014" y="1653"/>
                    <a:pt x="7211" y="1557"/>
                  </a:cubicBezTo>
                  <a:lnTo>
                    <a:pt x="1040" y="23"/>
                  </a:lnTo>
                  <a:cubicBezTo>
                    <a:pt x="979" y="7"/>
                    <a:pt x="921" y="0"/>
                    <a:pt x="8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3503;p86">
              <a:extLst>
                <a:ext uri="{FF2B5EF4-FFF2-40B4-BE49-F238E27FC236}">
                  <a16:creationId xmlns="" xmlns:a16="http://schemas.microsoft.com/office/drawing/2014/main" id="{4A95F37E-08D6-00FF-6646-E90287A741EB}"/>
                </a:ext>
              </a:extLst>
            </p:cNvPr>
            <p:cNvSpPr/>
            <p:nvPr/>
          </p:nvSpPr>
          <p:spPr>
            <a:xfrm>
              <a:off x="9106700" y="3838475"/>
              <a:ext cx="275425" cy="89950"/>
            </a:xfrm>
            <a:custGeom>
              <a:avLst/>
              <a:gdLst/>
              <a:ahLst/>
              <a:cxnLst/>
              <a:rect l="l" t="t" r="r" b="b"/>
              <a:pathLst>
                <a:path w="11017" h="3598" extrusionOk="0">
                  <a:moveTo>
                    <a:pt x="871" y="1"/>
                  </a:moveTo>
                  <a:cubicBezTo>
                    <a:pt x="202" y="1"/>
                    <a:pt x="0" y="1072"/>
                    <a:pt x="741" y="1257"/>
                  </a:cubicBezTo>
                  <a:lnTo>
                    <a:pt x="9914" y="3558"/>
                  </a:lnTo>
                  <a:lnTo>
                    <a:pt x="10081" y="3558"/>
                  </a:lnTo>
                  <a:lnTo>
                    <a:pt x="10081" y="3592"/>
                  </a:lnTo>
                  <a:cubicBezTo>
                    <a:pt x="10113" y="3596"/>
                    <a:pt x="10143" y="3597"/>
                    <a:pt x="10173" y="3597"/>
                  </a:cubicBezTo>
                  <a:cubicBezTo>
                    <a:pt x="10924" y="3597"/>
                    <a:pt x="11017" y="2420"/>
                    <a:pt x="10215" y="2324"/>
                  </a:cubicBezTo>
                  <a:lnTo>
                    <a:pt x="1041" y="23"/>
                  </a:lnTo>
                  <a:cubicBezTo>
                    <a:pt x="982" y="8"/>
                    <a:pt x="925" y="1"/>
                    <a:pt x="8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 name="Google Shape;3523;p87">
            <a:extLst>
              <a:ext uri="{FF2B5EF4-FFF2-40B4-BE49-F238E27FC236}">
                <a16:creationId xmlns="" xmlns:a16="http://schemas.microsoft.com/office/drawing/2014/main" id="{8F37D026-D3AE-23BA-9C30-DB672A3FBD78}"/>
              </a:ext>
            </a:extLst>
          </p:cNvPr>
          <p:cNvGrpSpPr/>
          <p:nvPr/>
        </p:nvGrpSpPr>
        <p:grpSpPr>
          <a:xfrm rot="730496">
            <a:off x="12394878" y="4646171"/>
            <a:ext cx="5863121" cy="5957215"/>
            <a:chOff x="408117" y="2747510"/>
            <a:chExt cx="3282325" cy="3335002"/>
          </a:xfrm>
        </p:grpSpPr>
        <p:sp>
          <p:nvSpPr>
            <p:cNvPr id="53" name="Google Shape;3524;p87">
              <a:extLst>
                <a:ext uri="{FF2B5EF4-FFF2-40B4-BE49-F238E27FC236}">
                  <a16:creationId xmlns="" xmlns:a16="http://schemas.microsoft.com/office/drawing/2014/main" id="{4D7B35B0-B772-D151-5DAD-6262837D8054}"/>
                </a:ext>
              </a:extLst>
            </p:cNvPr>
            <p:cNvSpPr/>
            <p:nvPr/>
          </p:nvSpPr>
          <p:spPr>
            <a:xfrm rot="-370323">
              <a:off x="2372006" y="2874293"/>
              <a:ext cx="892965" cy="712647"/>
            </a:xfrm>
            <a:custGeom>
              <a:avLst/>
              <a:gdLst/>
              <a:ahLst/>
              <a:cxnLst/>
              <a:rect l="l" t="t" r="r" b="b"/>
              <a:pathLst>
                <a:path w="3105" h="2478" fill="none" extrusionOk="0">
                  <a:moveTo>
                    <a:pt x="1" y="0"/>
                  </a:moveTo>
                  <a:lnTo>
                    <a:pt x="3104" y="2478"/>
                  </a:lnTo>
                </a:path>
              </a:pathLst>
            </a:custGeom>
            <a:noFill/>
            <a:ln w="38100" cap="flat" cmpd="sng">
              <a:solidFill>
                <a:schemeClr val="accent2"/>
              </a:solidFill>
              <a:prstDash val="solid"/>
              <a:miter lim="881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3525;p87">
              <a:extLst>
                <a:ext uri="{FF2B5EF4-FFF2-40B4-BE49-F238E27FC236}">
                  <a16:creationId xmlns="" xmlns:a16="http://schemas.microsoft.com/office/drawing/2014/main" id="{9EC4482F-7EB9-CCE8-D1F4-C7E4A71B50AC}"/>
                </a:ext>
              </a:extLst>
            </p:cNvPr>
            <p:cNvSpPr/>
            <p:nvPr/>
          </p:nvSpPr>
          <p:spPr>
            <a:xfrm rot="-370323">
              <a:off x="2041193" y="3764700"/>
              <a:ext cx="588408" cy="469634"/>
            </a:xfrm>
            <a:custGeom>
              <a:avLst/>
              <a:gdLst/>
              <a:ahLst/>
              <a:cxnLst/>
              <a:rect l="l" t="t" r="r" b="b"/>
              <a:pathLst>
                <a:path w="2046" h="1633" fill="none" extrusionOk="0">
                  <a:moveTo>
                    <a:pt x="0" y="1"/>
                  </a:moveTo>
                  <a:lnTo>
                    <a:pt x="2046" y="1632"/>
                  </a:lnTo>
                </a:path>
              </a:pathLst>
            </a:custGeom>
            <a:noFill/>
            <a:ln w="38100" cap="flat" cmpd="sng">
              <a:solidFill>
                <a:schemeClr val="accent2"/>
              </a:solidFill>
              <a:prstDash val="solid"/>
              <a:miter lim="881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3526;p87">
              <a:extLst>
                <a:ext uri="{FF2B5EF4-FFF2-40B4-BE49-F238E27FC236}">
                  <a16:creationId xmlns="" xmlns:a16="http://schemas.microsoft.com/office/drawing/2014/main" id="{F42183E0-CBF0-AC3E-FA91-6B1AFC42732B}"/>
                </a:ext>
              </a:extLst>
            </p:cNvPr>
            <p:cNvSpPr/>
            <p:nvPr/>
          </p:nvSpPr>
          <p:spPr>
            <a:xfrm rot="-370323">
              <a:off x="2243118" y="3405129"/>
              <a:ext cx="613716" cy="486889"/>
            </a:xfrm>
            <a:custGeom>
              <a:avLst/>
              <a:gdLst/>
              <a:ahLst/>
              <a:cxnLst/>
              <a:rect l="l" t="t" r="r" b="b"/>
              <a:pathLst>
                <a:path w="2134" h="1693" fill="none" extrusionOk="0">
                  <a:moveTo>
                    <a:pt x="0" y="0"/>
                  </a:moveTo>
                  <a:lnTo>
                    <a:pt x="2134" y="1693"/>
                  </a:lnTo>
                </a:path>
              </a:pathLst>
            </a:custGeom>
            <a:noFill/>
            <a:ln w="38100" cap="flat" cmpd="sng">
              <a:solidFill>
                <a:schemeClr val="accent2"/>
              </a:solidFill>
              <a:prstDash val="solid"/>
              <a:miter lim="881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3527;p87">
              <a:extLst>
                <a:ext uri="{FF2B5EF4-FFF2-40B4-BE49-F238E27FC236}">
                  <a16:creationId xmlns="" xmlns:a16="http://schemas.microsoft.com/office/drawing/2014/main" id="{05AD1270-F5D2-19BD-C1B9-08C735ED32FC}"/>
                </a:ext>
              </a:extLst>
            </p:cNvPr>
            <p:cNvSpPr/>
            <p:nvPr/>
          </p:nvSpPr>
          <p:spPr>
            <a:xfrm rot="-370323">
              <a:off x="2237002" y="3090216"/>
              <a:ext cx="892965" cy="710346"/>
            </a:xfrm>
            <a:custGeom>
              <a:avLst/>
              <a:gdLst/>
              <a:ahLst/>
              <a:cxnLst/>
              <a:rect l="l" t="t" r="r" b="b"/>
              <a:pathLst>
                <a:path w="3105" h="2470" fill="none" extrusionOk="0">
                  <a:moveTo>
                    <a:pt x="1" y="1"/>
                  </a:moveTo>
                  <a:lnTo>
                    <a:pt x="3105" y="2469"/>
                  </a:lnTo>
                </a:path>
              </a:pathLst>
            </a:custGeom>
            <a:noFill/>
            <a:ln w="38100" cap="flat" cmpd="sng">
              <a:solidFill>
                <a:schemeClr val="accent2"/>
              </a:solidFill>
              <a:prstDash val="solid"/>
              <a:miter lim="881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3528;p87">
              <a:extLst>
                <a:ext uri="{FF2B5EF4-FFF2-40B4-BE49-F238E27FC236}">
                  <a16:creationId xmlns="" xmlns:a16="http://schemas.microsoft.com/office/drawing/2014/main" id="{16DECF73-CFBE-6E36-BE04-806479F50D7B}"/>
                </a:ext>
              </a:extLst>
            </p:cNvPr>
            <p:cNvSpPr/>
            <p:nvPr/>
          </p:nvSpPr>
          <p:spPr>
            <a:xfrm rot="-370323">
              <a:off x="1751218" y="3856947"/>
              <a:ext cx="892965" cy="710346"/>
            </a:xfrm>
            <a:custGeom>
              <a:avLst/>
              <a:gdLst/>
              <a:ahLst/>
              <a:cxnLst/>
              <a:rect l="l" t="t" r="r" b="b"/>
              <a:pathLst>
                <a:path w="3105" h="2470" fill="none" extrusionOk="0">
                  <a:moveTo>
                    <a:pt x="1" y="0"/>
                  </a:moveTo>
                  <a:lnTo>
                    <a:pt x="3104" y="2469"/>
                  </a:lnTo>
                </a:path>
              </a:pathLst>
            </a:custGeom>
            <a:noFill/>
            <a:ln w="38100" cap="flat" cmpd="sng">
              <a:solidFill>
                <a:schemeClr val="accent2"/>
              </a:solidFill>
              <a:prstDash val="solid"/>
              <a:miter lim="881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3529;p87">
              <a:extLst>
                <a:ext uri="{FF2B5EF4-FFF2-40B4-BE49-F238E27FC236}">
                  <a16:creationId xmlns="" xmlns:a16="http://schemas.microsoft.com/office/drawing/2014/main" id="{22934FDC-9B1B-84D0-4E57-E1606D657E0B}"/>
                </a:ext>
              </a:extLst>
            </p:cNvPr>
            <p:cNvSpPr/>
            <p:nvPr/>
          </p:nvSpPr>
          <p:spPr>
            <a:xfrm rot="-370323">
              <a:off x="1485562" y="4275911"/>
              <a:ext cx="892678" cy="710346"/>
            </a:xfrm>
            <a:custGeom>
              <a:avLst/>
              <a:gdLst/>
              <a:ahLst/>
              <a:cxnLst/>
              <a:rect l="l" t="t" r="r" b="b"/>
              <a:pathLst>
                <a:path w="3104" h="2470" fill="none" extrusionOk="0">
                  <a:moveTo>
                    <a:pt x="0" y="0"/>
                  </a:moveTo>
                  <a:lnTo>
                    <a:pt x="3104" y="2469"/>
                  </a:lnTo>
                </a:path>
              </a:pathLst>
            </a:custGeom>
            <a:noFill/>
            <a:ln w="38100" cap="flat" cmpd="sng">
              <a:solidFill>
                <a:schemeClr val="accent2"/>
              </a:solidFill>
              <a:prstDash val="solid"/>
              <a:miter lim="881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3530;p87">
              <a:extLst>
                <a:ext uri="{FF2B5EF4-FFF2-40B4-BE49-F238E27FC236}">
                  <a16:creationId xmlns="" xmlns:a16="http://schemas.microsoft.com/office/drawing/2014/main" id="{73E6DE7A-1BA3-B5DB-B204-C02AA3E62978}"/>
                </a:ext>
              </a:extLst>
            </p:cNvPr>
            <p:cNvSpPr/>
            <p:nvPr/>
          </p:nvSpPr>
          <p:spPr>
            <a:xfrm rot="-370323">
              <a:off x="1551423" y="4024506"/>
              <a:ext cx="979242" cy="778792"/>
            </a:xfrm>
            <a:custGeom>
              <a:avLst/>
              <a:gdLst/>
              <a:ahLst/>
              <a:cxnLst/>
              <a:rect l="l" t="t" r="r" b="b"/>
              <a:pathLst>
                <a:path w="3405" h="2708" fill="none" extrusionOk="0">
                  <a:moveTo>
                    <a:pt x="1" y="1"/>
                  </a:moveTo>
                  <a:lnTo>
                    <a:pt x="3404" y="2707"/>
                  </a:lnTo>
                </a:path>
              </a:pathLst>
            </a:custGeom>
            <a:noFill/>
            <a:ln w="38100" cap="flat" cmpd="sng">
              <a:solidFill>
                <a:schemeClr val="accent2"/>
              </a:solidFill>
              <a:prstDash val="solid"/>
              <a:miter lim="881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3531;p87">
              <a:extLst>
                <a:ext uri="{FF2B5EF4-FFF2-40B4-BE49-F238E27FC236}">
                  <a16:creationId xmlns="" xmlns:a16="http://schemas.microsoft.com/office/drawing/2014/main" id="{AD6498B9-4128-1C4C-C4CC-E8DE33C921C1}"/>
                </a:ext>
              </a:extLst>
            </p:cNvPr>
            <p:cNvSpPr/>
            <p:nvPr/>
          </p:nvSpPr>
          <p:spPr>
            <a:xfrm rot="-370323">
              <a:off x="1226638" y="4875663"/>
              <a:ext cx="733066" cy="583519"/>
            </a:xfrm>
            <a:custGeom>
              <a:avLst/>
              <a:gdLst/>
              <a:ahLst/>
              <a:cxnLst/>
              <a:rect l="l" t="t" r="r" b="b"/>
              <a:pathLst>
                <a:path w="2549" h="2029" fill="none" extrusionOk="0">
                  <a:moveTo>
                    <a:pt x="1" y="1"/>
                  </a:moveTo>
                  <a:lnTo>
                    <a:pt x="2549" y="2029"/>
                  </a:lnTo>
                </a:path>
              </a:pathLst>
            </a:custGeom>
            <a:noFill/>
            <a:ln w="38100" cap="flat" cmpd="sng">
              <a:solidFill>
                <a:schemeClr val="accent2"/>
              </a:solidFill>
              <a:prstDash val="solid"/>
              <a:miter lim="881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3532;p87">
              <a:extLst>
                <a:ext uri="{FF2B5EF4-FFF2-40B4-BE49-F238E27FC236}">
                  <a16:creationId xmlns="" xmlns:a16="http://schemas.microsoft.com/office/drawing/2014/main" id="{8705A11B-0FA4-57A0-1E69-01ACF27723F9}"/>
                </a:ext>
              </a:extLst>
            </p:cNvPr>
            <p:cNvSpPr/>
            <p:nvPr/>
          </p:nvSpPr>
          <p:spPr>
            <a:xfrm rot="-370287">
              <a:off x="830370" y="5192554"/>
              <a:ext cx="1007715" cy="781065"/>
            </a:xfrm>
            <a:custGeom>
              <a:avLst/>
              <a:gdLst/>
              <a:ahLst/>
              <a:cxnLst/>
              <a:rect l="l" t="t" r="r" b="b"/>
              <a:pathLst>
                <a:path w="3105" h="2470" fill="none" extrusionOk="0">
                  <a:moveTo>
                    <a:pt x="1" y="1"/>
                  </a:moveTo>
                  <a:lnTo>
                    <a:pt x="3105" y="2469"/>
                  </a:lnTo>
                </a:path>
              </a:pathLst>
            </a:custGeom>
            <a:noFill/>
            <a:ln w="38100" cap="flat" cmpd="sng">
              <a:solidFill>
                <a:schemeClr val="accent2"/>
              </a:solidFill>
              <a:prstDash val="solid"/>
              <a:miter lim="881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3533;p87">
              <a:extLst>
                <a:ext uri="{FF2B5EF4-FFF2-40B4-BE49-F238E27FC236}">
                  <a16:creationId xmlns="" xmlns:a16="http://schemas.microsoft.com/office/drawing/2014/main" id="{58A21A1E-60FD-E82B-489B-9E569019889B}"/>
                </a:ext>
              </a:extLst>
            </p:cNvPr>
            <p:cNvSpPr/>
            <p:nvPr/>
          </p:nvSpPr>
          <p:spPr>
            <a:xfrm rot="-370323">
              <a:off x="1010719" y="5026129"/>
              <a:ext cx="892678" cy="710346"/>
            </a:xfrm>
            <a:custGeom>
              <a:avLst/>
              <a:gdLst/>
              <a:ahLst/>
              <a:cxnLst/>
              <a:rect l="l" t="t" r="r" b="b"/>
              <a:pathLst>
                <a:path w="3104" h="2470" fill="none" extrusionOk="0">
                  <a:moveTo>
                    <a:pt x="0" y="0"/>
                  </a:moveTo>
                  <a:lnTo>
                    <a:pt x="3104" y="2469"/>
                  </a:lnTo>
                </a:path>
              </a:pathLst>
            </a:custGeom>
            <a:noFill/>
            <a:ln w="38100" cap="flat" cmpd="sng">
              <a:solidFill>
                <a:schemeClr val="accent2"/>
              </a:solidFill>
              <a:prstDash val="solid"/>
              <a:miter lim="881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534;p87">
              <a:extLst>
                <a:ext uri="{FF2B5EF4-FFF2-40B4-BE49-F238E27FC236}">
                  <a16:creationId xmlns="" xmlns:a16="http://schemas.microsoft.com/office/drawing/2014/main" id="{C2D2FA7F-09FC-4BFA-CD05-EDBF681518DB}"/>
                </a:ext>
              </a:extLst>
            </p:cNvPr>
            <p:cNvSpPr/>
            <p:nvPr/>
          </p:nvSpPr>
          <p:spPr>
            <a:xfrm rot="-370323">
              <a:off x="532900" y="2857335"/>
              <a:ext cx="2174464" cy="2438471"/>
            </a:xfrm>
            <a:custGeom>
              <a:avLst/>
              <a:gdLst/>
              <a:ahLst/>
              <a:cxnLst/>
              <a:rect l="l" t="t" r="r" b="b"/>
              <a:pathLst>
                <a:path w="7561" h="8479" extrusionOk="0">
                  <a:moveTo>
                    <a:pt x="7196" y="0"/>
                  </a:moveTo>
                  <a:cubicBezTo>
                    <a:pt x="7149" y="0"/>
                    <a:pt x="7100" y="16"/>
                    <a:pt x="7058" y="48"/>
                  </a:cubicBezTo>
                  <a:cubicBezTo>
                    <a:pt x="6591" y="374"/>
                    <a:pt x="6238" y="842"/>
                    <a:pt x="6053" y="1388"/>
                  </a:cubicBezTo>
                  <a:cubicBezTo>
                    <a:pt x="5903" y="1873"/>
                    <a:pt x="5921" y="2402"/>
                    <a:pt x="6106" y="2887"/>
                  </a:cubicBezTo>
                  <a:cubicBezTo>
                    <a:pt x="6238" y="3213"/>
                    <a:pt x="6414" y="3522"/>
                    <a:pt x="6617" y="3813"/>
                  </a:cubicBezTo>
                  <a:cubicBezTo>
                    <a:pt x="6829" y="4139"/>
                    <a:pt x="6996" y="4492"/>
                    <a:pt x="7102" y="4871"/>
                  </a:cubicBezTo>
                  <a:cubicBezTo>
                    <a:pt x="7261" y="5444"/>
                    <a:pt x="7261" y="6079"/>
                    <a:pt x="6979" y="6617"/>
                  </a:cubicBezTo>
                  <a:cubicBezTo>
                    <a:pt x="6758" y="7040"/>
                    <a:pt x="6361" y="7348"/>
                    <a:pt x="5885" y="7445"/>
                  </a:cubicBezTo>
                  <a:cubicBezTo>
                    <a:pt x="5793" y="7462"/>
                    <a:pt x="5699" y="7469"/>
                    <a:pt x="5604" y="7469"/>
                  </a:cubicBezTo>
                  <a:cubicBezTo>
                    <a:pt x="5247" y="7469"/>
                    <a:pt x="4878" y="7365"/>
                    <a:pt x="4536" y="7260"/>
                  </a:cubicBezTo>
                  <a:cubicBezTo>
                    <a:pt x="4113" y="7128"/>
                    <a:pt x="3716" y="6961"/>
                    <a:pt x="3284" y="6872"/>
                  </a:cubicBezTo>
                  <a:cubicBezTo>
                    <a:pt x="3077" y="6822"/>
                    <a:pt x="2867" y="6796"/>
                    <a:pt x="2658" y="6796"/>
                  </a:cubicBezTo>
                  <a:cubicBezTo>
                    <a:pt x="2359" y="6796"/>
                    <a:pt x="2062" y="6848"/>
                    <a:pt x="1777" y="6952"/>
                  </a:cubicBezTo>
                  <a:cubicBezTo>
                    <a:pt x="1080" y="7207"/>
                    <a:pt x="533" y="7772"/>
                    <a:pt x="75" y="8336"/>
                  </a:cubicBezTo>
                  <a:cubicBezTo>
                    <a:pt x="1" y="8431"/>
                    <a:pt x="82" y="8479"/>
                    <a:pt x="176" y="8479"/>
                  </a:cubicBezTo>
                  <a:cubicBezTo>
                    <a:pt x="239" y="8479"/>
                    <a:pt x="308" y="8458"/>
                    <a:pt x="339" y="8415"/>
                  </a:cubicBezTo>
                  <a:cubicBezTo>
                    <a:pt x="745" y="7904"/>
                    <a:pt x="1221" y="7393"/>
                    <a:pt x="1838" y="7137"/>
                  </a:cubicBezTo>
                  <a:cubicBezTo>
                    <a:pt x="2079" y="7048"/>
                    <a:pt x="2330" y="7002"/>
                    <a:pt x="2582" y="7002"/>
                  </a:cubicBezTo>
                  <a:cubicBezTo>
                    <a:pt x="2754" y="7002"/>
                    <a:pt x="2928" y="7023"/>
                    <a:pt x="3099" y="7066"/>
                  </a:cubicBezTo>
                  <a:cubicBezTo>
                    <a:pt x="3906" y="7244"/>
                    <a:pt x="4675" y="7687"/>
                    <a:pt x="5509" y="7687"/>
                  </a:cubicBezTo>
                  <a:cubicBezTo>
                    <a:pt x="5587" y="7687"/>
                    <a:pt x="5665" y="7683"/>
                    <a:pt x="5744" y="7675"/>
                  </a:cubicBezTo>
                  <a:cubicBezTo>
                    <a:pt x="6838" y="7560"/>
                    <a:pt x="7561" y="6581"/>
                    <a:pt x="7534" y="5523"/>
                  </a:cubicBezTo>
                  <a:cubicBezTo>
                    <a:pt x="7516" y="4800"/>
                    <a:pt x="7217" y="4139"/>
                    <a:pt x="6820" y="3548"/>
                  </a:cubicBezTo>
                  <a:cubicBezTo>
                    <a:pt x="6476" y="3037"/>
                    <a:pt x="6229" y="2455"/>
                    <a:pt x="6282" y="1829"/>
                  </a:cubicBezTo>
                  <a:cubicBezTo>
                    <a:pt x="6326" y="1371"/>
                    <a:pt x="6511" y="939"/>
                    <a:pt x="6811" y="595"/>
                  </a:cubicBezTo>
                  <a:cubicBezTo>
                    <a:pt x="6943" y="427"/>
                    <a:pt x="7093" y="286"/>
                    <a:pt x="7270" y="171"/>
                  </a:cubicBezTo>
                  <a:cubicBezTo>
                    <a:pt x="7322" y="136"/>
                    <a:pt x="7349" y="57"/>
                    <a:pt x="7287" y="22"/>
                  </a:cubicBezTo>
                  <a:cubicBezTo>
                    <a:pt x="7259" y="7"/>
                    <a:pt x="7228" y="0"/>
                    <a:pt x="71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3535;p87">
              <a:extLst>
                <a:ext uri="{FF2B5EF4-FFF2-40B4-BE49-F238E27FC236}">
                  <a16:creationId xmlns="" xmlns:a16="http://schemas.microsoft.com/office/drawing/2014/main" id="{8DAB1556-01C3-F81D-0030-AD62A1742481}"/>
                </a:ext>
              </a:extLst>
            </p:cNvPr>
            <p:cNvSpPr/>
            <p:nvPr/>
          </p:nvSpPr>
          <p:spPr>
            <a:xfrm rot="-370323">
              <a:off x="1414262" y="3458259"/>
              <a:ext cx="2147143" cy="2516121"/>
            </a:xfrm>
            <a:custGeom>
              <a:avLst/>
              <a:gdLst/>
              <a:ahLst/>
              <a:cxnLst/>
              <a:rect l="l" t="t" r="r" b="b"/>
              <a:pathLst>
                <a:path w="7466" h="8749" extrusionOk="0">
                  <a:moveTo>
                    <a:pt x="7384" y="0"/>
                  </a:moveTo>
                  <a:cubicBezTo>
                    <a:pt x="7298" y="0"/>
                    <a:pt x="7165" y="29"/>
                    <a:pt x="7142" y="81"/>
                  </a:cubicBezTo>
                  <a:lnTo>
                    <a:pt x="7151" y="81"/>
                  </a:lnTo>
                  <a:cubicBezTo>
                    <a:pt x="6957" y="557"/>
                    <a:pt x="6622" y="962"/>
                    <a:pt x="6190" y="1244"/>
                  </a:cubicBezTo>
                  <a:cubicBezTo>
                    <a:pt x="5897" y="1416"/>
                    <a:pt x="5563" y="1505"/>
                    <a:pt x="5225" y="1505"/>
                  </a:cubicBezTo>
                  <a:cubicBezTo>
                    <a:pt x="5094" y="1505"/>
                    <a:pt x="4962" y="1492"/>
                    <a:pt x="4832" y="1465"/>
                  </a:cubicBezTo>
                  <a:cubicBezTo>
                    <a:pt x="4470" y="1394"/>
                    <a:pt x="4135" y="1244"/>
                    <a:pt x="3783" y="1139"/>
                  </a:cubicBezTo>
                  <a:cubicBezTo>
                    <a:pt x="3448" y="1024"/>
                    <a:pt x="3095" y="971"/>
                    <a:pt x="2733" y="953"/>
                  </a:cubicBezTo>
                  <a:cubicBezTo>
                    <a:pt x="2707" y="953"/>
                    <a:pt x="2681" y="952"/>
                    <a:pt x="2655" y="952"/>
                  </a:cubicBezTo>
                  <a:cubicBezTo>
                    <a:pt x="1632" y="952"/>
                    <a:pt x="461" y="1457"/>
                    <a:pt x="221" y="2540"/>
                  </a:cubicBezTo>
                  <a:cubicBezTo>
                    <a:pt x="0" y="3528"/>
                    <a:pt x="723" y="4383"/>
                    <a:pt x="1182" y="5177"/>
                  </a:cubicBezTo>
                  <a:cubicBezTo>
                    <a:pt x="1402" y="5573"/>
                    <a:pt x="1596" y="6006"/>
                    <a:pt x="1614" y="6473"/>
                  </a:cubicBezTo>
                  <a:cubicBezTo>
                    <a:pt x="1640" y="7090"/>
                    <a:pt x="1367" y="7681"/>
                    <a:pt x="1041" y="8183"/>
                  </a:cubicBezTo>
                  <a:cubicBezTo>
                    <a:pt x="917" y="8368"/>
                    <a:pt x="785" y="8545"/>
                    <a:pt x="653" y="8721"/>
                  </a:cubicBezTo>
                  <a:cubicBezTo>
                    <a:pt x="629" y="8745"/>
                    <a:pt x="688" y="8749"/>
                    <a:pt x="732" y="8749"/>
                  </a:cubicBezTo>
                  <a:cubicBezTo>
                    <a:pt x="754" y="8749"/>
                    <a:pt x="773" y="8748"/>
                    <a:pt x="776" y="8748"/>
                  </a:cubicBezTo>
                  <a:cubicBezTo>
                    <a:pt x="847" y="8739"/>
                    <a:pt x="917" y="8704"/>
                    <a:pt x="970" y="8659"/>
                  </a:cubicBezTo>
                  <a:cubicBezTo>
                    <a:pt x="1393" y="8122"/>
                    <a:pt x="1790" y="7513"/>
                    <a:pt x="1905" y="6826"/>
                  </a:cubicBezTo>
                  <a:cubicBezTo>
                    <a:pt x="1975" y="6349"/>
                    <a:pt x="1896" y="5873"/>
                    <a:pt x="1684" y="5450"/>
                  </a:cubicBezTo>
                  <a:cubicBezTo>
                    <a:pt x="1481" y="5018"/>
                    <a:pt x="1208" y="4639"/>
                    <a:pt x="970" y="4224"/>
                  </a:cubicBezTo>
                  <a:cubicBezTo>
                    <a:pt x="741" y="3819"/>
                    <a:pt x="503" y="3343"/>
                    <a:pt x="494" y="2849"/>
                  </a:cubicBezTo>
                  <a:cubicBezTo>
                    <a:pt x="494" y="2364"/>
                    <a:pt x="706" y="1897"/>
                    <a:pt x="1076" y="1571"/>
                  </a:cubicBezTo>
                  <a:cubicBezTo>
                    <a:pt x="1462" y="1216"/>
                    <a:pt x="1953" y="1080"/>
                    <a:pt x="2455" y="1080"/>
                  </a:cubicBezTo>
                  <a:cubicBezTo>
                    <a:pt x="2516" y="1080"/>
                    <a:pt x="2576" y="1082"/>
                    <a:pt x="2636" y="1086"/>
                  </a:cubicBezTo>
                  <a:cubicBezTo>
                    <a:pt x="3033" y="1112"/>
                    <a:pt x="3430" y="1209"/>
                    <a:pt x="3800" y="1350"/>
                  </a:cubicBezTo>
                  <a:cubicBezTo>
                    <a:pt x="4100" y="1474"/>
                    <a:pt x="4417" y="1562"/>
                    <a:pt x="4744" y="1606"/>
                  </a:cubicBezTo>
                  <a:cubicBezTo>
                    <a:pt x="4850" y="1619"/>
                    <a:pt x="4957" y="1625"/>
                    <a:pt x="5063" y="1625"/>
                  </a:cubicBezTo>
                  <a:cubicBezTo>
                    <a:pt x="5466" y="1625"/>
                    <a:pt x="5864" y="1533"/>
                    <a:pt x="6234" y="1359"/>
                  </a:cubicBezTo>
                  <a:cubicBezTo>
                    <a:pt x="6578" y="1183"/>
                    <a:pt x="6877" y="936"/>
                    <a:pt x="7107" y="627"/>
                  </a:cubicBezTo>
                  <a:cubicBezTo>
                    <a:pt x="7248" y="451"/>
                    <a:pt x="7362" y="266"/>
                    <a:pt x="7451" y="54"/>
                  </a:cubicBezTo>
                  <a:cubicBezTo>
                    <a:pt x="7451" y="45"/>
                    <a:pt x="7459" y="36"/>
                    <a:pt x="7459" y="28"/>
                  </a:cubicBezTo>
                  <a:cubicBezTo>
                    <a:pt x="7466" y="9"/>
                    <a:pt x="7432" y="0"/>
                    <a:pt x="73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 name="Google Shape;2439;p69">
            <a:extLst>
              <a:ext uri="{FF2B5EF4-FFF2-40B4-BE49-F238E27FC236}">
                <a16:creationId xmlns="" xmlns:a16="http://schemas.microsoft.com/office/drawing/2014/main" id="{7829BA57-E072-ABD4-1DE5-69194DAB1716}"/>
              </a:ext>
            </a:extLst>
          </p:cNvPr>
          <p:cNvGrpSpPr/>
          <p:nvPr/>
        </p:nvGrpSpPr>
        <p:grpSpPr>
          <a:xfrm>
            <a:off x="13275473" y="707726"/>
            <a:ext cx="3057580" cy="2739250"/>
            <a:chOff x="154280" y="2041205"/>
            <a:chExt cx="1333895" cy="1195022"/>
          </a:xfrm>
        </p:grpSpPr>
        <p:cxnSp>
          <p:nvCxnSpPr>
            <p:cNvPr id="66" name="Google Shape;2440;p69">
              <a:extLst>
                <a:ext uri="{FF2B5EF4-FFF2-40B4-BE49-F238E27FC236}">
                  <a16:creationId xmlns="" xmlns:a16="http://schemas.microsoft.com/office/drawing/2014/main" id="{2054AACD-DFD8-8E47-84E4-9619E298090C}"/>
                </a:ext>
              </a:extLst>
            </p:cNvPr>
            <p:cNvCxnSpPr/>
            <p:nvPr/>
          </p:nvCxnSpPr>
          <p:spPr>
            <a:xfrm>
              <a:off x="978775" y="2882500"/>
              <a:ext cx="428100" cy="153000"/>
            </a:xfrm>
            <a:prstGeom prst="straightConnector1">
              <a:avLst/>
            </a:prstGeom>
            <a:noFill/>
            <a:ln w="19050" cap="flat" cmpd="sng">
              <a:solidFill>
                <a:schemeClr val="accent4"/>
              </a:solidFill>
              <a:prstDash val="solid"/>
              <a:round/>
              <a:headEnd type="none" w="med" len="med"/>
              <a:tailEnd type="none" w="med" len="med"/>
            </a:ln>
          </p:spPr>
        </p:cxnSp>
        <p:cxnSp>
          <p:nvCxnSpPr>
            <p:cNvPr id="67" name="Google Shape;2441;p69">
              <a:extLst>
                <a:ext uri="{FF2B5EF4-FFF2-40B4-BE49-F238E27FC236}">
                  <a16:creationId xmlns="" xmlns:a16="http://schemas.microsoft.com/office/drawing/2014/main" id="{DC9E86AA-2CF3-64CC-C6A2-86C98DA00F3A}"/>
                </a:ext>
              </a:extLst>
            </p:cNvPr>
            <p:cNvCxnSpPr>
              <a:stCxn id="71" idx="3"/>
              <a:endCxn id="69" idx="3"/>
            </p:cNvCxnSpPr>
            <p:nvPr/>
          </p:nvCxnSpPr>
          <p:spPr>
            <a:xfrm rot="-3033362" flipH="1">
              <a:off x="890774" y="2761619"/>
              <a:ext cx="273876" cy="47937"/>
            </a:xfrm>
            <a:prstGeom prst="straightConnector1">
              <a:avLst/>
            </a:prstGeom>
            <a:noFill/>
            <a:ln w="19050" cap="flat" cmpd="sng">
              <a:solidFill>
                <a:schemeClr val="accent4"/>
              </a:solidFill>
              <a:prstDash val="solid"/>
              <a:round/>
              <a:headEnd type="none" w="med" len="med"/>
              <a:tailEnd type="none" w="med" len="med"/>
            </a:ln>
          </p:spPr>
        </p:cxnSp>
        <p:grpSp>
          <p:nvGrpSpPr>
            <p:cNvPr id="68" name="Google Shape;2444;p69">
              <a:extLst>
                <a:ext uri="{FF2B5EF4-FFF2-40B4-BE49-F238E27FC236}">
                  <a16:creationId xmlns="" xmlns:a16="http://schemas.microsoft.com/office/drawing/2014/main" id="{92FB4C4F-34C5-1D75-B681-A57333F3C5B7}"/>
                </a:ext>
              </a:extLst>
            </p:cNvPr>
            <p:cNvGrpSpPr/>
            <p:nvPr/>
          </p:nvGrpSpPr>
          <p:grpSpPr>
            <a:xfrm rot="-9901852">
              <a:off x="271474" y="2130709"/>
              <a:ext cx="826515" cy="1016012"/>
              <a:chOff x="7688409" y="2278475"/>
              <a:chExt cx="844492" cy="1038111"/>
            </a:xfrm>
          </p:grpSpPr>
          <p:sp>
            <p:nvSpPr>
              <p:cNvPr id="72" name="Google Shape;2445;p69">
                <a:extLst>
                  <a:ext uri="{FF2B5EF4-FFF2-40B4-BE49-F238E27FC236}">
                    <a16:creationId xmlns="" xmlns:a16="http://schemas.microsoft.com/office/drawing/2014/main" id="{B54A8A63-9322-6C89-5389-5637D9BCAC3B}"/>
                  </a:ext>
                </a:extLst>
              </p:cNvPr>
              <p:cNvSpPr/>
              <p:nvPr/>
            </p:nvSpPr>
            <p:spPr>
              <a:xfrm>
                <a:off x="7688409" y="2385360"/>
                <a:ext cx="544909" cy="800719"/>
              </a:xfrm>
              <a:custGeom>
                <a:avLst/>
                <a:gdLst/>
                <a:ahLst/>
                <a:cxnLst/>
                <a:rect l="l" t="t" r="r" b="b"/>
                <a:pathLst>
                  <a:path w="5353" h="7866" fill="none" extrusionOk="0">
                    <a:moveTo>
                      <a:pt x="1" y="6005"/>
                    </a:moveTo>
                    <a:lnTo>
                      <a:pt x="2196" y="7866"/>
                    </a:lnTo>
                    <a:lnTo>
                      <a:pt x="4453" y="6993"/>
                    </a:lnTo>
                    <a:lnTo>
                      <a:pt x="5353" y="3678"/>
                    </a:lnTo>
                    <a:lnTo>
                      <a:pt x="3281" y="1994"/>
                    </a:lnTo>
                    <a:lnTo>
                      <a:pt x="3995" y="1"/>
                    </a:lnTo>
                  </a:path>
                </a:pathLst>
              </a:custGeom>
              <a:noFill/>
              <a:ln w="19050" cap="flat" cmpd="sng">
                <a:solidFill>
                  <a:schemeClr val="accent4"/>
                </a:solidFill>
                <a:prstDash val="solid"/>
                <a:miter lim="881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446;p69">
                <a:extLst>
                  <a:ext uri="{FF2B5EF4-FFF2-40B4-BE49-F238E27FC236}">
                    <a16:creationId xmlns="" xmlns:a16="http://schemas.microsoft.com/office/drawing/2014/main" id="{582EDC6E-157C-B546-669A-3BCD142B9C33}"/>
                  </a:ext>
                </a:extLst>
              </p:cNvPr>
              <p:cNvSpPr/>
              <p:nvPr/>
            </p:nvSpPr>
            <p:spPr>
              <a:xfrm>
                <a:off x="8289815" y="2675273"/>
                <a:ext cx="150860" cy="66574"/>
              </a:xfrm>
              <a:custGeom>
                <a:avLst/>
                <a:gdLst/>
                <a:ahLst/>
                <a:cxnLst/>
                <a:rect l="l" t="t" r="r" b="b"/>
                <a:pathLst>
                  <a:path w="1482" h="654" fill="none" extrusionOk="0">
                    <a:moveTo>
                      <a:pt x="1482" y="1"/>
                    </a:moveTo>
                    <a:lnTo>
                      <a:pt x="0" y="653"/>
                    </a:lnTo>
                  </a:path>
                </a:pathLst>
              </a:custGeom>
              <a:noFill/>
              <a:ln w="19050" cap="flat" cmpd="sng">
                <a:solidFill>
                  <a:schemeClr val="accent4"/>
                </a:solidFill>
                <a:prstDash val="solid"/>
                <a:miter lim="881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447;p69">
                <a:extLst>
                  <a:ext uri="{FF2B5EF4-FFF2-40B4-BE49-F238E27FC236}">
                    <a16:creationId xmlns="" xmlns:a16="http://schemas.microsoft.com/office/drawing/2014/main" id="{6709BF47-E995-73A0-8BD7-1BEAFB990C1E}"/>
                  </a:ext>
                </a:extLst>
              </p:cNvPr>
              <p:cNvSpPr/>
              <p:nvPr/>
            </p:nvSpPr>
            <p:spPr>
              <a:xfrm>
                <a:off x="8362497" y="2588747"/>
                <a:ext cx="170405" cy="139154"/>
              </a:xfrm>
              <a:custGeom>
                <a:avLst/>
                <a:gdLst/>
                <a:ahLst/>
                <a:cxnLst/>
                <a:rect l="l" t="t" r="r" b="b"/>
                <a:pathLst>
                  <a:path w="1674" h="1367" extrusionOk="0">
                    <a:moveTo>
                      <a:pt x="836" y="1"/>
                    </a:moveTo>
                    <a:cubicBezTo>
                      <a:pt x="745" y="1"/>
                      <a:pt x="653" y="19"/>
                      <a:pt x="565" y="57"/>
                    </a:cubicBezTo>
                    <a:cubicBezTo>
                      <a:pt x="0" y="304"/>
                      <a:pt x="18" y="1098"/>
                      <a:pt x="591" y="1318"/>
                    </a:cubicBezTo>
                    <a:cubicBezTo>
                      <a:pt x="676" y="1351"/>
                      <a:pt x="761" y="1366"/>
                      <a:pt x="843" y="1366"/>
                    </a:cubicBezTo>
                    <a:cubicBezTo>
                      <a:pt x="1304" y="1366"/>
                      <a:pt x="1674" y="882"/>
                      <a:pt x="1464" y="410"/>
                    </a:cubicBezTo>
                    <a:cubicBezTo>
                      <a:pt x="1353" y="154"/>
                      <a:pt x="1099" y="1"/>
                      <a:pt x="8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448;p69">
                <a:extLst>
                  <a:ext uri="{FF2B5EF4-FFF2-40B4-BE49-F238E27FC236}">
                    <a16:creationId xmlns="" xmlns:a16="http://schemas.microsoft.com/office/drawing/2014/main" id="{3C300F56-E2B2-97EB-2387-558984EE158B}"/>
                  </a:ext>
                </a:extLst>
              </p:cNvPr>
              <p:cNvSpPr/>
              <p:nvPr/>
            </p:nvSpPr>
            <p:spPr>
              <a:xfrm>
                <a:off x="8013339" y="2278475"/>
                <a:ext cx="158088" cy="139357"/>
              </a:xfrm>
              <a:custGeom>
                <a:avLst/>
                <a:gdLst/>
                <a:ahLst/>
                <a:cxnLst/>
                <a:rect l="l" t="t" r="r" b="b"/>
                <a:pathLst>
                  <a:path w="1553" h="1369" extrusionOk="0">
                    <a:moveTo>
                      <a:pt x="776" y="1"/>
                    </a:moveTo>
                    <a:cubicBezTo>
                      <a:pt x="502" y="1"/>
                      <a:pt x="243" y="162"/>
                      <a:pt x="142" y="434"/>
                    </a:cubicBezTo>
                    <a:cubicBezTo>
                      <a:pt x="1" y="786"/>
                      <a:pt x="177" y="1183"/>
                      <a:pt x="530" y="1324"/>
                    </a:cubicBezTo>
                    <a:cubicBezTo>
                      <a:pt x="609" y="1354"/>
                      <a:pt x="691" y="1368"/>
                      <a:pt x="771" y="1368"/>
                    </a:cubicBezTo>
                    <a:cubicBezTo>
                      <a:pt x="1048" y="1368"/>
                      <a:pt x="1311" y="1201"/>
                      <a:pt x="1420" y="927"/>
                    </a:cubicBezTo>
                    <a:cubicBezTo>
                      <a:pt x="1552" y="575"/>
                      <a:pt x="1376" y="178"/>
                      <a:pt x="1023" y="46"/>
                    </a:cubicBezTo>
                    <a:cubicBezTo>
                      <a:pt x="942" y="15"/>
                      <a:pt x="858" y="1"/>
                      <a:pt x="7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449;p69">
                <a:extLst>
                  <a:ext uri="{FF2B5EF4-FFF2-40B4-BE49-F238E27FC236}">
                    <a16:creationId xmlns="" xmlns:a16="http://schemas.microsoft.com/office/drawing/2014/main" id="{ABFB7446-68F7-4255-5DB6-D6C782D841D8}"/>
                  </a:ext>
                </a:extLst>
              </p:cNvPr>
              <p:cNvSpPr/>
              <p:nvPr/>
            </p:nvSpPr>
            <p:spPr>
              <a:xfrm>
                <a:off x="8225175" y="3093550"/>
                <a:ext cx="179566" cy="202063"/>
              </a:xfrm>
              <a:custGeom>
                <a:avLst/>
                <a:gdLst/>
                <a:ahLst/>
                <a:cxnLst/>
                <a:rect l="l" t="t" r="r" b="b"/>
                <a:pathLst>
                  <a:path w="1764" h="1985" fill="none" extrusionOk="0">
                    <a:moveTo>
                      <a:pt x="1764" y="1984"/>
                    </a:moveTo>
                    <a:lnTo>
                      <a:pt x="0" y="1"/>
                    </a:lnTo>
                  </a:path>
                </a:pathLst>
              </a:custGeom>
              <a:noFill/>
              <a:ln w="19050" cap="flat" cmpd="sng">
                <a:solidFill>
                  <a:schemeClr val="accent4"/>
                </a:solidFill>
                <a:prstDash val="solid"/>
                <a:miter lim="881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450;p69">
                <a:extLst>
                  <a:ext uri="{FF2B5EF4-FFF2-40B4-BE49-F238E27FC236}">
                    <a16:creationId xmlns="" xmlns:a16="http://schemas.microsoft.com/office/drawing/2014/main" id="{026FE317-D354-325A-22AA-4EA57A1316C8}"/>
                  </a:ext>
                </a:extLst>
              </p:cNvPr>
              <p:cNvSpPr/>
              <p:nvPr/>
            </p:nvSpPr>
            <p:spPr>
              <a:xfrm>
                <a:off x="8348235" y="3240590"/>
                <a:ext cx="92927" cy="75996"/>
              </a:xfrm>
              <a:custGeom>
                <a:avLst/>
                <a:gdLst/>
                <a:ahLst/>
                <a:cxnLst/>
                <a:rect l="l" t="t" r="r" b="b"/>
                <a:pathLst>
                  <a:path w="2461" h="2013" extrusionOk="0">
                    <a:moveTo>
                      <a:pt x="1229" y="0"/>
                    </a:moveTo>
                    <a:cubicBezTo>
                      <a:pt x="1095" y="0"/>
                      <a:pt x="959" y="27"/>
                      <a:pt x="830" y="84"/>
                    </a:cubicBezTo>
                    <a:cubicBezTo>
                      <a:pt x="1" y="446"/>
                      <a:pt x="27" y="1618"/>
                      <a:pt x="865" y="1945"/>
                    </a:cubicBezTo>
                    <a:cubicBezTo>
                      <a:pt x="989" y="1991"/>
                      <a:pt x="1111" y="2013"/>
                      <a:pt x="1230" y="2013"/>
                    </a:cubicBezTo>
                    <a:cubicBezTo>
                      <a:pt x="1916" y="2013"/>
                      <a:pt x="2460" y="1295"/>
                      <a:pt x="2152" y="596"/>
                    </a:cubicBezTo>
                    <a:cubicBezTo>
                      <a:pt x="1982" y="223"/>
                      <a:pt x="1613" y="0"/>
                      <a:pt x="12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451;p69">
                <a:extLst>
                  <a:ext uri="{FF2B5EF4-FFF2-40B4-BE49-F238E27FC236}">
                    <a16:creationId xmlns="" xmlns:a16="http://schemas.microsoft.com/office/drawing/2014/main" id="{2F637800-A9A2-4DB2-A356-B37C46FA9D85}"/>
                  </a:ext>
                </a:extLst>
              </p:cNvPr>
              <p:cNvSpPr/>
              <p:nvPr/>
            </p:nvSpPr>
            <p:spPr>
              <a:xfrm>
                <a:off x="7981225" y="2538690"/>
                <a:ext cx="91524" cy="80897"/>
              </a:xfrm>
              <a:custGeom>
                <a:avLst/>
                <a:gdLst/>
                <a:ahLst/>
                <a:cxnLst/>
                <a:rect l="l" t="t" r="r" b="b"/>
                <a:pathLst>
                  <a:path w="2276" h="2012" extrusionOk="0">
                    <a:moveTo>
                      <a:pt x="1138" y="1"/>
                    </a:moveTo>
                    <a:cubicBezTo>
                      <a:pt x="733" y="1"/>
                      <a:pt x="353" y="248"/>
                      <a:pt x="204" y="642"/>
                    </a:cubicBezTo>
                    <a:cubicBezTo>
                      <a:pt x="1" y="1163"/>
                      <a:pt x="265" y="1744"/>
                      <a:pt x="777" y="1947"/>
                    </a:cubicBezTo>
                    <a:cubicBezTo>
                      <a:pt x="895" y="1991"/>
                      <a:pt x="1015" y="2012"/>
                      <a:pt x="1134" y="2012"/>
                    </a:cubicBezTo>
                    <a:cubicBezTo>
                      <a:pt x="1541" y="2012"/>
                      <a:pt x="1925" y="1768"/>
                      <a:pt x="2082" y="1365"/>
                    </a:cubicBezTo>
                    <a:cubicBezTo>
                      <a:pt x="2276" y="845"/>
                      <a:pt x="2020" y="263"/>
                      <a:pt x="1500" y="69"/>
                    </a:cubicBezTo>
                    <a:cubicBezTo>
                      <a:pt x="1381" y="23"/>
                      <a:pt x="1258" y="1"/>
                      <a:pt x="11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452;p69">
                <a:extLst>
                  <a:ext uri="{FF2B5EF4-FFF2-40B4-BE49-F238E27FC236}">
                    <a16:creationId xmlns="" xmlns:a16="http://schemas.microsoft.com/office/drawing/2014/main" id="{A34BF6A9-D17C-AC8B-536E-C9CA3AF7D4C9}"/>
                  </a:ext>
                </a:extLst>
              </p:cNvPr>
              <p:cNvSpPr/>
              <p:nvPr/>
            </p:nvSpPr>
            <p:spPr>
              <a:xfrm>
                <a:off x="8116560" y="2656645"/>
                <a:ext cx="231685" cy="204913"/>
              </a:xfrm>
              <a:custGeom>
                <a:avLst/>
                <a:gdLst/>
                <a:ahLst/>
                <a:cxnLst/>
                <a:rect l="l" t="t" r="r" b="b"/>
                <a:pathLst>
                  <a:path w="2276" h="2013" extrusionOk="0">
                    <a:moveTo>
                      <a:pt x="1142" y="1"/>
                    </a:moveTo>
                    <a:cubicBezTo>
                      <a:pt x="741" y="1"/>
                      <a:pt x="360" y="248"/>
                      <a:pt x="203" y="642"/>
                    </a:cubicBezTo>
                    <a:cubicBezTo>
                      <a:pt x="1" y="1162"/>
                      <a:pt x="256" y="1744"/>
                      <a:pt x="776" y="1947"/>
                    </a:cubicBezTo>
                    <a:cubicBezTo>
                      <a:pt x="894" y="1991"/>
                      <a:pt x="1016" y="2012"/>
                      <a:pt x="1135" y="2012"/>
                    </a:cubicBezTo>
                    <a:cubicBezTo>
                      <a:pt x="1541" y="2012"/>
                      <a:pt x="1925" y="1769"/>
                      <a:pt x="2081" y="1374"/>
                    </a:cubicBezTo>
                    <a:cubicBezTo>
                      <a:pt x="2275" y="854"/>
                      <a:pt x="2020" y="272"/>
                      <a:pt x="1499" y="69"/>
                    </a:cubicBezTo>
                    <a:cubicBezTo>
                      <a:pt x="1382" y="23"/>
                      <a:pt x="1261" y="1"/>
                      <a:pt x="1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453;p69">
                <a:extLst>
                  <a:ext uri="{FF2B5EF4-FFF2-40B4-BE49-F238E27FC236}">
                    <a16:creationId xmlns="" xmlns:a16="http://schemas.microsoft.com/office/drawing/2014/main" id="{8C762C6B-F886-96F5-1587-0415BB394ED6}"/>
                  </a:ext>
                </a:extLst>
              </p:cNvPr>
              <p:cNvSpPr/>
              <p:nvPr/>
            </p:nvSpPr>
            <p:spPr>
              <a:xfrm>
                <a:off x="8107562" y="3000011"/>
                <a:ext cx="143607" cy="117758"/>
              </a:xfrm>
              <a:custGeom>
                <a:avLst/>
                <a:gdLst/>
                <a:ahLst/>
                <a:cxnLst/>
                <a:rect l="l" t="t" r="r" b="b"/>
                <a:pathLst>
                  <a:path w="2450" h="2009" extrusionOk="0">
                    <a:moveTo>
                      <a:pt x="1223" y="1"/>
                    </a:moveTo>
                    <a:cubicBezTo>
                      <a:pt x="1089" y="1"/>
                      <a:pt x="952" y="28"/>
                      <a:pt x="820" y="85"/>
                    </a:cubicBezTo>
                    <a:cubicBezTo>
                      <a:pt x="0" y="446"/>
                      <a:pt x="27" y="1619"/>
                      <a:pt x="855" y="1936"/>
                    </a:cubicBezTo>
                    <a:cubicBezTo>
                      <a:pt x="983" y="1986"/>
                      <a:pt x="1109" y="2008"/>
                      <a:pt x="1231" y="2008"/>
                    </a:cubicBezTo>
                    <a:cubicBezTo>
                      <a:pt x="1912" y="2008"/>
                      <a:pt x="2449" y="1300"/>
                      <a:pt x="2143" y="605"/>
                    </a:cubicBezTo>
                    <a:cubicBezTo>
                      <a:pt x="1979" y="225"/>
                      <a:pt x="1611" y="1"/>
                      <a:pt x="12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454;p69">
                <a:extLst>
                  <a:ext uri="{FF2B5EF4-FFF2-40B4-BE49-F238E27FC236}">
                    <a16:creationId xmlns="" xmlns:a16="http://schemas.microsoft.com/office/drawing/2014/main" id="{B05E5ED2-A349-4EEB-F6E2-AA2EB0421CC2}"/>
                  </a:ext>
                </a:extLst>
              </p:cNvPr>
              <p:cNvSpPr/>
              <p:nvPr/>
            </p:nvSpPr>
            <p:spPr>
              <a:xfrm>
                <a:off x="7863798" y="3146665"/>
                <a:ext cx="96202" cy="78932"/>
              </a:xfrm>
              <a:custGeom>
                <a:avLst/>
                <a:gdLst/>
                <a:ahLst/>
                <a:cxnLst/>
                <a:rect l="l" t="t" r="r" b="b"/>
                <a:pathLst>
                  <a:path w="2451" h="2011" extrusionOk="0">
                    <a:moveTo>
                      <a:pt x="1228" y="0"/>
                    </a:moveTo>
                    <a:cubicBezTo>
                      <a:pt x="1092" y="0"/>
                      <a:pt x="954" y="28"/>
                      <a:pt x="821" y="88"/>
                    </a:cubicBezTo>
                    <a:cubicBezTo>
                      <a:pt x="1" y="440"/>
                      <a:pt x="27" y="1613"/>
                      <a:pt x="856" y="1939"/>
                    </a:cubicBezTo>
                    <a:cubicBezTo>
                      <a:pt x="982" y="1988"/>
                      <a:pt x="1108" y="2011"/>
                      <a:pt x="1229" y="2011"/>
                    </a:cubicBezTo>
                    <a:cubicBezTo>
                      <a:pt x="1911" y="2011"/>
                      <a:pt x="2450" y="1295"/>
                      <a:pt x="2143" y="599"/>
                    </a:cubicBezTo>
                    <a:cubicBezTo>
                      <a:pt x="1980" y="227"/>
                      <a:pt x="1614" y="0"/>
                      <a:pt x="12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9" name="Google Shape;2443;p69">
              <a:extLst>
                <a:ext uri="{FF2B5EF4-FFF2-40B4-BE49-F238E27FC236}">
                  <a16:creationId xmlns="" xmlns:a16="http://schemas.microsoft.com/office/drawing/2014/main" id="{D2300784-0848-1B4C-30A1-4F08379269BF}"/>
                </a:ext>
              </a:extLst>
            </p:cNvPr>
            <p:cNvSpPr/>
            <p:nvPr/>
          </p:nvSpPr>
          <p:spPr>
            <a:xfrm>
              <a:off x="947525" y="2838700"/>
              <a:ext cx="79500" cy="79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455;p69">
              <a:extLst>
                <a:ext uri="{FF2B5EF4-FFF2-40B4-BE49-F238E27FC236}">
                  <a16:creationId xmlns="" xmlns:a16="http://schemas.microsoft.com/office/drawing/2014/main" id="{9BE48C80-7F2C-2ECE-2B02-41A590C05895}"/>
                </a:ext>
              </a:extLst>
            </p:cNvPr>
            <p:cNvSpPr/>
            <p:nvPr/>
          </p:nvSpPr>
          <p:spPr>
            <a:xfrm>
              <a:off x="1315675" y="2958850"/>
              <a:ext cx="172500" cy="172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442;p69">
              <a:extLst>
                <a:ext uri="{FF2B5EF4-FFF2-40B4-BE49-F238E27FC236}">
                  <a16:creationId xmlns="" xmlns:a16="http://schemas.microsoft.com/office/drawing/2014/main" id="{6F2586C6-5BB5-0029-4259-FF5E1E0241FA}"/>
                </a:ext>
              </a:extLst>
            </p:cNvPr>
            <p:cNvSpPr/>
            <p:nvPr/>
          </p:nvSpPr>
          <p:spPr>
            <a:xfrm>
              <a:off x="1071000" y="2517300"/>
              <a:ext cx="172500" cy="1725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0" name="Picture 9">
            <a:extLst>
              <a:ext uri="{FF2B5EF4-FFF2-40B4-BE49-F238E27FC236}">
                <a16:creationId xmlns="" xmlns:a16="http://schemas.microsoft.com/office/drawing/2014/main" id="{7D0CB1C2-207D-9B4F-D292-6F0C08657A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6802" y="5747810"/>
            <a:ext cx="4449794" cy="4449794"/>
          </a:xfrm>
          <a:prstGeom prst="rect">
            <a:avLst/>
          </a:prstGeom>
        </p:spPr>
      </p:pic>
      <p:pic>
        <p:nvPicPr>
          <p:cNvPr id="9" name="Google Shape;178;p2">
            <a:extLst>
              <a:ext uri="{FF2B5EF4-FFF2-40B4-BE49-F238E27FC236}">
                <a16:creationId xmlns="" xmlns:a16="http://schemas.microsoft.com/office/drawing/2014/main" id="{BB8117DA-E433-ABE9-2EE3-222680C98263}"/>
              </a:ext>
            </a:extLst>
          </p:cNvPr>
          <p:cNvPicPr preferRelativeResize="0"/>
          <p:nvPr/>
        </p:nvPicPr>
        <p:blipFill rotWithShape="1">
          <a:blip r:embed="rId3">
            <a:alphaModFix/>
          </a:blip>
          <a:srcRect/>
          <a:stretch/>
        </p:blipFill>
        <p:spPr>
          <a:xfrm>
            <a:off x="7948337" y="7599971"/>
            <a:ext cx="2359780" cy="1285809"/>
          </a:xfrm>
          <a:prstGeom prst="rect">
            <a:avLst/>
          </a:prstGeom>
          <a:noFill/>
          <a:ln>
            <a:noFill/>
          </a:ln>
        </p:spPr>
      </p:pic>
    </p:spTree>
    <p:extLst>
      <p:ext uri="{BB962C8B-B14F-4D97-AF65-F5344CB8AC3E}">
        <p14:creationId xmlns:p14="http://schemas.microsoft.com/office/powerpoint/2010/main" val="3964220164"/>
      </p:ext>
    </p:extLst>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BCDBD3"/>
        </a:solidFill>
        <a:effectLst/>
      </p:bgPr>
    </p:bg>
    <p:spTree>
      <p:nvGrpSpPr>
        <p:cNvPr id="1" name="">
          <a:extLst>
            <a:ext uri="{FF2B5EF4-FFF2-40B4-BE49-F238E27FC236}">
              <a16:creationId xmlns="" xmlns:a16="http://schemas.microsoft.com/office/drawing/2014/main" id="{194B2F24-27F3-8A53-7F99-3A76454C85EE}"/>
            </a:ext>
          </a:extLst>
        </p:cNvPr>
        <p:cNvGrpSpPr/>
        <p:nvPr/>
      </p:nvGrpSpPr>
      <p:grpSpPr>
        <a:xfrm>
          <a:off x="0" y="0"/>
          <a:ext cx="0" cy="0"/>
          <a:chOff x="0" y="0"/>
          <a:chExt cx="0" cy="0"/>
        </a:xfrm>
      </p:grpSpPr>
      <p:grpSp>
        <p:nvGrpSpPr>
          <p:cNvPr id="2" name="Group 2">
            <a:extLst>
              <a:ext uri="{FF2B5EF4-FFF2-40B4-BE49-F238E27FC236}">
                <a16:creationId xmlns="" xmlns:a16="http://schemas.microsoft.com/office/drawing/2014/main" id="{098C8B3E-B135-6C60-563F-2F5DB8AAD183}"/>
              </a:ext>
            </a:extLst>
          </p:cNvPr>
          <p:cNvGrpSpPr>
            <a:grpSpLocks noGrp="1" noUngrp="1" noRot="1" noMove="1" noResize="1"/>
          </p:cNvGrpSpPr>
          <p:nvPr/>
        </p:nvGrpSpPr>
        <p:grpSpPr>
          <a:xfrm>
            <a:off x="441723" y="379852"/>
            <a:ext cx="17404553" cy="9527296"/>
            <a:chOff x="0" y="0"/>
            <a:chExt cx="23206071" cy="12703061"/>
          </a:xfrm>
        </p:grpSpPr>
        <p:grpSp>
          <p:nvGrpSpPr>
            <p:cNvPr id="3" name="Group 3">
              <a:extLst>
                <a:ext uri="{FF2B5EF4-FFF2-40B4-BE49-F238E27FC236}">
                  <a16:creationId xmlns="" xmlns:a16="http://schemas.microsoft.com/office/drawing/2014/main" id="{69CF5B72-AA19-715E-2F0A-3BC817A4AA26}"/>
                </a:ext>
              </a:extLst>
            </p:cNvPr>
            <p:cNvGrpSpPr>
              <a:grpSpLocks noGrp="1" noUngrp="1" noRot="1" noMove="1" noResize="1"/>
            </p:cNvGrpSpPr>
            <p:nvPr/>
          </p:nvGrpSpPr>
          <p:grpSpPr>
            <a:xfrm>
              <a:off x="0" y="0"/>
              <a:ext cx="23206071" cy="12703061"/>
              <a:chOff x="0" y="0"/>
              <a:chExt cx="4596479" cy="2516124"/>
            </a:xfrm>
          </p:grpSpPr>
          <p:sp>
            <p:nvSpPr>
              <p:cNvPr id="4" name="Freeform 4">
                <a:extLst>
                  <a:ext uri="{FF2B5EF4-FFF2-40B4-BE49-F238E27FC236}">
                    <a16:creationId xmlns="" xmlns:a16="http://schemas.microsoft.com/office/drawing/2014/main" id="{91201FA4-6F9C-7E00-0FE1-A11334A11540}"/>
                  </a:ext>
                </a:extLst>
              </p:cNvPr>
              <p:cNvSpPr>
                <a:spLocks noGrp="1" noRot="1" noMove="1" noResize="1" noEditPoints="1" noAdjustHandles="1" noChangeArrowheads="1" noChangeShapeType="1"/>
              </p:cNvSpPr>
              <p:nvPr/>
            </p:nvSpPr>
            <p:spPr>
              <a:xfrm>
                <a:off x="0" y="0"/>
                <a:ext cx="4596479" cy="2516124"/>
              </a:xfrm>
              <a:custGeom>
                <a:avLst/>
                <a:gdLst/>
                <a:ahLst/>
                <a:cxnLst/>
                <a:rect l="l" t="t" r="r" b="b"/>
                <a:pathLst>
                  <a:path w="4596479" h="2516124">
                    <a:moveTo>
                      <a:pt x="4517061" y="0"/>
                    </a:moveTo>
                    <a:lnTo>
                      <a:pt x="79418" y="0"/>
                    </a:lnTo>
                    <a:cubicBezTo>
                      <a:pt x="79418" y="43699"/>
                      <a:pt x="44079" y="79418"/>
                      <a:pt x="0" y="79418"/>
                    </a:cubicBezTo>
                    <a:lnTo>
                      <a:pt x="0" y="2436706"/>
                    </a:lnTo>
                    <a:cubicBezTo>
                      <a:pt x="43699" y="2436706"/>
                      <a:pt x="79418" y="2472045"/>
                      <a:pt x="79418" y="2516124"/>
                    </a:cubicBezTo>
                    <a:lnTo>
                      <a:pt x="4517061" y="2516124"/>
                    </a:lnTo>
                    <a:cubicBezTo>
                      <a:pt x="4517061" y="2472425"/>
                      <a:pt x="4552400" y="2436706"/>
                      <a:pt x="4596479" y="2436706"/>
                    </a:cubicBezTo>
                    <a:lnTo>
                      <a:pt x="4596479" y="79418"/>
                    </a:lnTo>
                    <a:cubicBezTo>
                      <a:pt x="4552780" y="79418"/>
                      <a:pt x="4517061" y="44079"/>
                      <a:pt x="4517061" y="0"/>
                    </a:cubicBezTo>
                    <a:close/>
                  </a:path>
                </a:pathLst>
              </a:custGeom>
              <a:solidFill>
                <a:srgbClr val="000000">
                  <a:alpha val="0"/>
                </a:srgbClr>
              </a:solidFill>
              <a:ln w="19050" cap="sq">
                <a:solidFill>
                  <a:srgbClr val="261310"/>
                </a:solidFill>
                <a:prstDash val="solid"/>
                <a:miter/>
              </a:ln>
            </p:spPr>
            <p:txBody>
              <a:bodyPr/>
              <a:lstStyle/>
              <a:p>
                <a:endParaRPr lang="en-US">
                  <a:latin typeface="Arial" panose="020B0604020202020204" pitchFamily="34" charset="0"/>
                  <a:cs typeface="Arial" panose="020B0604020202020204" pitchFamily="34" charset="0"/>
                </a:endParaRPr>
              </a:p>
            </p:txBody>
          </p:sp>
          <p:sp>
            <p:nvSpPr>
              <p:cNvPr id="5" name="TextBox 5">
                <a:extLst>
                  <a:ext uri="{FF2B5EF4-FFF2-40B4-BE49-F238E27FC236}">
                    <a16:creationId xmlns="" xmlns:a16="http://schemas.microsoft.com/office/drawing/2014/main" id="{9183D735-CDEC-CF5C-89AE-E5A56AEE5F6C}"/>
                  </a:ext>
                </a:extLst>
              </p:cNvPr>
              <p:cNvSpPr txBox="1">
                <a:spLocks noGrp="1" noRot="1" noMove="1" noResize="1" noEditPoints="1" noAdjustHandles="1" noChangeArrowheads="1" noChangeShapeType="1"/>
              </p:cNvSpPr>
              <p:nvPr/>
            </p:nvSpPr>
            <p:spPr>
              <a:xfrm>
                <a:off x="38100" y="-9525"/>
                <a:ext cx="4520279" cy="2487549"/>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grpSp>
          <p:nvGrpSpPr>
            <p:cNvPr id="6" name="Group 6">
              <a:extLst>
                <a:ext uri="{FF2B5EF4-FFF2-40B4-BE49-F238E27FC236}">
                  <a16:creationId xmlns="" xmlns:a16="http://schemas.microsoft.com/office/drawing/2014/main" id="{55D15A6E-E353-5E5C-3695-552D3291490C}"/>
                </a:ext>
              </a:extLst>
            </p:cNvPr>
            <p:cNvGrpSpPr>
              <a:grpSpLocks noGrp="1" noUngrp="1" noRot="1" noMove="1" noResize="1"/>
            </p:cNvGrpSpPr>
            <p:nvPr/>
          </p:nvGrpSpPr>
          <p:grpSpPr>
            <a:xfrm>
              <a:off x="170293" y="186017"/>
              <a:ext cx="22836362" cy="12317628"/>
              <a:chOff x="0" y="0"/>
              <a:chExt cx="4596479" cy="2479279"/>
            </a:xfrm>
          </p:grpSpPr>
          <p:sp>
            <p:nvSpPr>
              <p:cNvPr id="7" name="Freeform 7">
                <a:extLst>
                  <a:ext uri="{FF2B5EF4-FFF2-40B4-BE49-F238E27FC236}">
                    <a16:creationId xmlns="" xmlns:a16="http://schemas.microsoft.com/office/drawing/2014/main" id="{DAA10828-4B75-F0C9-E536-1C4092DDCBC4}"/>
                  </a:ext>
                </a:extLst>
              </p:cNvPr>
              <p:cNvSpPr>
                <a:spLocks noGrp="1" noRot="1" noMove="1" noResize="1" noEditPoints="1" noAdjustHandles="1" noChangeArrowheads="1" noChangeShapeType="1"/>
              </p:cNvSpPr>
              <p:nvPr/>
            </p:nvSpPr>
            <p:spPr>
              <a:xfrm>
                <a:off x="0" y="0"/>
                <a:ext cx="4596479" cy="2479279"/>
              </a:xfrm>
              <a:custGeom>
                <a:avLst/>
                <a:gdLst/>
                <a:ahLst/>
                <a:cxnLst/>
                <a:rect l="l" t="t" r="r" b="b"/>
                <a:pathLst>
                  <a:path w="4596479" h="2479279">
                    <a:moveTo>
                      <a:pt x="4517061" y="0"/>
                    </a:moveTo>
                    <a:lnTo>
                      <a:pt x="79418" y="0"/>
                    </a:lnTo>
                    <a:cubicBezTo>
                      <a:pt x="79418" y="43699"/>
                      <a:pt x="44079" y="79418"/>
                      <a:pt x="0" y="79418"/>
                    </a:cubicBezTo>
                    <a:lnTo>
                      <a:pt x="0" y="2399861"/>
                    </a:lnTo>
                    <a:cubicBezTo>
                      <a:pt x="43699" y="2399861"/>
                      <a:pt x="79418" y="2435200"/>
                      <a:pt x="79418" y="2479279"/>
                    </a:cubicBezTo>
                    <a:lnTo>
                      <a:pt x="4517061" y="2479279"/>
                    </a:lnTo>
                    <a:cubicBezTo>
                      <a:pt x="4517061" y="2435580"/>
                      <a:pt x="4552400" y="2399861"/>
                      <a:pt x="4596479" y="2399861"/>
                    </a:cubicBezTo>
                    <a:lnTo>
                      <a:pt x="4596479" y="79418"/>
                    </a:lnTo>
                    <a:cubicBezTo>
                      <a:pt x="4552780" y="79418"/>
                      <a:pt x="4517061" y="44079"/>
                      <a:pt x="4517061" y="0"/>
                    </a:cubicBezTo>
                    <a:close/>
                  </a:path>
                </a:pathLst>
              </a:custGeom>
              <a:solidFill>
                <a:srgbClr val="F8F2EC"/>
              </a:solidFill>
            </p:spPr>
            <p:txBody>
              <a:bodyPr/>
              <a:lstStyle/>
              <a:p>
                <a:endParaRPr lang="en-US">
                  <a:latin typeface="Arial" panose="020B0604020202020204" pitchFamily="34" charset="0"/>
                  <a:cs typeface="Arial" panose="020B0604020202020204" pitchFamily="34" charset="0"/>
                </a:endParaRPr>
              </a:p>
            </p:txBody>
          </p:sp>
          <p:sp>
            <p:nvSpPr>
              <p:cNvPr id="8" name="TextBox 8">
                <a:extLst>
                  <a:ext uri="{FF2B5EF4-FFF2-40B4-BE49-F238E27FC236}">
                    <a16:creationId xmlns="" xmlns:a16="http://schemas.microsoft.com/office/drawing/2014/main" id="{6394BEF4-F0FB-61AF-0D0B-D581F6020A87}"/>
                  </a:ext>
                </a:extLst>
              </p:cNvPr>
              <p:cNvSpPr txBox="1">
                <a:spLocks noGrp="1" noRot="1" noMove="1" noResize="1" noEditPoints="1" noAdjustHandles="1" noChangeArrowheads="1" noChangeShapeType="1"/>
              </p:cNvSpPr>
              <p:nvPr/>
            </p:nvSpPr>
            <p:spPr>
              <a:xfrm>
                <a:off x="38100" y="-9525"/>
                <a:ext cx="4520279" cy="2450704"/>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grpSp>
      <p:grpSp>
        <p:nvGrpSpPr>
          <p:cNvPr id="10" name="Group 9">
            <a:extLst>
              <a:ext uri="{FF2B5EF4-FFF2-40B4-BE49-F238E27FC236}">
                <a16:creationId xmlns="" xmlns:a16="http://schemas.microsoft.com/office/drawing/2014/main" id="{23D84B3D-FCBF-AA8B-12AF-D21598FD8B11}"/>
              </a:ext>
            </a:extLst>
          </p:cNvPr>
          <p:cNvGrpSpPr/>
          <p:nvPr/>
        </p:nvGrpSpPr>
        <p:grpSpPr>
          <a:xfrm>
            <a:off x="1253706" y="915793"/>
            <a:ext cx="4572000" cy="1371600"/>
            <a:chOff x="780961" y="666750"/>
            <a:chExt cx="4572000" cy="1371600"/>
          </a:xfrm>
        </p:grpSpPr>
        <p:sp>
          <p:nvSpPr>
            <p:cNvPr id="17" name="Rounded Rectangle 1">
              <a:extLst>
                <a:ext uri="{FF2B5EF4-FFF2-40B4-BE49-F238E27FC236}">
                  <a16:creationId xmlns="" xmlns:a16="http://schemas.microsoft.com/office/drawing/2014/main" id="{54A3B29A-10A4-0A8B-34F8-E6D215ED8FC3}"/>
                </a:ext>
              </a:extLst>
            </p:cNvPr>
            <p:cNvSpPr/>
            <p:nvPr/>
          </p:nvSpPr>
          <p:spPr>
            <a:xfrm>
              <a:off x="1600199" y="800100"/>
              <a:ext cx="3752762" cy="1104900"/>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vi-VN" sz="4400" b="1">
                  <a:solidFill>
                    <a:schemeClr val="bg1"/>
                  </a:solidFill>
                  <a:latin typeface="Arial" panose="020B0604020202020204" pitchFamily="34" charset="0"/>
                  <a:cs typeface="Arial" panose="020B0604020202020204" pitchFamily="34" charset="0"/>
                </a:rPr>
                <a:t>Giới thiệu</a:t>
              </a:r>
              <a:endParaRPr lang="en-US" sz="4400" b="1">
                <a:solidFill>
                  <a:schemeClr val="bg1"/>
                </a:solidFill>
                <a:latin typeface="Arial" panose="020B0604020202020204" pitchFamily="34" charset="0"/>
                <a:cs typeface="Arial" panose="020B0604020202020204" pitchFamily="34" charset="0"/>
              </a:endParaRPr>
            </a:p>
          </p:txBody>
        </p:sp>
        <p:pic>
          <p:nvPicPr>
            <p:cNvPr id="18" name="Picture 17">
              <a:extLst>
                <a:ext uri="{FF2B5EF4-FFF2-40B4-BE49-F238E27FC236}">
                  <a16:creationId xmlns="" xmlns:a16="http://schemas.microsoft.com/office/drawing/2014/main" id="{FF755BEF-383C-2A06-4B61-91F0B21C4A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0961" y="666750"/>
              <a:ext cx="1333676" cy="1371600"/>
            </a:xfrm>
            <a:prstGeom prst="rect">
              <a:avLst/>
            </a:prstGeom>
            <a:effectLst>
              <a:outerShdw blurRad="50800" dist="38100" dir="10800000" algn="r" rotWithShape="0">
                <a:prstClr val="black">
                  <a:alpha val="40000"/>
                </a:prstClr>
              </a:outerShdw>
            </a:effectLst>
          </p:spPr>
        </p:pic>
      </p:grpSp>
      <p:sp>
        <p:nvSpPr>
          <p:cNvPr id="20" name="TextBox 19">
            <a:extLst>
              <a:ext uri="{FF2B5EF4-FFF2-40B4-BE49-F238E27FC236}">
                <a16:creationId xmlns="" xmlns:a16="http://schemas.microsoft.com/office/drawing/2014/main" id="{843864AB-E5E0-C3A6-EC1F-F00E5DB6CCC2}"/>
              </a:ext>
            </a:extLst>
          </p:cNvPr>
          <p:cNvSpPr txBox="1"/>
          <p:nvPr/>
        </p:nvSpPr>
        <p:spPr>
          <a:xfrm>
            <a:off x="1253706" y="2476500"/>
            <a:ext cx="15777713" cy="1824923"/>
          </a:xfrm>
          <a:prstGeom prst="rect">
            <a:avLst/>
          </a:prstGeom>
          <a:noFill/>
        </p:spPr>
        <p:txBody>
          <a:bodyPr wrap="square">
            <a:spAutoFit/>
          </a:bodyPr>
          <a:lstStyle/>
          <a:p>
            <a:pPr>
              <a:lnSpc>
                <a:spcPct val="150000"/>
              </a:lnSpc>
            </a:pPr>
            <a:r>
              <a:rPr lang="vi-VN" sz="4000">
                <a:effectLst/>
                <a:latin typeface="Arial" panose="020B0604020202020204" pitchFamily="34" charset="0"/>
                <a:ea typeface="Calibri" panose="020F0502020204030204" pitchFamily="34" charset="0"/>
                <a:cs typeface="Arial" panose="020B0604020202020204" pitchFamily="34" charset="0"/>
              </a:rPr>
              <a:t>Ở ruồi giấm, người và các động vật có vú có cặp NST giới tính gồm: </a:t>
            </a:r>
            <a:r>
              <a:rPr lang="vi-VN" sz="4000" b="1">
                <a:effectLst/>
                <a:latin typeface="Arial" panose="020B0604020202020204" pitchFamily="34" charset="0"/>
                <a:ea typeface="Calibri" panose="020F0502020204030204" pitchFamily="34" charset="0"/>
                <a:cs typeface="Arial" panose="020B0604020202020204" pitchFamily="34" charset="0"/>
              </a:rPr>
              <a:t>Giới cái - XX </a:t>
            </a:r>
            <a:r>
              <a:rPr lang="vi-VN" sz="4000">
                <a:effectLst/>
                <a:latin typeface="Arial" panose="020B0604020202020204" pitchFamily="34" charset="0"/>
                <a:ea typeface="Calibri" panose="020F0502020204030204" pitchFamily="34" charset="0"/>
                <a:cs typeface="Arial" panose="020B0604020202020204" pitchFamily="34" charset="0"/>
              </a:rPr>
              <a:t>và </a:t>
            </a:r>
            <a:r>
              <a:rPr lang="vi-VN" sz="4000" b="1">
                <a:effectLst/>
                <a:latin typeface="Arial" panose="020B0604020202020204" pitchFamily="34" charset="0"/>
                <a:ea typeface="Calibri" panose="020F0502020204030204" pitchFamily="34" charset="0"/>
                <a:cs typeface="Arial" panose="020B0604020202020204" pitchFamily="34" charset="0"/>
              </a:rPr>
              <a:t>Giới đực - XY</a:t>
            </a:r>
            <a:r>
              <a:rPr lang="vi-VN" sz="4000">
                <a:effectLst/>
                <a:latin typeface="Arial" panose="020B0604020202020204" pitchFamily="34" charset="0"/>
                <a:ea typeface="Calibri" panose="020F0502020204030204" pitchFamily="34" charset="0"/>
                <a:cs typeface="Arial" panose="020B0604020202020204" pitchFamily="34" charset="0"/>
              </a:rPr>
              <a:t>.</a:t>
            </a:r>
            <a:endParaRPr lang="en-US" sz="4000">
              <a:latin typeface="Arial" panose="020B0604020202020204" pitchFamily="34" charset="0"/>
              <a:cs typeface="Arial" panose="020B0604020202020204" pitchFamily="34" charset="0"/>
            </a:endParaRPr>
          </a:p>
        </p:txBody>
      </p:sp>
      <p:pic>
        <p:nvPicPr>
          <p:cNvPr id="21" name="image27.png">
            <a:extLst>
              <a:ext uri="{FF2B5EF4-FFF2-40B4-BE49-F238E27FC236}">
                <a16:creationId xmlns="" xmlns:a16="http://schemas.microsoft.com/office/drawing/2014/main" id="{94B5F769-31EE-E662-6120-B3A4472BBC5E}"/>
              </a:ext>
            </a:extLst>
          </p:cNvPr>
          <p:cNvPicPr/>
          <p:nvPr/>
        </p:nvPicPr>
        <p:blipFill>
          <a:blip r:embed="rId3"/>
          <a:srcRect/>
          <a:stretch>
            <a:fillRect/>
          </a:stretch>
        </p:blipFill>
        <p:spPr>
          <a:xfrm>
            <a:off x="1256581" y="4647543"/>
            <a:ext cx="5353890" cy="4126247"/>
          </a:xfrm>
          <a:prstGeom prst="rect">
            <a:avLst/>
          </a:prstGeom>
        </p:spPr>
      </p:pic>
      <p:pic>
        <p:nvPicPr>
          <p:cNvPr id="22" name="image16.png">
            <a:extLst>
              <a:ext uri="{FF2B5EF4-FFF2-40B4-BE49-F238E27FC236}">
                <a16:creationId xmlns="" xmlns:a16="http://schemas.microsoft.com/office/drawing/2014/main" id="{94E402D9-FC10-EF27-7BBA-1AA698CDAEB5}"/>
              </a:ext>
            </a:extLst>
          </p:cNvPr>
          <p:cNvPicPr/>
          <p:nvPr/>
        </p:nvPicPr>
        <p:blipFill>
          <a:blip r:embed="rId4"/>
          <a:srcRect l="39699" t="15357"/>
          <a:stretch>
            <a:fillRect/>
          </a:stretch>
        </p:blipFill>
        <p:spPr>
          <a:xfrm>
            <a:off x="6601036" y="4674853"/>
            <a:ext cx="4989351" cy="4126247"/>
          </a:xfrm>
          <a:prstGeom prst="rect">
            <a:avLst/>
          </a:prstGeom>
        </p:spPr>
      </p:pic>
      <p:pic>
        <p:nvPicPr>
          <p:cNvPr id="23" name="image11.png">
            <a:extLst>
              <a:ext uri="{FF2B5EF4-FFF2-40B4-BE49-F238E27FC236}">
                <a16:creationId xmlns="" xmlns:a16="http://schemas.microsoft.com/office/drawing/2014/main" id="{3A6A8F85-9B25-3570-78A1-162EAFEB68A2}"/>
              </a:ext>
            </a:extLst>
          </p:cNvPr>
          <p:cNvPicPr/>
          <p:nvPr/>
        </p:nvPicPr>
        <p:blipFill>
          <a:blip r:embed="rId5"/>
          <a:srcRect/>
          <a:stretch>
            <a:fillRect/>
          </a:stretch>
        </p:blipFill>
        <p:spPr>
          <a:xfrm>
            <a:off x="11615460" y="4642504"/>
            <a:ext cx="5415959" cy="4126247"/>
          </a:xfrm>
          <a:prstGeom prst="rect">
            <a:avLst/>
          </a:prstGeom>
        </p:spPr>
      </p:pic>
      <p:grpSp>
        <p:nvGrpSpPr>
          <p:cNvPr id="9" name="Google Shape;2439;p69">
            <a:extLst>
              <a:ext uri="{FF2B5EF4-FFF2-40B4-BE49-F238E27FC236}">
                <a16:creationId xmlns="" xmlns:a16="http://schemas.microsoft.com/office/drawing/2014/main" id="{AD63D1D0-F0DE-962A-F7DD-A69254B7DA89}"/>
              </a:ext>
            </a:extLst>
          </p:cNvPr>
          <p:cNvGrpSpPr/>
          <p:nvPr/>
        </p:nvGrpSpPr>
        <p:grpSpPr>
          <a:xfrm>
            <a:off x="14579488" y="671381"/>
            <a:ext cx="2200441" cy="1971350"/>
            <a:chOff x="154280" y="2041205"/>
            <a:chExt cx="1333895" cy="1195022"/>
          </a:xfrm>
        </p:grpSpPr>
        <p:cxnSp>
          <p:nvCxnSpPr>
            <p:cNvPr id="11" name="Google Shape;2440;p69">
              <a:extLst>
                <a:ext uri="{FF2B5EF4-FFF2-40B4-BE49-F238E27FC236}">
                  <a16:creationId xmlns="" xmlns:a16="http://schemas.microsoft.com/office/drawing/2014/main" id="{E158DC6E-C10F-CF1C-BECD-ADD331F39A5D}"/>
                </a:ext>
              </a:extLst>
            </p:cNvPr>
            <p:cNvCxnSpPr/>
            <p:nvPr/>
          </p:nvCxnSpPr>
          <p:spPr>
            <a:xfrm>
              <a:off x="978775" y="2882500"/>
              <a:ext cx="428100" cy="153000"/>
            </a:xfrm>
            <a:prstGeom prst="straightConnector1">
              <a:avLst/>
            </a:prstGeom>
            <a:noFill/>
            <a:ln w="19050" cap="flat" cmpd="sng">
              <a:solidFill>
                <a:schemeClr val="accent4"/>
              </a:solidFill>
              <a:prstDash val="solid"/>
              <a:round/>
              <a:headEnd type="none" w="med" len="med"/>
              <a:tailEnd type="none" w="med" len="med"/>
            </a:ln>
          </p:spPr>
        </p:cxnSp>
        <p:cxnSp>
          <p:nvCxnSpPr>
            <p:cNvPr id="12" name="Google Shape;2441;p69">
              <a:extLst>
                <a:ext uri="{FF2B5EF4-FFF2-40B4-BE49-F238E27FC236}">
                  <a16:creationId xmlns="" xmlns:a16="http://schemas.microsoft.com/office/drawing/2014/main" id="{5021F1B4-838C-1766-3935-ED5B3CEDE9F3}"/>
                </a:ext>
              </a:extLst>
            </p:cNvPr>
            <p:cNvCxnSpPr>
              <a:stCxn id="16" idx="3"/>
              <a:endCxn id="14" idx="3"/>
            </p:cNvCxnSpPr>
            <p:nvPr/>
          </p:nvCxnSpPr>
          <p:spPr>
            <a:xfrm rot="-3033362" flipH="1">
              <a:off x="890774" y="2761619"/>
              <a:ext cx="273876" cy="47937"/>
            </a:xfrm>
            <a:prstGeom prst="straightConnector1">
              <a:avLst/>
            </a:prstGeom>
            <a:noFill/>
            <a:ln w="19050" cap="flat" cmpd="sng">
              <a:solidFill>
                <a:schemeClr val="accent4"/>
              </a:solidFill>
              <a:prstDash val="solid"/>
              <a:round/>
              <a:headEnd type="none" w="med" len="med"/>
              <a:tailEnd type="none" w="med" len="med"/>
            </a:ln>
          </p:spPr>
        </p:cxnSp>
        <p:grpSp>
          <p:nvGrpSpPr>
            <p:cNvPr id="13" name="Google Shape;2444;p69">
              <a:extLst>
                <a:ext uri="{FF2B5EF4-FFF2-40B4-BE49-F238E27FC236}">
                  <a16:creationId xmlns="" xmlns:a16="http://schemas.microsoft.com/office/drawing/2014/main" id="{8FBF6A01-61C6-E707-0C35-631E65647DCC}"/>
                </a:ext>
              </a:extLst>
            </p:cNvPr>
            <p:cNvGrpSpPr/>
            <p:nvPr/>
          </p:nvGrpSpPr>
          <p:grpSpPr>
            <a:xfrm rot="-9901852">
              <a:off x="271474" y="2130709"/>
              <a:ext cx="826515" cy="1016012"/>
              <a:chOff x="7688409" y="2278475"/>
              <a:chExt cx="844492" cy="1038111"/>
            </a:xfrm>
          </p:grpSpPr>
          <p:sp>
            <p:nvSpPr>
              <p:cNvPr id="19" name="Google Shape;2445;p69">
                <a:extLst>
                  <a:ext uri="{FF2B5EF4-FFF2-40B4-BE49-F238E27FC236}">
                    <a16:creationId xmlns="" xmlns:a16="http://schemas.microsoft.com/office/drawing/2014/main" id="{470A6F4F-8AB5-F23A-6C82-7AB0DCED3FE7}"/>
                  </a:ext>
                </a:extLst>
              </p:cNvPr>
              <p:cNvSpPr/>
              <p:nvPr/>
            </p:nvSpPr>
            <p:spPr>
              <a:xfrm>
                <a:off x="7688409" y="2385360"/>
                <a:ext cx="544909" cy="800719"/>
              </a:xfrm>
              <a:custGeom>
                <a:avLst/>
                <a:gdLst/>
                <a:ahLst/>
                <a:cxnLst/>
                <a:rect l="l" t="t" r="r" b="b"/>
                <a:pathLst>
                  <a:path w="5353" h="7866" fill="none" extrusionOk="0">
                    <a:moveTo>
                      <a:pt x="1" y="6005"/>
                    </a:moveTo>
                    <a:lnTo>
                      <a:pt x="2196" y="7866"/>
                    </a:lnTo>
                    <a:lnTo>
                      <a:pt x="4453" y="6993"/>
                    </a:lnTo>
                    <a:lnTo>
                      <a:pt x="5353" y="3678"/>
                    </a:lnTo>
                    <a:lnTo>
                      <a:pt x="3281" y="1994"/>
                    </a:lnTo>
                    <a:lnTo>
                      <a:pt x="3995" y="1"/>
                    </a:lnTo>
                  </a:path>
                </a:pathLst>
              </a:custGeom>
              <a:noFill/>
              <a:ln w="19050" cap="flat" cmpd="sng">
                <a:solidFill>
                  <a:schemeClr val="accent4"/>
                </a:solidFill>
                <a:prstDash val="solid"/>
                <a:miter lim="881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46;p69">
                <a:extLst>
                  <a:ext uri="{FF2B5EF4-FFF2-40B4-BE49-F238E27FC236}">
                    <a16:creationId xmlns="" xmlns:a16="http://schemas.microsoft.com/office/drawing/2014/main" id="{69FAE6F1-3500-509D-48B8-46A86E9ABA4A}"/>
                  </a:ext>
                </a:extLst>
              </p:cNvPr>
              <p:cNvSpPr/>
              <p:nvPr/>
            </p:nvSpPr>
            <p:spPr>
              <a:xfrm>
                <a:off x="8289815" y="2675273"/>
                <a:ext cx="150860" cy="66574"/>
              </a:xfrm>
              <a:custGeom>
                <a:avLst/>
                <a:gdLst/>
                <a:ahLst/>
                <a:cxnLst/>
                <a:rect l="l" t="t" r="r" b="b"/>
                <a:pathLst>
                  <a:path w="1482" h="654" fill="none" extrusionOk="0">
                    <a:moveTo>
                      <a:pt x="1482" y="1"/>
                    </a:moveTo>
                    <a:lnTo>
                      <a:pt x="0" y="653"/>
                    </a:lnTo>
                  </a:path>
                </a:pathLst>
              </a:custGeom>
              <a:noFill/>
              <a:ln w="19050" cap="flat" cmpd="sng">
                <a:solidFill>
                  <a:schemeClr val="accent4"/>
                </a:solidFill>
                <a:prstDash val="solid"/>
                <a:miter lim="881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447;p69">
                <a:extLst>
                  <a:ext uri="{FF2B5EF4-FFF2-40B4-BE49-F238E27FC236}">
                    <a16:creationId xmlns="" xmlns:a16="http://schemas.microsoft.com/office/drawing/2014/main" id="{33B79092-3077-9FF7-F9C8-14839F436B95}"/>
                  </a:ext>
                </a:extLst>
              </p:cNvPr>
              <p:cNvSpPr/>
              <p:nvPr/>
            </p:nvSpPr>
            <p:spPr>
              <a:xfrm>
                <a:off x="8362497" y="2588747"/>
                <a:ext cx="170405" cy="139154"/>
              </a:xfrm>
              <a:custGeom>
                <a:avLst/>
                <a:gdLst/>
                <a:ahLst/>
                <a:cxnLst/>
                <a:rect l="l" t="t" r="r" b="b"/>
                <a:pathLst>
                  <a:path w="1674" h="1367" extrusionOk="0">
                    <a:moveTo>
                      <a:pt x="836" y="1"/>
                    </a:moveTo>
                    <a:cubicBezTo>
                      <a:pt x="745" y="1"/>
                      <a:pt x="653" y="19"/>
                      <a:pt x="565" y="57"/>
                    </a:cubicBezTo>
                    <a:cubicBezTo>
                      <a:pt x="0" y="304"/>
                      <a:pt x="18" y="1098"/>
                      <a:pt x="591" y="1318"/>
                    </a:cubicBezTo>
                    <a:cubicBezTo>
                      <a:pt x="676" y="1351"/>
                      <a:pt x="761" y="1366"/>
                      <a:pt x="843" y="1366"/>
                    </a:cubicBezTo>
                    <a:cubicBezTo>
                      <a:pt x="1304" y="1366"/>
                      <a:pt x="1674" y="882"/>
                      <a:pt x="1464" y="410"/>
                    </a:cubicBezTo>
                    <a:cubicBezTo>
                      <a:pt x="1353" y="154"/>
                      <a:pt x="1099" y="1"/>
                      <a:pt x="8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448;p69">
                <a:extLst>
                  <a:ext uri="{FF2B5EF4-FFF2-40B4-BE49-F238E27FC236}">
                    <a16:creationId xmlns="" xmlns:a16="http://schemas.microsoft.com/office/drawing/2014/main" id="{3E742DDE-95F8-3267-6654-83E041125FEC}"/>
                  </a:ext>
                </a:extLst>
              </p:cNvPr>
              <p:cNvSpPr/>
              <p:nvPr/>
            </p:nvSpPr>
            <p:spPr>
              <a:xfrm>
                <a:off x="8013339" y="2278475"/>
                <a:ext cx="158088" cy="139357"/>
              </a:xfrm>
              <a:custGeom>
                <a:avLst/>
                <a:gdLst/>
                <a:ahLst/>
                <a:cxnLst/>
                <a:rect l="l" t="t" r="r" b="b"/>
                <a:pathLst>
                  <a:path w="1553" h="1369" extrusionOk="0">
                    <a:moveTo>
                      <a:pt x="776" y="1"/>
                    </a:moveTo>
                    <a:cubicBezTo>
                      <a:pt x="502" y="1"/>
                      <a:pt x="243" y="162"/>
                      <a:pt x="142" y="434"/>
                    </a:cubicBezTo>
                    <a:cubicBezTo>
                      <a:pt x="1" y="786"/>
                      <a:pt x="177" y="1183"/>
                      <a:pt x="530" y="1324"/>
                    </a:cubicBezTo>
                    <a:cubicBezTo>
                      <a:pt x="609" y="1354"/>
                      <a:pt x="691" y="1368"/>
                      <a:pt x="771" y="1368"/>
                    </a:cubicBezTo>
                    <a:cubicBezTo>
                      <a:pt x="1048" y="1368"/>
                      <a:pt x="1311" y="1201"/>
                      <a:pt x="1420" y="927"/>
                    </a:cubicBezTo>
                    <a:cubicBezTo>
                      <a:pt x="1552" y="575"/>
                      <a:pt x="1376" y="178"/>
                      <a:pt x="1023" y="46"/>
                    </a:cubicBezTo>
                    <a:cubicBezTo>
                      <a:pt x="942" y="15"/>
                      <a:pt x="858" y="1"/>
                      <a:pt x="7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449;p69">
                <a:extLst>
                  <a:ext uri="{FF2B5EF4-FFF2-40B4-BE49-F238E27FC236}">
                    <a16:creationId xmlns="" xmlns:a16="http://schemas.microsoft.com/office/drawing/2014/main" id="{2D6CE5A2-E528-CADC-7B35-4CF81B6D2E09}"/>
                  </a:ext>
                </a:extLst>
              </p:cNvPr>
              <p:cNvSpPr/>
              <p:nvPr/>
            </p:nvSpPr>
            <p:spPr>
              <a:xfrm>
                <a:off x="8225175" y="3093550"/>
                <a:ext cx="179566" cy="202063"/>
              </a:xfrm>
              <a:custGeom>
                <a:avLst/>
                <a:gdLst/>
                <a:ahLst/>
                <a:cxnLst/>
                <a:rect l="l" t="t" r="r" b="b"/>
                <a:pathLst>
                  <a:path w="1764" h="1985" fill="none" extrusionOk="0">
                    <a:moveTo>
                      <a:pt x="1764" y="1984"/>
                    </a:moveTo>
                    <a:lnTo>
                      <a:pt x="0" y="1"/>
                    </a:lnTo>
                  </a:path>
                </a:pathLst>
              </a:custGeom>
              <a:noFill/>
              <a:ln w="19050" cap="flat" cmpd="sng">
                <a:solidFill>
                  <a:schemeClr val="accent4"/>
                </a:solidFill>
                <a:prstDash val="solid"/>
                <a:miter lim="881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450;p69">
                <a:extLst>
                  <a:ext uri="{FF2B5EF4-FFF2-40B4-BE49-F238E27FC236}">
                    <a16:creationId xmlns="" xmlns:a16="http://schemas.microsoft.com/office/drawing/2014/main" id="{93F65622-AC4E-C477-55BE-8D37CCA6B708}"/>
                  </a:ext>
                </a:extLst>
              </p:cNvPr>
              <p:cNvSpPr/>
              <p:nvPr/>
            </p:nvSpPr>
            <p:spPr>
              <a:xfrm>
                <a:off x="8348235" y="3240590"/>
                <a:ext cx="92927" cy="75996"/>
              </a:xfrm>
              <a:custGeom>
                <a:avLst/>
                <a:gdLst/>
                <a:ahLst/>
                <a:cxnLst/>
                <a:rect l="l" t="t" r="r" b="b"/>
                <a:pathLst>
                  <a:path w="2461" h="2013" extrusionOk="0">
                    <a:moveTo>
                      <a:pt x="1229" y="0"/>
                    </a:moveTo>
                    <a:cubicBezTo>
                      <a:pt x="1095" y="0"/>
                      <a:pt x="959" y="27"/>
                      <a:pt x="830" y="84"/>
                    </a:cubicBezTo>
                    <a:cubicBezTo>
                      <a:pt x="1" y="446"/>
                      <a:pt x="27" y="1618"/>
                      <a:pt x="865" y="1945"/>
                    </a:cubicBezTo>
                    <a:cubicBezTo>
                      <a:pt x="989" y="1991"/>
                      <a:pt x="1111" y="2013"/>
                      <a:pt x="1230" y="2013"/>
                    </a:cubicBezTo>
                    <a:cubicBezTo>
                      <a:pt x="1916" y="2013"/>
                      <a:pt x="2460" y="1295"/>
                      <a:pt x="2152" y="596"/>
                    </a:cubicBezTo>
                    <a:cubicBezTo>
                      <a:pt x="1982" y="223"/>
                      <a:pt x="1613" y="0"/>
                      <a:pt x="12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451;p69">
                <a:extLst>
                  <a:ext uri="{FF2B5EF4-FFF2-40B4-BE49-F238E27FC236}">
                    <a16:creationId xmlns="" xmlns:a16="http://schemas.microsoft.com/office/drawing/2014/main" id="{76A8F0E8-A872-D645-B0B9-21F6CA580641}"/>
                  </a:ext>
                </a:extLst>
              </p:cNvPr>
              <p:cNvSpPr/>
              <p:nvPr/>
            </p:nvSpPr>
            <p:spPr>
              <a:xfrm>
                <a:off x="7981225" y="2538690"/>
                <a:ext cx="91524" cy="80897"/>
              </a:xfrm>
              <a:custGeom>
                <a:avLst/>
                <a:gdLst/>
                <a:ahLst/>
                <a:cxnLst/>
                <a:rect l="l" t="t" r="r" b="b"/>
                <a:pathLst>
                  <a:path w="2276" h="2012" extrusionOk="0">
                    <a:moveTo>
                      <a:pt x="1138" y="1"/>
                    </a:moveTo>
                    <a:cubicBezTo>
                      <a:pt x="733" y="1"/>
                      <a:pt x="353" y="248"/>
                      <a:pt x="204" y="642"/>
                    </a:cubicBezTo>
                    <a:cubicBezTo>
                      <a:pt x="1" y="1163"/>
                      <a:pt x="265" y="1744"/>
                      <a:pt x="777" y="1947"/>
                    </a:cubicBezTo>
                    <a:cubicBezTo>
                      <a:pt x="895" y="1991"/>
                      <a:pt x="1015" y="2012"/>
                      <a:pt x="1134" y="2012"/>
                    </a:cubicBezTo>
                    <a:cubicBezTo>
                      <a:pt x="1541" y="2012"/>
                      <a:pt x="1925" y="1768"/>
                      <a:pt x="2082" y="1365"/>
                    </a:cubicBezTo>
                    <a:cubicBezTo>
                      <a:pt x="2276" y="845"/>
                      <a:pt x="2020" y="263"/>
                      <a:pt x="1500" y="69"/>
                    </a:cubicBezTo>
                    <a:cubicBezTo>
                      <a:pt x="1381" y="23"/>
                      <a:pt x="1258" y="1"/>
                      <a:pt x="11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452;p69">
                <a:extLst>
                  <a:ext uri="{FF2B5EF4-FFF2-40B4-BE49-F238E27FC236}">
                    <a16:creationId xmlns="" xmlns:a16="http://schemas.microsoft.com/office/drawing/2014/main" id="{F9DDEC14-19A9-7041-B025-B4086438D70E}"/>
                  </a:ext>
                </a:extLst>
              </p:cNvPr>
              <p:cNvSpPr/>
              <p:nvPr/>
            </p:nvSpPr>
            <p:spPr>
              <a:xfrm>
                <a:off x="8116560" y="2656645"/>
                <a:ext cx="231685" cy="204913"/>
              </a:xfrm>
              <a:custGeom>
                <a:avLst/>
                <a:gdLst/>
                <a:ahLst/>
                <a:cxnLst/>
                <a:rect l="l" t="t" r="r" b="b"/>
                <a:pathLst>
                  <a:path w="2276" h="2013" extrusionOk="0">
                    <a:moveTo>
                      <a:pt x="1142" y="1"/>
                    </a:moveTo>
                    <a:cubicBezTo>
                      <a:pt x="741" y="1"/>
                      <a:pt x="360" y="248"/>
                      <a:pt x="203" y="642"/>
                    </a:cubicBezTo>
                    <a:cubicBezTo>
                      <a:pt x="1" y="1162"/>
                      <a:pt x="256" y="1744"/>
                      <a:pt x="776" y="1947"/>
                    </a:cubicBezTo>
                    <a:cubicBezTo>
                      <a:pt x="894" y="1991"/>
                      <a:pt x="1016" y="2012"/>
                      <a:pt x="1135" y="2012"/>
                    </a:cubicBezTo>
                    <a:cubicBezTo>
                      <a:pt x="1541" y="2012"/>
                      <a:pt x="1925" y="1769"/>
                      <a:pt x="2081" y="1374"/>
                    </a:cubicBezTo>
                    <a:cubicBezTo>
                      <a:pt x="2275" y="854"/>
                      <a:pt x="2020" y="272"/>
                      <a:pt x="1499" y="69"/>
                    </a:cubicBezTo>
                    <a:cubicBezTo>
                      <a:pt x="1382" y="23"/>
                      <a:pt x="1261" y="1"/>
                      <a:pt x="1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453;p69">
                <a:extLst>
                  <a:ext uri="{FF2B5EF4-FFF2-40B4-BE49-F238E27FC236}">
                    <a16:creationId xmlns="" xmlns:a16="http://schemas.microsoft.com/office/drawing/2014/main" id="{F36C1247-2ED6-EBD6-B86E-45FF73370178}"/>
                  </a:ext>
                </a:extLst>
              </p:cNvPr>
              <p:cNvSpPr/>
              <p:nvPr/>
            </p:nvSpPr>
            <p:spPr>
              <a:xfrm>
                <a:off x="8107562" y="3000011"/>
                <a:ext cx="143607" cy="117758"/>
              </a:xfrm>
              <a:custGeom>
                <a:avLst/>
                <a:gdLst/>
                <a:ahLst/>
                <a:cxnLst/>
                <a:rect l="l" t="t" r="r" b="b"/>
                <a:pathLst>
                  <a:path w="2450" h="2009" extrusionOk="0">
                    <a:moveTo>
                      <a:pt x="1223" y="1"/>
                    </a:moveTo>
                    <a:cubicBezTo>
                      <a:pt x="1089" y="1"/>
                      <a:pt x="952" y="28"/>
                      <a:pt x="820" y="85"/>
                    </a:cubicBezTo>
                    <a:cubicBezTo>
                      <a:pt x="0" y="446"/>
                      <a:pt x="27" y="1619"/>
                      <a:pt x="855" y="1936"/>
                    </a:cubicBezTo>
                    <a:cubicBezTo>
                      <a:pt x="983" y="1986"/>
                      <a:pt x="1109" y="2008"/>
                      <a:pt x="1231" y="2008"/>
                    </a:cubicBezTo>
                    <a:cubicBezTo>
                      <a:pt x="1912" y="2008"/>
                      <a:pt x="2449" y="1300"/>
                      <a:pt x="2143" y="605"/>
                    </a:cubicBezTo>
                    <a:cubicBezTo>
                      <a:pt x="1979" y="225"/>
                      <a:pt x="1611" y="1"/>
                      <a:pt x="12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454;p69">
                <a:extLst>
                  <a:ext uri="{FF2B5EF4-FFF2-40B4-BE49-F238E27FC236}">
                    <a16:creationId xmlns="" xmlns:a16="http://schemas.microsoft.com/office/drawing/2014/main" id="{0A67AB1C-3AD2-F92E-7CEA-9396E6992B09}"/>
                  </a:ext>
                </a:extLst>
              </p:cNvPr>
              <p:cNvSpPr/>
              <p:nvPr/>
            </p:nvSpPr>
            <p:spPr>
              <a:xfrm>
                <a:off x="7863798" y="3146665"/>
                <a:ext cx="96202" cy="78932"/>
              </a:xfrm>
              <a:custGeom>
                <a:avLst/>
                <a:gdLst/>
                <a:ahLst/>
                <a:cxnLst/>
                <a:rect l="l" t="t" r="r" b="b"/>
                <a:pathLst>
                  <a:path w="2451" h="2011" extrusionOk="0">
                    <a:moveTo>
                      <a:pt x="1228" y="0"/>
                    </a:moveTo>
                    <a:cubicBezTo>
                      <a:pt x="1092" y="0"/>
                      <a:pt x="954" y="28"/>
                      <a:pt x="821" y="88"/>
                    </a:cubicBezTo>
                    <a:cubicBezTo>
                      <a:pt x="1" y="440"/>
                      <a:pt x="27" y="1613"/>
                      <a:pt x="856" y="1939"/>
                    </a:cubicBezTo>
                    <a:cubicBezTo>
                      <a:pt x="982" y="1988"/>
                      <a:pt x="1108" y="2011"/>
                      <a:pt x="1229" y="2011"/>
                    </a:cubicBezTo>
                    <a:cubicBezTo>
                      <a:pt x="1911" y="2011"/>
                      <a:pt x="2450" y="1295"/>
                      <a:pt x="2143" y="599"/>
                    </a:cubicBezTo>
                    <a:cubicBezTo>
                      <a:pt x="1980" y="227"/>
                      <a:pt x="1614" y="0"/>
                      <a:pt x="12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Google Shape;2443;p69">
              <a:extLst>
                <a:ext uri="{FF2B5EF4-FFF2-40B4-BE49-F238E27FC236}">
                  <a16:creationId xmlns="" xmlns:a16="http://schemas.microsoft.com/office/drawing/2014/main" id="{4736B61E-19E8-96C0-8569-3AD7F7723D84}"/>
                </a:ext>
              </a:extLst>
            </p:cNvPr>
            <p:cNvSpPr/>
            <p:nvPr/>
          </p:nvSpPr>
          <p:spPr>
            <a:xfrm>
              <a:off x="947525" y="2838700"/>
              <a:ext cx="79500" cy="79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455;p69">
              <a:extLst>
                <a:ext uri="{FF2B5EF4-FFF2-40B4-BE49-F238E27FC236}">
                  <a16:creationId xmlns="" xmlns:a16="http://schemas.microsoft.com/office/drawing/2014/main" id="{360486FE-97C0-F12F-454A-87B41BE0020F}"/>
                </a:ext>
              </a:extLst>
            </p:cNvPr>
            <p:cNvSpPr/>
            <p:nvPr/>
          </p:nvSpPr>
          <p:spPr>
            <a:xfrm>
              <a:off x="1315675" y="2958850"/>
              <a:ext cx="172500" cy="172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442;p69">
              <a:extLst>
                <a:ext uri="{FF2B5EF4-FFF2-40B4-BE49-F238E27FC236}">
                  <a16:creationId xmlns="" xmlns:a16="http://schemas.microsoft.com/office/drawing/2014/main" id="{8576280A-9809-1A1A-A889-D10BF7361B07}"/>
                </a:ext>
              </a:extLst>
            </p:cNvPr>
            <p:cNvSpPr/>
            <p:nvPr/>
          </p:nvSpPr>
          <p:spPr>
            <a:xfrm>
              <a:off x="1071000" y="2517300"/>
              <a:ext cx="172500" cy="1725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6549366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par>
                          <p:cTn id="8" fill="hold">
                            <p:stCondLst>
                              <p:cond delay="500"/>
                            </p:stCondLst>
                            <p:childTnLst>
                              <p:par>
                                <p:cTn id="9" presetID="6" presetClass="entr" presetSubtype="16"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circle(in)">
                                      <p:cBhvr>
                                        <p:cTn id="11" dur="500"/>
                                        <p:tgtEl>
                                          <p:spTgt spid="21"/>
                                        </p:tgtEl>
                                      </p:cBhvr>
                                    </p:animEffect>
                                  </p:childTnLst>
                                </p:cTn>
                              </p:par>
                            </p:childTnLst>
                          </p:cTn>
                        </p:par>
                        <p:par>
                          <p:cTn id="12" fill="hold">
                            <p:stCondLst>
                              <p:cond delay="1000"/>
                            </p:stCondLst>
                            <p:childTnLst>
                              <p:par>
                                <p:cTn id="13" presetID="6" presetClass="entr" presetSubtype="16" fill="hold" nodeType="after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circle(in)">
                                      <p:cBhvr>
                                        <p:cTn id="15" dur="500"/>
                                        <p:tgtEl>
                                          <p:spTgt spid="22"/>
                                        </p:tgtEl>
                                      </p:cBhvr>
                                    </p:animEffect>
                                  </p:childTnLst>
                                </p:cTn>
                              </p:par>
                            </p:childTnLst>
                          </p:cTn>
                        </p:par>
                        <p:par>
                          <p:cTn id="16" fill="hold">
                            <p:stCondLst>
                              <p:cond delay="1500"/>
                            </p:stCondLst>
                            <p:childTnLst>
                              <p:par>
                                <p:cTn id="17" presetID="6" presetClass="entr" presetSubtype="16" fill="hold"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circle(in)">
                                      <p:cBhvr>
                                        <p:cTn id="1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BCDBD3"/>
        </a:solidFill>
        <a:effectLst/>
      </p:bgPr>
    </p:bg>
    <p:spTree>
      <p:nvGrpSpPr>
        <p:cNvPr id="1" name="">
          <a:extLst>
            <a:ext uri="{FF2B5EF4-FFF2-40B4-BE49-F238E27FC236}">
              <a16:creationId xmlns="" xmlns:a16="http://schemas.microsoft.com/office/drawing/2014/main" id="{E26C563D-FC6B-B22C-EC0D-1497EC5CB6EE}"/>
            </a:ext>
          </a:extLst>
        </p:cNvPr>
        <p:cNvGrpSpPr/>
        <p:nvPr/>
      </p:nvGrpSpPr>
      <p:grpSpPr>
        <a:xfrm>
          <a:off x="0" y="0"/>
          <a:ext cx="0" cy="0"/>
          <a:chOff x="0" y="0"/>
          <a:chExt cx="0" cy="0"/>
        </a:xfrm>
      </p:grpSpPr>
      <p:grpSp>
        <p:nvGrpSpPr>
          <p:cNvPr id="2" name="Group 2">
            <a:extLst>
              <a:ext uri="{FF2B5EF4-FFF2-40B4-BE49-F238E27FC236}">
                <a16:creationId xmlns="" xmlns:a16="http://schemas.microsoft.com/office/drawing/2014/main" id="{8C0B15FF-7C23-4120-A008-4CEA0D94087A}"/>
              </a:ext>
            </a:extLst>
          </p:cNvPr>
          <p:cNvGrpSpPr>
            <a:grpSpLocks noGrp="1" noUngrp="1" noRot="1" noMove="1" noResize="1"/>
          </p:cNvGrpSpPr>
          <p:nvPr/>
        </p:nvGrpSpPr>
        <p:grpSpPr>
          <a:xfrm>
            <a:off x="441723" y="379852"/>
            <a:ext cx="17404553" cy="9527296"/>
            <a:chOff x="0" y="0"/>
            <a:chExt cx="23206071" cy="12703061"/>
          </a:xfrm>
        </p:grpSpPr>
        <p:grpSp>
          <p:nvGrpSpPr>
            <p:cNvPr id="3" name="Group 3">
              <a:extLst>
                <a:ext uri="{FF2B5EF4-FFF2-40B4-BE49-F238E27FC236}">
                  <a16:creationId xmlns="" xmlns:a16="http://schemas.microsoft.com/office/drawing/2014/main" id="{3B21EFE8-1706-D853-EF6C-96E6D3CDC247}"/>
                </a:ext>
              </a:extLst>
            </p:cNvPr>
            <p:cNvGrpSpPr>
              <a:grpSpLocks noGrp="1" noUngrp="1" noRot="1" noMove="1" noResize="1"/>
            </p:cNvGrpSpPr>
            <p:nvPr/>
          </p:nvGrpSpPr>
          <p:grpSpPr>
            <a:xfrm>
              <a:off x="0" y="0"/>
              <a:ext cx="23206071" cy="12703061"/>
              <a:chOff x="0" y="0"/>
              <a:chExt cx="4596479" cy="2516124"/>
            </a:xfrm>
          </p:grpSpPr>
          <p:sp>
            <p:nvSpPr>
              <p:cNvPr id="4" name="Freeform 4">
                <a:extLst>
                  <a:ext uri="{FF2B5EF4-FFF2-40B4-BE49-F238E27FC236}">
                    <a16:creationId xmlns="" xmlns:a16="http://schemas.microsoft.com/office/drawing/2014/main" id="{83D0224C-611A-982D-11B7-C7C300EB3BE1}"/>
                  </a:ext>
                </a:extLst>
              </p:cNvPr>
              <p:cNvSpPr>
                <a:spLocks noGrp="1" noRot="1" noMove="1" noResize="1" noEditPoints="1" noAdjustHandles="1" noChangeArrowheads="1" noChangeShapeType="1"/>
              </p:cNvSpPr>
              <p:nvPr/>
            </p:nvSpPr>
            <p:spPr>
              <a:xfrm>
                <a:off x="0" y="0"/>
                <a:ext cx="4596479" cy="2516124"/>
              </a:xfrm>
              <a:custGeom>
                <a:avLst/>
                <a:gdLst/>
                <a:ahLst/>
                <a:cxnLst/>
                <a:rect l="l" t="t" r="r" b="b"/>
                <a:pathLst>
                  <a:path w="4596479" h="2516124">
                    <a:moveTo>
                      <a:pt x="4517061" y="0"/>
                    </a:moveTo>
                    <a:lnTo>
                      <a:pt x="79418" y="0"/>
                    </a:lnTo>
                    <a:cubicBezTo>
                      <a:pt x="79418" y="43699"/>
                      <a:pt x="44079" y="79418"/>
                      <a:pt x="0" y="79418"/>
                    </a:cubicBezTo>
                    <a:lnTo>
                      <a:pt x="0" y="2436706"/>
                    </a:lnTo>
                    <a:cubicBezTo>
                      <a:pt x="43699" y="2436706"/>
                      <a:pt x="79418" y="2472045"/>
                      <a:pt x="79418" y="2516124"/>
                    </a:cubicBezTo>
                    <a:lnTo>
                      <a:pt x="4517061" y="2516124"/>
                    </a:lnTo>
                    <a:cubicBezTo>
                      <a:pt x="4517061" y="2472425"/>
                      <a:pt x="4552400" y="2436706"/>
                      <a:pt x="4596479" y="2436706"/>
                    </a:cubicBezTo>
                    <a:lnTo>
                      <a:pt x="4596479" y="79418"/>
                    </a:lnTo>
                    <a:cubicBezTo>
                      <a:pt x="4552780" y="79418"/>
                      <a:pt x="4517061" y="44079"/>
                      <a:pt x="4517061" y="0"/>
                    </a:cubicBezTo>
                    <a:close/>
                  </a:path>
                </a:pathLst>
              </a:custGeom>
              <a:solidFill>
                <a:srgbClr val="000000">
                  <a:alpha val="0"/>
                </a:srgbClr>
              </a:solidFill>
              <a:ln w="19050" cap="sq">
                <a:solidFill>
                  <a:srgbClr val="261310"/>
                </a:solidFill>
                <a:prstDash val="solid"/>
                <a:miter/>
              </a:ln>
            </p:spPr>
            <p:txBody>
              <a:bodyPr/>
              <a:lstStyle/>
              <a:p>
                <a:endParaRPr lang="en-US">
                  <a:latin typeface="Arial" panose="020B0604020202020204" pitchFamily="34" charset="0"/>
                  <a:cs typeface="Arial" panose="020B0604020202020204" pitchFamily="34" charset="0"/>
                </a:endParaRPr>
              </a:p>
            </p:txBody>
          </p:sp>
          <p:sp>
            <p:nvSpPr>
              <p:cNvPr id="5" name="TextBox 5">
                <a:extLst>
                  <a:ext uri="{FF2B5EF4-FFF2-40B4-BE49-F238E27FC236}">
                    <a16:creationId xmlns="" xmlns:a16="http://schemas.microsoft.com/office/drawing/2014/main" id="{3542A9D4-DB6B-0FD8-0CEA-65E7F20D78F0}"/>
                  </a:ext>
                </a:extLst>
              </p:cNvPr>
              <p:cNvSpPr txBox="1">
                <a:spLocks noGrp="1" noRot="1" noMove="1" noResize="1" noEditPoints="1" noAdjustHandles="1" noChangeArrowheads="1" noChangeShapeType="1"/>
              </p:cNvSpPr>
              <p:nvPr/>
            </p:nvSpPr>
            <p:spPr>
              <a:xfrm>
                <a:off x="38100" y="-9525"/>
                <a:ext cx="4520279" cy="2487549"/>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grpSp>
          <p:nvGrpSpPr>
            <p:cNvPr id="6" name="Group 6">
              <a:extLst>
                <a:ext uri="{FF2B5EF4-FFF2-40B4-BE49-F238E27FC236}">
                  <a16:creationId xmlns="" xmlns:a16="http://schemas.microsoft.com/office/drawing/2014/main" id="{535D9EF2-7898-D24D-9A36-FD85F203E217}"/>
                </a:ext>
              </a:extLst>
            </p:cNvPr>
            <p:cNvGrpSpPr>
              <a:grpSpLocks noGrp="1" noUngrp="1" noRot="1" noMove="1" noResize="1"/>
            </p:cNvGrpSpPr>
            <p:nvPr/>
          </p:nvGrpSpPr>
          <p:grpSpPr>
            <a:xfrm>
              <a:off x="170293" y="186017"/>
              <a:ext cx="22836362" cy="12317628"/>
              <a:chOff x="0" y="0"/>
              <a:chExt cx="4596479" cy="2479279"/>
            </a:xfrm>
          </p:grpSpPr>
          <p:sp>
            <p:nvSpPr>
              <p:cNvPr id="7" name="Freeform 7">
                <a:extLst>
                  <a:ext uri="{FF2B5EF4-FFF2-40B4-BE49-F238E27FC236}">
                    <a16:creationId xmlns="" xmlns:a16="http://schemas.microsoft.com/office/drawing/2014/main" id="{B8F49648-A81E-3884-5282-C5DD021FC8D8}"/>
                  </a:ext>
                </a:extLst>
              </p:cNvPr>
              <p:cNvSpPr>
                <a:spLocks noGrp="1" noRot="1" noMove="1" noResize="1" noEditPoints="1" noAdjustHandles="1" noChangeArrowheads="1" noChangeShapeType="1"/>
              </p:cNvSpPr>
              <p:nvPr/>
            </p:nvSpPr>
            <p:spPr>
              <a:xfrm>
                <a:off x="0" y="0"/>
                <a:ext cx="4596479" cy="2479279"/>
              </a:xfrm>
              <a:custGeom>
                <a:avLst/>
                <a:gdLst/>
                <a:ahLst/>
                <a:cxnLst/>
                <a:rect l="l" t="t" r="r" b="b"/>
                <a:pathLst>
                  <a:path w="4596479" h="2479279">
                    <a:moveTo>
                      <a:pt x="4517061" y="0"/>
                    </a:moveTo>
                    <a:lnTo>
                      <a:pt x="79418" y="0"/>
                    </a:lnTo>
                    <a:cubicBezTo>
                      <a:pt x="79418" y="43699"/>
                      <a:pt x="44079" y="79418"/>
                      <a:pt x="0" y="79418"/>
                    </a:cubicBezTo>
                    <a:lnTo>
                      <a:pt x="0" y="2399861"/>
                    </a:lnTo>
                    <a:cubicBezTo>
                      <a:pt x="43699" y="2399861"/>
                      <a:pt x="79418" y="2435200"/>
                      <a:pt x="79418" y="2479279"/>
                    </a:cubicBezTo>
                    <a:lnTo>
                      <a:pt x="4517061" y="2479279"/>
                    </a:lnTo>
                    <a:cubicBezTo>
                      <a:pt x="4517061" y="2435580"/>
                      <a:pt x="4552400" y="2399861"/>
                      <a:pt x="4596479" y="2399861"/>
                    </a:cubicBezTo>
                    <a:lnTo>
                      <a:pt x="4596479" y="79418"/>
                    </a:lnTo>
                    <a:cubicBezTo>
                      <a:pt x="4552780" y="79418"/>
                      <a:pt x="4517061" y="44079"/>
                      <a:pt x="4517061" y="0"/>
                    </a:cubicBezTo>
                    <a:close/>
                  </a:path>
                </a:pathLst>
              </a:custGeom>
              <a:solidFill>
                <a:srgbClr val="F8F2EC"/>
              </a:solidFill>
            </p:spPr>
            <p:txBody>
              <a:bodyPr/>
              <a:lstStyle/>
              <a:p>
                <a:endParaRPr lang="en-US">
                  <a:latin typeface="Arial" panose="020B0604020202020204" pitchFamily="34" charset="0"/>
                  <a:cs typeface="Arial" panose="020B0604020202020204" pitchFamily="34" charset="0"/>
                </a:endParaRPr>
              </a:p>
            </p:txBody>
          </p:sp>
          <p:sp>
            <p:nvSpPr>
              <p:cNvPr id="8" name="TextBox 8">
                <a:extLst>
                  <a:ext uri="{FF2B5EF4-FFF2-40B4-BE49-F238E27FC236}">
                    <a16:creationId xmlns="" xmlns:a16="http://schemas.microsoft.com/office/drawing/2014/main" id="{D8473BB3-4D60-CFA0-F01F-18A7BCCB794D}"/>
                  </a:ext>
                </a:extLst>
              </p:cNvPr>
              <p:cNvSpPr txBox="1">
                <a:spLocks noGrp="1" noRot="1" noMove="1" noResize="1" noEditPoints="1" noAdjustHandles="1" noChangeArrowheads="1" noChangeShapeType="1"/>
              </p:cNvSpPr>
              <p:nvPr/>
            </p:nvSpPr>
            <p:spPr>
              <a:xfrm>
                <a:off x="38100" y="-9525"/>
                <a:ext cx="4520279" cy="2450704"/>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grpSp>
      <p:grpSp>
        <p:nvGrpSpPr>
          <p:cNvPr id="10" name="Group 9">
            <a:extLst>
              <a:ext uri="{FF2B5EF4-FFF2-40B4-BE49-F238E27FC236}">
                <a16:creationId xmlns="" xmlns:a16="http://schemas.microsoft.com/office/drawing/2014/main" id="{950B3098-3893-E870-F1B8-7CD5F2436C5C}"/>
              </a:ext>
            </a:extLst>
          </p:cNvPr>
          <p:cNvGrpSpPr/>
          <p:nvPr/>
        </p:nvGrpSpPr>
        <p:grpSpPr>
          <a:xfrm>
            <a:off x="1253706" y="915793"/>
            <a:ext cx="4572000" cy="1371600"/>
            <a:chOff x="780961" y="666750"/>
            <a:chExt cx="4572000" cy="1371600"/>
          </a:xfrm>
        </p:grpSpPr>
        <p:sp>
          <p:nvSpPr>
            <p:cNvPr id="17" name="Rounded Rectangle 1">
              <a:extLst>
                <a:ext uri="{FF2B5EF4-FFF2-40B4-BE49-F238E27FC236}">
                  <a16:creationId xmlns="" xmlns:a16="http://schemas.microsoft.com/office/drawing/2014/main" id="{2AE2867B-F579-7469-D4F7-3AE417A41404}"/>
                </a:ext>
              </a:extLst>
            </p:cNvPr>
            <p:cNvSpPr/>
            <p:nvPr/>
          </p:nvSpPr>
          <p:spPr>
            <a:xfrm>
              <a:off x="1600199" y="800100"/>
              <a:ext cx="3752762" cy="1104900"/>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vi-VN" sz="4400" b="1">
                  <a:solidFill>
                    <a:schemeClr val="bg1"/>
                  </a:solidFill>
                  <a:latin typeface="Arial" panose="020B0604020202020204" pitchFamily="34" charset="0"/>
                  <a:cs typeface="Arial" panose="020B0604020202020204" pitchFamily="34" charset="0"/>
                </a:rPr>
                <a:t>Giới thiệu</a:t>
              </a:r>
              <a:endParaRPr lang="en-US" sz="4400" b="1">
                <a:solidFill>
                  <a:schemeClr val="bg1"/>
                </a:solidFill>
                <a:latin typeface="Arial" panose="020B0604020202020204" pitchFamily="34" charset="0"/>
                <a:cs typeface="Arial" panose="020B0604020202020204" pitchFamily="34" charset="0"/>
              </a:endParaRPr>
            </a:p>
          </p:txBody>
        </p:sp>
        <p:pic>
          <p:nvPicPr>
            <p:cNvPr id="18" name="Picture 17">
              <a:extLst>
                <a:ext uri="{FF2B5EF4-FFF2-40B4-BE49-F238E27FC236}">
                  <a16:creationId xmlns="" xmlns:a16="http://schemas.microsoft.com/office/drawing/2014/main" id="{3F9C0F99-2375-E55B-C5C6-F1D67F0229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0961" y="666750"/>
              <a:ext cx="1333676" cy="1371600"/>
            </a:xfrm>
            <a:prstGeom prst="rect">
              <a:avLst/>
            </a:prstGeom>
            <a:effectLst>
              <a:outerShdw blurRad="50800" dist="38100" dir="10800000" algn="r" rotWithShape="0">
                <a:prstClr val="black">
                  <a:alpha val="40000"/>
                </a:prstClr>
              </a:outerShdw>
            </a:effectLst>
          </p:spPr>
        </p:pic>
      </p:grpSp>
      <p:sp>
        <p:nvSpPr>
          <p:cNvPr id="20" name="TextBox 19">
            <a:extLst>
              <a:ext uri="{FF2B5EF4-FFF2-40B4-BE49-F238E27FC236}">
                <a16:creationId xmlns="" xmlns:a16="http://schemas.microsoft.com/office/drawing/2014/main" id="{7E84BA83-8E25-5376-5007-EE513D7723CE}"/>
              </a:ext>
            </a:extLst>
          </p:cNvPr>
          <p:cNvSpPr txBox="1"/>
          <p:nvPr/>
        </p:nvSpPr>
        <p:spPr>
          <a:xfrm>
            <a:off x="1253706" y="2476500"/>
            <a:ext cx="15777713" cy="1824923"/>
          </a:xfrm>
          <a:prstGeom prst="rect">
            <a:avLst/>
          </a:prstGeom>
          <a:noFill/>
        </p:spPr>
        <p:txBody>
          <a:bodyPr wrap="square">
            <a:spAutoFit/>
          </a:bodyPr>
          <a:lstStyle/>
          <a:p>
            <a:pPr>
              <a:lnSpc>
                <a:spcPct val="150000"/>
              </a:lnSpc>
            </a:pPr>
            <a:r>
              <a:rPr lang="vi-VN" sz="4000">
                <a:effectLst/>
                <a:latin typeface="Arial" panose="020B0604020202020204" pitchFamily="34" charset="0"/>
                <a:ea typeface="Calibri" panose="020F0502020204030204" pitchFamily="34" charset="0"/>
                <a:cs typeface="Arial" panose="020B0604020202020204" pitchFamily="34" charset="0"/>
              </a:rPr>
              <a:t>Ở lưỡng cư, bò sát, chim, bướm, một số loài cá... có cặp NST giới tính gồm: </a:t>
            </a:r>
            <a:r>
              <a:rPr lang="vi-VN" sz="4000" b="1">
                <a:effectLst/>
                <a:latin typeface="Arial" panose="020B0604020202020204" pitchFamily="34" charset="0"/>
                <a:ea typeface="Calibri" panose="020F0502020204030204" pitchFamily="34" charset="0"/>
                <a:cs typeface="Arial" panose="020B0604020202020204" pitchFamily="34" charset="0"/>
              </a:rPr>
              <a:t>Giới cái - XY </a:t>
            </a:r>
            <a:r>
              <a:rPr lang="vi-VN" sz="4000">
                <a:effectLst/>
                <a:latin typeface="Arial" panose="020B0604020202020204" pitchFamily="34" charset="0"/>
                <a:ea typeface="Calibri" panose="020F0502020204030204" pitchFamily="34" charset="0"/>
                <a:cs typeface="Arial" panose="020B0604020202020204" pitchFamily="34" charset="0"/>
              </a:rPr>
              <a:t>và </a:t>
            </a:r>
            <a:r>
              <a:rPr lang="vi-VN" sz="4000" b="1">
                <a:effectLst/>
                <a:latin typeface="Arial" panose="020B0604020202020204" pitchFamily="34" charset="0"/>
                <a:ea typeface="Calibri" panose="020F0502020204030204" pitchFamily="34" charset="0"/>
                <a:cs typeface="Arial" panose="020B0604020202020204" pitchFamily="34" charset="0"/>
              </a:rPr>
              <a:t>Giới đực - XX</a:t>
            </a:r>
            <a:r>
              <a:rPr lang="vi-VN" sz="4000">
                <a:effectLst/>
                <a:latin typeface="Arial" panose="020B0604020202020204" pitchFamily="34" charset="0"/>
                <a:ea typeface="Calibri" panose="020F0502020204030204" pitchFamily="34" charset="0"/>
                <a:cs typeface="Arial" panose="020B0604020202020204" pitchFamily="34" charset="0"/>
              </a:rPr>
              <a:t>.</a:t>
            </a:r>
            <a:endParaRPr lang="en-US" sz="4000">
              <a:latin typeface="Arial" panose="020B0604020202020204" pitchFamily="34" charset="0"/>
              <a:cs typeface="Arial" panose="020B0604020202020204" pitchFamily="34" charset="0"/>
            </a:endParaRPr>
          </a:p>
        </p:txBody>
      </p:sp>
      <p:pic>
        <p:nvPicPr>
          <p:cNvPr id="9" name="image45.png">
            <a:extLst>
              <a:ext uri="{FF2B5EF4-FFF2-40B4-BE49-F238E27FC236}">
                <a16:creationId xmlns="" xmlns:a16="http://schemas.microsoft.com/office/drawing/2014/main" id="{74307B24-4BC9-4349-0AB8-6E49AF5C290F}"/>
              </a:ext>
            </a:extLst>
          </p:cNvPr>
          <p:cNvPicPr/>
          <p:nvPr/>
        </p:nvPicPr>
        <p:blipFill>
          <a:blip r:embed="rId3"/>
          <a:srcRect l="7719" t="16078" r="14640" b="6501"/>
          <a:stretch>
            <a:fillRect/>
          </a:stretch>
        </p:blipFill>
        <p:spPr>
          <a:xfrm>
            <a:off x="1192715" y="4900596"/>
            <a:ext cx="5220888" cy="4164013"/>
          </a:xfrm>
          <a:prstGeom prst="rect">
            <a:avLst/>
          </a:prstGeom>
        </p:spPr>
      </p:pic>
      <p:pic>
        <p:nvPicPr>
          <p:cNvPr id="11" name="image60.png">
            <a:extLst>
              <a:ext uri="{FF2B5EF4-FFF2-40B4-BE49-F238E27FC236}">
                <a16:creationId xmlns="" xmlns:a16="http://schemas.microsoft.com/office/drawing/2014/main" id="{CE1C73B7-B029-C340-A16A-A7D8808E02E5}"/>
              </a:ext>
            </a:extLst>
          </p:cNvPr>
          <p:cNvPicPr/>
          <p:nvPr/>
        </p:nvPicPr>
        <p:blipFill>
          <a:blip r:embed="rId4"/>
          <a:srcRect/>
          <a:stretch>
            <a:fillRect/>
          </a:stretch>
        </p:blipFill>
        <p:spPr>
          <a:xfrm>
            <a:off x="6696938" y="4900596"/>
            <a:ext cx="5171436" cy="4164013"/>
          </a:xfrm>
          <a:prstGeom prst="rect">
            <a:avLst/>
          </a:prstGeom>
        </p:spPr>
      </p:pic>
      <p:pic>
        <p:nvPicPr>
          <p:cNvPr id="12" name="image55.png">
            <a:extLst>
              <a:ext uri="{FF2B5EF4-FFF2-40B4-BE49-F238E27FC236}">
                <a16:creationId xmlns="" xmlns:a16="http://schemas.microsoft.com/office/drawing/2014/main" id="{7259DC35-D513-C42B-D70B-1D919D513F4C}"/>
              </a:ext>
            </a:extLst>
          </p:cNvPr>
          <p:cNvPicPr/>
          <p:nvPr/>
        </p:nvPicPr>
        <p:blipFill>
          <a:blip r:embed="rId5"/>
          <a:srcRect/>
          <a:stretch>
            <a:fillRect/>
          </a:stretch>
        </p:blipFill>
        <p:spPr>
          <a:xfrm>
            <a:off x="12151709" y="4900596"/>
            <a:ext cx="4943577" cy="4164013"/>
          </a:xfrm>
          <a:prstGeom prst="rect">
            <a:avLst/>
          </a:prstGeom>
        </p:spPr>
      </p:pic>
      <p:grpSp>
        <p:nvGrpSpPr>
          <p:cNvPr id="13" name="Google Shape;2439;p69">
            <a:extLst>
              <a:ext uri="{FF2B5EF4-FFF2-40B4-BE49-F238E27FC236}">
                <a16:creationId xmlns="" xmlns:a16="http://schemas.microsoft.com/office/drawing/2014/main" id="{D8A6E1D6-D6A7-8D43-9679-FE00AF0AF4DE}"/>
              </a:ext>
            </a:extLst>
          </p:cNvPr>
          <p:cNvGrpSpPr/>
          <p:nvPr/>
        </p:nvGrpSpPr>
        <p:grpSpPr>
          <a:xfrm>
            <a:off x="14579488" y="671381"/>
            <a:ext cx="2200441" cy="1971350"/>
            <a:chOff x="154280" y="2041205"/>
            <a:chExt cx="1333895" cy="1195022"/>
          </a:xfrm>
        </p:grpSpPr>
        <p:cxnSp>
          <p:nvCxnSpPr>
            <p:cNvPr id="14" name="Google Shape;2440;p69">
              <a:extLst>
                <a:ext uri="{FF2B5EF4-FFF2-40B4-BE49-F238E27FC236}">
                  <a16:creationId xmlns="" xmlns:a16="http://schemas.microsoft.com/office/drawing/2014/main" id="{BA59F416-8280-E7CA-9A2A-A62D77BDE70E}"/>
                </a:ext>
              </a:extLst>
            </p:cNvPr>
            <p:cNvCxnSpPr/>
            <p:nvPr/>
          </p:nvCxnSpPr>
          <p:spPr>
            <a:xfrm>
              <a:off x="978775" y="2882500"/>
              <a:ext cx="428100" cy="153000"/>
            </a:xfrm>
            <a:prstGeom prst="straightConnector1">
              <a:avLst/>
            </a:prstGeom>
            <a:noFill/>
            <a:ln w="19050" cap="flat" cmpd="sng">
              <a:solidFill>
                <a:schemeClr val="accent4"/>
              </a:solidFill>
              <a:prstDash val="solid"/>
              <a:round/>
              <a:headEnd type="none" w="med" len="med"/>
              <a:tailEnd type="none" w="med" len="med"/>
            </a:ln>
          </p:spPr>
        </p:cxnSp>
        <p:cxnSp>
          <p:nvCxnSpPr>
            <p:cNvPr id="15" name="Google Shape;2441;p69">
              <a:extLst>
                <a:ext uri="{FF2B5EF4-FFF2-40B4-BE49-F238E27FC236}">
                  <a16:creationId xmlns="" xmlns:a16="http://schemas.microsoft.com/office/drawing/2014/main" id="{9B9FF4E1-05F8-44F8-471A-7FCEF4FD3FEA}"/>
                </a:ext>
              </a:extLst>
            </p:cNvPr>
            <p:cNvCxnSpPr>
              <a:stCxn id="22" idx="3"/>
              <a:endCxn id="19" idx="3"/>
            </p:cNvCxnSpPr>
            <p:nvPr/>
          </p:nvCxnSpPr>
          <p:spPr>
            <a:xfrm rot="-3033362" flipH="1">
              <a:off x="890774" y="2761619"/>
              <a:ext cx="273876" cy="47937"/>
            </a:xfrm>
            <a:prstGeom prst="straightConnector1">
              <a:avLst/>
            </a:prstGeom>
            <a:noFill/>
            <a:ln w="19050" cap="flat" cmpd="sng">
              <a:solidFill>
                <a:schemeClr val="accent4"/>
              </a:solidFill>
              <a:prstDash val="solid"/>
              <a:round/>
              <a:headEnd type="none" w="med" len="med"/>
              <a:tailEnd type="none" w="med" len="med"/>
            </a:ln>
          </p:spPr>
        </p:cxnSp>
        <p:grpSp>
          <p:nvGrpSpPr>
            <p:cNvPr id="16" name="Google Shape;2444;p69">
              <a:extLst>
                <a:ext uri="{FF2B5EF4-FFF2-40B4-BE49-F238E27FC236}">
                  <a16:creationId xmlns="" xmlns:a16="http://schemas.microsoft.com/office/drawing/2014/main" id="{C47821B0-03AC-4B86-F095-A6D0724FA1D5}"/>
                </a:ext>
              </a:extLst>
            </p:cNvPr>
            <p:cNvGrpSpPr/>
            <p:nvPr/>
          </p:nvGrpSpPr>
          <p:grpSpPr>
            <a:xfrm rot="-9901852">
              <a:off x="271474" y="2130709"/>
              <a:ext cx="826515" cy="1016012"/>
              <a:chOff x="7688409" y="2278475"/>
              <a:chExt cx="844492" cy="1038111"/>
            </a:xfrm>
          </p:grpSpPr>
          <p:sp>
            <p:nvSpPr>
              <p:cNvPr id="23" name="Google Shape;2445;p69">
                <a:extLst>
                  <a:ext uri="{FF2B5EF4-FFF2-40B4-BE49-F238E27FC236}">
                    <a16:creationId xmlns="" xmlns:a16="http://schemas.microsoft.com/office/drawing/2014/main" id="{B4B49220-AE5A-4774-3E00-1598E0A2D092}"/>
                  </a:ext>
                </a:extLst>
              </p:cNvPr>
              <p:cNvSpPr/>
              <p:nvPr/>
            </p:nvSpPr>
            <p:spPr>
              <a:xfrm>
                <a:off x="7688409" y="2385360"/>
                <a:ext cx="544909" cy="800719"/>
              </a:xfrm>
              <a:custGeom>
                <a:avLst/>
                <a:gdLst/>
                <a:ahLst/>
                <a:cxnLst/>
                <a:rect l="l" t="t" r="r" b="b"/>
                <a:pathLst>
                  <a:path w="5353" h="7866" fill="none" extrusionOk="0">
                    <a:moveTo>
                      <a:pt x="1" y="6005"/>
                    </a:moveTo>
                    <a:lnTo>
                      <a:pt x="2196" y="7866"/>
                    </a:lnTo>
                    <a:lnTo>
                      <a:pt x="4453" y="6993"/>
                    </a:lnTo>
                    <a:lnTo>
                      <a:pt x="5353" y="3678"/>
                    </a:lnTo>
                    <a:lnTo>
                      <a:pt x="3281" y="1994"/>
                    </a:lnTo>
                    <a:lnTo>
                      <a:pt x="3995" y="1"/>
                    </a:lnTo>
                  </a:path>
                </a:pathLst>
              </a:custGeom>
              <a:noFill/>
              <a:ln w="19050" cap="flat" cmpd="sng">
                <a:solidFill>
                  <a:schemeClr val="accent4"/>
                </a:solidFill>
                <a:prstDash val="solid"/>
                <a:miter lim="881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46;p69">
                <a:extLst>
                  <a:ext uri="{FF2B5EF4-FFF2-40B4-BE49-F238E27FC236}">
                    <a16:creationId xmlns="" xmlns:a16="http://schemas.microsoft.com/office/drawing/2014/main" id="{2A625639-B1F9-BCFD-1627-C3017E53F9EA}"/>
                  </a:ext>
                </a:extLst>
              </p:cNvPr>
              <p:cNvSpPr/>
              <p:nvPr/>
            </p:nvSpPr>
            <p:spPr>
              <a:xfrm>
                <a:off x="8289815" y="2675273"/>
                <a:ext cx="150860" cy="66574"/>
              </a:xfrm>
              <a:custGeom>
                <a:avLst/>
                <a:gdLst/>
                <a:ahLst/>
                <a:cxnLst/>
                <a:rect l="l" t="t" r="r" b="b"/>
                <a:pathLst>
                  <a:path w="1482" h="654" fill="none" extrusionOk="0">
                    <a:moveTo>
                      <a:pt x="1482" y="1"/>
                    </a:moveTo>
                    <a:lnTo>
                      <a:pt x="0" y="653"/>
                    </a:lnTo>
                  </a:path>
                </a:pathLst>
              </a:custGeom>
              <a:noFill/>
              <a:ln w="19050" cap="flat" cmpd="sng">
                <a:solidFill>
                  <a:schemeClr val="accent4"/>
                </a:solidFill>
                <a:prstDash val="solid"/>
                <a:miter lim="881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447;p69">
                <a:extLst>
                  <a:ext uri="{FF2B5EF4-FFF2-40B4-BE49-F238E27FC236}">
                    <a16:creationId xmlns="" xmlns:a16="http://schemas.microsoft.com/office/drawing/2014/main" id="{1EDA65FA-62BF-DD53-8FE1-F280775EEE62}"/>
                  </a:ext>
                </a:extLst>
              </p:cNvPr>
              <p:cNvSpPr/>
              <p:nvPr/>
            </p:nvSpPr>
            <p:spPr>
              <a:xfrm>
                <a:off x="8362497" y="2588747"/>
                <a:ext cx="170405" cy="139154"/>
              </a:xfrm>
              <a:custGeom>
                <a:avLst/>
                <a:gdLst/>
                <a:ahLst/>
                <a:cxnLst/>
                <a:rect l="l" t="t" r="r" b="b"/>
                <a:pathLst>
                  <a:path w="1674" h="1367" extrusionOk="0">
                    <a:moveTo>
                      <a:pt x="836" y="1"/>
                    </a:moveTo>
                    <a:cubicBezTo>
                      <a:pt x="745" y="1"/>
                      <a:pt x="653" y="19"/>
                      <a:pt x="565" y="57"/>
                    </a:cubicBezTo>
                    <a:cubicBezTo>
                      <a:pt x="0" y="304"/>
                      <a:pt x="18" y="1098"/>
                      <a:pt x="591" y="1318"/>
                    </a:cubicBezTo>
                    <a:cubicBezTo>
                      <a:pt x="676" y="1351"/>
                      <a:pt x="761" y="1366"/>
                      <a:pt x="843" y="1366"/>
                    </a:cubicBezTo>
                    <a:cubicBezTo>
                      <a:pt x="1304" y="1366"/>
                      <a:pt x="1674" y="882"/>
                      <a:pt x="1464" y="410"/>
                    </a:cubicBezTo>
                    <a:cubicBezTo>
                      <a:pt x="1353" y="154"/>
                      <a:pt x="1099" y="1"/>
                      <a:pt x="8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448;p69">
                <a:extLst>
                  <a:ext uri="{FF2B5EF4-FFF2-40B4-BE49-F238E27FC236}">
                    <a16:creationId xmlns="" xmlns:a16="http://schemas.microsoft.com/office/drawing/2014/main" id="{264D356E-490A-C1D2-ECD0-62AF63193CCF}"/>
                  </a:ext>
                </a:extLst>
              </p:cNvPr>
              <p:cNvSpPr/>
              <p:nvPr/>
            </p:nvSpPr>
            <p:spPr>
              <a:xfrm>
                <a:off x="8013339" y="2278475"/>
                <a:ext cx="158088" cy="139357"/>
              </a:xfrm>
              <a:custGeom>
                <a:avLst/>
                <a:gdLst/>
                <a:ahLst/>
                <a:cxnLst/>
                <a:rect l="l" t="t" r="r" b="b"/>
                <a:pathLst>
                  <a:path w="1553" h="1369" extrusionOk="0">
                    <a:moveTo>
                      <a:pt x="776" y="1"/>
                    </a:moveTo>
                    <a:cubicBezTo>
                      <a:pt x="502" y="1"/>
                      <a:pt x="243" y="162"/>
                      <a:pt x="142" y="434"/>
                    </a:cubicBezTo>
                    <a:cubicBezTo>
                      <a:pt x="1" y="786"/>
                      <a:pt x="177" y="1183"/>
                      <a:pt x="530" y="1324"/>
                    </a:cubicBezTo>
                    <a:cubicBezTo>
                      <a:pt x="609" y="1354"/>
                      <a:pt x="691" y="1368"/>
                      <a:pt x="771" y="1368"/>
                    </a:cubicBezTo>
                    <a:cubicBezTo>
                      <a:pt x="1048" y="1368"/>
                      <a:pt x="1311" y="1201"/>
                      <a:pt x="1420" y="927"/>
                    </a:cubicBezTo>
                    <a:cubicBezTo>
                      <a:pt x="1552" y="575"/>
                      <a:pt x="1376" y="178"/>
                      <a:pt x="1023" y="46"/>
                    </a:cubicBezTo>
                    <a:cubicBezTo>
                      <a:pt x="942" y="15"/>
                      <a:pt x="858" y="1"/>
                      <a:pt x="7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449;p69">
                <a:extLst>
                  <a:ext uri="{FF2B5EF4-FFF2-40B4-BE49-F238E27FC236}">
                    <a16:creationId xmlns="" xmlns:a16="http://schemas.microsoft.com/office/drawing/2014/main" id="{3D36CEFA-936C-5DB0-5532-60AA9602A42A}"/>
                  </a:ext>
                </a:extLst>
              </p:cNvPr>
              <p:cNvSpPr/>
              <p:nvPr/>
            </p:nvSpPr>
            <p:spPr>
              <a:xfrm>
                <a:off x="8225175" y="3093550"/>
                <a:ext cx="179566" cy="202063"/>
              </a:xfrm>
              <a:custGeom>
                <a:avLst/>
                <a:gdLst/>
                <a:ahLst/>
                <a:cxnLst/>
                <a:rect l="l" t="t" r="r" b="b"/>
                <a:pathLst>
                  <a:path w="1764" h="1985" fill="none" extrusionOk="0">
                    <a:moveTo>
                      <a:pt x="1764" y="1984"/>
                    </a:moveTo>
                    <a:lnTo>
                      <a:pt x="0" y="1"/>
                    </a:lnTo>
                  </a:path>
                </a:pathLst>
              </a:custGeom>
              <a:noFill/>
              <a:ln w="19050" cap="flat" cmpd="sng">
                <a:solidFill>
                  <a:schemeClr val="accent4"/>
                </a:solidFill>
                <a:prstDash val="solid"/>
                <a:miter lim="881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450;p69">
                <a:extLst>
                  <a:ext uri="{FF2B5EF4-FFF2-40B4-BE49-F238E27FC236}">
                    <a16:creationId xmlns="" xmlns:a16="http://schemas.microsoft.com/office/drawing/2014/main" id="{66695554-E8DE-5A56-721C-04243F15ACF3}"/>
                  </a:ext>
                </a:extLst>
              </p:cNvPr>
              <p:cNvSpPr/>
              <p:nvPr/>
            </p:nvSpPr>
            <p:spPr>
              <a:xfrm>
                <a:off x="8348235" y="3240590"/>
                <a:ext cx="92927" cy="75996"/>
              </a:xfrm>
              <a:custGeom>
                <a:avLst/>
                <a:gdLst/>
                <a:ahLst/>
                <a:cxnLst/>
                <a:rect l="l" t="t" r="r" b="b"/>
                <a:pathLst>
                  <a:path w="2461" h="2013" extrusionOk="0">
                    <a:moveTo>
                      <a:pt x="1229" y="0"/>
                    </a:moveTo>
                    <a:cubicBezTo>
                      <a:pt x="1095" y="0"/>
                      <a:pt x="959" y="27"/>
                      <a:pt x="830" y="84"/>
                    </a:cubicBezTo>
                    <a:cubicBezTo>
                      <a:pt x="1" y="446"/>
                      <a:pt x="27" y="1618"/>
                      <a:pt x="865" y="1945"/>
                    </a:cubicBezTo>
                    <a:cubicBezTo>
                      <a:pt x="989" y="1991"/>
                      <a:pt x="1111" y="2013"/>
                      <a:pt x="1230" y="2013"/>
                    </a:cubicBezTo>
                    <a:cubicBezTo>
                      <a:pt x="1916" y="2013"/>
                      <a:pt x="2460" y="1295"/>
                      <a:pt x="2152" y="596"/>
                    </a:cubicBezTo>
                    <a:cubicBezTo>
                      <a:pt x="1982" y="223"/>
                      <a:pt x="1613" y="0"/>
                      <a:pt x="12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451;p69">
                <a:extLst>
                  <a:ext uri="{FF2B5EF4-FFF2-40B4-BE49-F238E27FC236}">
                    <a16:creationId xmlns="" xmlns:a16="http://schemas.microsoft.com/office/drawing/2014/main" id="{78B6EC75-C1DD-87CD-5224-989090934D93}"/>
                  </a:ext>
                </a:extLst>
              </p:cNvPr>
              <p:cNvSpPr/>
              <p:nvPr/>
            </p:nvSpPr>
            <p:spPr>
              <a:xfrm>
                <a:off x="7981225" y="2538690"/>
                <a:ext cx="91524" cy="80897"/>
              </a:xfrm>
              <a:custGeom>
                <a:avLst/>
                <a:gdLst/>
                <a:ahLst/>
                <a:cxnLst/>
                <a:rect l="l" t="t" r="r" b="b"/>
                <a:pathLst>
                  <a:path w="2276" h="2012" extrusionOk="0">
                    <a:moveTo>
                      <a:pt x="1138" y="1"/>
                    </a:moveTo>
                    <a:cubicBezTo>
                      <a:pt x="733" y="1"/>
                      <a:pt x="353" y="248"/>
                      <a:pt x="204" y="642"/>
                    </a:cubicBezTo>
                    <a:cubicBezTo>
                      <a:pt x="1" y="1163"/>
                      <a:pt x="265" y="1744"/>
                      <a:pt x="777" y="1947"/>
                    </a:cubicBezTo>
                    <a:cubicBezTo>
                      <a:pt x="895" y="1991"/>
                      <a:pt x="1015" y="2012"/>
                      <a:pt x="1134" y="2012"/>
                    </a:cubicBezTo>
                    <a:cubicBezTo>
                      <a:pt x="1541" y="2012"/>
                      <a:pt x="1925" y="1768"/>
                      <a:pt x="2082" y="1365"/>
                    </a:cubicBezTo>
                    <a:cubicBezTo>
                      <a:pt x="2276" y="845"/>
                      <a:pt x="2020" y="263"/>
                      <a:pt x="1500" y="69"/>
                    </a:cubicBezTo>
                    <a:cubicBezTo>
                      <a:pt x="1381" y="23"/>
                      <a:pt x="1258" y="1"/>
                      <a:pt x="11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452;p69">
                <a:extLst>
                  <a:ext uri="{FF2B5EF4-FFF2-40B4-BE49-F238E27FC236}">
                    <a16:creationId xmlns="" xmlns:a16="http://schemas.microsoft.com/office/drawing/2014/main" id="{20EB2F79-87F8-E303-98BE-FC254C610573}"/>
                  </a:ext>
                </a:extLst>
              </p:cNvPr>
              <p:cNvSpPr/>
              <p:nvPr/>
            </p:nvSpPr>
            <p:spPr>
              <a:xfrm>
                <a:off x="8116560" y="2656645"/>
                <a:ext cx="231685" cy="204913"/>
              </a:xfrm>
              <a:custGeom>
                <a:avLst/>
                <a:gdLst/>
                <a:ahLst/>
                <a:cxnLst/>
                <a:rect l="l" t="t" r="r" b="b"/>
                <a:pathLst>
                  <a:path w="2276" h="2013" extrusionOk="0">
                    <a:moveTo>
                      <a:pt x="1142" y="1"/>
                    </a:moveTo>
                    <a:cubicBezTo>
                      <a:pt x="741" y="1"/>
                      <a:pt x="360" y="248"/>
                      <a:pt x="203" y="642"/>
                    </a:cubicBezTo>
                    <a:cubicBezTo>
                      <a:pt x="1" y="1162"/>
                      <a:pt x="256" y="1744"/>
                      <a:pt x="776" y="1947"/>
                    </a:cubicBezTo>
                    <a:cubicBezTo>
                      <a:pt x="894" y="1991"/>
                      <a:pt x="1016" y="2012"/>
                      <a:pt x="1135" y="2012"/>
                    </a:cubicBezTo>
                    <a:cubicBezTo>
                      <a:pt x="1541" y="2012"/>
                      <a:pt x="1925" y="1769"/>
                      <a:pt x="2081" y="1374"/>
                    </a:cubicBezTo>
                    <a:cubicBezTo>
                      <a:pt x="2275" y="854"/>
                      <a:pt x="2020" y="272"/>
                      <a:pt x="1499" y="69"/>
                    </a:cubicBezTo>
                    <a:cubicBezTo>
                      <a:pt x="1382" y="23"/>
                      <a:pt x="1261" y="1"/>
                      <a:pt x="1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453;p69">
                <a:extLst>
                  <a:ext uri="{FF2B5EF4-FFF2-40B4-BE49-F238E27FC236}">
                    <a16:creationId xmlns="" xmlns:a16="http://schemas.microsoft.com/office/drawing/2014/main" id="{8AD7550E-063D-CEA2-7C7D-98429ADDCB7E}"/>
                  </a:ext>
                </a:extLst>
              </p:cNvPr>
              <p:cNvSpPr/>
              <p:nvPr/>
            </p:nvSpPr>
            <p:spPr>
              <a:xfrm>
                <a:off x="8107562" y="3000011"/>
                <a:ext cx="143607" cy="117758"/>
              </a:xfrm>
              <a:custGeom>
                <a:avLst/>
                <a:gdLst/>
                <a:ahLst/>
                <a:cxnLst/>
                <a:rect l="l" t="t" r="r" b="b"/>
                <a:pathLst>
                  <a:path w="2450" h="2009" extrusionOk="0">
                    <a:moveTo>
                      <a:pt x="1223" y="1"/>
                    </a:moveTo>
                    <a:cubicBezTo>
                      <a:pt x="1089" y="1"/>
                      <a:pt x="952" y="28"/>
                      <a:pt x="820" y="85"/>
                    </a:cubicBezTo>
                    <a:cubicBezTo>
                      <a:pt x="0" y="446"/>
                      <a:pt x="27" y="1619"/>
                      <a:pt x="855" y="1936"/>
                    </a:cubicBezTo>
                    <a:cubicBezTo>
                      <a:pt x="983" y="1986"/>
                      <a:pt x="1109" y="2008"/>
                      <a:pt x="1231" y="2008"/>
                    </a:cubicBezTo>
                    <a:cubicBezTo>
                      <a:pt x="1912" y="2008"/>
                      <a:pt x="2449" y="1300"/>
                      <a:pt x="2143" y="605"/>
                    </a:cubicBezTo>
                    <a:cubicBezTo>
                      <a:pt x="1979" y="225"/>
                      <a:pt x="1611" y="1"/>
                      <a:pt x="12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454;p69">
                <a:extLst>
                  <a:ext uri="{FF2B5EF4-FFF2-40B4-BE49-F238E27FC236}">
                    <a16:creationId xmlns="" xmlns:a16="http://schemas.microsoft.com/office/drawing/2014/main" id="{772572FE-B718-C3D7-953D-915C73202635}"/>
                  </a:ext>
                </a:extLst>
              </p:cNvPr>
              <p:cNvSpPr/>
              <p:nvPr/>
            </p:nvSpPr>
            <p:spPr>
              <a:xfrm>
                <a:off x="7863798" y="3146665"/>
                <a:ext cx="96202" cy="78932"/>
              </a:xfrm>
              <a:custGeom>
                <a:avLst/>
                <a:gdLst/>
                <a:ahLst/>
                <a:cxnLst/>
                <a:rect l="l" t="t" r="r" b="b"/>
                <a:pathLst>
                  <a:path w="2451" h="2011" extrusionOk="0">
                    <a:moveTo>
                      <a:pt x="1228" y="0"/>
                    </a:moveTo>
                    <a:cubicBezTo>
                      <a:pt x="1092" y="0"/>
                      <a:pt x="954" y="28"/>
                      <a:pt x="821" y="88"/>
                    </a:cubicBezTo>
                    <a:cubicBezTo>
                      <a:pt x="1" y="440"/>
                      <a:pt x="27" y="1613"/>
                      <a:pt x="856" y="1939"/>
                    </a:cubicBezTo>
                    <a:cubicBezTo>
                      <a:pt x="982" y="1988"/>
                      <a:pt x="1108" y="2011"/>
                      <a:pt x="1229" y="2011"/>
                    </a:cubicBezTo>
                    <a:cubicBezTo>
                      <a:pt x="1911" y="2011"/>
                      <a:pt x="2450" y="1295"/>
                      <a:pt x="2143" y="599"/>
                    </a:cubicBezTo>
                    <a:cubicBezTo>
                      <a:pt x="1980" y="227"/>
                      <a:pt x="1614" y="0"/>
                      <a:pt x="12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 name="Google Shape;2443;p69">
              <a:extLst>
                <a:ext uri="{FF2B5EF4-FFF2-40B4-BE49-F238E27FC236}">
                  <a16:creationId xmlns="" xmlns:a16="http://schemas.microsoft.com/office/drawing/2014/main" id="{C0BB4DE2-FC60-A0AB-CDBA-4FE882E4E4B2}"/>
                </a:ext>
              </a:extLst>
            </p:cNvPr>
            <p:cNvSpPr/>
            <p:nvPr/>
          </p:nvSpPr>
          <p:spPr>
            <a:xfrm>
              <a:off x="947525" y="2838700"/>
              <a:ext cx="79500" cy="79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455;p69">
              <a:extLst>
                <a:ext uri="{FF2B5EF4-FFF2-40B4-BE49-F238E27FC236}">
                  <a16:creationId xmlns="" xmlns:a16="http://schemas.microsoft.com/office/drawing/2014/main" id="{FBE65654-3091-AF62-7CED-1BF3DEC54392}"/>
                </a:ext>
              </a:extLst>
            </p:cNvPr>
            <p:cNvSpPr/>
            <p:nvPr/>
          </p:nvSpPr>
          <p:spPr>
            <a:xfrm>
              <a:off x="1315675" y="2958850"/>
              <a:ext cx="172500" cy="172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442;p69">
              <a:extLst>
                <a:ext uri="{FF2B5EF4-FFF2-40B4-BE49-F238E27FC236}">
                  <a16:creationId xmlns="" xmlns:a16="http://schemas.microsoft.com/office/drawing/2014/main" id="{179D9C18-7C92-251D-6BC3-830CF1570E26}"/>
                </a:ext>
              </a:extLst>
            </p:cNvPr>
            <p:cNvSpPr/>
            <p:nvPr/>
          </p:nvSpPr>
          <p:spPr>
            <a:xfrm>
              <a:off x="1071000" y="2517300"/>
              <a:ext cx="172500" cy="1725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65176553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6" presetClass="entr" presetSubtype="21"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par>
                          <p:cTn id="13" fill="hold">
                            <p:stCondLst>
                              <p:cond delay="1000"/>
                            </p:stCondLst>
                            <p:childTnLst>
                              <p:par>
                                <p:cTn id="14" presetID="16" presetClass="entr" presetSubtype="21"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arn(inVertical)">
                                      <p:cBhvr>
                                        <p:cTn id="16" dur="500"/>
                                        <p:tgtEl>
                                          <p:spTgt spid="11"/>
                                        </p:tgtEl>
                                      </p:cBhvr>
                                    </p:animEffect>
                                  </p:childTnLst>
                                </p:cTn>
                              </p:par>
                            </p:childTnLst>
                          </p:cTn>
                        </p:par>
                        <p:par>
                          <p:cTn id="17" fill="hold">
                            <p:stCondLst>
                              <p:cond delay="1500"/>
                            </p:stCondLst>
                            <p:childTnLst>
                              <p:par>
                                <p:cTn id="18" presetID="16" presetClass="entr" presetSubtype="21" fill="hold"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BCDBD3"/>
        </a:solidFill>
        <a:effectLst/>
      </p:bgPr>
    </p:bg>
    <p:spTree>
      <p:nvGrpSpPr>
        <p:cNvPr id="1" name=""/>
        <p:cNvGrpSpPr/>
        <p:nvPr/>
      </p:nvGrpSpPr>
      <p:grpSpPr>
        <a:xfrm>
          <a:off x="0" y="0"/>
          <a:ext cx="0" cy="0"/>
          <a:chOff x="0" y="0"/>
          <a:chExt cx="0" cy="0"/>
        </a:xfrm>
      </p:grpSpPr>
      <p:grpSp>
        <p:nvGrpSpPr>
          <p:cNvPr id="2" name="Group 2"/>
          <p:cNvGrpSpPr/>
          <p:nvPr/>
        </p:nvGrpSpPr>
        <p:grpSpPr>
          <a:xfrm>
            <a:off x="441723" y="379852"/>
            <a:ext cx="17404553" cy="9527296"/>
            <a:chOff x="0" y="0"/>
            <a:chExt cx="23206071" cy="12703061"/>
          </a:xfrm>
        </p:grpSpPr>
        <p:grpSp>
          <p:nvGrpSpPr>
            <p:cNvPr id="3" name="Group 3"/>
            <p:cNvGrpSpPr/>
            <p:nvPr/>
          </p:nvGrpSpPr>
          <p:grpSpPr>
            <a:xfrm>
              <a:off x="0" y="0"/>
              <a:ext cx="23206071" cy="12703061"/>
              <a:chOff x="0" y="0"/>
              <a:chExt cx="4596479" cy="2516124"/>
            </a:xfrm>
          </p:grpSpPr>
          <p:sp>
            <p:nvSpPr>
              <p:cNvPr id="4" name="Freeform 4"/>
              <p:cNvSpPr/>
              <p:nvPr/>
            </p:nvSpPr>
            <p:spPr>
              <a:xfrm>
                <a:off x="0" y="0"/>
                <a:ext cx="4596479" cy="2516124"/>
              </a:xfrm>
              <a:custGeom>
                <a:avLst/>
                <a:gdLst/>
                <a:ahLst/>
                <a:cxnLst/>
                <a:rect l="l" t="t" r="r" b="b"/>
                <a:pathLst>
                  <a:path w="4596479" h="2516124">
                    <a:moveTo>
                      <a:pt x="4517061" y="0"/>
                    </a:moveTo>
                    <a:lnTo>
                      <a:pt x="79418" y="0"/>
                    </a:lnTo>
                    <a:cubicBezTo>
                      <a:pt x="79418" y="43699"/>
                      <a:pt x="44079" y="79418"/>
                      <a:pt x="0" y="79418"/>
                    </a:cubicBezTo>
                    <a:lnTo>
                      <a:pt x="0" y="2436706"/>
                    </a:lnTo>
                    <a:cubicBezTo>
                      <a:pt x="43699" y="2436706"/>
                      <a:pt x="79418" y="2472045"/>
                      <a:pt x="79418" y="2516124"/>
                    </a:cubicBezTo>
                    <a:lnTo>
                      <a:pt x="4517061" y="2516124"/>
                    </a:lnTo>
                    <a:cubicBezTo>
                      <a:pt x="4517061" y="2472425"/>
                      <a:pt x="4552400" y="2436706"/>
                      <a:pt x="4596479" y="2436706"/>
                    </a:cubicBezTo>
                    <a:lnTo>
                      <a:pt x="4596479" y="79418"/>
                    </a:lnTo>
                    <a:cubicBezTo>
                      <a:pt x="4552780" y="79418"/>
                      <a:pt x="4517061" y="44079"/>
                      <a:pt x="4517061" y="0"/>
                    </a:cubicBezTo>
                    <a:close/>
                  </a:path>
                </a:pathLst>
              </a:custGeom>
              <a:solidFill>
                <a:srgbClr val="000000">
                  <a:alpha val="0"/>
                </a:srgbClr>
              </a:solidFill>
              <a:ln w="19050" cap="sq">
                <a:solidFill>
                  <a:srgbClr val="261310"/>
                </a:solidFill>
                <a:prstDash val="solid"/>
                <a:miter/>
              </a:ln>
            </p:spPr>
            <p:txBody>
              <a:bodyPr/>
              <a:lstStyle/>
              <a:p>
                <a:endParaRPr lang="en-US">
                  <a:latin typeface="Arial" panose="020B0604020202020204" pitchFamily="34" charset="0"/>
                  <a:cs typeface="Arial" panose="020B0604020202020204" pitchFamily="34" charset="0"/>
                </a:endParaRPr>
              </a:p>
            </p:txBody>
          </p:sp>
          <p:sp>
            <p:nvSpPr>
              <p:cNvPr id="5" name="TextBox 5"/>
              <p:cNvSpPr txBox="1"/>
              <p:nvPr/>
            </p:nvSpPr>
            <p:spPr>
              <a:xfrm>
                <a:off x="38100" y="-9525"/>
                <a:ext cx="4520279" cy="2487549"/>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grpSp>
          <p:nvGrpSpPr>
            <p:cNvPr id="6" name="Group 6"/>
            <p:cNvGrpSpPr/>
            <p:nvPr/>
          </p:nvGrpSpPr>
          <p:grpSpPr>
            <a:xfrm>
              <a:off x="170293" y="138695"/>
              <a:ext cx="22836362" cy="12364950"/>
              <a:chOff x="0" y="-9525"/>
              <a:chExt cx="4596479" cy="2488804"/>
            </a:xfrm>
          </p:grpSpPr>
          <p:sp>
            <p:nvSpPr>
              <p:cNvPr id="7" name="Freeform 7"/>
              <p:cNvSpPr/>
              <p:nvPr/>
            </p:nvSpPr>
            <p:spPr>
              <a:xfrm>
                <a:off x="0" y="0"/>
                <a:ext cx="4596479" cy="2479279"/>
              </a:xfrm>
              <a:custGeom>
                <a:avLst/>
                <a:gdLst/>
                <a:ahLst/>
                <a:cxnLst/>
                <a:rect l="l" t="t" r="r" b="b"/>
                <a:pathLst>
                  <a:path w="4596479" h="2479279">
                    <a:moveTo>
                      <a:pt x="4517061" y="0"/>
                    </a:moveTo>
                    <a:lnTo>
                      <a:pt x="79418" y="0"/>
                    </a:lnTo>
                    <a:cubicBezTo>
                      <a:pt x="79418" y="43699"/>
                      <a:pt x="44079" y="79418"/>
                      <a:pt x="0" y="79418"/>
                    </a:cubicBezTo>
                    <a:lnTo>
                      <a:pt x="0" y="2399861"/>
                    </a:lnTo>
                    <a:cubicBezTo>
                      <a:pt x="43699" y="2399861"/>
                      <a:pt x="79418" y="2435200"/>
                      <a:pt x="79418" y="2479279"/>
                    </a:cubicBezTo>
                    <a:lnTo>
                      <a:pt x="4517061" y="2479279"/>
                    </a:lnTo>
                    <a:cubicBezTo>
                      <a:pt x="4517061" y="2435580"/>
                      <a:pt x="4552400" y="2399861"/>
                      <a:pt x="4596479" y="2399861"/>
                    </a:cubicBezTo>
                    <a:lnTo>
                      <a:pt x="4596479" y="79418"/>
                    </a:lnTo>
                    <a:cubicBezTo>
                      <a:pt x="4552780" y="79418"/>
                      <a:pt x="4517061" y="44079"/>
                      <a:pt x="4517061" y="0"/>
                    </a:cubicBezTo>
                    <a:close/>
                  </a:path>
                </a:pathLst>
              </a:custGeom>
              <a:solidFill>
                <a:srgbClr val="F8F2EC"/>
              </a:solidFill>
            </p:spPr>
            <p:txBody>
              <a:bodyPr/>
              <a:lstStyle/>
              <a:p>
                <a:endParaRPr lang="en-US">
                  <a:latin typeface="Arial" panose="020B0604020202020204" pitchFamily="34" charset="0"/>
                  <a:cs typeface="Arial" panose="020B0604020202020204" pitchFamily="34" charset="0"/>
                </a:endParaRPr>
              </a:p>
            </p:txBody>
          </p:sp>
          <p:sp>
            <p:nvSpPr>
              <p:cNvPr id="8" name="TextBox 8"/>
              <p:cNvSpPr txBox="1"/>
              <p:nvPr/>
            </p:nvSpPr>
            <p:spPr>
              <a:xfrm>
                <a:off x="38100" y="-9525"/>
                <a:ext cx="4520279" cy="2450704"/>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grpSp>
      <p:sp>
        <p:nvSpPr>
          <p:cNvPr id="9" name="TextBox 9"/>
          <p:cNvSpPr txBox="1"/>
          <p:nvPr/>
        </p:nvSpPr>
        <p:spPr>
          <a:xfrm>
            <a:off x="5287317" y="1044384"/>
            <a:ext cx="7713366" cy="1260217"/>
          </a:xfrm>
          <a:prstGeom prst="rect">
            <a:avLst/>
          </a:prstGeom>
        </p:spPr>
        <p:txBody>
          <a:bodyPr lIns="0" tIns="0" rIns="0" bIns="0" rtlCol="0" anchor="t">
            <a:spAutoFit/>
          </a:bodyPr>
          <a:lstStyle/>
          <a:p>
            <a:pPr algn="ctr">
              <a:lnSpc>
                <a:spcPts val="11130"/>
              </a:lnSpc>
            </a:pPr>
            <a:r>
              <a:rPr lang="vi-VN" sz="6600" b="1">
                <a:solidFill>
                  <a:srgbClr val="261310"/>
                </a:solidFill>
                <a:latin typeface="Arial" panose="020B0604020202020204" pitchFamily="34" charset="0"/>
                <a:ea typeface="Grand Cru S Medium"/>
                <a:cs typeface="Arial" panose="020B0604020202020204" pitchFamily="34" charset="0"/>
                <a:sym typeface="Grand Cru S Medium"/>
              </a:rPr>
              <a:t>KHỞI ĐỘNG</a:t>
            </a:r>
            <a:endParaRPr lang="en-US" sz="6600" b="1">
              <a:solidFill>
                <a:srgbClr val="261310"/>
              </a:solidFill>
              <a:latin typeface="Arial" panose="020B0604020202020204" pitchFamily="34" charset="0"/>
              <a:ea typeface="Grand Cru S Medium"/>
              <a:cs typeface="Arial" panose="020B0604020202020204" pitchFamily="34" charset="0"/>
              <a:sym typeface="Grand Cru S Medium"/>
            </a:endParaRPr>
          </a:p>
        </p:txBody>
      </p:sp>
      <p:sp>
        <p:nvSpPr>
          <p:cNvPr id="12" name="Freeform 12"/>
          <p:cNvSpPr/>
          <p:nvPr/>
        </p:nvSpPr>
        <p:spPr>
          <a:xfrm>
            <a:off x="3399382" y="955476"/>
            <a:ext cx="1600200" cy="1435869"/>
          </a:xfrm>
          <a:custGeom>
            <a:avLst/>
            <a:gdLst/>
            <a:ahLst/>
            <a:cxnLst/>
            <a:rect l="l" t="t" r="r" b="b"/>
            <a:pathLst>
              <a:path w="2881126" h="2585251">
                <a:moveTo>
                  <a:pt x="0" y="0"/>
                </a:moveTo>
                <a:lnTo>
                  <a:pt x="2881126" y="0"/>
                </a:lnTo>
                <a:lnTo>
                  <a:pt x="2881126" y="2585251"/>
                </a:lnTo>
                <a:lnTo>
                  <a:pt x="0" y="2585251"/>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10" name="Group 9">
            <a:extLst>
              <a:ext uri="{FF2B5EF4-FFF2-40B4-BE49-F238E27FC236}">
                <a16:creationId xmlns="" xmlns:a16="http://schemas.microsoft.com/office/drawing/2014/main" id="{4AE8CE52-75CE-060A-8D7E-7165105AED3E}"/>
              </a:ext>
            </a:extLst>
          </p:cNvPr>
          <p:cNvGrpSpPr/>
          <p:nvPr/>
        </p:nvGrpSpPr>
        <p:grpSpPr>
          <a:xfrm>
            <a:off x="609600" y="2156633"/>
            <a:ext cx="8271038" cy="6644466"/>
            <a:chOff x="609600" y="2156633"/>
            <a:chExt cx="8271038" cy="6644466"/>
          </a:xfrm>
        </p:grpSpPr>
        <p:grpSp>
          <p:nvGrpSpPr>
            <p:cNvPr id="14" name="Group 13">
              <a:extLst>
                <a:ext uri="{FF2B5EF4-FFF2-40B4-BE49-F238E27FC236}">
                  <a16:creationId xmlns="" xmlns:a16="http://schemas.microsoft.com/office/drawing/2014/main" id="{6674D11B-D37D-96BB-72C1-C3D095FD9AC4}"/>
                </a:ext>
              </a:extLst>
            </p:cNvPr>
            <p:cNvGrpSpPr/>
            <p:nvPr/>
          </p:nvGrpSpPr>
          <p:grpSpPr>
            <a:xfrm>
              <a:off x="999799" y="3073010"/>
              <a:ext cx="7880839" cy="5728089"/>
              <a:chOff x="590958" y="2418496"/>
              <a:chExt cx="8903402" cy="8285194"/>
            </a:xfrm>
          </p:grpSpPr>
          <p:sp>
            <p:nvSpPr>
              <p:cNvPr id="15" name="Folded Corner 1">
                <a:extLst>
                  <a:ext uri="{FF2B5EF4-FFF2-40B4-BE49-F238E27FC236}">
                    <a16:creationId xmlns="" xmlns:a16="http://schemas.microsoft.com/office/drawing/2014/main" id="{98FAFD94-015D-4805-9E87-F7EF6550F30C}"/>
                  </a:ext>
                </a:extLst>
              </p:cNvPr>
              <p:cNvSpPr/>
              <p:nvPr/>
            </p:nvSpPr>
            <p:spPr>
              <a:xfrm>
                <a:off x="590958" y="2418496"/>
                <a:ext cx="8903402" cy="8285194"/>
              </a:xfrm>
              <a:prstGeom prst="foldedCorner">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 xmlns:a16="http://schemas.microsoft.com/office/drawing/2014/main" id="{98904435-5650-7054-1A3D-4C49AE6FA506}"/>
                  </a:ext>
                </a:extLst>
              </p:cNvPr>
              <p:cNvSpPr/>
              <p:nvPr/>
            </p:nvSpPr>
            <p:spPr>
              <a:xfrm>
                <a:off x="805113" y="2418496"/>
                <a:ext cx="8471074" cy="4068057"/>
              </a:xfrm>
              <a:prstGeom prst="rect">
                <a:avLst/>
              </a:prstGeom>
            </p:spPr>
            <p:txBody>
              <a:bodyPr wrap="square">
                <a:spAutoFit/>
              </a:bodyPr>
              <a:lstStyle/>
              <a:p>
                <a:pPr algn="just">
                  <a:lnSpc>
                    <a:spcPct val="150000"/>
                  </a:lnSpc>
                  <a:spcAft>
                    <a:spcPts val="800"/>
                  </a:spcAft>
                </a:pPr>
                <a:r>
                  <a:rPr lang="vi-VN" sz="4000">
                    <a:effectLst/>
                    <a:latin typeface="Arial" panose="020B0604020202020204" pitchFamily="34" charset="0"/>
                    <a:ea typeface="Times New Roman" panose="02020603050405020304" pitchFamily="18" charset="0"/>
                    <a:cs typeface="Arial" panose="020B0604020202020204" pitchFamily="34" charset="0"/>
                  </a:rPr>
                  <a:t>Hiện nay, các nhà chọn, tạo giống vật nuôi, cây trồng đang nghiên cứu kĩ thuật để đưa những gene quy định tính trạng tốt vào cùng một nhiễm sắc thể. Việc làm này có ý nghĩa gì?</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grpSp>
        <p:pic>
          <p:nvPicPr>
            <p:cNvPr id="19" name="Picture 18">
              <a:extLst>
                <a:ext uri="{FF2B5EF4-FFF2-40B4-BE49-F238E27FC236}">
                  <a16:creationId xmlns="" xmlns:a16="http://schemas.microsoft.com/office/drawing/2014/main" id="{084AAF62-02D2-8501-04D6-3231F3FCC73D}"/>
                </a:ext>
              </a:extLst>
            </p:cNvPr>
            <p:cNvPicPr>
              <a:picLocks noChangeAspect="1"/>
            </p:cNvPicPr>
            <p:nvPr/>
          </p:nvPicPr>
          <p:blipFill>
            <a:blip r:embed="rId4"/>
            <a:stretch>
              <a:fillRect/>
            </a:stretch>
          </p:blipFill>
          <p:spPr>
            <a:xfrm>
              <a:off x="609600" y="2156633"/>
              <a:ext cx="951683" cy="1429603"/>
            </a:xfrm>
            <a:prstGeom prst="rect">
              <a:avLst/>
            </a:prstGeom>
          </p:spPr>
        </p:pic>
      </p:grpSp>
      <p:grpSp>
        <p:nvGrpSpPr>
          <p:cNvPr id="20" name="Google Shape;2439;p69">
            <a:extLst>
              <a:ext uri="{FF2B5EF4-FFF2-40B4-BE49-F238E27FC236}">
                <a16:creationId xmlns="" xmlns:a16="http://schemas.microsoft.com/office/drawing/2014/main" id="{BC94915B-E54A-C6E4-2B78-6F0DCA195FA6}"/>
              </a:ext>
            </a:extLst>
          </p:cNvPr>
          <p:cNvGrpSpPr/>
          <p:nvPr/>
        </p:nvGrpSpPr>
        <p:grpSpPr>
          <a:xfrm>
            <a:off x="13487400" y="772247"/>
            <a:ext cx="2355446" cy="2110216"/>
            <a:chOff x="154280" y="2041205"/>
            <a:chExt cx="1333895" cy="1195022"/>
          </a:xfrm>
        </p:grpSpPr>
        <p:cxnSp>
          <p:nvCxnSpPr>
            <p:cNvPr id="21" name="Google Shape;2440;p69">
              <a:extLst>
                <a:ext uri="{FF2B5EF4-FFF2-40B4-BE49-F238E27FC236}">
                  <a16:creationId xmlns="" xmlns:a16="http://schemas.microsoft.com/office/drawing/2014/main" id="{77EEAE7E-5E0C-93C5-0B02-DD42829A3226}"/>
                </a:ext>
              </a:extLst>
            </p:cNvPr>
            <p:cNvCxnSpPr/>
            <p:nvPr/>
          </p:nvCxnSpPr>
          <p:spPr>
            <a:xfrm>
              <a:off x="978775" y="2882500"/>
              <a:ext cx="428100" cy="153000"/>
            </a:xfrm>
            <a:prstGeom prst="straightConnector1">
              <a:avLst/>
            </a:prstGeom>
            <a:noFill/>
            <a:ln w="19050" cap="flat" cmpd="sng">
              <a:solidFill>
                <a:schemeClr val="accent4"/>
              </a:solidFill>
              <a:prstDash val="solid"/>
              <a:round/>
              <a:headEnd type="none" w="med" len="med"/>
              <a:tailEnd type="none" w="med" len="med"/>
            </a:ln>
          </p:spPr>
        </p:cxnSp>
        <p:cxnSp>
          <p:nvCxnSpPr>
            <p:cNvPr id="22" name="Google Shape;2441;p69">
              <a:extLst>
                <a:ext uri="{FF2B5EF4-FFF2-40B4-BE49-F238E27FC236}">
                  <a16:creationId xmlns="" xmlns:a16="http://schemas.microsoft.com/office/drawing/2014/main" id="{DE0C52B8-2495-8600-C405-800AC001C00A}"/>
                </a:ext>
              </a:extLst>
            </p:cNvPr>
            <p:cNvCxnSpPr>
              <a:stCxn id="26" idx="3"/>
              <a:endCxn id="24" idx="3"/>
            </p:cNvCxnSpPr>
            <p:nvPr/>
          </p:nvCxnSpPr>
          <p:spPr>
            <a:xfrm rot="-3033362" flipH="1">
              <a:off x="890774" y="2761619"/>
              <a:ext cx="273876" cy="47937"/>
            </a:xfrm>
            <a:prstGeom prst="straightConnector1">
              <a:avLst/>
            </a:prstGeom>
            <a:noFill/>
            <a:ln w="19050" cap="flat" cmpd="sng">
              <a:solidFill>
                <a:schemeClr val="accent4"/>
              </a:solidFill>
              <a:prstDash val="solid"/>
              <a:round/>
              <a:headEnd type="none" w="med" len="med"/>
              <a:tailEnd type="none" w="med" len="med"/>
            </a:ln>
          </p:spPr>
        </p:cxnSp>
        <p:grpSp>
          <p:nvGrpSpPr>
            <p:cNvPr id="23" name="Google Shape;2444;p69">
              <a:extLst>
                <a:ext uri="{FF2B5EF4-FFF2-40B4-BE49-F238E27FC236}">
                  <a16:creationId xmlns="" xmlns:a16="http://schemas.microsoft.com/office/drawing/2014/main" id="{87EE963A-D5CB-547B-D6D0-1D052763902B}"/>
                </a:ext>
              </a:extLst>
            </p:cNvPr>
            <p:cNvGrpSpPr/>
            <p:nvPr/>
          </p:nvGrpSpPr>
          <p:grpSpPr>
            <a:xfrm rot="-9901852">
              <a:off x="271474" y="2130709"/>
              <a:ext cx="826515" cy="1016012"/>
              <a:chOff x="7688409" y="2278475"/>
              <a:chExt cx="844492" cy="1038111"/>
            </a:xfrm>
          </p:grpSpPr>
          <p:sp>
            <p:nvSpPr>
              <p:cNvPr id="27" name="Google Shape;2445;p69">
                <a:extLst>
                  <a:ext uri="{FF2B5EF4-FFF2-40B4-BE49-F238E27FC236}">
                    <a16:creationId xmlns="" xmlns:a16="http://schemas.microsoft.com/office/drawing/2014/main" id="{00848761-1ACD-12EF-F9B3-6DD5B903CD1D}"/>
                  </a:ext>
                </a:extLst>
              </p:cNvPr>
              <p:cNvSpPr/>
              <p:nvPr/>
            </p:nvSpPr>
            <p:spPr>
              <a:xfrm>
                <a:off x="7688409" y="2385360"/>
                <a:ext cx="544909" cy="800719"/>
              </a:xfrm>
              <a:custGeom>
                <a:avLst/>
                <a:gdLst/>
                <a:ahLst/>
                <a:cxnLst/>
                <a:rect l="l" t="t" r="r" b="b"/>
                <a:pathLst>
                  <a:path w="5353" h="7866" fill="none" extrusionOk="0">
                    <a:moveTo>
                      <a:pt x="1" y="6005"/>
                    </a:moveTo>
                    <a:lnTo>
                      <a:pt x="2196" y="7866"/>
                    </a:lnTo>
                    <a:lnTo>
                      <a:pt x="4453" y="6993"/>
                    </a:lnTo>
                    <a:lnTo>
                      <a:pt x="5353" y="3678"/>
                    </a:lnTo>
                    <a:lnTo>
                      <a:pt x="3281" y="1994"/>
                    </a:lnTo>
                    <a:lnTo>
                      <a:pt x="3995" y="1"/>
                    </a:lnTo>
                  </a:path>
                </a:pathLst>
              </a:custGeom>
              <a:noFill/>
              <a:ln w="19050" cap="flat" cmpd="sng">
                <a:solidFill>
                  <a:schemeClr val="accent4"/>
                </a:solidFill>
                <a:prstDash val="solid"/>
                <a:miter lim="881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446;p69">
                <a:extLst>
                  <a:ext uri="{FF2B5EF4-FFF2-40B4-BE49-F238E27FC236}">
                    <a16:creationId xmlns="" xmlns:a16="http://schemas.microsoft.com/office/drawing/2014/main" id="{626F3B67-16D7-A9E3-8E34-3FBBECA0BBC3}"/>
                  </a:ext>
                </a:extLst>
              </p:cNvPr>
              <p:cNvSpPr/>
              <p:nvPr/>
            </p:nvSpPr>
            <p:spPr>
              <a:xfrm>
                <a:off x="8289815" y="2675273"/>
                <a:ext cx="150860" cy="66574"/>
              </a:xfrm>
              <a:custGeom>
                <a:avLst/>
                <a:gdLst/>
                <a:ahLst/>
                <a:cxnLst/>
                <a:rect l="l" t="t" r="r" b="b"/>
                <a:pathLst>
                  <a:path w="1482" h="654" fill="none" extrusionOk="0">
                    <a:moveTo>
                      <a:pt x="1482" y="1"/>
                    </a:moveTo>
                    <a:lnTo>
                      <a:pt x="0" y="653"/>
                    </a:lnTo>
                  </a:path>
                </a:pathLst>
              </a:custGeom>
              <a:noFill/>
              <a:ln w="19050" cap="flat" cmpd="sng">
                <a:solidFill>
                  <a:schemeClr val="accent4"/>
                </a:solidFill>
                <a:prstDash val="solid"/>
                <a:miter lim="881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447;p69">
                <a:extLst>
                  <a:ext uri="{FF2B5EF4-FFF2-40B4-BE49-F238E27FC236}">
                    <a16:creationId xmlns="" xmlns:a16="http://schemas.microsoft.com/office/drawing/2014/main" id="{08C200C9-C47C-651F-7B90-2F992D314F40}"/>
                  </a:ext>
                </a:extLst>
              </p:cNvPr>
              <p:cNvSpPr/>
              <p:nvPr/>
            </p:nvSpPr>
            <p:spPr>
              <a:xfrm>
                <a:off x="8362497" y="2588747"/>
                <a:ext cx="170405" cy="139154"/>
              </a:xfrm>
              <a:custGeom>
                <a:avLst/>
                <a:gdLst/>
                <a:ahLst/>
                <a:cxnLst/>
                <a:rect l="l" t="t" r="r" b="b"/>
                <a:pathLst>
                  <a:path w="1674" h="1367" extrusionOk="0">
                    <a:moveTo>
                      <a:pt x="836" y="1"/>
                    </a:moveTo>
                    <a:cubicBezTo>
                      <a:pt x="745" y="1"/>
                      <a:pt x="653" y="19"/>
                      <a:pt x="565" y="57"/>
                    </a:cubicBezTo>
                    <a:cubicBezTo>
                      <a:pt x="0" y="304"/>
                      <a:pt x="18" y="1098"/>
                      <a:pt x="591" y="1318"/>
                    </a:cubicBezTo>
                    <a:cubicBezTo>
                      <a:pt x="676" y="1351"/>
                      <a:pt x="761" y="1366"/>
                      <a:pt x="843" y="1366"/>
                    </a:cubicBezTo>
                    <a:cubicBezTo>
                      <a:pt x="1304" y="1366"/>
                      <a:pt x="1674" y="882"/>
                      <a:pt x="1464" y="410"/>
                    </a:cubicBezTo>
                    <a:cubicBezTo>
                      <a:pt x="1353" y="154"/>
                      <a:pt x="1099" y="1"/>
                      <a:pt x="8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448;p69">
                <a:extLst>
                  <a:ext uri="{FF2B5EF4-FFF2-40B4-BE49-F238E27FC236}">
                    <a16:creationId xmlns="" xmlns:a16="http://schemas.microsoft.com/office/drawing/2014/main" id="{FBFFEBC2-1FDB-6B6E-8EAF-C73D22409343}"/>
                  </a:ext>
                </a:extLst>
              </p:cNvPr>
              <p:cNvSpPr/>
              <p:nvPr/>
            </p:nvSpPr>
            <p:spPr>
              <a:xfrm>
                <a:off x="8013339" y="2278475"/>
                <a:ext cx="158088" cy="139357"/>
              </a:xfrm>
              <a:custGeom>
                <a:avLst/>
                <a:gdLst/>
                <a:ahLst/>
                <a:cxnLst/>
                <a:rect l="l" t="t" r="r" b="b"/>
                <a:pathLst>
                  <a:path w="1553" h="1369" extrusionOk="0">
                    <a:moveTo>
                      <a:pt x="776" y="1"/>
                    </a:moveTo>
                    <a:cubicBezTo>
                      <a:pt x="502" y="1"/>
                      <a:pt x="243" y="162"/>
                      <a:pt x="142" y="434"/>
                    </a:cubicBezTo>
                    <a:cubicBezTo>
                      <a:pt x="1" y="786"/>
                      <a:pt x="177" y="1183"/>
                      <a:pt x="530" y="1324"/>
                    </a:cubicBezTo>
                    <a:cubicBezTo>
                      <a:pt x="609" y="1354"/>
                      <a:pt x="691" y="1368"/>
                      <a:pt x="771" y="1368"/>
                    </a:cubicBezTo>
                    <a:cubicBezTo>
                      <a:pt x="1048" y="1368"/>
                      <a:pt x="1311" y="1201"/>
                      <a:pt x="1420" y="927"/>
                    </a:cubicBezTo>
                    <a:cubicBezTo>
                      <a:pt x="1552" y="575"/>
                      <a:pt x="1376" y="178"/>
                      <a:pt x="1023" y="46"/>
                    </a:cubicBezTo>
                    <a:cubicBezTo>
                      <a:pt x="942" y="15"/>
                      <a:pt x="858" y="1"/>
                      <a:pt x="7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449;p69">
                <a:extLst>
                  <a:ext uri="{FF2B5EF4-FFF2-40B4-BE49-F238E27FC236}">
                    <a16:creationId xmlns="" xmlns:a16="http://schemas.microsoft.com/office/drawing/2014/main" id="{E206E7B4-AE40-BC8E-F2F4-90A73C7FBC9E}"/>
                  </a:ext>
                </a:extLst>
              </p:cNvPr>
              <p:cNvSpPr/>
              <p:nvPr/>
            </p:nvSpPr>
            <p:spPr>
              <a:xfrm>
                <a:off x="8225175" y="3093550"/>
                <a:ext cx="179566" cy="202063"/>
              </a:xfrm>
              <a:custGeom>
                <a:avLst/>
                <a:gdLst/>
                <a:ahLst/>
                <a:cxnLst/>
                <a:rect l="l" t="t" r="r" b="b"/>
                <a:pathLst>
                  <a:path w="1764" h="1985" fill="none" extrusionOk="0">
                    <a:moveTo>
                      <a:pt x="1764" y="1984"/>
                    </a:moveTo>
                    <a:lnTo>
                      <a:pt x="0" y="1"/>
                    </a:lnTo>
                  </a:path>
                </a:pathLst>
              </a:custGeom>
              <a:noFill/>
              <a:ln w="19050" cap="flat" cmpd="sng">
                <a:solidFill>
                  <a:schemeClr val="accent4"/>
                </a:solidFill>
                <a:prstDash val="solid"/>
                <a:miter lim="881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450;p69">
                <a:extLst>
                  <a:ext uri="{FF2B5EF4-FFF2-40B4-BE49-F238E27FC236}">
                    <a16:creationId xmlns="" xmlns:a16="http://schemas.microsoft.com/office/drawing/2014/main" id="{129003E4-6697-D00C-67A6-22EDCEE013E8}"/>
                  </a:ext>
                </a:extLst>
              </p:cNvPr>
              <p:cNvSpPr/>
              <p:nvPr/>
            </p:nvSpPr>
            <p:spPr>
              <a:xfrm>
                <a:off x="8348235" y="3240590"/>
                <a:ext cx="92927" cy="75996"/>
              </a:xfrm>
              <a:custGeom>
                <a:avLst/>
                <a:gdLst/>
                <a:ahLst/>
                <a:cxnLst/>
                <a:rect l="l" t="t" r="r" b="b"/>
                <a:pathLst>
                  <a:path w="2461" h="2013" extrusionOk="0">
                    <a:moveTo>
                      <a:pt x="1229" y="0"/>
                    </a:moveTo>
                    <a:cubicBezTo>
                      <a:pt x="1095" y="0"/>
                      <a:pt x="959" y="27"/>
                      <a:pt x="830" y="84"/>
                    </a:cubicBezTo>
                    <a:cubicBezTo>
                      <a:pt x="1" y="446"/>
                      <a:pt x="27" y="1618"/>
                      <a:pt x="865" y="1945"/>
                    </a:cubicBezTo>
                    <a:cubicBezTo>
                      <a:pt x="989" y="1991"/>
                      <a:pt x="1111" y="2013"/>
                      <a:pt x="1230" y="2013"/>
                    </a:cubicBezTo>
                    <a:cubicBezTo>
                      <a:pt x="1916" y="2013"/>
                      <a:pt x="2460" y="1295"/>
                      <a:pt x="2152" y="596"/>
                    </a:cubicBezTo>
                    <a:cubicBezTo>
                      <a:pt x="1982" y="223"/>
                      <a:pt x="1613" y="0"/>
                      <a:pt x="12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451;p69">
                <a:extLst>
                  <a:ext uri="{FF2B5EF4-FFF2-40B4-BE49-F238E27FC236}">
                    <a16:creationId xmlns="" xmlns:a16="http://schemas.microsoft.com/office/drawing/2014/main" id="{B380035E-B6B7-1CF3-8854-5369A4CC7C36}"/>
                  </a:ext>
                </a:extLst>
              </p:cNvPr>
              <p:cNvSpPr/>
              <p:nvPr/>
            </p:nvSpPr>
            <p:spPr>
              <a:xfrm>
                <a:off x="7981225" y="2538690"/>
                <a:ext cx="91524" cy="80897"/>
              </a:xfrm>
              <a:custGeom>
                <a:avLst/>
                <a:gdLst/>
                <a:ahLst/>
                <a:cxnLst/>
                <a:rect l="l" t="t" r="r" b="b"/>
                <a:pathLst>
                  <a:path w="2276" h="2012" extrusionOk="0">
                    <a:moveTo>
                      <a:pt x="1138" y="1"/>
                    </a:moveTo>
                    <a:cubicBezTo>
                      <a:pt x="733" y="1"/>
                      <a:pt x="353" y="248"/>
                      <a:pt x="204" y="642"/>
                    </a:cubicBezTo>
                    <a:cubicBezTo>
                      <a:pt x="1" y="1163"/>
                      <a:pt x="265" y="1744"/>
                      <a:pt x="777" y="1947"/>
                    </a:cubicBezTo>
                    <a:cubicBezTo>
                      <a:pt x="895" y="1991"/>
                      <a:pt x="1015" y="2012"/>
                      <a:pt x="1134" y="2012"/>
                    </a:cubicBezTo>
                    <a:cubicBezTo>
                      <a:pt x="1541" y="2012"/>
                      <a:pt x="1925" y="1768"/>
                      <a:pt x="2082" y="1365"/>
                    </a:cubicBezTo>
                    <a:cubicBezTo>
                      <a:pt x="2276" y="845"/>
                      <a:pt x="2020" y="263"/>
                      <a:pt x="1500" y="69"/>
                    </a:cubicBezTo>
                    <a:cubicBezTo>
                      <a:pt x="1381" y="23"/>
                      <a:pt x="1258" y="1"/>
                      <a:pt x="11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452;p69">
                <a:extLst>
                  <a:ext uri="{FF2B5EF4-FFF2-40B4-BE49-F238E27FC236}">
                    <a16:creationId xmlns="" xmlns:a16="http://schemas.microsoft.com/office/drawing/2014/main" id="{481C711E-EECE-1455-9D15-3E56A2C0CF1E}"/>
                  </a:ext>
                </a:extLst>
              </p:cNvPr>
              <p:cNvSpPr/>
              <p:nvPr/>
            </p:nvSpPr>
            <p:spPr>
              <a:xfrm>
                <a:off x="8116560" y="2656645"/>
                <a:ext cx="231685" cy="204913"/>
              </a:xfrm>
              <a:custGeom>
                <a:avLst/>
                <a:gdLst/>
                <a:ahLst/>
                <a:cxnLst/>
                <a:rect l="l" t="t" r="r" b="b"/>
                <a:pathLst>
                  <a:path w="2276" h="2013" extrusionOk="0">
                    <a:moveTo>
                      <a:pt x="1142" y="1"/>
                    </a:moveTo>
                    <a:cubicBezTo>
                      <a:pt x="741" y="1"/>
                      <a:pt x="360" y="248"/>
                      <a:pt x="203" y="642"/>
                    </a:cubicBezTo>
                    <a:cubicBezTo>
                      <a:pt x="1" y="1162"/>
                      <a:pt x="256" y="1744"/>
                      <a:pt x="776" y="1947"/>
                    </a:cubicBezTo>
                    <a:cubicBezTo>
                      <a:pt x="894" y="1991"/>
                      <a:pt x="1016" y="2012"/>
                      <a:pt x="1135" y="2012"/>
                    </a:cubicBezTo>
                    <a:cubicBezTo>
                      <a:pt x="1541" y="2012"/>
                      <a:pt x="1925" y="1769"/>
                      <a:pt x="2081" y="1374"/>
                    </a:cubicBezTo>
                    <a:cubicBezTo>
                      <a:pt x="2275" y="854"/>
                      <a:pt x="2020" y="272"/>
                      <a:pt x="1499" y="69"/>
                    </a:cubicBezTo>
                    <a:cubicBezTo>
                      <a:pt x="1382" y="23"/>
                      <a:pt x="1261" y="1"/>
                      <a:pt x="1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453;p69">
                <a:extLst>
                  <a:ext uri="{FF2B5EF4-FFF2-40B4-BE49-F238E27FC236}">
                    <a16:creationId xmlns="" xmlns:a16="http://schemas.microsoft.com/office/drawing/2014/main" id="{96986DF4-BF48-C5FC-471E-91CA55462D56}"/>
                  </a:ext>
                </a:extLst>
              </p:cNvPr>
              <p:cNvSpPr/>
              <p:nvPr/>
            </p:nvSpPr>
            <p:spPr>
              <a:xfrm>
                <a:off x="8107562" y="3000011"/>
                <a:ext cx="143607" cy="117758"/>
              </a:xfrm>
              <a:custGeom>
                <a:avLst/>
                <a:gdLst/>
                <a:ahLst/>
                <a:cxnLst/>
                <a:rect l="l" t="t" r="r" b="b"/>
                <a:pathLst>
                  <a:path w="2450" h="2009" extrusionOk="0">
                    <a:moveTo>
                      <a:pt x="1223" y="1"/>
                    </a:moveTo>
                    <a:cubicBezTo>
                      <a:pt x="1089" y="1"/>
                      <a:pt x="952" y="28"/>
                      <a:pt x="820" y="85"/>
                    </a:cubicBezTo>
                    <a:cubicBezTo>
                      <a:pt x="0" y="446"/>
                      <a:pt x="27" y="1619"/>
                      <a:pt x="855" y="1936"/>
                    </a:cubicBezTo>
                    <a:cubicBezTo>
                      <a:pt x="983" y="1986"/>
                      <a:pt x="1109" y="2008"/>
                      <a:pt x="1231" y="2008"/>
                    </a:cubicBezTo>
                    <a:cubicBezTo>
                      <a:pt x="1912" y="2008"/>
                      <a:pt x="2449" y="1300"/>
                      <a:pt x="2143" y="605"/>
                    </a:cubicBezTo>
                    <a:cubicBezTo>
                      <a:pt x="1979" y="225"/>
                      <a:pt x="1611" y="1"/>
                      <a:pt x="12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454;p69">
                <a:extLst>
                  <a:ext uri="{FF2B5EF4-FFF2-40B4-BE49-F238E27FC236}">
                    <a16:creationId xmlns="" xmlns:a16="http://schemas.microsoft.com/office/drawing/2014/main" id="{66D7CC40-77DC-639E-0637-FE55179A612F}"/>
                  </a:ext>
                </a:extLst>
              </p:cNvPr>
              <p:cNvSpPr/>
              <p:nvPr/>
            </p:nvSpPr>
            <p:spPr>
              <a:xfrm>
                <a:off x="7863798" y="3146665"/>
                <a:ext cx="96202" cy="78932"/>
              </a:xfrm>
              <a:custGeom>
                <a:avLst/>
                <a:gdLst/>
                <a:ahLst/>
                <a:cxnLst/>
                <a:rect l="l" t="t" r="r" b="b"/>
                <a:pathLst>
                  <a:path w="2451" h="2011" extrusionOk="0">
                    <a:moveTo>
                      <a:pt x="1228" y="0"/>
                    </a:moveTo>
                    <a:cubicBezTo>
                      <a:pt x="1092" y="0"/>
                      <a:pt x="954" y="28"/>
                      <a:pt x="821" y="88"/>
                    </a:cubicBezTo>
                    <a:cubicBezTo>
                      <a:pt x="1" y="440"/>
                      <a:pt x="27" y="1613"/>
                      <a:pt x="856" y="1939"/>
                    </a:cubicBezTo>
                    <a:cubicBezTo>
                      <a:pt x="982" y="1988"/>
                      <a:pt x="1108" y="2011"/>
                      <a:pt x="1229" y="2011"/>
                    </a:cubicBezTo>
                    <a:cubicBezTo>
                      <a:pt x="1911" y="2011"/>
                      <a:pt x="2450" y="1295"/>
                      <a:pt x="2143" y="599"/>
                    </a:cubicBezTo>
                    <a:cubicBezTo>
                      <a:pt x="1980" y="227"/>
                      <a:pt x="1614" y="0"/>
                      <a:pt x="12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 name="Google Shape;2443;p69">
              <a:extLst>
                <a:ext uri="{FF2B5EF4-FFF2-40B4-BE49-F238E27FC236}">
                  <a16:creationId xmlns="" xmlns:a16="http://schemas.microsoft.com/office/drawing/2014/main" id="{AD35CE62-460D-0C77-E414-1D63079A4DE4}"/>
                </a:ext>
              </a:extLst>
            </p:cNvPr>
            <p:cNvSpPr/>
            <p:nvPr/>
          </p:nvSpPr>
          <p:spPr>
            <a:xfrm>
              <a:off x="947525" y="2838700"/>
              <a:ext cx="79500" cy="79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455;p69">
              <a:extLst>
                <a:ext uri="{FF2B5EF4-FFF2-40B4-BE49-F238E27FC236}">
                  <a16:creationId xmlns="" xmlns:a16="http://schemas.microsoft.com/office/drawing/2014/main" id="{9BE8E329-1E6B-9E52-3760-259F7865F3A3}"/>
                </a:ext>
              </a:extLst>
            </p:cNvPr>
            <p:cNvSpPr/>
            <p:nvPr/>
          </p:nvSpPr>
          <p:spPr>
            <a:xfrm>
              <a:off x="1315675" y="2958850"/>
              <a:ext cx="172500" cy="172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442;p69">
              <a:extLst>
                <a:ext uri="{FF2B5EF4-FFF2-40B4-BE49-F238E27FC236}">
                  <a16:creationId xmlns="" xmlns:a16="http://schemas.microsoft.com/office/drawing/2014/main" id="{23B00FCA-7F43-0DE4-9FF7-47A7FCE25269}"/>
                </a:ext>
              </a:extLst>
            </p:cNvPr>
            <p:cNvSpPr/>
            <p:nvPr/>
          </p:nvSpPr>
          <p:spPr>
            <a:xfrm>
              <a:off x="1071000" y="2517300"/>
              <a:ext cx="172500" cy="1725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7" name="Picture 36">
            <a:extLst>
              <a:ext uri="{FF2B5EF4-FFF2-40B4-BE49-F238E27FC236}">
                <a16:creationId xmlns="" xmlns:a16="http://schemas.microsoft.com/office/drawing/2014/main" id="{3C4B1416-9EB1-B7BA-FF2C-427A7DD3F0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989856">
            <a:off x="8177736" y="5006334"/>
            <a:ext cx="1562670" cy="1357248"/>
          </a:xfrm>
          <a:prstGeom prst="rect">
            <a:avLst/>
          </a:prstGeom>
        </p:spPr>
      </p:pic>
      <p:sp>
        <p:nvSpPr>
          <p:cNvPr id="39" name="TextBox 38">
            <a:extLst>
              <a:ext uri="{FF2B5EF4-FFF2-40B4-BE49-F238E27FC236}">
                <a16:creationId xmlns="" xmlns:a16="http://schemas.microsoft.com/office/drawing/2014/main" id="{E7BD4A80-E648-917E-836E-83C4979A2F19}"/>
              </a:ext>
            </a:extLst>
          </p:cNvPr>
          <p:cNvSpPr txBox="1"/>
          <p:nvPr/>
        </p:nvSpPr>
        <p:spPr>
          <a:xfrm>
            <a:off x="9745858" y="3019603"/>
            <a:ext cx="7652022" cy="3313664"/>
          </a:xfrm>
          <a:prstGeom prst="rect">
            <a:avLst/>
          </a:prstGeom>
          <a:noFill/>
        </p:spPr>
        <p:txBody>
          <a:bodyPr wrap="square">
            <a:spAutoFit/>
          </a:bodyPr>
          <a:lstStyle/>
          <a:p>
            <a:pPr algn="just">
              <a:lnSpc>
                <a:spcPct val="150000"/>
              </a:lnSpc>
            </a:pPr>
            <a:r>
              <a:rPr lang="vi-VN" sz="3600">
                <a:effectLst/>
                <a:latin typeface="Arial" panose="020B0604020202020204" pitchFamily="34" charset="0"/>
                <a:ea typeface="Times New Roman" panose="02020603050405020304" pitchFamily="18" charset="0"/>
                <a:cs typeface="Arial" panose="020B0604020202020204" pitchFamily="34" charset="0"/>
              </a:rPr>
              <a:t>Giúp tạo ra những giống vật nuôi, cây trồng mang những tính trạng tốt, phù hợp với mục tiêu sản xuất của con người.</a:t>
            </a:r>
            <a:endParaRPr lang="en-US" sz="3600">
              <a:latin typeface="Arial" panose="020B0604020202020204" pitchFamily="34" charset="0"/>
              <a:cs typeface="Arial" panose="020B0604020202020204" pitchFamily="34" charset="0"/>
            </a:endParaRPr>
          </a:p>
        </p:txBody>
      </p:sp>
      <p:sp>
        <p:nvSpPr>
          <p:cNvPr id="40" name="Freeform 11">
            <a:extLst>
              <a:ext uri="{FF2B5EF4-FFF2-40B4-BE49-F238E27FC236}">
                <a16:creationId xmlns="" xmlns:a16="http://schemas.microsoft.com/office/drawing/2014/main" id="{4046B58C-F3C5-116B-CE6A-1C9CC03A55AE}"/>
              </a:ext>
            </a:extLst>
          </p:cNvPr>
          <p:cNvSpPr/>
          <p:nvPr/>
        </p:nvSpPr>
        <p:spPr>
          <a:xfrm rot="-10800000">
            <a:off x="9968621" y="6943399"/>
            <a:ext cx="7206496" cy="1479972"/>
          </a:xfrm>
          <a:custGeom>
            <a:avLst/>
            <a:gdLst/>
            <a:ahLst/>
            <a:cxnLst/>
            <a:rect l="l" t="t" r="r" b="b"/>
            <a:pathLst>
              <a:path w="6363890" h="1306929">
                <a:moveTo>
                  <a:pt x="0" y="0"/>
                </a:moveTo>
                <a:lnTo>
                  <a:pt x="6363890" y="0"/>
                </a:lnTo>
                <a:lnTo>
                  <a:pt x="6363890" y="1306929"/>
                </a:lnTo>
                <a:lnTo>
                  <a:pt x="0" y="1306929"/>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5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barn(inVertical)">
                                      <p:cBhvr>
                                        <p:cTn id="17" dur="500"/>
                                        <p:tgtEl>
                                          <p:spTgt spid="39"/>
                                        </p:tgtEl>
                                      </p:cBhvr>
                                    </p:animEffect>
                                  </p:childTnLst>
                                </p:cTn>
                              </p:par>
                            </p:childTnLst>
                          </p:cTn>
                        </p:par>
                        <p:par>
                          <p:cTn id="18" fill="hold">
                            <p:stCondLst>
                              <p:cond delay="500"/>
                            </p:stCondLst>
                            <p:childTnLst>
                              <p:par>
                                <p:cTn id="19" presetID="2" presetClass="entr" presetSubtype="4" fill="hold" grpId="0" nodeType="afterEffect">
                                  <p:stCondLst>
                                    <p:cond delay="0"/>
                                  </p:stCondLst>
                                  <p:childTnLst>
                                    <p:set>
                                      <p:cBhvr>
                                        <p:cTn id="20" dur="1" fill="hold">
                                          <p:stCondLst>
                                            <p:cond delay="0"/>
                                          </p:stCondLst>
                                        </p:cTn>
                                        <p:tgtEl>
                                          <p:spTgt spid="40"/>
                                        </p:tgtEl>
                                        <p:attrNameLst>
                                          <p:attrName>style.visibility</p:attrName>
                                        </p:attrNameLst>
                                      </p:cBhvr>
                                      <p:to>
                                        <p:strVal val="visible"/>
                                      </p:to>
                                    </p:set>
                                    <p:anim calcmode="lin" valueType="num">
                                      <p:cBhvr additive="base">
                                        <p:cTn id="21" dur="500" fill="hold"/>
                                        <p:tgtEl>
                                          <p:spTgt spid="40"/>
                                        </p:tgtEl>
                                        <p:attrNameLst>
                                          <p:attrName>ppt_x</p:attrName>
                                        </p:attrNameLst>
                                      </p:cBhvr>
                                      <p:tavLst>
                                        <p:tav tm="0">
                                          <p:val>
                                            <p:strVal val="#ppt_x"/>
                                          </p:val>
                                        </p:tav>
                                        <p:tav tm="100000">
                                          <p:val>
                                            <p:strVal val="#ppt_x"/>
                                          </p:val>
                                        </p:tav>
                                      </p:tavLst>
                                    </p:anim>
                                    <p:anim calcmode="lin" valueType="num">
                                      <p:cBhvr additive="base">
                                        <p:cTn id="22"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BCDBD3"/>
        </a:solidFill>
        <a:effectLst/>
      </p:bgPr>
    </p:bg>
    <p:spTree>
      <p:nvGrpSpPr>
        <p:cNvPr id="1" name="">
          <a:extLst>
            <a:ext uri="{FF2B5EF4-FFF2-40B4-BE49-F238E27FC236}">
              <a16:creationId xmlns="" xmlns:a16="http://schemas.microsoft.com/office/drawing/2014/main" id="{ACE35520-6C50-A241-1019-9A41A4BD2DB3}"/>
            </a:ext>
          </a:extLst>
        </p:cNvPr>
        <p:cNvGrpSpPr/>
        <p:nvPr/>
      </p:nvGrpSpPr>
      <p:grpSpPr>
        <a:xfrm>
          <a:off x="0" y="0"/>
          <a:ext cx="0" cy="0"/>
          <a:chOff x="0" y="0"/>
          <a:chExt cx="0" cy="0"/>
        </a:xfrm>
      </p:grpSpPr>
      <p:grpSp>
        <p:nvGrpSpPr>
          <p:cNvPr id="2" name="Group 2">
            <a:extLst>
              <a:ext uri="{FF2B5EF4-FFF2-40B4-BE49-F238E27FC236}">
                <a16:creationId xmlns="" xmlns:a16="http://schemas.microsoft.com/office/drawing/2014/main" id="{63560203-1D0A-63D0-F1A4-82B35BB2696D}"/>
              </a:ext>
            </a:extLst>
          </p:cNvPr>
          <p:cNvGrpSpPr>
            <a:grpSpLocks noGrp="1" noUngrp="1" noRot="1" noMove="1" noResize="1"/>
          </p:cNvGrpSpPr>
          <p:nvPr/>
        </p:nvGrpSpPr>
        <p:grpSpPr>
          <a:xfrm>
            <a:off x="441723" y="379852"/>
            <a:ext cx="17404553" cy="9527296"/>
            <a:chOff x="0" y="0"/>
            <a:chExt cx="23206071" cy="12703061"/>
          </a:xfrm>
        </p:grpSpPr>
        <p:grpSp>
          <p:nvGrpSpPr>
            <p:cNvPr id="3" name="Group 3">
              <a:extLst>
                <a:ext uri="{FF2B5EF4-FFF2-40B4-BE49-F238E27FC236}">
                  <a16:creationId xmlns="" xmlns:a16="http://schemas.microsoft.com/office/drawing/2014/main" id="{9CD68245-13D4-CDC4-93E9-C0908B712B46}"/>
                </a:ext>
              </a:extLst>
            </p:cNvPr>
            <p:cNvGrpSpPr>
              <a:grpSpLocks noGrp="1" noUngrp="1" noRot="1" noMove="1" noResize="1"/>
            </p:cNvGrpSpPr>
            <p:nvPr/>
          </p:nvGrpSpPr>
          <p:grpSpPr>
            <a:xfrm>
              <a:off x="0" y="0"/>
              <a:ext cx="23206071" cy="12703061"/>
              <a:chOff x="0" y="0"/>
              <a:chExt cx="4596479" cy="2516124"/>
            </a:xfrm>
          </p:grpSpPr>
          <p:sp>
            <p:nvSpPr>
              <p:cNvPr id="4" name="Freeform 4">
                <a:extLst>
                  <a:ext uri="{FF2B5EF4-FFF2-40B4-BE49-F238E27FC236}">
                    <a16:creationId xmlns="" xmlns:a16="http://schemas.microsoft.com/office/drawing/2014/main" id="{4E141A59-2028-A2D8-EFDA-F6602CC6E794}"/>
                  </a:ext>
                </a:extLst>
              </p:cNvPr>
              <p:cNvSpPr>
                <a:spLocks noGrp="1" noRot="1" noMove="1" noResize="1" noEditPoints="1" noAdjustHandles="1" noChangeArrowheads="1" noChangeShapeType="1"/>
              </p:cNvSpPr>
              <p:nvPr/>
            </p:nvSpPr>
            <p:spPr>
              <a:xfrm>
                <a:off x="0" y="0"/>
                <a:ext cx="4596479" cy="2516124"/>
              </a:xfrm>
              <a:custGeom>
                <a:avLst/>
                <a:gdLst/>
                <a:ahLst/>
                <a:cxnLst/>
                <a:rect l="l" t="t" r="r" b="b"/>
                <a:pathLst>
                  <a:path w="4596479" h="2516124">
                    <a:moveTo>
                      <a:pt x="4517061" y="0"/>
                    </a:moveTo>
                    <a:lnTo>
                      <a:pt x="79418" y="0"/>
                    </a:lnTo>
                    <a:cubicBezTo>
                      <a:pt x="79418" y="43699"/>
                      <a:pt x="44079" y="79418"/>
                      <a:pt x="0" y="79418"/>
                    </a:cubicBezTo>
                    <a:lnTo>
                      <a:pt x="0" y="2436706"/>
                    </a:lnTo>
                    <a:cubicBezTo>
                      <a:pt x="43699" y="2436706"/>
                      <a:pt x="79418" y="2472045"/>
                      <a:pt x="79418" y="2516124"/>
                    </a:cubicBezTo>
                    <a:lnTo>
                      <a:pt x="4517061" y="2516124"/>
                    </a:lnTo>
                    <a:cubicBezTo>
                      <a:pt x="4517061" y="2472425"/>
                      <a:pt x="4552400" y="2436706"/>
                      <a:pt x="4596479" y="2436706"/>
                    </a:cubicBezTo>
                    <a:lnTo>
                      <a:pt x="4596479" y="79418"/>
                    </a:lnTo>
                    <a:cubicBezTo>
                      <a:pt x="4552780" y="79418"/>
                      <a:pt x="4517061" y="44079"/>
                      <a:pt x="4517061" y="0"/>
                    </a:cubicBezTo>
                    <a:close/>
                  </a:path>
                </a:pathLst>
              </a:custGeom>
              <a:solidFill>
                <a:srgbClr val="000000">
                  <a:alpha val="0"/>
                </a:srgbClr>
              </a:solidFill>
              <a:ln w="19050" cap="sq">
                <a:solidFill>
                  <a:srgbClr val="261310"/>
                </a:solidFill>
                <a:prstDash val="solid"/>
                <a:miter/>
              </a:ln>
            </p:spPr>
            <p:txBody>
              <a:bodyPr/>
              <a:lstStyle/>
              <a:p>
                <a:endParaRPr lang="en-US">
                  <a:latin typeface="Arial" panose="020B0604020202020204" pitchFamily="34" charset="0"/>
                  <a:cs typeface="Arial" panose="020B0604020202020204" pitchFamily="34" charset="0"/>
                </a:endParaRPr>
              </a:p>
            </p:txBody>
          </p:sp>
          <p:sp>
            <p:nvSpPr>
              <p:cNvPr id="5" name="TextBox 5">
                <a:extLst>
                  <a:ext uri="{FF2B5EF4-FFF2-40B4-BE49-F238E27FC236}">
                    <a16:creationId xmlns="" xmlns:a16="http://schemas.microsoft.com/office/drawing/2014/main" id="{CBB80559-EEF0-CB0A-621F-DC4ED5DDB0EA}"/>
                  </a:ext>
                </a:extLst>
              </p:cNvPr>
              <p:cNvSpPr txBox="1">
                <a:spLocks noGrp="1" noRot="1" noMove="1" noResize="1" noEditPoints="1" noAdjustHandles="1" noChangeArrowheads="1" noChangeShapeType="1"/>
              </p:cNvSpPr>
              <p:nvPr/>
            </p:nvSpPr>
            <p:spPr>
              <a:xfrm>
                <a:off x="38100" y="-9525"/>
                <a:ext cx="4520279" cy="2487549"/>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grpSp>
          <p:nvGrpSpPr>
            <p:cNvPr id="6" name="Group 6">
              <a:extLst>
                <a:ext uri="{FF2B5EF4-FFF2-40B4-BE49-F238E27FC236}">
                  <a16:creationId xmlns="" xmlns:a16="http://schemas.microsoft.com/office/drawing/2014/main" id="{D2F09CFA-9E5C-1521-7B40-FB5C4DD2C220}"/>
                </a:ext>
              </a:extLst>
            </p:cNvPr>
            <p:cNvGrpSpPr>
              <a:grpSpLocks noGrp="1" noUngrp="1" noRot="1" noMove="1" noResize="1"/>
            </p:cNvGrpSpPr>
            <p:nvPr/>
          </p:nvGrpSpPr>
          <p:grpSpPr>
            <a:xfrm>
              <a:off x="170293" y="186017"/>
              <a:ext cx="22836362" cy="12317628"/>
              <a:chOff x="0" y="0"/>
              <a:chExt cx="4596479" cy="2479279"/>
            </a:xfrm>
          </p:grpSpPr>
          <p:sp>
            <p:nvSpPr>
              <p:cNvPr id="7" name="Freeform 7">
                <a:extLst>
                  <a:ext uri="{FF2B5EF4-FFF2-40B4-BE49-F238E27FC236}">
                    <a16:creationId xmlns="" xmlns:a16="http://schemas.microsoft.com/office/drawing/2014/main" id="{15169320-BFB4-7ADC-36C0-B1B31487A396}"/>
                  </a:ext>
                </a:extLst>
              </p:cNvPr>
              <p:cNvSpPr>
                <a:spLocks noGrp="1" noRot="1" noMove="1" noResize="1" noEditPoints="1" noAdjustHandles="1" noChangeArrowheads="1" noChangeShapeType="1"/>
              </p:cNvSpPr>
              <p:nvPr/>
            </p:nvSpPr>
            <p:spPr>
              <a:xfrm>
                <a:off x="0" y="0"/>
                <a:ext cx="4596479" cy="2479279"/>
              </a:xfrm>
              <a:custGeom>
                <a:avLst/>
                <a:gdLst/>
                <a:ahLst/>
                <a:cxnLst/>
                <a:rect l="l" t="t" r="r" b="b"/>
                <a:pathLst>
                  <a:path w="4596479" h="2479279">
                    <a:moveTo>
                      <a:pt x="4517061" y="0"/>
                    </a:moveTo>
                    <a:lnTo>
                      <a:pt x="79418" y="0"/>
                    </a:lnTo>
                    <a:cubicBezTo>
                      <a:pt x="79418" y="43699"/>
                      <a:pt x="44079" y="79418"/>
                      <a:pt x="0" y="79418"/>
                    </a:cubicBezTo>
                    <a:lnTo>
                      <a:pt x="0" y="2399861"/>
                    </a:lnTo>
                    <a:cubicBezTo>
                      <a:pt x="43699" y="2399861"/>
                      <a:pt x="79418" y="2435200"/>
                      <a:pt x="79418" y="2479279"/>
                    </a:cubicBezTo>
                    <a:lnTo>
                      <a:pt x="4517061" y="2479279"/>
                    </a:lnTo>
                    <a:cubicBezTo>
                      <a:pt x="4517061" y="2435580"/>
                      <a:pt x="4552400" y="2399861"/>
                      <a:pt x="4596479" y="2399861"/>
                    </a:cubicBezTo>
                    <a:lnTo>
                      <a:pt x="4596479" y="79418"/>
                    </a:lnTo>
                    <a:cubicBezTo>
                      <a:pt x="4552780" y="79418"/>
                      <a:pt x="4517061" y="44079"/>
                      <a:pt x="4517061" y="0"/>
                    </a:cubicBezTo>
                    <a:close/>
                  </a:path>
                </a:pathLst>
              </a:custGeom>
              <a:solidFill>
                <a:srgbClr val="F8F2EC"/>
              </a:solidFill>
            </p:spPr>
            <p:txBody>
              <a:bodyPr/>
              <a:lstStyle/>
              <a:p>
                <a:endParaRPr lang="en-US">
                  <a:latin typeface="Arial" panose="020B0604020202020204" pitchFamily="34" charset="0"/>
                  <a:cs typeface="Arial" panose="020B0604020202020204" pitchFamily="34" charset="0"/>
                </a:endParaRPr>
              </a:p>
            </p:txBody>
          </p:sp>
          <p:sp>
            <p:nvSpPr>
              <p:cNvPr id="8" name="TextBox 8">
                <a:extLst>
                  <a:ext uri="{FF2B5EF4-FFF2-40B4-BE49-F238E27FC236}">
                    <a16:creationId xmlns="" xmlns:a16="http://schemas.microsoft.com/office/drawing/2014/main" id="{11CD446C-9527-2B48-3EBE-2342DC7D95CC}"/>
                  </a:ext>
                </a:extLst>
              </p:cNvPr>
              <p:cNvSpPr txBox="1">
                <a:spLocks noGrp="1" noRot="1" noMove="1" noResize="1" noEditPoints="1" noAdjustHandles="1" noChangeArrowheads="1" noChangeShapeType="1"/>
              </p:cNvSpPr>
              <p:nvPr/>
            </p:nvSpPr>
            <p:spPr>
              <a:xfrm>
                <a:off x="38100" y="-9525"/>
                <a:ext cx="4520279" cy="2450704"/>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grpSp>
      <p:grpSp>
        <p:nvGrpSpPr>
          <p:cNvPr id="10" name="Group 9">
            <a:extLst>
              <a:ext uri="{FF2B5EF4-FFF2-40B4-BE49-F238E27FC236}">
                <a16:creationId xmlns="" xmlns:a16="http://schemas.microsoft.com/office/drawing/2014/main" id="{97F3559F-1681-5AB9-7C90-459A59B658F0}"/>
              </a:ext>
            </a:extLst>
          </p:cNvPr>
          <p:cNvGrpSpPr/>
          <p:nvPr/>
        </p:nvGrpSpPr>
        <p:grpSpPr>
          <a:xfrm>
            <a:off x="1253706" y="915793"/>
            <a:ext cx="4572000" cy="1371600"/>
            <a:chOff x="780961" y="666750"/>
            <a:chExt cx="4572000" cy="1371600"/>
          </a:xfrm>
        </p:grpSpPr>
        <p:sp>
          <p:nvSpPr>
            <p:cNvPr id="17" name="Rounded Rectangle 1">
              <a:extLst>
                <a:ext uri="{FF2B5EF4-FFF2-40B4-BE49-F238E27FC236}">
                  <a16:creationId xmlns="" xmlns:a16="http://schemas.microsoft.com/office/drawing/2014/main" id="{ADDB1F31-BCA6-0043-CB4C-9A549F51AC84}"/>
                </a:ext>
              </a:extLst>
            </p:cNvPr>
            <p:cNvSpPr/>
            <p:nvPr/>
          </p:nvSpPr>
          <p:spPr>
            <a:xfrm>
              <a:off x="1600199" y="800100"/>
              <a:ext cx="3752762" cy="1104900"/>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vi-VN" sz="4400" b="1">
                  <a:solidFill>
                    <a:schemeClr val="bg1"/>
                  </a:solidFill>
                  <a:latin typeface="Arial" panose="020B0604020202020204" pitchFamily="34" charset="0"/>
                  <a:cs typeface="Arial" panose="020B0604020202020204" pitchFamily="34" charset="0"/>
                </a:rPr>
                <a:t>Giới thiệu</a:t>
              </a:r>
              <a:endParaRPr lang="en-US" sz="4400" b="1">
                <a:solidFill>
                  <a:schemeClr val="bg1"/>
                </a:solidFill>
                <a:latin typeface="Arial" panose="020B0604020202020204" pitchFamily="34" charset="0"/>
                <a:cs typeface="Arial" panose="020B0604020202020204" pitchFamily="34" charset="0"/>
              </a:endParaRPr>
            </a:p>
          </p:txBody>
        </p:sp>
        <p:pic>
          <p:nvPicPr>
            <p:cNvPr id="18" name="Picture 17">
              <a:extLst>
                <a:ext uri="{FF2B5EF4-FFF2-40B4-BE49-F238E27FC236}">
                  <a16:creationId xmlns="" xmlns:a16="http://schemas.microsoft.com/office/drawing/2014/main" id="{E592CF7A-B5A1-D83D-2DF7-809B7901CE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0961" y="666750"/>
              <a:ext cx="1333676" cy="1371600"/>
            </a:xfrm>
            <a:prstGeom prst="rect">
              <a:avLst/>
            </a:prstGeom>
            <a:effectLst>
              <a:outerShdw blurRad="50800" dist="38100" dir="10800000" algn="r" rotWithShape="0">
                <a:prstClr val="black">
                  <a:alpha val="40000"/>
                </a:prstClr>
              </a:outerShdw>
            </a:effectLst>
          </p:spPr>
        </p:pic>
      </p:grpSp>
      <p:sp>
        <p:nvSpPr>
          <p:cNvPr id="20" name="TextBox 19">
            <a:extLst>
              <a:ext uri="{FF2B5EF4-FFF2-40B4-BE49-F238E27FC236}">
                <a16:creationId xmlns="" xmlns:a16="http://schemas.microsoft.com/office/drawing/2014/main" id="{DBEE5AC7-AABD-6B5F-4BB1-1557352B526A}"/>
              </a:ext>
            </a:extLst>
          </p:cNvPr>
          <p:cNvSpPr txBox="1"/>
          <p:nvPr/>
        </p:nvSpPr>
        <p:spPr>
          <a:xfrm>
            <a:off x="1132370" y="2476500"/>
            <a:ext cx="16023262" cy="1824923"/>
          </a:xfrm>
          <a:prstGeom prst="rect">
            <a:avLst/>
          </a:prstGeom>
          <a:noFill/>
        </p:spPr>
        <p:txBody>
          <a:bodyPr wrap="square">
            <a:spAutoFit/>
          </a:bodyPr>
          <a:lstStyle/>
          <a:p>
            <a:pPr algn="just">
              <a:lnSpc>
                <a:spcPct val="150000"/>
              </a:lnSpc>
            </a:pPr>
            <a:r>
              <a:rPr lang="vi-VN" sz="4000">
                <a:effectLst/>
                <a:latin typeface="Arial" panose="020B0604020202020204" pitchFamily="34" charset="0"/>
                <a:ea typeface="Calibri" panose="020F0502020204030204" pitchFamily="34" charset="0"/>
                <a:cs typeface="Arial" panose="020B0604020202020204" pitchFamily="34" charset="0"/>
              </a:rPr>
              <a:t>Ở châu chấu, cào cào, gián,...có cặp NST giới tính gồm: </a:t>
            </a:r>
            <a:r>
              <a:rPr lang="vi-VN" sz="4000" b="1">
                <a:effectLst/>
                <a:latin typeface="Arial" panose="020B0604020202020204" pitchFamily="34" charset="0"/>
                <a:ea typeface="Calibri" panose="020F0502020204030204" pitchFamily="34" charset="0"/>
                <a:cs typeface="Arial" panose="020B0604020202020204" pitchFamily="34" charset="0"/>
              </a:rPr>
              <a:t>Giới cái - XX </a:t>
            </a:r>
            <a:r>
              <a:rPr lang="vi-VN" sz="4000">
                <a:effectLst/>
                <a:latin typeface="Arial" panose="020B0604020202020204" pitchFamily="34" charset="0"/>
                <a:ea typeface="Calibri" panose="020F0502020204030204" pitchFamily="34" charset="0"/>
                <a:cs typeface="Arial" panose="020B0604020202020204" pitchFamily="34" charset="0"/>
              </a:rPr>
              <a:t>và </a:t>
            </a:r>
            <a:r>
              <a:rPr lang="vi-VN" sz="4000" b="1">
                <a:effectLst/>
                <a:latin typeface="Arial" panose="020B0604020202020204" pitchFamily="34" charset="0"/>
                <a:ea typeface="Calibri" panose="020F0502020204030204" pitchFamily="34" charset="0"/>
                <a:cs typeface="Arial" panose="020B0604020202020204" pitchFamily="34" charset="0"/>
              </a:rPr>
              <a:t>Giới đực - XO</a:t>
            </a:r>
            <a:r>
              <a:rPr lang="vi-VN" sz="4000">
                <a:effectLst/>
                <a:latin typeface="Arial" panose="020B0604020202020204" pitchFamily="34" charset="0"/>
                <a:ea typeface="Calibri" panose="020F0502020204030204" pitchFamily="34" charset="0"/>
                <a:cs typeface="Arial" panose="020B0604020202020204" pitchFamily="34" charset="0"/>
              </a:rPr>
              <a:t>.</a:t>
            </a:r>
            <a:endParaRPr lang="en-US" sz="4000">
              <a:latin typeface="Arial" panose="020B0604020202020204" pitchFamily="34" charset="0"/>
              <a:cs typeface="Arial" panose="020B0604020202020204" pitchFamily="34" charset="0"/>
            </a:endParaRPr>
          </a:p>
        </p:txBody>
      </p:sp>
      <p:grpSp>
        <p:nvGrpSpPr>
          <p:cNvPr id="16" name="Group 15">
            <a:extLst>
              <a:ext uri="{FF2B5EF4-FFF2-40B4-BE49-F238E27FC236}">
                <a16:creationId xmlns="" xmlns:a16="http://schemas.microsoft.com/office/drawing/2014/main" id="{3846EB07-7F59-D476-4153-24364717CEE6}"/>
              </a:ext>
            </a:extLst>
          </p:cNvPr>
          <p:cNvGrpSpPr/>
          <p:nvPr/>
        </p:nvGrpSpPr>
        <p:grpSpPr>
          <a:xfrm>
            <a:off x="1132369" y="4807688"/>
            <a:ext cx="16023263" cy="3841012"/>
            <a:chOff x="1371600" y="4497883"/>
            <a:chExt cx="16023263" cy="3841012"/>
          </a:xfrm>
        </p:grpSpPr>
        <p:pic>
          <p:nvPicPr>
            <p:cNvPr id="13" name="image20.png">
              <a:extLst>
                <a:ext uri="{FF2B5EF4-FFF2-40B4-BE49-F238E27FC236}">
                  <a16:creationId xmlns="" xmlns:a16="http://schemas.microsoft.com/office/drawing/2014/main" id="{6358337C-DAAA-1C2D-C3DA-8F05DDB73791}"/>
                </a:ext>
              </a:extLst>
            </p:cNvPr>
            <p:cNvPicPr/>
            <p:nvPr/>
          </p:nvPicPr>
          <p:blipFill>
            <a:blip r:embed="rId3"/>
            <a:srcRect/>
            <a:stretch>
              <a:fillRect/>
            </a:stretch>
          </p:blipFill>
          <p:spPr>
            <a:xfrm>
              <a:off x="1371600" y="4508205"/>
              <a:ext cx="5066604" cy="3820369"/>
            </a:xfrm>
            <a:prstGeom prst="rect">
              <a:avLst/>
            </a:prstGeom>
          </p:spPr>
        </p:pic>
        <p:pic>
          <p:nvPicPr>
            <p:cNvPr id="14" name="image26.png">
              <a:extLst>
                <a:ext uri="{FF2B5EF4-FFF2-40B4-BE49-F238E27FC236}">
                  <a16:creationId xmlns="" xmlns:a16="http://schemas.microsoft.com/office/drawing/2014/main" id="{0DBE8A15-6FB9-C28A-885D-ACB23D6BCEBE}"/>
                </a:ext>
              </a:extLst>
            </p:cNvPr>
            <p:cNvPicPr/>
            <p:nvPr/>
          </p:nvPicPr>
          <p:blipFill>
            <a:blip r:embed="rId4"/>
            <a:srcRect/>
            <a:stretch>
              <a:fillRect/>
            </a:stretch>
          </p:blipFill>
          <p:spPr>
            <a:xfrm>
              <a:off x="6781800" y="4504279"/>
              <a:ext cx="5363070" cy="3828221"/>
            </a:xfrm>
            <a:prstGeom prst="rect">
              <a:avLst/>
            </a:prstGeom>
          </p:spPr>
        </p:pic>
        <p:pic>
          <p:nvPicPr>
            <p:cNvPr id="15" name="image14.png">
              <a:extLst>
                <a:ext uri="{FF2B5EF4-FFF2-40B4-BE49-F238E27FC236}">
                  <a16:creationId xmlns="" xmlns:a16="http://schemas.microsoft.com/office/drawing/2014/main" id="{3D1AFD4B-D7F4-3045-C098-40CE87CD8DFD}"/>
                </a:ext>
              </a:extLst>
            </p:cNvPr>
            <p:cNvPicPr/>
            <p:nvPr/>
          </p:nvPicPr>
          <p:blipFill>
            <a:blip r:embed="rId5"/>
            <a:srcRect/>
            <a:stretch>
              <a:fillRect/>
            </a:stretch>
          </p:blipFill>
          <p:spPr>
            <a:xfrm>
              <a:off x="12548515" y="4497883"/>
              <a:ext cx="4846348" cy="3841012"/>
            </a:xfrm>
            <a:prstGeom prst="rect">
              <a:avLst/>
            </a:prstGeom>
          </p:spPr>
        </p:pic>
      </p:grpSp>
      <p:grpSp>
        <p:nvGrpSpPr>
          <p:cNvPr id="9" name="Google Shape;2439;p69">
            <a:extLst>
              <a:ext uri="{FF2B5EF4-FFF2-40B4-BE49-F238E27FC236}">
                <a16:creationId xmlns="" xmlns:a16="http://schemas.microsoft.com/office/drawing/2014/main" id="{26CECCB7-2CB5-CAFD-2217-7D6585F95B87}"/>
              </a:ext>
            </a:extLst>
          </p:cNvPr>
          <p:cNvGrpSpPr/>
          <p:nvPr/>
        </p:nvGrpSpPr>
        <p:grpSpPr>
          <a:xfrm>
            <a:off x="14715959" y="671381"/>
            <a:ext cx="2200441" cy="1971350"/>
            <a:chOff x="154280" y="2041205"/>
            <a:chExt cx="1333895" cy="1195022"/>
          </a:xfrm>
        </p:grpSpPr>
        <p:cxnSp>
          <p:nvCxnSpPr>
            <p:cNvPr id="11" name="Google Shape;2440;p69">
              <a:extLst>
                <a:ext uri="{FF2B5EF4-FFF2-40B4-BE49-F238E27FC236}">
                  <a16:creationId xmlns="" xmlns:a16="http://schemas.microsoft.com/office/drawing/2014/main" id="{386CF1F8-1ACC-25F4-1FF0-733BBCE87D59}"/>
                </a:ext>
              </a:extLst>
            </p:cNvPr>
            <p:cNvCxnSpPr/>
            <p:nvPr/>
          </p:nvCxnSpPr>
          <p:spPr>
            <a:xfrm>
              <a:off x="978775" y="2882500"/>
              <a:ext cx="428100" cy="153000"/>
            </a:xfrm>
            <a:prstGeom prst="straightConnector1">
              <a:avLst/>
            </a:prstGeom>
            <a:noFill/>
            <a:ln w="19050" cap="flat" cmpd="sng">
              <a:solidFill>
                <a:schemeClr val="accent4"/>
              </a:solidFill>
              <a:prstDash val="solid"/>
              <a:round/>
              <a:headEnd type="none" w="med" len="med"/>
              <a:tailEnd type="none" w="med" len="med"/>
            </a:ln>
          </p:spPr>
        </p:cxnSp>
        <p:cxnSp>
          <p:nvCxnSpPr>
            <p:cNvPr id="12" name="Google Shape;2441;p69">
              <a:extLst>
                <a:ext uri="{FF2B5EF4-FFF2-40B4-BE49-F238E27FC236}">
                  <a16:creationId xmlns="" xmlns:a16="http://schemas.microsoft.com/office/drawing/2014/main" id="{12F706C5-AF9A-D0F9-F6DE-3D55363330DD}"/>
                </a:ext>
              </a:extLst>
            </p:cNvPr>
            <p:cNvCxnSpPr>
              <a:stCxn id="23" idx="3"/>
              <a:endCxn id="21" idx="3"/>
            </p:cNvCxnSpPr>
            <p:nvPr/>
          </p:nvCxnSpPr>
          <p:spPr>
            <a:xfrm rot="-3033362" flipH="1">
              <a:off x="890774" y="2761619"/>
              <a:ext cx="273876" cy="47937"/>
            </a:xfrm>
            <a:prstGeom prst="straightConnector1">
              <a:avLst/>
            </a:prstGeom>
            <a:noFill/>
            <a:ln w="19050" cap="flat" cmpd="sng">
              <a:solidFill>
                <a:schemeClr val="accent4"/>
              </a:solidFill>
              <a:prstDash val="solid"/>
              <a:round/>
              <a:headEnd type="none" w="med" len="med"/>
              <a:tailEnd type="none" w="med" len="med"/>
            </a:ln>
          </p:spPr>
        </p:cxnSp>
        <p:grpSp>
          <p:nvGrpSpPr>
            <p:cNvPr id="19" name="Google Shape;2444;p69">
              <a:extLst>
                <a:ext uri="{FF2B5EF4-FFF2-40B4-BE49-F238E27FC236}">
                  <a16:creationId xmlns="" xmlns:a16="http://schemas.microsoft.com/office/drawing/2014/main" id="{7FBCE99A-9EAA-CEDC-BD22-C84D8E6AB4F7}"/>
                </a:ext>
              </a:extLst>
            </p:cNvPr>
            <p:cNvGrpSpPr/>
            <p:nvPr/>
          </p:nvGrpSpPr>
          <p:grpSpPr>
            <a:xfrm rot="-9901852">
              <a:off x="271474" y="2130709"/>
              <a:ext cx="826515" cy="1016012"/>
              <a:chOff x="7688409" y="2278475"/>
              <a:chExt cx="844492" cy="1038111"/>
            </a:xfrm>
          </p:grpSpPr>
          <p:sp>
            <p:nvSpPr>
              <p:cNvPr id="24" name="Google Shape;2445;p69">
                <a:extLst>
                  <a:ext uri="{FF2B5EF4-FFF2-40B4-BE49-F238E27FC236}">
                    <a16:creationId xmlns="" xmlns:a16="http://schemas.microsoft.com/office/drawing/2014/main" id="{6A70967A-AAAA-C61E-FA93-76F2E7F5499E}"/>
                  </a:ext>
                </a:extLst>
              </p:cNvPr>
              <p:cNvSpPr/>
              <p:nvPr/>
            </p:nvSpPr>
            <p:spPr>
              <a:xfrm>
                <a:off x="7688409" y="2385360"/>
                <a:ext cx="544909" cy="800719"/>
              </a:xfrm>
              <a:custGeom>
                <a:avLst/>
                <a:gdLst/>
                <a:ahLst/>
                <a:cxnLst/>
                <a:rect l="l" t="t" r="r" b="b"/>
                <a:pathLst>
                  <a:path w="5353" h="7866" fill="none" extrusionOk="0">
                    <a:moveTo>
                      <a:pt x="1" y="6005"/>
                    </a:moveTo>
                    <a:lnTo>
                      <a:pt x="2196" y="7866"/>
                    </a:lnTo>
                    <a:lnTo>
                      <a:pt x="4453" y="6993"/>
                    </a:lnTo>
                    <a:lnTo>
                      <a:pt x="5353" y="3678"/>
                    </a:lnTo>
                    <a:lnTo>
                      <a:pt x="3281" y="1994"/>
                    </a:lnTo>
                    <a:lnTo>
                      <a:pt x="3995" y="1"/>
                    </a:lnTo>
                  </a:path>
                </a:pathLst>
              </a:custGeom>
              <a:noFill/>
              <a:ln w="19050" cap="flat" cmpd="sng">
                <a:solidFill>
                  <a:schemeClr val="accent4"/>
                </a:solidFill>
                <a:prstDash val="solid"/>
                <a:miter lim="881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446;p69">
                <a:extLst>
                  <a:ext uri="{FF2B5EF4-FFF2-40B4-BE49-F238E27FC236}">
                    <a16:creationId xmlns="" xmlns:a16="http://schemas.microsoft.com/office/drawing/2014/main" id="{BF5AD847-40EB-5FEC-B8D2-8CCC36CD45D0}"/>
                  </a:ext>
                </a:extLst>
              </p:cNvPr>
              <p:cNvSpPr/>
              <p:nvPr/>
            </p:nvSpPr>
            <p:spPr>
              <a:xfrm>
                <a:off x="8289815" y="2675273"/>
                <a:ext cx="150860" cy="66574"/>
              </a:xfrm>
              <a:custGeom>
                <a:avLst/>
                <a:gdLst/>
                <a:ahLst/>
                <a:cxnLst/>
                <a:rect l="l" t="t" r="r" b="b"/>
                <a:pathLst>
                  <a:path w="1482" h="654" fill="none" extrusionOk="0">
                    <a:moveTo>
                      <a:pt x="1482" y="1"/>
                    </a:moveTo>
                    <a:lnTo>
                      <a:pt x="0" y="653"/>
                    </a:lnTo>
                  </a:path>
                </a:pathLst>
              </a:custGeom>
              <a:noFill/>
              <a:ln w="19050" cap="flat" cmpd="sng">
                <a:solidFill>
                  <a:schemeClr val="accent4"/>
                </a:solidFill>
                <a:prstDash val="solid"/>
                <a:miter lim="881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447;p69">
                <a:extLst>
                  <a:ext uri="{FF2B5EF4-FFF2-40B4-BE49-F238E27FC236}">
                    <a16:creationId xmlns="" xmlns:a16="http://schemas.microsoft.com/office/drawing/2014/main" id="{D0FB1D9E-7257-8826-4CA5-B8EF8E2C5A0F}"/>
                  </a:ext>
                </a:extLst>
              </p:cNvPr>
              <p:cNvSpPr/>
              <p:nvPr/>
            </p:nvSpPr>
            <p:spPr>
              <a:xfrm>
                <a:off x="8362497" y="2588747"/>
                <a:ext cx="170405" cy="139154"/>
              </a:xfrm>
              <a:custGeom>
                <a:avLst/>
                <a:gdLst/>
                <a:ahLst/>
                <a:cxnLst/>
                <a:rect l="l" t="t" r="r" b="b"/>
                <a:pathLst>
                  <a:path w="1674" h="1367" extrusionOk="0">
                    <a:moveTo>
                      <a:pt x="836" y="1"/>
                    </a:moveTo>
                    <a:cubicBezTo>
                      <a:pt x="745" y="1"/>
                      <a:pt x="653" y="19"/>
                      <a:pt x="565" y="57"/>
                    </a:cubicBezTo>
                    <a:cubicBezTo>
                      <a:pt x="0" y="304"/>
                      <a:pt x="18" y="1098"/>
                      <a:pt x="591" y="1318"/>
                    </a:cubicBezTo>
                    <a:cubicBezTo>
                      <a:pt x="676" y="1351"/>
                      <a:pt x="761" y="1366"/>
                      <a:pt x="843" y="1366"/>
                    </a:cubicBezTo>
                    <a:cubicBezTo>
                      <a:pt x="1304" y="1366"/>
                      <a:pt x="1674" y="882"/>
                      <a:pt x="1464" y="410"/>
                    </a:cubicBezTo>
                    <a:cubicBezTo>
                      <a:pt x="1353" y="154"/>
                      <a:pt x="1099" y="1"/>
                      <a:pt x="8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448;p69">
                <a:extLst>
                  <a:ext uri="{FF2B5EF4-FFF2-40B4-BE49-F238E27FC236}">
                    <a16:creationId xmlns="" xmlns:a16="http://schemas.microsoft.com/office/drawing/2014/main" id="{B2DD0F36-93C5-380F-EA62-D6D7AA3FF502}"/>
                  </a:ext>
                </a:extLst>
              </p:cNvPr>
              <p:cNvSpPr/>
              <p:nvPr/>
            </p:nvSpPr>
            <p:spPr>
              <a:xfrm>
                <a:off x="8013339" y="2278475"/>
                <a:ext cx="158088" cy="139357"/>
              </a:xfrm>
              <a:custGeom>
                <a:avLst/>
                <a:gdLst/>
                <a:ahLst/>
                <a:cxnLst/>
                <a:rect l="l" t="t" r="r" b="b"/>
                <a:pathLst>
                  <a:path w="1553" h="1369" extrusionOk="0">
                    <a:moveTo>
                      <a:pt x="776" y="1"/>
                    </a:moveTo>
                    <a:cubicBezTo>
                      <a:pt x="502" y="1"/>
                      <a:pt x="243" y="162"/>
                      <a:pt x="142" y="434"/>
                    </a:cubicBezTo>
                    <a:cubicBezTo>
                      <a:pt x="1" y="786"/>
                      <a:pt x="177" y="1183"/>
                      <a:pt x="530" y="1324"/>
                    </a:cubicBezTo>
                    <a:cubicBezTo>
                      <a:pt x="609" y="1354"/>
                      <a:pt x="691" y="1368"/>
                      <a:pt x="771" y="1368"/>
                    </a:cubicBezTo>
                    <a:cubicBezTo>
                      <a:pt x="1048" y="1368"/>
                      <a:pt x="1311" y="1201"/>
                      <a:pt x="1420" y="927"/>
                    </a:cubicBezTo>
                    <a:cubicBezTo>
                      <a:pt x="1552" y="575"/>
                      <a:pt x="1376" y="178"/>
                      <a:pt x="1023" y="46"/>
                    </a:cubicBezTo>
                    <a:cubicBezTo>
                      <a:pt x="942" y="15"/>
                      <a:pt x="858" y="1"/>
                      <a:pt x="7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449;p69">
                <a:extLst>
                  <a:ext uri="{FF2B5EF4-FFF2-40B4-BE49-F238E27FC236}">
                    <a16:creationId xmlns="" xmlns:a16="http://schemas.microsoft.com/office/drawing/2014/main" id="{219B5D21-97C2-8375-CD29-EBE81B090354}"/>
                  </a:ext>
                </a:extLst>
              </p:cNvPr>
              <p:cNvSpPr/>
              <p:nvPr/>
            </p:nvSpPr>
            <p:spPr>
              <a:xfrm>
                <a:off x="8225175" y="3093550"/>
                <a:ext cx="179566" cy="202063"/>
              </a:xfrm>
              <a:custGeom>
                <a:avLst/>
                <a:gdLst/>
                <a:ahLst/>
                <a:cxnLst/>
                <a:rect l="l" t="t" r="r" b="b"/>
                <a:pathLst>
                  <a:path w="1764" h="1985" fill="none" extrusionOk="0">
                    <a:moveTo>
                      <a:pt x="1764" y="1984"/>
                    </a:moveTo>
                    <a:lnTo>
                      <a:pt x="0" y="1"/>
                    </a:lnTo>
                  </a:path>
                </a:pathLst>
              </a:custGeom>
              <a:noFill/>
              <a:ln w="19050" cap="flat" cmpd="sng">
                <a:solidFill>
                  <a:schemeClr val="accent4"/>
                </a:solidFill>
                <a:prstDash val="solid"/>
                <a:miter lim="881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450;p69">
                <a:extLst>
                  <a:ext uri="{FF2B5EF4-FFF2-40B4-BE49-F238E27FC236}">
                    <a16:creationId xmlns="" xmlns:a16="http://schemas.microsoft.com/office/drawing/2014/main" id="{358D85C3-8C97-3DF9-7576-90031C9C1E24}"/>
                  </a:ext>
                </a:extLst>
              </p:cNvPr>
              <p:cNvSpPr/>
              <p:nvPr/>
            </p:nvSpPr>
            <p:spPr>
              <a:xfrm>
                <a:off x="8348235" y="3240590"/>
                <a:ext cx="92927" cy="75996"/>
              </a:xfrm>
              <a:custGeom>
                <a:avLst/>
                <a:gdLst/>
                <a:ahLst/>
                <a:cxnLst/>
                <a:rect l="l" t="t" r="r" b="b"/>
                <a:pathLst>
                  <a:path w="2461" h="2013" extrusionOk="0">
                    <a:moveTo>
                      <a:pt x="1229" y="0"/>
                    </a:moveTo>
                    <a:cubicBezTo>
                      <a:pt x="1095" y="0"/>
                      <a:pt x="959" y="27"/>
                      <a:pt x="830" y="84"/>
                    </a:cubicBezTo>
                    <a:cubicBezTo>
                      <a:pt x="1" y="446"/>
                      <a:pt x="27" y="1618"/>
                      <a:pt x="865" y="1945"/>
                    </a:cubicBezTo>
                    <a:cubicBezTo>
                      <a:pt x="989" y="1991"/>
                      <a:pt x="1111" y="2013"/>
                      <a:pt x="1230" y="2013"/>
                    </a:cubicBezTo>
                    <a:cubicBezTo>
                      <a:pt x="1916" y="2013"/>
                      <a:pt x="2460" y="1295"/>
                      <a:pt x="2152" y="596"/>
                    </a:cubicBezTo>
                    <a:cubicBezTo>
                      <a:pt x="1982" y="223"/>
                      <a:pt x="1613" y="0"/>
                      <a:pt x="12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451;p69">
                <a:extLst>
                  <a:ext uri="{FF2B5EF4-FFF2-40B4-BE49-F238E27FC236}">
                    <a16:creationId xmlns="" xmlns:a16="http://schemas.microsoft.com/office/drawing/2014/main" id="{2C6DE257-5B6F-7DE1-DC47-29062254F1A0}"/>
                  </a:ext>
                </a:extLst>
              </p:cNvPr>
              <p:cNvSpPr/>
              <p:nvPr/>
            </p:nvSpPr>
            <p:spPr>
              <a:xfrm>
                <a:off x="7981225" y="2538690"/>
                <a:ext cx="91524" cy="80897"/>
              </a:xfrm>
              <a:custGeom>
                <a:avLst/>
                <a:gdLst/>
                <a:ahLst/>
                <a:cxnLst/>
                <a:rect l="l" t="t" r="r" b="b"/>
                <a:pathLst>
                  <a:path w="2276" h="2012" extrusionOk="0">
                    <a:moveTo>
                      <a:pt x="1138" y="1"/>
                    </a:moveTo>
                    <a:cubicBezTo>
                      <a:pt x="733" y="1"/>
                      <a:pt x="353" y="248"/>
                      <a:pt x="204" y="642"/>
                    </a:cubicBezTo>
                    <a:cubicBezTo>
                      <a:pt x="1" y="1163"/>
                      <a:pt x="265" y="1744"/>
                      <a:pt x="777" y="1947"/>
                    </a:cubicBezTo>
                    <a:cubicBezTo>
                      <a:pt x="895" y="1991"/>
                      <a:pt x="1015" y="2012"/>
                      <a:pt x="1134" y="2012"/>
                    </a:cubicBezTo>
                    <a:cubicBezTo>
                      <a:pt x="1541" y="2012"/>
                      <a:pt x="1925" y="1768"/>
                      <a:pt x="2082" y="1365"/>
                    </a:cubicBezTo>
                    <a:cubicBezTo>
                      <a:pt x="2276" y="845"/>
                      <a:pt x="2020" y="263"/>
                      <a:pt x="1500" y="69"/>
                    </a:cubicBezTo>
                    <a:cubicBezTo>
                      <a:pt x="1381" y="23"/>
                      <a:pt x="1258" y="1"/>
                      <a:pt x="11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452;p69">
                <a:extLst>
                  <a:ext uri="{FF2B5EF4-FFF2-40B4-BE49-F238E27FC236}">
                    <a16:creationId xmlns="" xmlns:a16="http://schemas.microsoft.com/office/drawing/2014/main" id="{87D88C90-029A-A0E0-A06D-049E43B93258}"/>
                  </a:ext>
                </a:extLst>
              </p:cNvPr>
              <p:cNvSpPr/>
              <p:nvPr/>
            </p:nvSpPr>
            <p:spPr>
              <a:xfrm>
                <a:off x="8116560" y="2656645"/>
                <a:ext cx="231685" cy="204913"/>
              </a:xfrm>
              <a:custGeom>
                <a:avLst/>
                <a:gdLst/>
                <a:ahLst/>
                <a:cxnLst/>
                <a:rect l="l" t="t" r="r" b="b"/>
                <a:pathLst>
                  <a:path w="2276" h="2013" extrusionOk="0">
                    <a:moveTo>
                      <a:pt x="1142" y="1"/>
                    </a:moveTo>
                    <a:cubicBezTo>
                      <a:pt x="741" y="1"/>
                      <a:pt x="360" y="248"/>
                      <a:pt x="203" y="642"/>
                    </a:cubicBezTo>
                    <a:cubicBezTo>
                      <a:pt x="1" y="1162"/>
                      <a:pt x="256" y="1744"/>
                      <a:pt x="776" y="1947"/>
                    </a:cubicBezTo>
                    <a:cubicBezTo>
                      <a:pt x="894" y="1991"/>
                      <a:pt x="1016" y="2012"/>
                      <a:pt x="1135" y="2012"/>
                    </a:cubicBezTo>
                    <a:cubicBezTo>
                      <a:pt x="1541" y="2012"/>
                      <a:pt x="1925" y="1769"/>
                      <a:pt x="2081" y="1374"/>
                    </a:cubicBezTo>
                    <a:cubicBezTo>
                      <a:pt x="2275" y="854"/>
                      <a:pt x="2020" y="272"/>
                      <a:pt x="1499" y="69"/>
                    </a:cubicBezTo>
                    <a:cubicBezTo>
                      <a:pt x="1382" y="23"/>
                      <a:pt x="1261" y="1"/>
                      <a:pt x="1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453;p69">
                <a:extLst>
                  <a:ext uri="{FF2B5EF4-FFF2-40B4-BE49-F238E27FC236}">
                    <a16:creationId xmlns="" xmlns:a16="http://schemas.microsoft.com/office/drawing/2014/main" id="{5E7F3920-076F-3214-740A-AAC7BB44B513}"/>
                  </a:ext>
                </a:extLst>
              </p:cNvPr>
              <p:cNvSpPr/>
              <p:nvPr/>
            </p:nvSpPr>
            <p:spPr>
              <a:xfrm>
                <a:off x="8107562" y="3000011"/>
                <a:ext cx="143607" cy="117758"/>
              </a:xfrm>
              <a:custGeom>
                <a:avLst/>
                <a:gdLst/>
                <a:ahLst/>
                <a:cxnLst/>
                <a:rect l="l" t="t" r="r" b="b"/>
                <a:pathLst>
                  <a:path w="2450" h="2009" extrusionOk="0">
                    <a:moveTo>
                      <a:pt x="1223" y="1"/>
                    </a:moveTo>
                    <a:cubicBezTo>
                      <a:pt x="1089" y="1"/>
                      <a:pt x="952" y="28"/>
                      <a:pt x="820" y="85"/>
                    </a:cubicBezTo>
                    <a:cubicBezTo>
                      <a:pt x="0" y="446"/>
                      <a:pt x="27" y="1619"/>
                      <a:pt x="855" y="1936"/>
                    </a:cubicBezTo>
                    <a:cubicBezTo>
                      <a:pt x="983" y="1986"/>
                      <a:pt x="1109" y="2008"/>
                      <a:pt x="1231" y="2008"/>
                    </a:cubicBezTo>
                    <a:cubicBezTo>
                      <a:pt x="1912" y="2008"/>
                      <a:pt x="2449" y="1300"/>
                      <a:pt x="2143" y="605"/>
                    </a:cubicBezTo>
                    <a:cubicBezTo>
                      <a:pt x="1979" y="225"/>
                      <a:pt x="1611" y="1"/>
                      <a:pt x="12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454;p69">
                <a:extLst>
                  <a:ext uri="{FF2B5EF4-FFF2-40B4-BE49-F238E27FC236}">
                    <a16:creationId xmlns="" xmlns:a16="http://schemas.microsoft.com/office/drawing/2014/main" id="{1DD30FEF-E88B-214B-E603-6541326E34A9}"/>
                  </a:ext>
                </a:extLst>
              </p:cNvPr>
              <p:cNvSpPr/>
              <p:nvPr/>
            </p:nvSpPr>
            <p:spPr>
              <a:xfrm>
                <a:off x="7863798" y="3146665"/>
                <a:ext cx="96202" cy="78932"/>
              </a:xfrm>
              <a:custGeom>
                <a:avLst/>
                <a:gdLst/>
                <a:ahLst/>
                <a:cxnLst/>
                <a:rect l="l" t="t" r="r" b="b"/>
                <a:pathLst>
                  <a:path w="2451" h="2011" extrusionOk="0">
                    <a:moveTo>
                      <a:pt x="1228" y="0"/>
                    </a:moveTo>
                    <a:cubicBezTo>
                      <a:pt x="1092" y="0"/>
                      <a:pt x="954" y="28"/>
                      <a:pt x="821" y="88"/>
                    </a:cubicBezTo>
                    <a:cubicBezTo>
                      <a:pt x="1" y="440"/>
                      <a:pt x="27" y="1613"/>
                      <a:pt x="856" y="1939"/>
                    </a:cubicBezTo>
                    <a:cubicBezTo>
                      <a:pt x="982" y="1988"/>
                      <a:pt x="1108" y="2011"/>
                      <a:pt x="1229" y="2011"/>
                    </a:cubicBezTo>
                    <a:cubicBezTo>
                      <a:pt x="1911" y="2011"/>
                      <a:pt x="2450" y="1295"/>
                      <a:pt x="2143" y="599"/>
                    </a:cubicBezTo>
                    <a:cubicBezTo>
                      <a:pt x="1980" y="227"/>
                      <a:pt x="1614" y="0"/>
                      <a:pt x="12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 name="Google Shape;2443;p69">
              <a:extLst>
                <a:ext uri="{FF2B5EF4-FFF2-40B4-BE49-F238E27FC236}">
                  <a16:creationId xmlns="" xmlns:a16="http://schemas.microsoft.com/office/drawing/2014/main" id="{A6D77F9D-C99E-25DE-9DFF-D70F61BDDBE5}"/>
                </a:ext>
              </a:extLst>
            </p:cNvPr>
            <p:cNvSpPr/>
            <p:nvPr/>
          </p:nvSpPr>
          <p:spPr>
            <a:xfrm>
              <a:off x="947525" y="2838700"/>
              <a:ext cx="79500" cy="79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455;p69">
              <a:extLst>
                <a:ext uri="{FF2B5EF4-FFF2-40B4-BE49-F238E27FC236}">
                  <a16:creationId xmlns="" xmlns:a16="http://schemas.microsoft.com/office/drawing/2014/main" id="{1F502B92-5396-95A3-DF2E-9127582A3713}"/>
                </a:ext>
              </a:extLst>
            </p:cNvPr>
            <p:cNvSpPr/>
            <p:nvPr/>
          </p:nvSpPr>
          <p:spPr>
            <a:xfrm>
              <a:off x="1315675" y="2958850"/>
              <a:ext cx="172500" cy="172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442;p69">
              <a:extLst>
                <a:ext uri="{FF2B5EF4-FFF2-40B4-BE49-F238E27FC236}">
                  <a16:creationId xmlns="" xmlns:a16="http://schemas.microsoft.com/office/drawing/2014/main" id="{28935901-2DFC-E661-4101-7B16D1EB4970}"/>
                </a:ext>
              </a:extLst>
            </p:cNvPr>
            <p:cNvSpPr/>
            <p:nvPr/>
          </p:nvSpPr>
          <p:spPr>
            <a:xfrm>
              <a:off x="1071000" y="2517300"/>
              <a:ext cx="172500" cy="1725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13489951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barn(inVertical)">
                                      <p:cBhvr>
                                        <p:cTn id="1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BCDBD3"/>
        </a:solidFill>
        <a:effectLst/>
      </p:bgPr>
    </p:bg>
    <p:spTree>
      <p:nvGrpSpPr>
        <p:cNvPr id="1" name="">
          <a:extLst>
            <a:ext uri="{FF2B5EF4-FFF2-40B4-BE49-F238E27FC236}">
              <a16:creationId xmlns="" xmlns:a16="http://schemas.microsoft.com/office/drawing/2014/main" id="{7212046A-C57E-6141-EAB8-8F1AAA8CA27E}"/>
            </a:ext>
          </a:extLst>
        </p:cNvPr>
        <p:cNvGrpSpPr/>
        <p:nvPr/>
      </p:nvGrpSpPr>
      <p:grpSpPr>
        <a:xfrm>
          <a:off x="0" y="0"/>
          <a:ext cx="0" cy="0"/>
          <a:chOff x="0" y="0"/>
          <a:chExt cx="0" cy="0"/>
        </a:xfrm>
      </p:grpSpPr>
      <p:grpSp>
        <p:nvGrpSpPr>
          <p:cNvPr id="2" name="Group 2">
            <a:extLst>
              <a:ext uri="{FF2B5EF4-FFF2-40B4-BE49-F238E27FC236}">
                <a16:creationId xmlns="" xmlns:a16="http://schemas.microsoft.com/office/drawing/2014/main" id="{94F7057B-490F-B355-0BD3-7C6E81709F17}"/>
              </a:ext>
            </a:extLst>
          </p:cNvPr>
          <p:cNvGrpSpPr>
            <a:grpSpLocks noGrp="1" noUngrp="1" noRot="1" noMove="1" noResize="1"/>
          </p:cNvGrpSpPr>
          <p:nvPr/>
        </p:nvGrpSpPr>
        <p:grpSpPr>
          <a:xfrm>
            <a:off x="441723" y="379852"/>
            <a:ext cx="17404553" cy="9527296"/>
            <a:chOff x="0" y="0"/>
            <a:chExt cx="23206071" cy="12703061"/>
          </a:xfrm>
        </p:grpSpPr>
        <p:grpSp>
          <p:nvGrpSpPr>
            <p:cNvPr id="3" name="Group 3">
              <a:extLst>
                <a:ext uri="{FF2B5EF4-FFF2-40B4-BE49-F238E27FC236}">
                  <a16:creationId xmlns="" xmlns:a16="http://schemas.microsoft.com/office/drawing/2014/main" id="{B8C7BB33-60A5-73B0-1789-4927786CBD81}"/>
                </a:ext>
              </a:extLst>
            </p:cNvPr>
            <p:cNvGrpSpPr>
              <a:grpSpLocks noGrp="1" noUngrp="1" noRot="1" noMove="1" noResize="1"/>
            </p:cNvGrpSpPr>
            <p:nvPr/>
          </p:nvGrpSpPr>
          <p:grpSpPr>
            <a:xfrm>
              <a:off x="0" y="0"/>
              <a:ext cx="23206071" cy="12703061"/>
              <a:chOff x="0" y="0"/>
              <a:chExt cx="4596479" cy="2516124"/>
            </a:xfrm>
          </p:grpSpPr>
          <p:sp>
            <p:nvSpPr>
              <p:cNvPr id="4" name="Freeform 4">
                <a:extLst>
                  <a:ext uri="{FF2B5EF4-FFF2-40B4-BE49-F238E27FC236}">
                    <a16:creationId xmlns="" xmlns:a16="http://schemas.microsoft.com/office/drawing/2014/main" id="{84E6E1FA-055A-F896-FF7A-FF06B3F64908}"/>
                  </a:ext>
                </a:extLst>
              </p:cNvPr>
              <p:cNvSpPr>
                <a:spLocks noGrp="1" noRot="1" noMove="1" noResize="1" noEditPoints="1" noAdjustHandles="1" noChangeArrowheads="1" noChangeShapeType="1"/>
              </p:cNvSpPr>
              <p:nvPr/>
            </p:nvSpPr>
            <p:spPr>
              <a:xfrm>
                <a:off x="0" y="0"/>
                <a:ext cx="4596479" cy="2516124"/>
              </a:xfrm>
              <a:custGeom>
                <a:avLst/>
                <a:gdLst/>
                <a:ahLst/>
                <a:cxnLst/>
                <a:rect l="l" t="t" r="r" b="b"/>
                <a:pathLst>
                  <a:path w="4596479" h="2516124">
                    <a:moveTo>
                      <a:pt x="4517061" y="0"/>
                    </a:moveTo>
                    <a:lnTo>
                      <a:pt x="79418" y="0"/>
                    </a:lnTo>
                    <a:cubicBezTo>
                      <a:pt x="79418" y="43699"/>
                      <a:pt x="44079" y="79418"/>
                      <a:pt x="0" y="79418"/>
                    </a:cubicBezTo>
                    <a:lnTo>
                      <a:pt x="0" y="2436706"/>
                    </a:lnTo>
                    <a:cubicBezTo>
                      <a:pt x="43699" y="2436706"/>
                      <a:pt x="79418" y="2472045"/>
                      <a:pt x="79418" y="2516124"/>
                    </a:cubicBezTo>
                    <a:lnTo>
                      <a:pt x="4517061" y="2516124"/>
                    </a:lnTo>
                    <a:cubicBezTo>
                      <a:pt x="4517061" y="2472425"/>
                      <a:pt x="4552400" y="2436706"/>
                      <a:pt x="4596479" y="2436706"/>
                    </a:cubicBezTo>
                    <a:lnTo>
                      <a:pt x="4596479" y="79418"/>
                    </a:lnTo>
                    <a:cubicBezTo>
                      <a:pt x="4552780" y="79418"/>
                      <a:pt x="4517061" y="44079"/>
                      <a:pt x="4517061" y="0"/>
                    </a:cubicBezTo>
                    <a:close/>
                  </a:path>
                </a:pathLst>
              </a:custGeom>
              <a:solidFill>
                <a:srgbClr val="000000">
                  <a:alpha val="0"/>
                </a:srgbClr>
              </a:solidFill>
              <a:ln w="19050" cap="sq">
                <a:solidFill>
                  <a:srgbClr val="261310"/>
                </a:solidFill>
                <a:prstDash val="solid"/>
                <a:miter/>
              </a:ln>
            </p:spPr>
            <p:txBody>
              <a:bodyPr/>
              <a:lstStyle/>
              <a:p>
                <a:endParaRPr lang="en-US">
                  <a:latin typeface="Arial" panose="020B0604020202020204" pitchFamily="34" charset="0"/>
                  <a:cs typeface="Arial" panose="020B0604020202020204" pitchFamily="34" charset="0"/>
                </a:endParaRPr>
              </a:p>
            </p:txBody>
          </p:sp>
          <p:sp>
            <p:nvSpPr>
              <p:cNvPr id="5" name="TextBox 5">
                <a:extLst>
                  <a:ext uri="{FF2B5EF4-FFF2-40B4-BE49-F238E27FC236}">
                    <a16:creationId xmlns="" xmlns:a16="http://schemas.microsoft.com/office/drawing/2014/main" id="{3C18A556-C1F6-A2D8-0098-C318667CB514}"/>
                  </a:ext>
                </a:extLst>
              </p:cNvPr>
              <p:cNvSpPr txBox="1">
                <a:spLocks noGrp="1" noRot="1" noMove="1" noResize="1" noEditPoints="1" noAdjustHandles="1" noChangeArrowheads="1" noChangeShapeType="1"/>
              </p:cNvSpPr>
              <p:nvPr/>
            </p:nvSpPr>
            <p:spPr>
              <a:xfrm>
                <a:off x="38100" y="-9525"/>
                <a:ext cx="4520279" cy="2487549"/>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grpSp>
          <p:nvGrpSpPr>
            <p:cNvPr id="6" name="Group 6">
              <a:extLst>
                <a:ext uri="{FF2B5EF4-FFF2-40B4-BE49-F238E27FC236}">
                  <a16:creationId xmlns="" xmlns:a16="http://schemas.microsoft.com/office/drawing/2014/main" id="{E239BFEF-08C8-A381-B975-8551DA4C5BFB}"/>
                </a:ext>
              </a:extLst>
            </p:cNvPr>
            <p:cNvGrpSpPr>
              <a:grpSpLocks noGrp="1" noUngrp="1" noRot="1" noMove="1" noResize="1"/>
            </p:cNvGrpSpPr>
            <p:nvPr/>
          </p:nvGrpSpPr>
          <p:grpSpPr>
            <a:xfrm>
              <a:off x="170293" y="186017"/>
              <a:ext cx="22836362" cy="12317628"/>
              <a:chOff x="0" y="0"/>
              <a:chExt cx="4596479" cy="2479279"/>
            </a:xfrm>
          </p:grpSpPr>
          <p:sp>
            <p:nvSpPr>
              <p:cNvPr id="7" name="Freeform 7">
                <a:extLst>
                  <a:ext uri="{FF2B5EF4-FFF2-40B4-BE49-F238E27FC236}">
                    <a16:creationId xmlns="" xmlns:a16="http://schemas.microsoft.com/office/drawing/2014/main" id="{1FC83C8A-F088-E861-21ED-184B7E426001}"/>
                  </a:ext>
                </a:extLst>
              </p:cNvPr>
              <p:cNvSpPr>
                <a:spLocks noGrp="1" noRot="1" noMove="1" noResize="1" noEditPoints="1" noAdjustHandles="1" noChangeArrowheads="1" noChangeShapeType="1"/>
              </p:cNvSpPr>
              <p:nvPr/>
            </p:nvSpPr>
            <p:spPr>
              <a:xfrm>
                <a:off x="0" y="0"/>
                <a:ext cx="4596479" cy="2479279"/>
              </a:xfrm>
              <a:custGeom>
                <a:avLst/>
                <a:gdLst/>
                <a:ahLst/>
                <a:cxnLst/>
                <a:rect l="l" t="t" r="r" b="b"/>
                <a:pathLst>
                  <a:path w="4596479" h="2479279">
                    <a:moveTo>
                      <a:pt x="4517061" y="0"/>
                    </a:moveTo>
                    <a:lnTo>
                      <a:pt x="79418" y="0"/>
                    </a:lnTo>
                    <a:cubicBezTo>
                      <a:pt x="79418" y="43699"/>
                      <a:pt x="44079" y="79418"/>
                      <a:pt x="0" y="79418"/>
                    </a:cubicBezTo>
                    <a:lnTo>
                      <a:pt x="0" y="2399861"/>
                    </a:lnTo>
                    <a:cubicBezTo>
                      <a:pt x="43699" y="2399861"/>
                      <a:pt x="79418" y="2435200"/>
                      <a:pt x="79418" y="2479279"/>
                    </a:cubicBezTo>
                    <a:lnTo>
                      <a:pt x="4517061" y="2479279"/>
                    </a:lnTo>
                    <a:cubicBezTo>
                      <a:pt x="4517061" y="2435580"/>
                      <a:pt x="4552400" y="2399861"/>
                      <a:pt x="4596479" y="2399861"/>
                    </a:cubicBezTo>
                    <a:lnTo>
                      <a:pt x="4596479" y="79418"/>
                    </a:lnTo>
                    <a:cubicBezTo>
                      <a:pt x="4552780" y="79418"/>
                      <a:pt x="4517061" y="44079"/>
                      <a:pt x="4517061" y="0"/>
                    </a:cubicBezTo>
                    <a:close/>
                  </a:path>
                </a:pathLst>
              </a:custGeom>
              <a:solidFill>
                <a:srgbClr val="F8F2EC"/>
              </a:solidFill>
            </p:spPr>
            <p:txBody>
              <a:bodyPr/>
              <a:lstStyle/>
              <a:p>
                <a:endParaRPr lang="en-US">
                  <a:latin typeface="Arial" panose="020B0604020202020204" pitchFamily="34" charset="0"/>
                  <a:cs typeface="Arial" panose="020B0604020202020204" pitchFamily="34" charset="0"/>
                </a:endParaRPr>
              </a:p>
            </p:txBody>
          </p:sp>
          <p:sp>
            <p:nvSpPr>
              <p:cNvPr id="8" name="TextBox 8">
                <a:extLst>
                  <a:ext uri="{FF2B5EF4-FFF2-40B4-BE49-F238E27FC236}">
                    <a16:creationId xmlns="" xmlns:a16="http://schemas.microsoft.com/office/drawing/2014/main" id="{2602443E-BE85-C3F5-5713-757E26C7ABDA}"/>
                  </a:ext>
                </a:extLst>
              </p:cNvPr>
              <p:cNvSpPr txBox="1">
                <a:spLocks noGrp="1" noRot="1" noMove="1" noResize="1" noEditPoints="1" noAdjustHandles="1" noChangeArrowheads="1" noChangeShapeType="1"/>
              </p:cNvSpPr>
              <p:nvPr/>
            </p:nvSpPr>
            <p:spPr>
              <a:xfrm>
                <a:off x="38100" y="-9525"/>
                <a:ext cx="4520279" cy="2450704"/>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grpSp>
      <p:grpSp>
        <p:nvGrpSpPr>
          <p:cNvPr id="10" name="Group 9">
            <a:extLst>
              <a:ext uri="{FF2B5EF4-FFF2-40B4-BE49-F238E27FC236}">
                <a16:creationId xmlns="" xmlns:a16="http://schemas.microsoft.com/office/drawing/2014/main" id="{37C6EAA1-2F7A-2EC6-A52E-BE484D3CC6C2}"/>
              </a:ext>
            </a:extLst>
          </p:cNvPr>
          <p:cNvGrpSpPr/>
          <p:nvPr/>
        </p:nvGrpSpPr>
        <p:grpSpPr>
          <a:xfrm>
            <a:off x="1253706" y="915793"/>
            <a:ext cx="4572000" cy="1371600"/>
            <a:chOff x="780961" y="666750"/>
            <a:chExt cx="4572000" cy="1371600"/>
          </a:xfrm>
        </p:grpSpPr>
        <p:sp>
          <p:nvSpPr>
            <p:cNvPr id="17" name="Rounded Rectangle 1">
              <a:extLst>
                <a:ext uri="{FF2B5EF4-FFF2-40B4-BE49-F238E27FC236}">
                  <a16:creationId xmlns="" xmlns:a16="http://schemas.microsoft.com/office/drawing/2014/main" id="{763B498E-2E74-95EC-C477-B5CDE0B6D432}"/>
                </a:ext>
              </a:extLst>
            </p:cNvPr>
            <p:cNvSpPr/>
            <p:nvPr/>
          </p:nvSpPr>
          <p:spPr>
            <a:xfrm>
              <a:off x="1600199" y="800100"/>
              <a:ext cx="3752762" cy="1104900"/>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vi-VN" sz="4400" b="1">
                  <a:solidFill>
                    <a:schemeClr val="bg1"/>
                  </a:solidFill>
                  <a:latin typeface="Arial" panose="020B0604020202020204" pitchFamily="34" charset="0"/>
                  <a:cs typeface="Arial" panose="020B0604020202020204" pitchFamily="34" charset="0"/>
                </a:rPr>
                <a:t>Giới thiệu</a:t>
              </a:r>
              <a:endParaRPr lang="en-US" sz="4400" b="1">
                <a:solidFill>
                  <a:schemeClr val="bg1"/>
                </a:solidFill>
                <a:latin typeface="Arial" panose="020B0604020202020204" pitchFamily="34" charset="0"/>
                <a:cs typeface="Arial" panose="020B0604020202020204" pitchFamily="34" charset="0"/>
              </a:endParaRPr>
            </a:p>
          </p:txBody>
        </p:sp>
        <p:pic>
          <p:nvPicPr>
            <p:cNvPr id="18" name="Picture 17">
              <a:extLst>
                <a:ext uri="{FF2B5EF4-FFF2-40B4-BE49-F238E27FC236}">
                  <a16:creationId xmlns="" xmlns:a16="http://schemas.microsoft.com/office/drawing/2014/main" id="{6428DDFC-0027-F634-620C-2A719AA0B3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0961" y="666750"/>
              <a:ext cx="1333676" cy="1371600"/>
            </a:xfrm>
            <a:prstGeom prst="rect">
              <a:avLst/>
            </a:prstGeom>
            <a:effectLst>
              <a:outerShdw blurRad="50800" dist="38100" dir="10800000" algn="r" rotWithShape="0">
                <a:prstClr val="black">
                  <a:alpha val="40000"/>
                </a:prstClr>
              </a:outerShdw>
            </a:effectLst>
          </p:spPr>
        </p:pic>
      </p:grpSp>
      <p:sp>
        <p:nvSpPr>
          <p:cNvPr id="20" name="TextBox 19">
            <a:extLst>
              <a:ext uri="{FF2B5EF4-FFF2-40B4-BE49-F238E27FC236}">
                <a16:creationId xmlns="" xmlns:a16="http://schemas.microsoft.com/office/drawing/2014/main" id="{1A3C9312-8CF7-75B7-E91A-28DD68025666}"/>
              </a:ext>
            </a:extLst>
          </p:cNvPr>
          <p:cNvSpPr txBox="1"/>
          <p:nvPr/>
        </p:nvSpPr>
        <p:spPr>
          <a:xfrm>
            <a:off x="1132370" y="2476500"/>
            <a:ext cx="16023262" cy="2482667"/>
          </a:xfrm>
          <a:prstGeom prst="rect">
            <a:avLst/>
          </a:prstGeom>
          <a:noFill/>
        </p:spPr>
        <p:txBody>
          <a:bodyPr wrap="square">
            <a:spAutoFit/>
          </a:bodyPr>
          <a:lstStyle/>
          <a:p>
            <a:pPr algn="just">
              <a:lnSpc>
                <a:spcPct val="150000"/>
              </a:lnSpc>
              <a:spcAft>
                <a:spcPts val="800"/>
              </a:spcAft>
            </a:pPr>
            <a:r>
              <a:rPr lang="vi-VN" sz="3600">
                <a:effectLst/>
                <a:latin typeface="Arial" panose="020B0604020202020204" pitchFamily="34" charset="0"/>
                <a:ea typeface="Calibri" panose="020F0502020204030204" pitchFamily="34" charset="0"/>
                <a:cs typeface="Arial" panose="020B0604020202020204" pitchFamily="34" charset="0"/>
              </a:rPr>
              <a:t>Ngoài ra, giới tính được xác định bằng mức bội thể của cơ thể: Con đực được phát triển từ trứng không được thụ tinh, là cơ thể đơn bội (n), con cái được phát triển từ trứng được thụ tinh, là cơ thể lưỡng bội (2n).</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p:pic>
        <p:nvPicPr>
          <p:cNvPr id="9" name="image28.png">
            <a:extLst>
              <a:ext uri="{FF2B5EF4-FFF2-40B4-BE49-F238E27FC236}">
                <a16:creationId xmlns="" xmlns:a16="http://schemas.microsoft.com/office/drawing/2014/main" id="{47246DA4-98D0-A157-6805-055F5A563B11}"/>
              </a:ext>
            </a:extLst>
          </p:cNvPr>
          <p:cNvPicPr/>
          <p:nvPr/>
        </p:nvPicPr>
        <p:blipFill>
          <a:blip r:embed="rId3"/>
          <a:srcRect/>
          <a:stretch>
            <a:fillRect/>
          </a:stretch>
        </p:blipFill>
        <p:spPr>
          <a:xfrm>
            <a:off x="3156400" y="5332777"/>
            <a:ext cx="5775683" cy="3849323"/>
          </a:xfrm>
          <a:prstGeom prst="rect">
            <a:avLst/>
          </a:prstGeom>
        </p:spPr>
      </p:pic>
      <p:pic>
        <p:nvPicPr>
          <p:cNvPr id="11" name="image43.png">
            <a:extLst>
              <a:ext uri="{FF2B5EF4-FFF2-40B4-BE49-F238E27FC236}">
                <a16:creationId xmlns="" xmlns:a16="http://schemas.microsoft.com/office/drawing/2014/main" id="{BD725F99-6FD1-1B74-97A5-05F17E75B190}"/>
              </a:ext>
            </a:extLst>
          </p:cNvPr>
          <p:cNvPicPr/>
          <p:nvPr/>
        </p:nvPicPr>
        <p:blipFill>
          <a:blip r:embed="rId4"/>
          <a:srcRect/>
          <a:stretch>
            <a:fillRect/>
          </a:stretch>
        </p:blipFill>
        <p:spPr>
          <a:xfrm>
            <a:off x="9355918" y="5332777"/>
            <a:ext cx="5775683" cy="3849323"/>
          </a:xfrm>
          <a:prstGeom prst="rect">
            <a:avLst/>
          </a:prstGeom>
        </p:spPr>
      </p:pic>
      <p:grpSp>
        <p:nvGrpSpPr>
          <p:cNvPr id="12" name="Google Shape;2439;p69">
            <a:extLst>
              <a:ext uri="{FF2B5EF4-FFF2-40B4-BE49-F238E27FC236}">
                <a16:creationId xmlns="" xmlns:a16="http://schemas.microsoft.com/office/drawing/2014/main" id="{AA8DA96B-9E36-485E-21D9-9A589A45F10A}"/>
              </a:ext>
            </a:extLst>
          </p:cNvPr>
          <p:cNvGrpSpPr/>
          <p:nvPr/>
        </p:nvGrpSpPr>
        <p:grpSpPr>
          <a:xfrm>
            <a:off x="14715959" y="671381"/>
            <a:ext cx="2200441" cy="1971350"/>
            <a:chOff x="154280" y="2041205"/>
            <a:chExt cx="1333895" cy="1195022"/>
          </a:xfrm>
        </p:grpSpPr>
        <p:cxnSp>
          <p:nvCxnSpPr>
            <p:cNvPr id="13" name="Google Shape;2440;p69">
              <a:extLst>
                <a:ext uri="{FF2B5EF4-FFF2-40B4-BE49-F238E27FC236}">
                  <a16:creationId xmlns="" xmlns:a16="http://schemas.microsoft.com/office/drawing/2014/main" id="{1FF9C35C-87D4-8DAC-7D65-BE3C42540320}"/>
                </a:ext>
              </a:extLst>
            </p:cNvPr>
            <p:cNvCxnSpPr/>
            <p:nvPr/>
          </p:nvCxnSpPr>
          <p:spPr>
            <a:xfrm>
              <a:off x="978775" y="2882500"/>
              <a:ext cx="428100" cy="153000"/>
            </a:xfrm>
            <a:prstGeom prst="straightConnector1">
              <a:avLst/>
            </a:prstGeom>
            <a:noFill/>
            <a:ln w="19050" cap="flat" cmpd="sng">
              <a:solidFill>
                <a:schemeClr val="accent4"/>
              </a:solidFill>
              <a:prstDash val="solid"/>
              <a:round/>
              <a:headEnd type="none" w="med" len="med"/>
              <a:tailEnd type="none" w="med" len="med"/>
            </a:ln>
          </p:spPr>
        </p:cxnSp>
        <p:cxnSp>
          <p:nvCxnSpPr>
            <p:cNvPr id="14" name="Google Shape;2441;p69">
              <a:extLst>
                <a:ext uri="{FF2B5EF4-FFF2-40B4-BE49-F238E27FC236}">
                  <a16:creationId xmlns="" xmlns:a16="http://schemas.microsoft.com/office/drawing/2014/main" id="{092C1470-AB48-A4F3-BA79-1FEEEBFC6BD2}"/>
                </a:ext>
              </a:extLst>
            </p:cNvPr>
            <p:cNvCxnSpPr>
              <a:stCxn id="21" idx="3"/>
              <a:endCxn id="16" idx="3"/>
            </p:cNvCxnSpPr>
            <p:nvPr/>
          </p:nvCxnSpPr>
          <p:spPr>
            <a:xfrm rot="-3033362" flipH="1">
              <a:off x="890774" y="2761619"/>
              <a:ext cx="273876" cy="47937"/>
            </a:xfrm>
            <a:prstGeom prst="straightConnector1">
              <a:avLst/>
            </a:prstGeom>
            <a:noFill/>
            <a:ln w="19050" cap="flat" cmpd="sng">
              <a:solidFill>
                <a:schemeClr val="accent4"/>
              </a:solidFill>
              <a:prstDash val="solid"/>
              <a:round/>
              <a:headEnd type="none" w="med" len="med"/>
              <a:tailEnd type="none" w="med" len="med"/>
            </a:ln>
          </p:spPr>
        </p:cxnSp>
        <p:grpSp>
          <p:nvGrpSpPr>
            <p:cNvPr id="15" name="Google Shape;2444;p69">
              <a:extLst>
                <a:ext uri="{FF2B5EF4-FFF2-40B4-BE49-F238E27FC236}">
                  <a16:creationId xmlns="" xmlns:a16="http://schemas.microsoft.com/office/drawing/2014/main" id="{FB8ED713-61CA-9F59-E489-24BFD3B79BFA}"/>
                </a:ext>
              </a:extLst>
            </p:cNvPr>
            <p:cNvGrpSpPr/>
            <p:nvPr/>
          </p:nvGrpSpPr>
          <p:grpSpPr>
            <a:xfrm rot="-9901852">
              <a:off x="271474" y="2130709"/>
              <a:ext cx="826515" cy="1016012"/>
              <a:chOff x="7688409" y="2278475"/>
              <a:chExt cx="844492" cy="1038111"/>
            </a:xfrm>
          </p:grpSpPr>
          <p:sp>
            <p:nvSpPr>
              <p:cNvPr id="22" name="Google Shape;2445;p69">
                <a:extLst>
                  <a:ext uri="{FF2B5EF4-FFF2-40B4-BE49-F238E27FC236}">
                    <a16:creationId xmlns="" xmlns:a16="http://schemas.microsoft.com/office/drawing/2014/main" id="{53480244-0F4A-13B4-F93A-0667077A22A3}"/>
                  </a:ext>
                </a:extLst>
              </p:cNvPr>
              <p:cNvSpPr/>
              <p:nvPr/>
            </p:nvSpPr>
            <p:spPr>
              <a:xfrm>
                <a:off x="7688409" y="2385360"/>
                <a:ext cx="544909" cy="800719"/>
              </a:xfrm>
              <a:custGeom>
                <a:avLst/>
                <a:gdLst/>
                <a:ahLst/>
                <a:cxnLst/>
                <a:rect l="l" t="t" r="r" b="b"/>
                <a:pathLst>
                  <a:path w="5353" h="7866" fill="none" extrusionOk="0">
                    <a:moveTo>
                      <a:pt x="1" y="6005"/>
                    </a:moveTo>
                    <a:lnTo>
                      <a:pt x="2196" y="7866"/>
                    </a:lnTo>
                    <a:lnTo>
                      <a:pt x="4453" y="6993"/>
                    </a:lnTo>
                    <a:lnTo>
                      <a:pt x="5353" y="3678"/>
                    </a:lnTo>
                    <a:lnTo>
                      <a:pt x="3281" y="1994"/>
                    </a:lnTo>
                    <a:lnTo>
                      <a:pt x="3995" y="1"/>
                    </a:lnTo>
                  </a:path>
                </a:pathLst>
              </a:custGeom>
              <a:noFill/>
              <a:ln w="19050" cap="flat" cmpd="sng">
                <a:solidFill>
                  <a:schemeClr val="accent4"/>
                </a:solidFill>
                <a:prstDash val="solid"/>
                <a:miter lim="881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446;p69">
                <a:extLst>
                  <a:ext uri="{FF2B5EF4-FFF2-40B4-BE49-F238E27FC236}">
                    <a16:creationId xmlns="" xmlns:a16="http://schemas.microsoft.com/office/drawing/2014/main" id="{5B080EC0-B272-F5D6-504D-8EAB2E2F3B03}"/>
                  </a:ext>
                </a:extLst>
              </p:cNvPr>
              <p:cNvSpPr/>
              <p:nvPr/>
            </p:nvSpPr>
            <p:spPr>
              <a:xfrm>
                <a:off x="8289815" y="2675273"/>
                <a:ext cx="150860" cy="66574"/>
              </a:xfrm>
              <a:custGeom>
                <a:avLst/>
                <a:gdLst/>
                <a:ahLst/>
                <a:cxnLst/>
                <a:rect l="l" t="t" r="r" b="b"/>
                <a:pathLst>
                  <a:path w="1482" h="654" fill="none" extrusionOk="0">
                    <a:moveTo>
                      <a:pt x="1482" y="1"/>
                    </a:moveTo>
                    <a:lnTo>
                      <a:pt x="0" y="653"/>
                    </a:lnTo>
                  </a:path>
                </a:pathLst>
              </a:custGeom>
              <a:noFill/>
              <a:ln w="19050" cap="flat" cmpd="sng">
                <a:solidFill>
                  <a:schemeClr val="accent4"/>
                </a:solidFill>
                <a:prstDash val="solid"/>
                <a:miter lim="881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47;p69">
                <a:extLst>
                  <a:ext uri="{FF2B5EF4-FFF2-40B4-BE49-F238E27FC236}">
                    <a16:creationId xmlns="" xmlns:a16="http://schemas.microsoft.com/office/drawing/2014/main" id="{B90C81F5-9AE3-E79A-D3CC-D1C78C004CBD}"/>
                  </a:ext>
                </a:extLst>
              </p:cNvPr>
              <p:cNvSpPr/>
              <p:nvPr/>
            </p:nvSpPr>
            <p:spPr>
              <a:xfrm>
                <a:off x="8362497" y="2588747"/>
                <a:ext cx="170405" cy="139154"/>
              </a:xfrm>
              <a:custGeom>
                <a:avLst/>
                <a:gdLst/>
                <a:ahLst/>
                <a:cxnLst/>
                <a:rect l="l" t="t" r="r" b="b"/>
                <a:pathLst>
                  <a:path w="1674" h="1367" extrusionOk="0">
                    <a:moveTo>
                      <a:pt x="836" y="1"/>
                    </a:moveTo>
                    <a:cubicBezTo>
                      <a:pt x="745" y="1"/>
                      <a:pt x="653" y="19"/>
                      <a:pt x="565" y="57"/>
                    </a:cubicBezTo>
                    <a:cubicBezTo>
                      <a:pt x="0" y="304"/>
                      <a:pt x="18" y="1098"/>
                      <a:pt x="591" y="1318"/>
                    </a:cubicBezTo>
                    <a:cubicBezTo>
                      <a:pt x="676" y="1351"/>
                      <a:pt x="761" y="1366"/>
                      <a:pt x="843" y="1366"/>
                    </a:cubicBezTo>
                    <a:cubicBezTo>
                      <a:pt x="1304" y="1366"/>
                      <a:pt x="1674" y="882"/>
                      <a:pt x="1464" y="410"/>
                    </a:cubicBezTo>
                    <a:cubicBezTo>
                      <a:pt x="1353" y="154"/>
                      <a:pt x="1099" y="1"/>
                      <a:pt x="8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448;p69">
                <a:extLst>
                  <a:ext uri="{FF2B5EF4-FFF2-40B4-BE49-F238E27FC236}">
                    <a16:creationId xmlns="" xmlns:a16="http://schemas.microsoft.com/office/drawing/2014/main" id="{CCD6777C-B980-F206-EBCE-3E4CB2AB056D}"/>
                  </a:ext>
                </a:extLst>
              </p:cNvPr>
              <p:cNvSpPr/>
              <p:nvPr/>
            </p:nvSpPr>
            <p:spPr>
              <a:xfrm>
                <a:off x="8013339" y="2278475"/>
                <a:ext cx="158088" cy="139357"/>
              </a:xfrm>
              <a:custGeom>
                <a:avLst/>
                <a:gdLst/>
                <a:ahLst/>
                <a:cxnLst/>
                <a:rect l="l" t="t" r="r" b="b"/>
                <a:pathLst>
                  <a:path w="1553" h="1369" extrusionOk="0">
                    <a:moveTo>
                      <a:pt x="776" y="1"/>
                    </a:moveTo>
                    <a:cubicBezTo>
                      <a:pt x="502" y="1"/>
                      <a:pt x="243" y="162"/>
                      <a:pt x="142" y="434"/>
                    </a:cubicBezTo>
                    <a:cubicBezTo>
                      <a:pt x="1" y="786"/>
                      <a:pt x="177" y="1183"/>
                      <a:pt x="530" y="1324"/>
                    </a:cubicBezTo>
                    <a:cubicBezTo>
                      <a:pt x="609" y="1354"/>
                      <a:pt x="691" y="1368"/>
                      <a:pt x="771" y="1368"/>
                    </a:cubicBezTo>
                    <a:cubicBezTo>
                      <a:pt x="1048" y="1368"/>
                      <a:pt x="1311" y="1201"/>
                      <a:pt x="1420" y="927"/>
                    </a:cubicBezTo>
                    <a:cubicBezTo>
                      <a:pt x="1552" y="575"/>
                      <a:pt x="1376" y="178"/>
                      <a:pt x="1023" y="46"/>
                    </a:cubicBezTo>
                    <a:cubicBezTo>
                      <a:pt x="942" y="15"/>
                      <a:pt x="858" y="1"/>
                      <a:pt x="7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449;p69">
                <a:extLst>
                  <a:ext uri="{FF2B5EF4-FFF2-40B4-BE49-F238E27FC236}">
                    <a16:creationId xmlns="" xmlns:a16="http://schemas.microsoft.com/office/drawing/2014/main" id="{22235166-6DDD-36D6-418A-CBB4B73DF959}"/>
                  </a:ext>
                </a:extLst>
              </p:cNvPr>
              <p:cNvSpPr/>
              <p:nvPr/>
            </p:nvSpPr>
            <p:spPr>
              <a:xfrm>
                <a:off x="8225175" y="3093550"/>
                <a:ext cx="179566" cy="202063"/>
              </a:xfrm>
              <a:custGeom>
                <a:avLst/>
                <a:gdLst/>
                <a:ahLst/>
                <a:cxnLst/>
                <a:rect l="l" t="t" r="r" b="b"/>
                <a:pathLst>
                  <a:path w="1764" h="1985" fill="none" extrusionOk="0">
                    <a:moveTo>
                      <a:pt x="1764" y="1984"/>
                    </a:moveTo>
                    <a:lnTo>
                      <a:pt x="0" y="1"/>
                    </a:lnTo>
                  </a:path>
                </a:pathLst>
              </a:custGeom>
              <a:noFill/>
              <a:ln w="19050" cap="flat" cmpd="sng">
                <a:solidFill>
                  <a:schemeClr val="accent4"/>
                </a:solidFill>
                <a:prstDash val="solid"/>
                <a:miter lim="881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450;p69">
                <a:extLst>
                  <a:ext uri="{FF2B5EF4-FFF2-40B4-BE49-F238E27FC236}">
                    <a16:creationId xmlns="" xmlns:a16="http://schemas.microsoft.com/office/drawing/2014/main" id="{973E63BF-CE5D-6948-E315-81326936ABD9}"/>
                  </a:ext>
                </a:extLst>
              </p:cNvPr>
              <p:cNvSpPr/>
              <p:nvPr/>
            </p:nvSpPr>
            <p:spPr>
              <a:xfrm>
                <a:off x="8348235" y="3240590"/>
                <a:ext cx="92927" cy="75996"/>
              </a:xfrm>
              <a:custGeom>
                <a:avLst/>
                <a:gdLst/>
                <a:ahLst/>
                <a:cxnLst/>
                <a:rect l="l" t="t" r="r" b="b"/>
                <a:pathLst>
                  <a:path w="2461" h="2013" extrusionOk="0">
                    <a:moveTo>
                      <a:pt x="1229" y="0"/>
                    </a:moveTo>
                    <a:cubicBezTo>
                      <a:pt x="1095" y="0"/>
                      <a:pt x="959" y="27"/>
                      <a:pt x="830" y="84"/>
                    </a:cubicBezTo>
                    <a:cubicBezTo>
                      <a:pt x="1" y="446"/>
                      <a:pt x="27" y="1618"/>
                      <a:pt x="865" y="1945"/>
                    </a:cubicBezTo>
                    <a:cubicBezTo>
                      <a:pt x="989" y="1991"/>
                      <a:pt x="1111" y="2013"/>
                      <a:pt x="1230" y="2013"/>
                    </a:cubicBezTo>
                    <a:cubicBezTo>
                      <a:pt x="1916" y="2013"/>
                      <a:pt x="2460" y="1295"/>
                      <a:pt x="2152" y="596"/>
                    </a:cubicBezTo>
                    <a:cubicBezTo>
                      <a:pt x="1982" y="223"/>
                      <a:pt x="1613" y="0"/>
                      <a:pt x="12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451;p69">
                <a:extLst>
                  <a:ext uri="{FF2B5EF4-FFF2-40B4-BE49-F238E27FC236}">
                    <a16:creationId xmlns="" xmlns:a16="http://schemas.microsoft.com/office/drawing/2014/main" id="{F989D165-BA4C-638A-1E63-E44E957A58CB}"/>
                  </a:ext>
                </a:extLst>
              </p:cNvPr>
              <p:cNvSpPr/>
              <p:nvPr/>
            </p:nvSpPr>
            <p:spPr>
              <a:xfrm>
                <a:off x="7981225" y="2538690"/>
                <a:ext cx="91524" cy="80897"/>
              </a:xfrm>
              <a:custGeom>
                <a:avLst/>
                <a:gdLst/>
                <a:ahLst/>
                <a:cxnLst/>
                <a:rect l="l" t="t" r="r" b="b"/>
                <a:pathLst>
                  <a:path w="2276" h="2012" extrusionOk="0">
                    <a:moveTo>
                      <a:pt x="1138" y="1"/>
                    </a:moveTo>
                    <a:cubicBezTo>
                      <a:pt x="733" y="1"/>
                      <a:pt x="353" y="248"/>
                      <a:pt x="204" y="642"/>
                    </a:cubicBezTo>
                    <a:cubicBezTo>
                      <a:pt x="1" y="1163"/>
                      <a:pt x="265" y="1744"/>
                      <a:pt x="777" y="1947"/>
                    </a:cubicBezTo>
                    <a:cubicBezTo>
                      <a:pt x="895" y="1991"/>
                      <a:pt x="1015" y="2012"/>
                      <a:pt x="1134" y="2012"/>
                    </a:cubicBezTo>
                    <a:cubicBezTo>
                      <a:pt x="1541" y="2012"/>
                      <a:pt x="1925" y="1768"/>
                      <a:pt x="2082" y="1365"/>
                    </a:cubicBezTo>
                    <a:cubicBezTo>
                      <a:pt x="2276" y="845"/>
                      <a:pt x="2020" y="263"/>
                      <a:pt x="1500" y="69"/>
                    </a:cubicBezTo>
                    <a:cubicBezTo>
                      <a:pt x="1381" y="23"/>
                      <a:pt x="1258" y="1"/>
                      <a:pt x="11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452;p69">
                <a:extLst>
                  <a:ext uri="{FF2B5EF4-FFF2-40B4-BE49-F238E27FC236}">
                    <a16:creationId xmlns="" xmlns:a16="http://schemas.microsoft.com/office/drawing/2014/main" id="{A834F975-1DD8-DEF6-08E8-44176989B56D}"/>
                  </a:ext>
                </a:extLst>
              </p:cNvPr>
              <p:cNvSpPr/>
              <p:nvPr/>
            </p:nvSpPr>
            <p:spPr>
              <a:xfrm>
                <a:off x="8116560" y="2656645"/>
                <a:ext cx="231685" cy="204913"/>
              </a:xfrm>
              <a:custGeom>
                <a:avLst/>
                <a:gdLst/>
                <a:ahLst/>
                <a:cxnLst/>
                <a:rect l="l" t="t" r="r" b="b"/>
                <a:pathLst>
                  <a:path w="2276" h="2013" extrusionOk="0">
                    <a:moveTo>
                      <a:pt x="1142" y="1"/>
                    </a:moveTo>
                    <a:cubicBezTo>
                      <a:pt x="741" y="1"/>
                      <a:pt x="360" y="248"/>
                      <a:pt x="203" y="642"/>
                    </a:cubicBezTo>
                    <a:cubicBezTo>
                      <a:pt x="1" y="1162"/>
                      <a:pt x="256" y="1744"/>
                      <a:pt x="776" y="1947"/>
                    </a:cubicBezTo>
                    <a:cubicBezTo>
                      <a:pt x="894" y="1991"/>
                      <a:pt x="1016" y="2012"/>
                      <a:pt x="1135" y="2012"/>
                    </a:cubicBezTo>
                    <a:cubicBezTo>
                      <a:pt x="1541" y="2012"/>
                      <a:pt x="1925" y="1769"/>
                      <a:pt x="2081" y="1374"/>
                    </a:cubicBezTo>
                    <a:cubicBezTo>
                      <a:pt x="2275" y="854"/>
                      <a:pt x="2020" y="272"/>
                      <a:pt x="1499" y="69"/>
                    </a:cubicBezTo>
                    <a:cubicBezTo>
                      <a:pt x="1382" y="23"/>
                      <a:pt x="1261" y="1"/>
                      <a:pt x="1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453;p69">
                <a:extLst>
                  <a:ext uri="{FF2B5EF4-FFF2-40B4-BE49-F238E27FC236}">
                    <a16:creationId xmlns="" xmlns:a16="http://schemas.microsoft.com/office/drawing/2014/main" id="{B384B2DF-E0CD-3E76-7581-06DAA3BDDFC5}"/>
                  </a:ext>
                </a:extLst>
              </p:cNvPr>
              <p:cNvSpPr/>
              <p:nvPr/>
            </p:nvSpPr>
            <p:spPr>
              <a:xfrm>
                <a:off x="8107562" y="3000011"/>
                <a:ext cx="143607" cy="117758"/>
              </a:xfrm>
              <a:custGeom>
                <a:avLst/>
                <a:gdLst/>
                <a:ahLst/>
                <a:cxnLst/>
                <a:rect l="l" t="t" r="r" b="b"/>
                <a:pathLst>
                  <a:path w="2450" h="2009" extrusionOk="0">
                    <a:moveTo>
                      <a:pt x="1223" y="1"/>
                    </a:moveTo>
                    <a:cubicBezTo>
                      <a:pt x="1089" y="1"/>
                      <a:pt x="952" y="28"/>
                      <a:pt x="820" y="85"/>
                    </a:cubicBezTo>
                    <a:cubicBezTo>
                      <a:pt x="0" y="446"/>
                      <a:pt x="27" y="1619"/>
                      <a:pt x="855" y="1936"/>
                    </a:cubicBezTo>
                    <a:cubicBezTo>
                      <a:pt x="983" y="1986"/>
                      <a:pt x="1109" y="2008"/>
                      <a:pt x="1231" y="2008"/>
                    </a:cubicBezTo>
                    <a:cubicBezTo>
                      <a:pt x="1912" y="2008"/>
                      <a:pt x="2449" y="1300"/>
                      <a:pt x="2143" y="605"/>
                    </a:cubicBezTo>
                    <a:cubicBezTo>
                      <a:pt x="1979" y="225"/>
                      <a:pt x="1611" y="1"/>
                      <a:pt x="12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454;p69">
                <a:extLst>
                  <a:ext uri="{FF2B5EF4-FFF2-40B4-BE49-F238E27FC236}">
                    <a16:creationId xmlns="" xmlns:a16="http://schemas.microsoft.com/office/drawing/2014/main" id="{F5219DBD-F7BD-70AC-7566-95F2CEA4EE53}"/>
                  </a:ext>
                </a:extLst>
              </p:cNvPr>
              <p:cNvSpPr/>
              <p:nvPr/>
            </p:nvSpPr>
            <p:spPr>
              <a:xfrm>
                <a:off x="7863798" y="3146665"/>
                <a:ext cx="96202" cy="78932"/>
              </a:xfrm>
              <a:custGeom>
                <a:avLst/>
                <a:gdLst/>
                <a:ahLst/>
                <a:cxnLst/>
                <a:rect l="l" t="t" r="r" b="b"/>
                <a:pathLst>
                  <a:path w="2451" h="2011" extrusionOk="0">
                    <a:moveTo>
                      <a:pt x="1228" y="0"/>
                    </a:moveTo>
                    <a:cubicBezTo>
                      <a:pt x="1092" y="0"/>
                      <a:pt x="954" y="28"/>
                      <a:pt x="821" y="88"/>
                    </a:cubicBezTo>
                    <a:cubicBezTo>
                      <a:pt x="1" y="440"/>
                      <a:pt x="27" y="1613"/>
                      <a:pt x="856" y="1939"/>
                    </a:cubicBezTo>
                    <a:cubicBezTo>
                      <a:pt x="982" y="1988"/>
                      <a:pt x="1108" y="2011"/>
                      <a:pt x="1229" y="2011"/>
                    </a:cubicBezTo>
                    <a:cubicBezTo>
                      <a:pt x="1911" y="2011"/>
                      <a:pt x="2450" y="1295"/>
                      <a:pt x="2143" y="599"/>
                    </a:cubicBezTo>
                    <a:cubicBezTo>
                      <a:pt x="1980" y="227"/>
                      <a:pt x="1614" y="0"/>
                      <a:pt x="12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2443;p69">
              <a:extLst>
                <a:ext uri="{FF2B5EF4-FFF2-40B4-BE49-F238E27FC236}">
                  <a16:creationId xmlns="" xmlns:a16="http://schemas.microsoft.com/office/drawing/2014/main" id="{3978B2D3-D234-F8E0-735B-A5121E38F38D}"/>
                </a:ext>
              </a:extLst>
            </p:cNvPr>
            <p:cNvSpPr/>
            <p:nvPr/>
          </p:nvSpPr>
          <p:spPr>
            <a:xfrm>
              <a:off x="947525" y="2838700"/>
              <a:ext cx="79500" cy="79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455;p69">
              <a:extLst>
                <a:ext uri="{FF2B5EF4-FFF2-40B4-BE49-F238E27FC236}">
                  <a16:creationId xmlns="" xmlns:a16="http://schemas.microsoft.com/office/drawing/2014/main" id="{82BA030C-3619-D527-1ABC-1CA8C0ACE8A3}"/>
                </a:ext>
              </a:extLst>
            </p:cNvPr>
            <p:cNvSpPr/>
            <p:nvPr/>
          </p:nvSpPr>
          <p:spPr>
            <a:xfrm>
              <a:off x="1315675" y="2958850"/>
              <a:ext cx="172500" cy="172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442;p69">
              <a:extLst>
                <a:ext uri="{FF2B5EF4-FFF2-40B4-BE49-F238E27FC236}">
                  <a16:creationId xmlns="" xmlns:a16="http://schemas.microsoft.com/office/drawing/2014/main" id="{0CD6F7F3-DA5B-12FE-5D03-8B272E4FC3E2}"/>
                </a:ext>
              </a:extLst>
            </p:cNvPr>
            <p:cNvSpPr/>
            <p:nvPr/>
          </p:nvSpPr>
          <p:spPr>
            <a:xfrm>
              <a:off x="1071000" y="2517300"/>
              <a:ext cx="172500" cy="1725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22990511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circle(in)">
                                      <p:cBhvr>
                                        <p:cTn id="13" dur="500"/>
                                        <p:tgtEl>
                                          <p:spTgt spid="9"/>
                                        </p:tgtEl>
                                      </p:cBhvr>
                                    </p:animEffect>
                                  </p:childTnLst>
                                </p:cTn>
                              </p:par>
                              <p:par>
                                <p:cTn id="14" presetID="6" presetClass="entr" presetSubtype="16"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circle(in)">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BCDBD3"/>
        </a:solidFill>
        <a:effectLst/>
      </p:bgPr>
    </p:bg>
    <p:spTree>
      <p:nvGrpSpPr>
        <p:cNvPr id="1" name=""/>
        <p:cNvGrpSpPr/>
        <p:nvPr/>
      </p:nvGrpSpPr>
      <p:grpSpPr>
        <a:xfrm>
          <a:off x="0" y="0"/>
          <a:ext cx="0" cy="0"/>
          <a:chOff x="0" y="0"/>
          <a:chExt cx="0" cy="0"/>
        </a:xfrm>
      </p:grpSpPr>
      <p:grpSp>
        <p:nvGrpSpPr>
          <p:cNvPr id="2" name="Group 2"/>
          <p:cNvGrpSpPr>
            <a:grpSpLocks noGrp="1" noUngrp="1" noRot="1" noMove="1" noResize="1"/>
          </p:cNvGrpSpPr>
          <p:nvPr/>
        </p:nvGrpSpPr>
        <p:grpSpPr>
          <a:xfrm>
            <a:off x="441723" y="379852"/>
            <a:ext cx="17404553" cy="9527296"/>
            <a:chOff x="0" y="0"/>
            <a:chExt cx="23206071" cy="12703061"/>
          </a:xfrm>
        </p:grpSpPr>
        <p:grpSp>
          <p:nvGrpSpPr>
            <p:cNvPr id="3" name="Group 3"/>
            <p:cNvGrpSpPr>
              <a:grpSpLocks noGrp="1" noUngrp="1" noRot="1" noMove="1" noResize="1"/>
            </p:cNvGrpSpPr>
            <p:nvPr/>
          </p:nvGrpSpPr>
          <p:grpSpPr>
            <a:xfrm>
              <a:off x="0" y="0"/>
              <a:ext cx="23206071" cy="12703061"/>
              <a:chOff x="0" y="0"/>
              <a:chExt cx="4596479" cy="2516124"/>
            </a:xfrm>
          </p:grpSpPr>
          <p:sp>
            <p:nvSpPr>
              <p:cNvPr id="4" name="Freeform 4"/>
              <p:cNvSpPr>
                <a:spLocks noGrp="1" noRot="1" noMove="1" noResize="1" noEditPoints="1" noAdjustHandles="1" noChangeArrowheads="1" noChangeShapeType="1"/>
              </p:cNvSpPr>
              <p:nvPr/>
            </p:nvSpPr>
            <p:spPr>
              <a:xfrm>
                <a:off x="0" y="0"/>
                <a:ext cx="4596479" cy="2516124"/>
              </a:xfrm>
              <a:custGeom>
                <a:avLst/>
                <a:gdLst/>
                <a:ahLst/>
                <a:cxnLst/>
                <a:rect l="l" t="t" r="r" b="b"/>
                <a:pathLst>
                  <a:path w="4596479" h="2516124">
                    <a:moveTo>
                      <a:pt x="4517061" y="0"/>
                    </a:moveTo>
                    <a:lnTo>
                      <a:pt x="79418" y="0"/>
                    </a:lnTo>
                    <a:cubicBezTo>
                      <a:pt x="79418" y="43699"/>
                      <a:pt x="44079" y="79418"/>
                      <a:pt x="0" y="79418"/>
                    </a:cubicBezTo>
                    <a:lnTo>
                      <a:pt x="0" y="2436706"/>
                    </a:lnTo>
                    <a:cubicBezTo>
                      <a:pt x="43699" y="2436706"/>
                      <a:pt x="79418" y="2472045"/>
                      <a:pt x="79418" y="2516124"/>
                    </a:cubicBezTo>
                    <a:lnTo>
                      <a:pt x="4517061" y="2516124"/>
                    </a:lnTo>
                    <a:cubicBezTo>
                      <a:pt x="4517061" y="2472425"/>
                      <a:pt x="4552400" y="2436706"/>
                      <a:pt x="4596479" y="2436706"/>
                    </a:cubicBezTo>
                    <a:lnTo>
                      <a:pt x="4596479" y="79418"/>
                    </a:lnTo>
                    <a:cubicBezTo>
                      <a:pt x="4552780" y="79418"/>
                      <a:pt x="4517061" y="44079"/>
                      <a:pt x="4517061" y="0"/>
                    </a:cubicBezTo>
                    <a:close/>
                  </a:path>
                </a:pathLst>
              </a:custGeom>
              <a:solidFill>
                <a:srgbClr val="000000">
                  <a:alpha val="0"/>
                </a:srgbClr>
              </a:solidFill>
              <a:ln w="19050" cap="sq">
                <a:solidFill>
                  <a:srgbClr val="261310"/>
                </a:solidFill>
                <a:prstDash val="solid"/>
                <a:miter/>
              </a:ln>
            </p:spPr>
            <p:txBody>
              <a:bodyPr/>
              <a:lstStyle/>
              <a:p>
                <a:endParaRPr lang="en-US">
                  <a:latin typeface="Arial" panose="020B0604020202020204" pitchFamily="34" charset="0"/>
                  <a:cs typeface="Arial" panose="020B0604020202020204" pitchFamily="34" charset="0"/>
                </a:endParaRPr>
              </a:p>
            </p:txBody>
          </p:sp>
          <p:sp>
            <p:nvSpPr>
              <p:cNvPr id="5" name="TextBox 5"/>
              <p:cNvSpPr txBox="1">
                <a:spLocks noGrp="1" noRot="1" noMove="1" noResize="1" noEditPoints="1" noAdjustHandles="1" noChangeArrowheads="1" noChangeShapeType="1"/>
              </p:cNvSpPr>
              <p:nvPr/>
            </p:nvSpPr>
            <p:spPr>
              <a:xfrm>
                <a:off x="38100" y="-9525"/>
                <a:ext cx="4520279" cy="2487549"/>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grpSp>
          <p:nvGrpSpPr>
            <p:cNvPr id="6" name="Group 6"/>
            <p:cNvGrpSpPr>
              <a:grpSpLocks noGrp="1" noUngrp="1" noRot="1" noMove="1" noResize="1"/>
            </p:cNvGrpSpPr>
            <p:nvPr/>
          </p:nvGrpSpPr>
          <p:grpSpPr>
            <a:xfrm>
              <a:off x="170293" y="186017"/>
              <a:ext cx="22836362" cy="12317628"/>
              <a:chOff x="0" y="0"/>
              <a:chExt cx="4596479" cy="2479279"/>
            </a:xfrm>
          </p:grpSpPr>
          <p:sp>
            <p:nvSpPr>
              <p:cNvPr id="7" name="Freeform 7"/>
              <p:cNvSpPr>
                <a:spLocks noGrp="1" noRot="1" noMove="1" noResize="1" noEditPoints="1" noAdjustHandles="1" noChangeArrowheads="1" noChangeShapeType="1"/>
              </p:cNvSpPr>
              <p:nvPr/>
            </p:nvSpPr>
            <p:spPr>
              <a:xfrm>
                <a:off x="0" y="0"/>
                <a:ext cx="4596479" cy="2479279"/>
              </a:xfrm>
              <a:custGeom>
                <a:avLst/>
                <a:gdLst/>
                <a:ahLst/>
                <a:cxnLst/>
                <a:rect l="l" t="t" r="r" b="b"/>
                <a:pathLst>
                  <a:path w="4596479" h="2479279">
                    <a:moveTo>
                      <a:pt x="4517061" y="0"/>
                    </a:moveTo>
                    <a:lnTo>
                      <a:pt x="79418" y="0"/>
                    </a:lnTo>
                    <a:cubicBezTo>
                      <a:pt x="79418" y="43699"/>
                      <a:pt x="44079" y="79418"/>
                      <a:pt x="0" y="79418"/>
                    </a:cubicBezTo>
                    <a:lnTo>
                      <a:pt x="0" y="2399861"/>
                    </a:lnTo>
                    <a:cubicBezTo>
                      <a:pt x="43699" y="2399861"/>
                      <a:pt x="79418" y="2435200"/>
                      <a:pt x="79418" y="2479279"/>
                    </a:cubicBezTo>
                    <a:lnTo>
                      <a:pt x="4517061" y="2479279"/>
                    </a:lnTo>
                    <a:cubicBezTo>
                      <a:pt x="4517061" y="2435580"/>
                      <a:pt x="4552400" y="2399861"/>
                      <a:pt x="4596479" y="2399861"/>
                    </a:cubicBezTo>
                    <a:lnTo>
                      <a:pt x="4596479" y="79418"/>
                    </a:lnTo>
                    <a:cubicBezTo>
                      <a:pt x="4552780" y="79418"/>
                      <a:pt x="4517061" y="44079"/>
                      <a:pt x="4517061" y="0"/>
                    </a:cubicBezTo>
                    <a:close/>
                  </a:path>
                </a:pathLst>
              </a:custGeom>
              <a:solidFill>
                <a:srgbClr val="F8F2EC"/>
              </a:solidFill>
            </p:spPr>
            <p:txBody>
              <a:bodyPr/>
              <a:lstStyle/>
              <a:p>
                <a:endParaRPr lang="en-US">
                  <a:latin typeface="Arial" panose="020B0604020202020204" pitchFamily="34" charset="0"/>
                  <a:cs typeface="Arial" panose="020B0604020202020204" pitchFamily="34" charset="0"/>
                </a:endParaRPr>
              </a:p>
            </p:txBody>
          </p:sp>
          <p:sp>
            <p:nvSpPr>
              <p:cNvPr id="8" name="TextBox 8"/>
              <p:cNvSpPr txBox="1">
                <a:spLocks noGrp="1" noRot="1" noMove="1" noResize="1" noEditPoints="1" noAdjustHandles="1" noChangeArrowheads="1" noChangeShapeType="1"/>
              </p:cNvSpPr>
              <p:nvPr/>
            </p:nvSpPr>
            <p:spPr>
              <a:xfrm>
                <a:off x="38100" y="-9525"/>
                <a:ext cx="4520279" cy="2450704"/>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grpSp>
      <p:grpSp>
        <p:nvGrpSpPr>
          <p:cNvPr id="31" name="Group 30">
            <a:extLst>
              <a:ext uri="{FF2B5EF4-FFF2-40B4-BE49-F238E27FC236}">
                <a16:creationId xmlns="" xmlns:a16="http://schemas.microsoft.com/office/drawing/2014/main" id="{E6144A89-C4DA-33F4-36FC-877706924A6C}"/>
              </a:ext>
            </a:extLst>
          </p:cNvPr>
          <p:cNvGrpSpPr/>
          <p:nvPr/>
        </p:nvGrpSpPr>
        <p:grpSpPr>
          <a:xfrm>
            <a:off x="1295400" y="806218"/>
            <a:ext cx="15052417" cy="1602740"/>
            <a:chOff x="1295400" y="1017737"/>
            <a:chExt cx="15189216" cy="1617306"/>
          </a:xfrm>
        </p:grpSpPr>
        <p:sp>
          <p:nvSpPr>
            <p:cNvPr id="9" name="TextBox 9"/>
            <p:cNvSpPr txBox="1"/>
            <p:nvPr/>
          </p:nvSpPr>
          <p:spPr>
            <a:xfrm>
              <a:off x="4112078" y="1457058"/>
              <a:ext cx="12372538" cy="738664"/>
            </a:xfrm>
            <a:prstGeom prst="rect">
              <a:avLst/>
            </a:prstGeom>
          </p:spPr>
          <p:txBody>
            <a:bodyPr wrap="square" lIns="0" tIns="0" rIns="0" bIns="0" rtlCol="0" anchor="t">
              <a:spAutoFit/>
            </a:bodyPr>
            <a:lstStyle/>
            <a:p>
              <a:pPr algn="l">
                <a:spcBef>
                  <a:spcPct val="0"/>
                </a:spcBef>
              </a:pPr>
              <a:r>
                <a:rPr lang="vi-VN" sz="4800" b="1">
                  <a:solidFill>
                    <a:srgbClr val="FF0000"/>
                  </a:solidFill>
                  <a:latin typeface="Arial" panose="020B0604020202020204" pitchFamily="34" charset="0"/>
                  <a:ea typeface="Grand Cru S Bold"/>
                  <a:cs typeface="Arial" panose="020B0604020202020204" pitchFamily="34" charset="0"/>
                  <a:sym typeface="Grand Cru S Bold"/>
                </a:rPr>
                <a:t>Hoạt động nhóm (4 - 8 HS)</a:t>
              </a:r>
              <a:endParaRPr lang="en-US" sz="4800" b="1">
                <a:solidFill>
                  <a:srgbClr val="FF0000"/>
                </a:solidFill>
                <a:latin typeface="Arial" panose="020B0604020202020204" pitchFamily="34" charset="0"/>
                <a:ea typeface="Grand Cru S Bold"/>
                <a:cs typeface="Arial" panose="020B0604020202020204" pitchFamily="34" charset="0"/>
                <a:sym typeface="Grand Cru S Bold"/>
              </a:endParaRPr>
            </a:p>
          </p:txBody>
        </p:sp>
        <p:pic>
          <p:nvPicPr>
            <p:cNvPr id="29" name="Picture 12">
              <a:extLst>
                <a:ext uri="{FF2B5EF4-FFF2-40B4-BE49-F238E27FC236}">
                  <a16:creationId xmlns="" xmlns:a16="http://schemas.microsoft.com/office/drawing/2014/main" id="{915E1857-A3BD-4571-4434-4F22688BB1F5}"/>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295400" y="1017737"/>
              <a:ext cx="2378391" cy="1617306"/>
            </a:xfrm>
            <a:prstGeom prst="rect">
              <a:avLst/>
            </a:prstGeom>
          </p:spPr>
        </p:pic>
      </p:grpSp>
      <p:grpSp>
        <p:nvGrpSpPr>
          <p:cNvPr id="55" name="Group 54">
            <a:extLst>
              <a:ext uri="{FF2B5EF4-FFF2-40B4-BE49-F238E27FC236}">
                <a16:creationId xmlns="" xmlns:a16="http://schemas.microsoft.com/office/drawing/2014/main" id="{3FD0F87C-CE5B-1FFC-83FC-BBC4EE1A7A9B}"/>
              </a:ext>
            </a:extLst>
          </p:cNvPr>
          <p:cNvGrpSpPr/>
          <p:nvPr/>
        </p:nvGrpSpPr>
        <p:grpSpPr>
          <a:xfrm>
            <a:off x="1066800" y="2548471"/>
            <a:ext cx="11114667" cy="6626576"/>
            <a:chOff x="2982333" y="2423762"/>
            <a:chExt cx="12323335" cy="7347185"/>
          </a:xfrm>
        </p:grpSpPr>
        <p:grpSp>
          <p:nvGrpSpPr>
            <p:cNvPr id="51" name="Group 50">
              <a:extLst>
                <a:ext uri="{FF2B5EF4-FFF2-40B4-BE49-F238E27FC236}">
                  <a16:creationId xmlns="" xmlns:a16="http://schemas.microsoft.com/office/drawing/2014/main" id="{A88EF4D3-B3F4-B2C6-D576-6CDA2E4E8307}"/>
                </a:ext>
              </a:extLst>
            </p:cNvPr>
            <p:cNvGrpSpPr/>
            <p:nvPr/>
          </p:nvGrpSpPr>
          <p:grpSpPr>
            <a:xfrm>
              <a:off x="2982333" y="2680083"/>
              <a:ext cx="12323335" cy="6834708"/>
              <a:chOff x="3880903" y="2845244"/>
              <a:chExt cx="11689313" cy="6483070"/>
            </a:xfrm>
          </p:grpSpPr>
          <p:sp>
            <p:nvSpPr>
              <p:cNvPr id="32" name="Rectangle 31">
                <a:extLst>
                  <a:ext uri="{FF2B5EF4-FFF2-40B4-BE49-F238E27FC236}">
                    <a16:creationId xmlns="" xmlns:a16="http://schemas.microsoft.com/office/drawing/2014/main" id="{CF4CDD73-92F4-ABBF-121B-C09EF5995E25}"/>
                  </a:ext>
                </a:extLst>
              </p:cNvPr>
              <p:cNvSpPr/>
              <p:nvPr/>
            </p:nvSpPr>
            <p:spPr>
              <a:xfrm>
                <a:off x="3886200" y="2850541"/>
                <a:ext cx="11684016" cy="6477773"/>
              </a:xfrm>
              <a:prstGeom prst="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 xmlns:a16="http://schemas.microsoft.com/office/drawing/2014/main" id="{0E1DA1E0-19F2-79D7-77DF-D888A150B78D}"/>
                  </a:ext>
                </a:extLst>
              </p:cNvPr>
              <p:cNvSpPr/>
              <p:nvPr/>
            </p:nvSpPr>
            <p:spPr>
              <a:xfrm>
                <a:off x="6946908" y="4755927"/>
                <a:ext cx="5562600" cy="2667000"/>
              </a:xfrm>
              <a:prstGeom prst="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b="1">
                    <a:latin typeface="Arial" panose="020B0604020202020204" pitchFamily="34" charset="0"/>
                    <a:cs typeface="Arial" panose="020B0604020202020204" pitchFamily="34" charset="0"/>
                  </a:rPr>
                  <a:t>Ý kiến chung của cả nhóm về chủ đề</a:t>
                </a:r>
                <a:endParaRPr lang="en-US" sz="4000" b="1">
                  <a:latin typeface="Arial" panose="020B0604020202020204" pitchFamily="34" charset="0"/>
                  <a:cs typeface="Arial" panose="020B0604020202020204" pitchFamily="34" charset="0"/>
                </a:endParaRPr>
              </a:p>
            </p:txBody>
          </p:sp>
          <p:cxnSp>
            <p:nvCxnSpPr>
              <p:cNvPr id="35" name="Straight Connector 34">
                <a:extLst>
                  <a:ext uri="{FF2B5EF4-FFF2-40B4-BE49-F238E27FC236}">
                    <a16:creationId xmlns="" xmlns:a16="http://schemas.microsoft.com/office/drawing/2014/main" id="{02F07F29-D2AD-7478-F660-729BCD0CA09C}"/>
                  </a:ext>
                </a:extLst>
              </p:cNvPr>
              <p:cNvCxnSpPr/>
              <p:nvPr/>
            </p:nvCxnSpPr>
            <p:spPr>
              <a:xfrm>
                <a:off x="3886200" y="2850541"/>
                <a:ext cx="3060708" cy="1905386"/>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 xmlns:a16="http://schemas.microsoft.com/office/drawing/2014/main" id="{280CC4C3-F68F-80EB-0417-2DAA1998500A}"/>
                  </a:ext>
                </a:extLst>
              </p:cNvPr>
              <p:cNvCxnSpPr/>
              <p:nvPr/>
            </p:nvCxnSpPr>
            <p:spPr>
              <a:xfrm flipV="1">
                <a:off x="12509508" y="2845244"/>
                <a:ext cx="3060708" cy="1946175"/>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 xmlns:a16="http://schemas.microsoft.com/office/drawing/2014/main" id="{5120B40A-AEB4-1991-8F70-22D1083B85B8}"/>
                  </a:ext>
                </a:extLst>
              </p:cNvPr>
              <p:cNvCxnSpPr/>
              <p:nvPr/>
            </p:nvCxnSpPr>
            <p:spPr>
              <a:xfrm>
                <a:off x="12509508" y="7422927"/>
                <a:ext cx="3060708" cy="1905387"/>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 xmlns:a16="http://schemas.microsoft.com/office/drawing/2014/main" id="{5FA6E0FB-AFD2-1A58-8F57-125F8AEF2109}"/>
                  </a:ext>
                </a:extLst>
              </p:cNvPr>
              <p:cNvCxnSpPr>
                <a:cxnSpLocks/>
              </p:cNvCxnSpPr>
              <p:nvPr/>
            </p:nvCxnSpPr>
            <p:spPr>
              <a:xfrm flipV="1">
                <a:off x="3880903" y="7382139"/>
                <a:ext cx="3129497" cy="1913915"/>
              </a:xfrm>
              <a:prstGeom prst="line">
                <a:avLst/>
              </a:prstGeom>
            </p:spPr>
            <p:style>
              <a:lnRef idx="1">
                <a:schemeClr val="accent1"/>
              </a:lnRef>
              <a:fillRef idx="0">
                <a:schemeClr val="accent1"/>
              </a:fillRef>
              <a:effectRef idx="0">
                <a:schemeClr val="accent1"/>
              </a:effectRef>
              <a:fontRef idx="minor">
                <a:schemeClr val="tx1"/>
              </a:fontRef>
            </p:style>
          </p:cxnSp>
        </p:grpSp>
        <p:sp>
          <p:nvSpPr>
            <p:cNvPr id="43" name="Oval 42">
              <a:extLst>
                <a:ext uri="{FF2B5EF4-FFF2-40B4-BE49-F238E27FC236}">
                  <a16:creationId xmlns="" xmlns:a16="http://schemas.microsoft.com/office/drawing/2014/main" id="{CF2225AF-0A9C-0CF2-8F5A-56572AFFA2AD}"/>
                </a:ext>
              </a:extLst>
            </p:cNvPr>
            <p:cNvSpPr/>
            <p:nvPr/>
          </p:nvSpPr>
          <p:spPr>
            <a:xfrm>
              <a:off x="8654800" y="3619500"/>
              <a:ext cx="978401" cy="978401"/>
            </a:xfrm>
            <a:prstGeom prst="ellipse">
              <a:avLst/>
            </a:prstGeom>
            <a:noFill/>
            <a:ln>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b="1">
                  <a:solidFill>
                    <a:schemeClr val="tx1"/>
                  </a:solidFill>
                  <a:latin typeface="Arial" panose="020B0604020202020204" pitchFamily="34" charset="0"/>
                  <a:cs typeface="Arial" panose="020B0604020202020204" pitchFamily="34" charset="0"/>
                </a:rPr>
                <a:t>1</a:t>
              </a:r>
              <a:endParaRPr lang="en-US" sz="4000" b="1">
                <a:solidFill>
                  <a:schemeClr val="tx1"/>
                </a:solidFill>
                <a:latin typeface="Arial" panose="020B0604020202020204" pitchFamily="34" charset="0"/>
                <a:cs typeface="Arial" panose="020B0604020202020204" pitchFamily="34" charset="0"/>
              </a:endParaRPr>
            </a:p>
          </p:txBody>
        </p:sp>
        <p:sp>
          <p:nvSpPr>
            <p:cNvPr id="44" name="Oval 43">
              <a:extLst>
                <a:ext uri="{FF2B5EF4-FFF2-40B4-BE49-F238E27FC236}">
                  <a16:creationId xmlns="" xmlns:a16="http://schemas.microsoft.com/office/drawing/2014/main" id="{6BF7C6A2-E1BC-2E0E-577B-F2DE7A794761}"/>
                </a:ext>
              </a:extLst>
            </p:cNvPr>
            <p:cNvSpPr/>
            <p:nvPr/>
          </p:nvSpPr>
          <p:spPr>
            <a:xfrm>
              <a:off x="12206668" y="5583119"/>
              <a:ext cx="978401" cy="978401"/>
            </a:xfrm>
            <a:prstGeom prst="ellipse">
              <a:avLst/>
            </a:prstGeom>
            <a:noFill/>
            <a:ln>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b="1">
                  <a:solidFill>
                    <a:schemeClr val="tx1"/>
                  </a:solidFill>
                  <a:latin typeface="Arial" panose="020B0604020202020204" pitchFamily="34" charset="0"/>
                  <a:cs typeface="Arial" panose="020B0604020202020204" pitchFamily="34" charset="0"/>
                </a:rPr>
                <a:t>2</a:t>
              </a:r>
              <a:endParaRPr lang="en-US" sz="4000" b="1">
                <a:solidFill>
                  <a:schemeClr val="tx1"/>
                </a:solidFill>
                <a:latin typeface="Arial" panose="020B0604020202020204" pitchFamily="34" charset="0"/>
                <a:cs typeface="Arial" panose="020B0604020202020204" pitchFamily="34" charset="0"/>
              </a:endParaRPr>
            </a:p>
          </p:txBody>
        </p:sp>
        <p:sp>
          <p:nvSpPr>
            <p:cNvPr id="45" name="Oval 44">
              <a:extLst>
                <a:ext uri="{FF2B5EF4-FFF2-40B4-BE49-F238E27FC236}">
                  <a16:creationId xmlns="" xmlns:a16="http://schemas.microsoft.com/office/drawing/2014/main" id="{D5F1F91F-EA8A-636A-F9AD-58862EF605E3}"/>
                </a:ext>
              </a:extLst>
            </p:cNvPr>
            <p:cNvSpPr/>
            <p:nvPr/>
          </p:nvSpPr>
          <p:spPr>
            <a:xfrm>
              <a:off x="8654800" y="7581900"/>
              <a:ext cx="978401" cy="978401"/>
            </a:xfrm>
            <a:prstGeom prst="ellipse">
              <a:avLst/>
            </a:prstGeom>
            <a:noFill/>
            <a:ln>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b="1">
                  <a:solidFill>
                    <a:schemeClr val="tx1"/>
                  </a:solidFill>
                  <a:latin typeface="Arial" panose="020B0604020202020204" pitchFamily="34" charset="0"/>
                  <a:cs typeface="Arial" panose="020B0604020202020204" pitchFamily="34" charset="0"/>
                </a:rPr>
                <a:t>3</a:t>
              </a:r>
              <a:endParaRPr lang="en-US" sz="4000" b="1">
                <a:solidFill>
                  <a:schemeClr val="tx1"/>
                </a:solidFill>
                <a:latin typeface="Arial" panose="020B0604020202020204" pitchFamily="34" charset="0"/>
                <a:cs typeface="Arial" panose="020B0604020202020204" pitchFamily="34" charset="0"/>
              </a:endParaRPr>
            </a:p>
          </p:txBody>
        </p:sp>
        <p:sp>
          <p:nvSpPr>
            <p:cNvPr id="46" name="Oval 45">
              <a:extLst>
                <a:ext uri="{FF2B5EF4-FFF2-40B4-BE49-F238E27FC236}">
                  <a16:creationId xmlns="" xmlns:a16="http://schemas.microsoft.com/office/drawing/2014/main" id="{EF2B6E8C-09AE-D254-9F04-186F20AAC594}"/>
                </a:ext>
              </a:extLst>
            </p:cNvPr>
            <p:cNvSpPr/>
            <p:nvPr/>
          </p:nvSpPr>
          <p:spPr>
            <a:xfrm>
              <a:off x="5115626" y="5583119"/>
              <a:ext cx="978401" cy="978401"/>
            </a:xfrm>
            <a:prstGeom prst="ellipse">
              <a:avLst/>
            </a:prstGeom>
            <a:noFill/>
            <a:ln>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b="1">
                  <a:solidFill>
                    <a:schemeClr val="tx1"/>
                  </a:solidFill>
                  <a:latin typeface="Arial" panose="020B0604020202020204" pitchFamily="34" charset="0"/>
                  <a:cs typeface="Arial" panose="020B0604020202020204" pitchFamily="34" charset="0"/>
                </a:rPr>
                <a:t>4</a:t>
              </a:r>
              <a:endParaRPr lang="en-US" sz="4000" b="1">
                <a:solidFill>
                  <a:schemeClr val="tx1"/>
                </a:solidFill>
                <a:latin typeface="Arial" panose="020B0604020202020204" pitchFamily="34" charset="0"/>
                <a:cs typeface="Arial" panose="020B0604020202020204" pitchFamily="34" charset="0"/>
              </a:endParaRPr>
            </a:p>
          </p:txBody>
        </p:sp>
        <p:sp>
          <p:nvSpPr>
            <p:cNvPr id="47" name="TextBox 46">
              <a:extLst>
                <a:ext uri="{FF2B5EF4-FFF2-40B4-BE49-F238E27FC236}">
                  <a16:creationId xmlns="" xmlns:a16="http://schemas.microsoft.com/office/drawing/2014/main" id="{8121B6D2-AF41-50AA-91FB-769B814D92B1}"/>
                </a:ext>
              </a:extLst>
            </p:cNvPr>
            <p:cNvSpPr txBox="1"/>
            <p:nvPr/>
          </p:nvSpPr>
          <p:spPr>
            <a:xfrm>
              <a:off x="5478315" y="2821621"/>
              <a:ext cx="7331370" cy="707886"/>
            </a:xfrm>
            <a:prstGeom prst="rect">
              <a:avLst/>
            </a:prstGeom>
            <a:noFill/>
          </p:spPr>
          <p:txBody>
            <a:bodyPr wrap="square" rtlCol="0">
              <a:spAutoFit/>
            </a:bodyPr>
            <a:lstStyle/>
            <a:p>
              <a:pPr algn="ctr"/>
              <a:r>
                <a:rPr lang="vi-VN" sz="4000">
                  <a:latin typeface="Arial" panose="020B0604020202020204" pitchFamily="34" charset="0"/>
                  <a:cs typeface="Arial" panose="020B0604020202020204" pitchFamily="34" charset="0"/>
                </a:rPr>
                <a:t>Viết ý kiến cá nhân</a:t>
              </a:r>
              <a:endParaRPr lang="en-US" sz="4000">
                <a:latin typeface="Arial" panose="020B0604020202020204" pitchFamily="34" charset="0"/>
                <a:cs typeface="Arial" panose="020B0604020202020204" pitchFamily="34" charset="0"/>
              </a:endParaRPr>
            </a:p>
          </p:txBody>
        </p:sp>
        <p:sp>
          <p:nvSpPr>
            <p:cNvPr id="52" name="TextBox 51">
              <a:extLst>
                <a:ext uri="{FF2B5EF4-FFF2-40B4-BE49-F238E27FC236}">
                  <a16:creationId xmlns="" xmlns:a16="http://schemas.microsoft.com/office/drawing/2014/main" id="{AD91CFF1-E915-235B-896D-958FFD0AF4AA}"/>
                </a:ext>
              </a:extLst>
            </p:cNvPr>
            <p:cNvSpPr txBox="1"/>
            <p:nvPr/>
          </p:nvSpPr>
          <p:spPr>
            <a:xfrm>
              <a:off x="5478315" y="8684547"/>
              <a:ext cx="7331370" cy="707886"/>
            </a:xfrm>
            <a:prstGeom prst="rect">
              <a:avLst/>
            </a:prstGeom>
            <a:noFill/>
          </p:spPr>
          <p:txBody>
            <a:bodyPr wrap="square" rtlCol="0">
              <a:spAutoFit/>
            </a:bodyPr>
            <a:lstStyle/>
            <a:p>
              <a:pPr algn="ctr"/>
              <a:r>
                <a:rPr lang="vi-VN" sz="4000">
                  <a:latin typeface="Arial" panose="020B0604020202020204" pitchFamily="34" charset="0"/>
                  <a:cs typeface="Arial" panose="020B0604020202020204" pitchFamily="34" charset="0"/>
                </a:rPr>
                <a:t>Viết ý kiến cá nhân</a:t>
              </a:r>
              <a:endParaRPr lang="en-US" sz="4000">
                <a:latin typeface="Arial" panose="020B0604020202020204" pitchFamily="34" charset="0"/>
                <a:cs typeface="Arial" panose="020B0604020202020204" pitchFamily="34" charset="0"/>
              </a:endParaRPr>
            </a:p>
          </p:txBody>
        </p:sp>
        <p:sp>
          <p:nvSpPr>
            <p:cNvPr id="53" name="TextBox 52">
              <a:extLst>
                <a:ext uri="{FF2B5EF4-FFF2-40B4-BE49-F238E27FC236}">
                  <a16:creationId xmlns="" xmlns:a16="http://schemas.microsoft.com/office/drawing/2014/main" id="{A0D35D12-157D-691A-A419-AA788D9F0747}"/>
                </a:ext>
              </a:extLst>
            </p:cNvPr>
            <p:cNvSpPr txBox="1"/>
            <p:nvPr/>
          </p:nvSpPr>
          <p:spPr>
            <a:xfrm rot="16200000">
              <a:off x="272073" y="5751319"/>
              <a:ext cx="7331370" cy="707886"/>
            </a:xfrm>
            <a:prstGeom prst="rect">
              <a:avLst/>
            </a:prstGeom>
            <a:noFill/>
          </p:spPr>
          <p:txBody>
            <a:bodyPr wrap="square" rtlCol="0">
              <a:spAutoFit/>
            </a:bodyPr>
            <a:lstStyle/>
            <a:p>
              <a:pPr algn="ctr"/>
              <a:r>
                <a:rPr lang="vi-VN" sz="4000">
                  <a:latin typeface="Arial" panose="020B0604020202020204" pitchFamily="34" charset="0"/>
                  <a:cs typeface="Arial" panose="020B0604020202020204" pitchFamily="34" charset="0"/>
                </a:rPr>
                <a:t>Viết ý kiến cá nhân</a:t>
              </a:r>
              <a:endParaRPr lang="en-US" sz="4000">
                <a:latin typeface="Arial" panose="020B0604020202020204" pitchFamily="34" charset="0"/>
                <a:cs typeface="Arial" panose="020B0604020202020204" pitchFamily="34" charset="0"/>
              </a:endParaRPr>
            </a:p>
          </p:txBody>
        </p:sp>
        <p:sp>
          <p:nvSpPr>
            <p:cNvPr id="54" name="TextBox 53">
              <a:extLst>
                <a:ext uri="{FF2B5EF4-FFF2-40B4-BE49-F238E27FC236}">
                  <a16:creationId xmlns="" xmlns:a16="http://schemas.microsoft.com/office/drawing/2014/main" id="{D79854F0-F181-DCAC-B08F-E9BEE0E207BF}"/>
                </a:ext>
              </a:extLst>
            </p:cNvPr>
            <p:cNvSpPr txBox="1"/>
            <p:nvPr/>
          </p:nvSpPr>
          <p:spPr>
            <a:xfrm rot="5400000">
              <a:off x="10470393" y="5735504"/>
              <a:ext cx="7331370" cy="707886"/>
            </a:xfrm>
            <a:prstGeom prst="rect">
              <a:avLst/>
            </a:prstGeom>
            <a:noFill/>
          </p:spPr>
          <p:txBody>
            <a:bodyPr wrap="square" rtlCol="0">
              <a:spAutoFit/>
            </a:bodyPr>
            <a:lstStyle/>
            <a:p>
              <a:pPr algn="ctr"/>
              <a:r>
                <a:rPr lang="vi-VN" sz="4000">
                  <a:latin typeface="Arial" panose="020B0604020202020204" pitchFamily="34" charset="0"/>
                  <a:cs typeface="Arial" panose="020B0604020202020204" pitchFamily="34" charset="0"/>
                </a:rPr>
                <a:t>Viết ý kiến cá nhân</a:t>
              </a:r>
              <a:endParaRPr lang="en-US" sz="4000">
                <a:latin typeface="Arial" panose="020B0604020202020204" pitchFamily="34" charset="0"/>
                <a:cs typeface="Arial" panose="020B0604020202020204" pitchFamily="34" charset="0"/>
              </a:endParaRPr>
            </a:p>
          </p:txBody>
        </p:sp>
      </p:grpSp>
      <p:pic>
        <p:nvPicPr>
          <p:cNvPr id="56" name="Picture 55">
            <a:extLst>
              <a:ext uri="{FF2B5EF4-FFF2-40B4-BE49-F238E27FC236}">
                <a16:creationId xmlns="" xmlns:a16="http://schemas.microsoft.com/office/drawing/2014/main" id="{838C19CD-3763-EB8A-B1FC-5EF7228474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989856">
            <a:off x="11723975" y="5730435"/>
            <a:ext cx="2132841" cy="1852467"/>
          </a:xfrm>
          <a:prstGeom prst="rect">
            <a:avLst/>
          </a:prstGeom>
        </p:spPr>
      </p:pic>
      <p:sp>
        <p:nvSpPr>
          <p:cNvPr id="58" name="TextBox 57">
            <a:extLst>
              <a:ext uri="{FF2B5EF4-FFF2-40B4-BE49-F238E27FC236}">
                <a16:creationId xmlns="" xmlns:a16="http://schemas.microsoft.com/office/drawing/2014/main" id="{EB454FA7-E934-29AA-4743-BEACC511DD73}"/>
              </a:ext>
            </a:extLst>
          </p:cNvPr>
          <p:cNvSpPr txBox="1"/>
          <p:nvPr/>
        </p:nvSpPr>
        <p:spPr>
          <a:xfrm>
            <a:off x="13686669" y="3731207"/>
            <a:ext cx="3418707" cy="1998176"/>
          </a:xfrm>
          <a:custGeom>
            <a:avLst/>
            <a:gdLst>
              <a:gd name="connsiteX0" fmla="*/ 0 w 3418707"/>
              <a:gd name="connsiteY0" fmla="*/ 0 h 1998176"/>
              <a:gd name="connsiteX1" fmla="*/ 649554 w 3418707"/>
              <a:gd name="connsiteY1" fmla="*/ 0 h 1998176"/>
              <a:gd name="connsiteX2" fmla="*/ 1264922 w 3418707"/>
              <a:gd name="connsiteY2" fmla="*/ 0 h 1998176"/>
              <a:gd name="connsiteX3" fmla="*/ 1880289 w 3418707"/>
              <a:gd name="connsiteY3" fmla="*/ 0 h 1998176"/>
              <a:gd name="connsiteX4" fmla="*/ 2461469 w 3418707"/>
              <a:gd name="connsiteY4" fmla="*/ 0 h 1998176"/>
              <a:gd name="connsiteX5" fmla="*/ 3418707 w 3418707"/>
              <a:gd name="connsiteY5" fmla="*/ 0 h 1998176"/>
              <a:gd name="connsiteX6" fmla="*/ 3418707 w 3418707"/>
              <a:gd name="connsiteY6" fmla="*/ 646077 h 1998176"/>
              <a:gd name="connsiteX7" fmla="*/ 3418707 w 3418707"/>
              <a:gd name="connsiteY7" fmla="*/ 1272172 h 1998176"/>
              <a:gd name="connsiteX8" fmla="*/ 3418707 w 3418707"/>
              <a:gd name="connsiteY8" fmla="*/ 1998176 h 1998176"/>
              <a:gd name="connsiteX9" fmla="*/ 2700779 w 3418707"/>
              <a:gd name="connsiteY9" fmla="*/ 1998176 h 1998176"/>
              <a:gd name="connsiteX10" fmla="*/ 2119598 w 3418707"/>
              <a:gd name="connsiteY10" fmla="*/ 1998176 h 1998176"/>
              <a:gd name="connsiteX11" fmla="*/ 1470044 w 3418707"/>
              <a:gd name="connsiteY11" fmla="*/ 1998176 h 1998176"/>
              <a:gd name="connsiteX12" fmla="*/ 717928 w 3418707"/>
              <a:gd name="connsiteY12" fmla="*/ 1998176 h 1998176"/>
              <a:gd name="connsiteX13" fmla="*/ 0 w 3418707"/>
              <a:gd name="connsiteY13" fmla="*/ 1998176 h 1998176"/>
              <a:gd name="connsiteX14" fmla="*/ 0 w 3418707"/>
              <a:gd name="connsiteY14" fmla="*/ 1372081 h 1998176"/>
              <a:gd name="connsiteX15" fmla="*/ 0 w 3418707"/>
              <a:gd name="connsiteY15" fmla="*/ 765967 h 1998176"/>
              <a:gd name="connsiteX16" fmla="*/ 0 w 3418707"/>
              <a:gd name="connsiteY16" fmla="*/ 0 h 1998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418707" h="1998176" extrusionOk="0">
                <a:moveTo>
                  <a:pt x="0" y="0"/>
                </a:moveTo>
                <a:cubicBezTo>
                  <a:pt x="264379" y="-27133"/>
                  <a:pt x="385521" y="25863"/>
                  <a:pt x="649554" y="0"/>
                </a:cubicBezTo>
                <a:cubicBezTo>
                  <a:pt x="913587" y="-25863"/>
                  <a:pt x="1061933" y="-7367"/>
                  <a:pt x="1264922" y="0"/>
                </a:cubicBezTo>
                <a:cubicBezTo>
                  <a:pt x="1467911" y="7367"/>
                  <a:pt x="1627713" y="-26923"/>
                  <a:pt x="1880289" y="0"/>
                </a:cubicBezTo>
                <a:cubicBezTo>
                  <a:pt x="2132865" y="26923"/>
                  <a:pt x="2178189" y="21225"/>
                  <a:pt x="2461469" y="0"/>
                </a:cubicBezTo>
                <a:cubicBezTo>
                  <a:pt x="2744749" y="-21225"/>
                  <a:pt x="3186718" y="-36747"/>
                  <a:pt x="3418707" y="0"/>
                </a:cubicBezTo>
                <a:cubicBezTo>
                  <a:pt x="3416173" y="258953"/>
                  <a:pt x="3443050" y="400928"/>
                  <a:pt x="3418707" y="646077"/>
                </a:cubicBezTo>
                <a:cubicBezTo>
                  <a:pt x="3394364" y="891226"/>
                  <a:pt x="3439301" y="1055830"/>
                  <a:pt x="3418707" y="1272172"/>
                </a:cubicBezTo>
                <a:cubicBezTo>
                  <a:pt x="3398113" y="1488515"/>
                  <a:pt x="3430591" y="1845254"/>
                  <a:pt x="3418707" y="1998176"/>
                </a:cubicBezTo>
                <a:cubicBezTo>
                  <a:pt x="3094748" y="1980599"/>
                  <a:pt x="3042682" y="2008158"/>
                  <a:pt x="2700779" y="1998176"/>
                </a:cubicBezTo>
                <a:cubicBezTo>
                  <a:pt x="2358876" y="1988194"/>
                  <a:pt x="2333295" y="1989020"/>
                  <a:pt x="2119598" y="1998176"/>
                </a:cubicBezTo>
                <a:cubicBezTo>
                  <a:pt x="1905901" y="2007332"/>
                  <a:pt x="1651010" y="2009527"/>
                  <a:pt x="1470044" y="1998176"/>
                </a:cubicBezTo>
                <a:cubicBezTo>
                  <a:pt x="1289078" y="1986825"/>
                  <a:pt x="881094" y="2023017"/>
                  <a:pt x="717928" y="1998176"/>
                </a:cubicBezTo>
                <a:cubicBezTo>
                  <a:pt x="554762" y="1973335"/>
                  <a:pt x="221524" y="1996936"/>
                  <a:pt x="0" y="1998176"/>
                </a:cubicBezTo>
                <a:cubicBezTo>
                  <a:pt x="19908" y="1710854"/>
                  <a:pt x="-18037" y="1519749"/>
                  <a:pt x="0" y="1372081"/>
                </a:cubicBezTo>
                <a:cubicBezTo>
                  <a:pt x="18037" y="1224414"/>
                  <a:pt x="21694" y="974446"/>
                  <a:pt x="0" y="765967"/>
                </a:cubicBezTo>
                <a:cubicBezTo>
                  <a:pt x="-21694" y="557488"/>
                  <a:pt x="-23076" y="309099"/>
                  <a:pt x="0" y="0"/>
                </a:cubicBezTo>
                <a:close/>
              </a:path>
            </a:pathLst>
          </a:custGeom>
          <a:noFill/>
          <a:ln>
            <a:solidFill>
              <a:schemeClr val="tx1"/>
            </a:solidFill>
            <a:extLst>
              <a:ext uri="{C807C97D-BFC1-408E-A445-0C87EB9F89A2}">
                <ask:lineSketchStyleProps xmlns="" xmlns:ask="http://schemas.microsoft.com/office/drawing/2018/sketchyshapes" sd="3680160539">
                  <a:prstGeom prst="rect">
                    <a:avLst/>
                  </a:prstGeom>
                  <ask:type>
                    <ask:lineSketchFreehand/>
                  </ask:type>
                </ask:lineSketchStyleProps>
              </a:ext>
            </a:extLst>
          </a:ln>
        </p:spPr>
        <p:txBody>
          <a:bodyPr wrap="square">
            <a:spAutoFit/>
          </a:bodyPr>
          <a:lstStyle/>
          <a:p>
            <a:pPr algn="ctr">
              <a:lnSpc>
                <a:spcPct val="150000"/>
              </a:lnSpc>
            </a:pPr>
            <a:r>
              <a:rPr lang="vi-VN" sz="4400">
                <a:effectLst/>
                <a:latin typeface="Arial" panose="020B0604020202020204" pitchFamily="34" charset="0"/>
                <a:ea typeface="Calibri" panose="020F0502020204030204" pitchFamily="34" charset="0"/>
                <a:cs typeface="Arial" panose="020B0604020202020204" pitchFamily="34" charset="0"/>
              </a:rPr>
              <a:t>kĩ thuật khăn trải bàn</a:t>
            </a:r>
            <a:endParaRPr lang="en-US" sz="4400">
              <a:latin typeface="Arial" panose="020B0604020202020204" pitchFamily="34" charset="0"/>
              <a:cs typeface="Arial" panose="020B0604020202020204" pitchFamily="34" charset="0"/>
            </a:endParaRPr>
          </a:p>
        </p:txBody>
      </p:sp>
      <p:sp>
        <p:nvSpPr>
          <p:cNvPr id="59" name="Freeform 28">
            <a:extLst>
              <a:ext uri="{FF2B5EF4-FFF2-40B4-BE49-F238E27FC236}">
                <a16:creationId xmlns="" xmlns:a16="http://schemas.microsoft.com/office/drawing/2014/main" id="{CE19D73B-7A19-A381-0077-2F48A6D91FBB}"/>
              </a:ext>
            </a:extLst>
          </p:cNvPr>
          <p:cNvSpPr/>
          <p:nvPr/>
        </p:nvSpPr>
        <p:spPr>
          <a:xfrm rot="-8378249">
            <a:off x="13747875" y="6867422"/>
            <a:ext cx="2931317" cy="1442670"/>
          </a:xfrm>
          <a:custGeom>
            <a:avLst/>
            <a:gdLst/>
            <a:ahLst/>
            <a:cxnLst/>
            <a:rect l="l" t="t" r="r" b="b"/>
            <a:pathLst>
              <a:path w="5389795" h="2652629">
                <a:moveTo>
                  <a:pt x="0" y="0"/>
                </a:moveTo>
                <a:lnTo>
                  <a:pt x="5389795" y="0"/>
                </a:lnTo>
                <a:lnTo>
                  <a:pt x="5389795" y="2652629"/>
                </a:lnTo>
                <a:lnTo>
                  <a:pt x="0" y="2652629"/>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60" name="Freeform 9">
            <a:extLst>
              <a:ext uri="{FF2B5EF4-FFF2-40B4-BE49-F238E27FC236}">
                <a16:creationId xmlns="" xmlns:a16="http://schemas.microsoft.com/office/drawing/2014/main" id="{C11DFDC4-81A1-0BD8-769F-40F69FC69BBF}"/>
              </a:ext>
            </a:extLst>
          </p:cNvPr>
          <p:cNvSpPr/>
          <p:nvPr/>
        </p:nvSpPr>
        <p:spPr>
          <a:xfrm>
            <a:off x="14312197" y="768725"/>
            <a:ext cx="2182761" cy="2565269"/>
          </a:xfrm>
          <a:custGeom>
            <a:avLst/>
            <a:gdLst/>
            <a:ahLst/>
            <a:cxnLst/>
            <a:rect l="l" t="t" r="r" b="b"/>
            <a:pathLst>
              <a:path w="3490725" h="4102440">
                <a:moveTo>
                  <a:pt x="0" y="0"/>
                </a:moveTo>
                <a:lnTo>
                  <a:pt x="3490725" y="0"/>
                </a:lnTo>
                <a:lnTo>
                  <a:pt x="3490725" y="4102440"/>
                </a:lnTo>
                <a:lnTo>
                  <a:pt x="0" y="4102440"/>
                </a:lnTo>
                <a:lnTo>
                  <a:pt x="0" y="0"/>
                </a:lnTo>
                <a:close/>
              </a:path>
            </a:pathLst>
          </a:custGeom>
          <a:blipFill>
            <a:blip r:embed="rId7"/>
            <a:stretch>
              <a:fillRect l="-13034" t="-4432" r="-16589" b="-5864"/>
            </a:stretch>
          </a:blipFill>
        </p:spPr>
        <p:txBody>
          <a:bodyPr/>
          <a:lstStyle/>
          <a:p>
            <a:endParaRPr lang="en-US">
              <a:latin typeface="Arial" panose="020B0604020202020204" pitchFamily="34"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55"/>
                                        </p:tgtEl>
                                        <p:attrNameLst>
                                          <p:attrName>style.visibility</p:attrName>
                                        </p:attrNameLst>
                                      </p:cBhvr>
                                      <p:to>
                                        <p:strVal val="visible"/>
                                      </p:to>
                                    </p:set>
                                    <p:animEffect transition="in" filter="barn(inVertical)">
                                      <p:cBhvr>
                                        <p:cTn id="11" dur="500"/>
                                        <p:tgtEl>
                                          <p:spTgt spid="5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56"/>
                                        </p:tgtEl>
                                        <p:attrNameLst>
                                          <p:attrName>style.visibility</p:attrName>
                                        </p:attrNameLst>
                                      </p:cBhvr>
                                      <p:to>
                                        <p:strVal val="visible"/>
                                      </p:to>
                                    </p:set>
                                    <p:animEffect transition="in" filter="fade">
                                      <p:cBhvr>
                                        <p:cTn id="16" dur="500"/>
                                        <p:tgtEl>
                                          <p:spTgt spid="56"/>
                                        </p:tgtEl>
                                      </p:cBhvr>
                                    </p:animEffect>
                                  </p:childTnLst>
                                </p:cTn>
                              </p:par>
                            </p:childTnLst>
                          </p:cTn>
                        </p:par>
                        <p:par>
                          <p:cTn id="17" fill="hold">
                            <p:stCondLst>
                              <p:cond delay="500"/>
                            </p:stCondLst>
                            <p:childTnLst>
                              <p:par>
                                <p:cTn id="18" presetID="2" presetClass="entr" presetSubtype="4" fill="hold" grpId="0" nodeType="afterEffect">
                                  <p:stCondLst>
                                    <p:cond delay="0"/>
                                  </p:stCondLst>
                                  <p:childTnLst>
                                    <p:set>
                                      <p:cBhvr>
                                        <p:cTn id="19" dur="1" fill="hold">
                                          <p:stCondLst>
                                            <p:cond delay="0"/>
                                          </p:stCondLst>
                                        </p:cTn>
                                        <p:tgtEl>
                                          <p:spTgt spid="58"/>
                                        </p:tgtEl>
                                        <p:attrNameLst>
                                          <p:attrName>style.visibility</p:attrName>
                                        </p:attrNameLst>
                                      </p:cBhvr>
                                      <p:to>
                                        <p:strVal val="visible"/>
                                      </p:to>
                                    </p:set>
                                    <p:anim calcmode="lin" valueType="num">
                                      <p:cBhvr additive="base">
                                        <p:cTn id="20" dur="500" fill="hold"/>
                                        <p:tgtEl>
                                          <p:spTgt spid="58"/>
                                        </p:tgtEl>
                                        <p:attrNameLst>
                                          <p:attrName>ppt_x</p:attrName>
                                        </p:attrNameLst>
                                      </p:cBhvr>
                                      <p:tavLst>
                                        <p:tav tm="0">
                                          <p:val>
                                            <p:strVal val="#ppt_x"/>
                                          </p:val>
                                        </p:tav>
                                        <p:tav tm="100000">
                                          <p:val>
                                            <p:strVal val="#ppt_x"/>
                                          </p:val>
                                        </p:tav>
                                      </p:tavLst>
                                    </p:anim>
                                    <p:anim calcmode="lin" valueType="num">
                                      <p:cBhvr additive="base">
                                        <p:cTn id="21" dur="500" fill="hold"/>
                                        <p:tgtEl>
                                          <p:spTgt spid="58"/>
                                        </p:tgtEl>
                                        <p:attrNameLst>
                                          <p:attrName>ppt_y</p:attrName>
                                        </p:attrNameLst>
                                      </p:cBhvr>
                                      <p:tavLst>
                                        <p:tav tm="0">
                                          <p:val>
                                            <p:strVal val="1+#ppt_h/2"/>
                                          </p:val>
                                        </p:tav>
                                        <p:tav tm="100000">
                                          <p:val>
                                            <p:strVal val="#ppt_y"/>
                                          </p:val>
                                        </p:tav>
                                      </p:tavLst>
                                    </p:anim>
                                  </p:childTnLst>
                                </p:cTn>
                              </p:par>
                              <p:par>
                                <p:cTn id="22" presetID="10" presetClass="entr" presetSubtype="0" fill="hold" grpId="0" nodeType="withEffect">
                                  <p:stCondLst>
                                    <p:cond delay="0"/>
                                  </p:stCondLst>
                                  <p:childTnLst>
                                    <p:set>
                                      <p:cBhvr>
                                        <p:cTn id="23" dur="1" fill="hold">
                                          <p:stCondLst>
                                            <p:cond delay="0"/>
                                          </p:stCondLst>
                                        </p:cTn>
                                        <p:tgtEl>
                                          <p:spTgt spid="59"/>
                                        </p:tgtEl>
                                        <p:attrNameLst>
                                          <p:attrName>style.visibility</p:attrName>
                                        </p:attrNameLst>
                                      </p:cBhvr>
                                      <p:to>
                                        <p:strVal val="visible"/>
                                      </p:to>
                                    </p:set>
                                    <p:animEffect transition="in" filter="fade">
                                      <p:cBhvr>
                                        <p:cTn id="24"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5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BCDBD3"/>
        </a:solidFill>
        <a:effectLst/>
      </p:bgPr>
    </p:bg>
    <p:spTree>
      <p:nvGrpSpPr>
        <p:cNvPr id="1" name="">
          <a:extLst>
            <a:ext uri="{FF2B5EF4-FFF2-40B4-BE49-F238E27FC236}">
              <a16:creationId xmlns="" xmlns:a16="http://schemas.microsoft.com/office/drawing/2014/main" id="{C9FD7999-78AB-ABF5-E96A-2CDBBEC0DB30}"/>
            </a:ext>
          </a:extLst>
        </p:cNvPr>
        <p:cNvGrpSpPr/>
        <p:nvPr/>
      </p:nvGrpSpPr>
      <p:grpSpPr>
        <a:xfrm>
          <a:off x="0" y="0"/>
          <a:ext cx="0" cy="0"/>
          <a:chOff x="0" y="0"/>
          <a:chExt cx="0" cy="0"/>
        </a:xfrm>
      </p:grpSpPr>
      <p:grpSp>
        <p:nvGrpSpPr>
          <p:cNvPr id="2" name="Group 2">
            <a:extLst>
              <a:ext uri="{FF2B5EF4-FFF2-40B4-BE49-F238E27FC236}">
                <a16:creationId xmlns="" xmlns:a16="http://schemas.microsoft.com/office/drawing/2014/main" id="{BC58A900-6596-3C52-C6E2-E01563316A29}"/>
              </a:ext>
            </a:extLst>
          </p:cNvPr>
          <p:cNvGrpSpPr>
            <a:grpSpLocks noGrp="1" noUngrp="1" noRot="1" noMove="1" noResize="1"/>
          </p:cNvGrpSpPr>
          <p:nvPr/>
        </p:nvGrpSpPr>
        <p:grpSpPr>
          <a:xfrm>
            <a:off x="441723" y="379852"/>
            <a:ext cx="17404553" cy="9527296"/>
            <a:chOff x="0" y="0"/>
            <a:chExt cx="23206071" cy="12703061"/>
          </a:xfrm>
        </p:grpSpPr>
        <p:grpSp>
          <p:nvGrpSpPr>
            <p:cNvPr id="3" name="Group 3">
              <a:extLst>
                <a:ext uri="{FF2B5EF4-FFF2-40B4-BE49-F238E27FC236}">
                  <a16:creationId xmlns="" xmlns:a16="http://schemas.microsoft.com/office/drawing/2014/main" id="{987D911B-2893-5AB5-F1B9-F00621E71192}"/>
                </a:ext>
              </a:extLst>
            </p:cNvPr>
            <p:cNvGrpSpPr>
              <a:grpSpLocks noGrp="1" noUngrp="1" noRot="1" noMove="1" noResize="1"/>
            </p:cNvGrpSpPr>
            <p:nvPr/>
          </p:nvGrpSpPr>
          <p:grpSpPr>
            <a:xfrm>
              <a:off x="0" y="0"/>
              <a:ext cx="23206071" cy="12703061"/>
              <a:chOff x="0" y="0"/>
              <a:chExt cx="4596479" cy="2516124"/>
            </a:xfrm>
          </p:grpSpPr>
          <p:sp>
            <p:nvSpPr>
              <p:cNvPr id="4" name="Freeform 4">
                <a:extLst>
                  <a:ext uri="{FF2B5EF4-FFF2-40B4-BE49-F238E27FC236}">
                    <a16:creationId xmlns="" xmlns:a16="http://schemas.microsoft.com/office/drawing/2014/main" id="{D22B7F2F-75A8-AA48-E3D5-DBDA780DA5A8}"/>
                  </a:ext>
                </a:extLst>
              </p:cNvPr>
              <p:cNvSpPr>
                <a:spLocks noGrp="1" noRot="1" noMove="1" noResize="1" noEditPoints="1" noAdjustHandles="1" noChangeArrowheads="1" noChangeShapeType="1"/>
              </p:cNvSpPr>
              <p:nvPr/>
            </p:nvSpPr>
            <p:spPr>
              <a:xfrm>
                <a:off x="0" y="0"/>
                <a:ext cx="4596479" cy="2516124"/>
              </a:xfrm>
              <a:custGeom>
                <a:avLst/>
                <a:gdLst/>
                <a:ahLst/>
                <a:cxnLst/>
                <a:rect l="l" t="t" r="r" b="b"/>
                <a:pathLst>
                  <a:path w="4596479" h="2516124">
                    <a:moveTo>
                      <a:pt x="4517061" y="0"/>
                    </a:moveTo>
                    <a:lnTo>
                      <a:pt x="79418" y="0"/>
                    </a:lnTo>
                    <a:cubicBezTo>
                      <a:pt x="79418" y="43699"/>
                      <a:pt x="44079" y="79418"/>
                      <a:pt x="0" y="79418"/>
                    </a:cubicBezTo>
                    <a:lnTo>
                      <a:pt x="0" y="2436706"/>
                    </a:lnTo>
                    <a:cubicBezTo>
                      <a:pt x="43699" y="2436706"/>
                      <a:pt x="79418" y="2472045"/>
                      <a:pt x="79418" y="2516124"/>
                    </a:cubicBezTo>
                    <a:lnTo>
                      <a:pt x="4517061" y="2516124"/>
                    </a:lnTo>
                    <a:cubicBezTo>
                      <a:pt x="4517061" y="2472425"/>
                      <a:pt x="4552400" y="2436706"/>
                      <a:pt x="4596479" y="2436706"/>
                    </a:cubicBezTo>
                    <a:lnTo>
                      <a:pt x="4596479" y="79418"/>
                    </a:lnTo>
                    <a:cubicBezTo>
                      <a:pt x="4552780" y="79418"/>
                      <a:pt x="4517061" y="44079"/>
                      <a:pt x="4517061" y="0"/>
                    </a:cubicBezTo>
                    <a:close/>
                  </a:path>
                </a:pathLst>
              </a:custGeom>
              <a:solidFill>
                <a:srgbClr val="000000">
                  <a:alpha val="0"/>
                </a:srgbClr>
              </a:solidFill>
              <a:ln w="19050" cap="sq">
                <a:solidFill>
                  <a:srgbClr val="261310"/>
                </a:solidFill>
                <a:prstDash val="solid"/>
                <a:miter/>
              </a:ln>
            </p:spPr>
            <p:txBody>
              <a:bodyPr/>
              <a:lstStyle/>
              <a:p>
                <a:endParaRPr lang="en-US">
                  <a:latin typeface="Arial" panose="020B0604020202020204" pitchFamily="34" charset="0"/>
                  <a:cs typeface="Arial" panose="020B0604020202020204" pitchFamily="34" charset="0"/>
                </a:endParaRPr>
              </a:p>
            </p:txBody>
          </p:sp>
          <p:sp>
            <p:nvSpPr>
              <p:cNvPr id="5" name="TextBox 5">
                <a:extLst>
                  <a:ext uri="{FF2B5EF4-FFF2-40B4-BE49-F238E27FC236}">
                    <a16:creationId xmlns="" xmlns:a16="http://schemas.microsoft.com/office/drawing/2014/main" id="{C94F0D78-FB68-A057-6F2F-579E50897B7D}"/>
                  </a:ext>
                </a:extLst>
              </p:cNvPr>
              <p:cNvSpPr txBox="1">
                <a:spLocks noGrp="1" noRot="1" noMove="1" noResize="1" noEditPoints="1" noAdjustHandles="1" noChangeArrowheads="1" noChangeShapeType="1"/>
              </p:cNvSpPr>
              <p:nvPr/>
            </p:nvSpPr>
            <p:spPr>
              <a:xfrm>
                <a:off x="38100" y="-9525"/>
                <a:ext cx="4520279" cy="2487549"/>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grpSp>
          <p:nvGrpSpPr>
            <p:cNvPr id="6" name="Group 6">
              <a:extLst>
                <a:ext uri="{FF2B5EF4-FFF2-40B4-BE49-F238E27FC236}">
                  <a16:creationId xmlns="" xmlns:a16="http://schemas.microsoft.com/office/drawing/2014/main" id="{1915C387-9B90-A0E4-6935-7DB20B666A59}"/>
                </a:ext>
              </a:extLst>
            </p:cNvPr>
            <p:cNvGrpSpPr>
              <a:grpSpLocks noGrp="1" noUngrp="1" noRot="1" noMove="1" noResize="1"/>
            </p:cNvGrpSpPr>
            <p:nvPr/>
          </p:nvGrpSpPr>
          <p:grpSpPr>
            <a:xfrm>
              <a:off x="170293" y="186017"/>
              <a:ext cx="22836362" cy="12317628"/>
              <a:chOff x="0" y="0"/>
              <a:chExt cx="4596479" cy="2479279"/>
            </a:xfrm>
          </p:grpSpPr>
          <p:sp>
            <p:nvSpPr>
              <p:cNvPr id="7" name="Freeform 7">
                <a:extLst>
                  <a:ext uri="{FF2B5EF4-FFF2-40B4-BE49-F238E27FC236}">
                    <a16:creationId xmlns="" xmlns:a16="http://schemas.microsoft.com/office/drawing/2014/main" id="{7ADC660A-E205-390E-00AB-C588E1942EF5}"/>
                  </a:ext>
                </a:extLst>
              </p:cNvPr>
              <p:cNvSpPr>
                <a:spLocks noGrp="1" noRot="1" noMove="1" noResize="1" noEditPoints="1" noAdjustHandles="1" noChangeArrowheads="1" noChangeShapeType="1"/>
              </p:cNvSpPr>
              <p:nvPr/>
            </p:nvSpPr>
            <p:spPr>
              <a:xfrm>
                <a:off x="0" y="0"/>
                <a:ext cx="4596479" cy="2479279"/>
              </a:xfrm>
              <a:custGeom>
                <a:avLst/>
                <a:gdLst/>
                <a:ahLst/>
                <a:cxnLst/>
                <a:rect l="l" t="t" r="r" b="b"/>
                <a:pathLst>
                  <a:path w="4596479" h="2479279">
                    <a:moveTo>
                      <a:pt x="4517061" y="0"/>
                    </a:moveTo>
                    <a:lnTo>
                      <a:pt x="79418" y="0"/>
                    </a:lnTo>
                    <a:cubicBezTo>
                      <a:pt x="79418" y="43699"/>
                      <a:pt x="44079" y="79418"/>
                      <a:pt x="0" y="79418"/>
                    </a:cubicBezTo>
                    <a:lnTo>
                      <a:pt x="0" y="2399861"/>
                    </a:lnTo>
                    <a:cubicBezTo>
                      <a:pt x="43699" y="2399861"/>
                      <a:pt x="79418" y="2435200"/>
                      <a:pt x="79418" y="2479279"/>
                    </a:cubicBezTo>
                    <a:lnTo>
                      <a:pt x="4517061" y="2479279"/>
                    </a:lnTo>
                    <a:cubicBezTo>
                      <a:pt x="4517061" y="2435580"/>
                      <a:pt x="4552400" y="2399861"/>
                      <a:pt x="4596479" y="2399861"/>
                    </a:cubicBezTo>
                    <a:lnTo>
                      <a:pt x="4596479" y="79418"/>
                    </a:lnTo>
                    <a:cubicBezTo>
                      <a:pt x="4552780" y="79418"/>
                      <a:pt x="4517061" y="44079"/>
                      <a:pt x="4517061" y="0"/>
                    </a:cubicBezTo>
                    <a:close/>
                  </a:path>
                </a:pathLst>
              </a:custGeom>
              <a:solidFill>
                <a:srgbClr val="F8F2EC"/>
              </a:solidFill>
            </p:spPr>
            <p:txBody>
              <a:bodyPr/>
              <a:lstStyle/>
              <a:p>
                <a:endParaRPr lang="en-US">
                  <a:latin typeface="Arial" panose="020B0604020202020204" pitchFamily="34" charset="0"/>
                  <a:cs typeface="Arial" panose="020B0604020202020204" pitchFamily="34" charset="0"/>
                </a:endParaRPr>
              </a:p>
            </p:txBody>
          </p:sp>
          <p:sp>
            <p:nvSpPr>
              <p:cNvPr id="8" name="TextBox 8">
                <a:extLst>
                  <a:ext uri="{FF2B5EF4-FFF2-40B4-BE49-F238E27FC236}">
                    <a16:creationId xmlns="" xmlns:a16="http://schemas.microsoft.com/office/drawing/2014/main" id="{5905798C-2748-D4BA-9DCB-FF4589D07F59}"/>
                  </a:ext>
                </a:extLst>
              </p:cNvPr>
              <p:cNvSpPr txBox="1">
                <a:spLocks noGrp="1" noRot="1" noMove="1" noResize="1" noEditPoints="1" noAdjustHandles="1" noChangeArrowheads="1" noChangeShapeType="1"/>
              </p:cNvSpPr>
              <p:nvPr/>
            </p:nvSpPr>
            <p:spPr>
              <a:xfrm>
                <a:off x="38100" y="-9525"/>
                <a:ext cx="4520279" cy="2450704"/>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grpSp>
      <p:sp>
        <p:nvSpPr>
          <p:cNvPr id="32" name="Rectangle 31">
            <a:extLst>
              <a:ext uri="{FF2B5EF4-FFF2-40B4-BE49-F238E27FC236}">
                <a16:creationId xmlns="" xmlns:a16="http://schemas.microsoft.com/office/drawing/2014/main" id="{9F4514DD-EF27-BFA8-8460-B5978E729B21}"/>
              </a:ext>
            </a:extLst>
          </p:cNvPr>
          <p:cNvSpPr/>
          <p:nvPr/>
        </p:nvSpPr>
        <p:spPr>
          <a:xfrm>
            <a:off x="9761501" y="1204281"/>
            <a:ext cx="7611916" cy="7878439"/>
          </a:xfrm>
          <a:prstGeom prst="rect">
            <a:avLst/>
          </a:prstGeom>
        </p:spPr>
        <p:txBody>
          <a:bodyPr wrap="square">
            <a:spAutoFit/>
          </a:bodyPr>
          <a:lstStyle/>
          <a:p>
            <a:pPr algn="just">
              <a:lnSpc>
                <a:spcPct val="150000"/>
              </a:lnSpc>
            </a:pPr>
            <a:r>
              <a:rPr lang="vi-VN" sz="3800">
                <a:latin typeface="Arial" panose="020B0604020202020204" pitchFamily="34" charset="0"/>
                <a:cs typeface="Arial" panose="020B0604020202020204" pitchFamily="34" charset="0"/>
              </a:rPr>
              <a:t>Ở người, giới tính phụ thuộc vào sự có mặt của cặp nhiễm sắc thể giới tinh trong tế bào. Nam có cặp nhiễm sắc thể XY, nữ có cặp nhiễm sắc thể XX.</a:t>
            </a:r>
            <a:endParaRPr lang="en-US" sz="3800">
              <a:latin typeface="Arial" panose="020B0604020202020204" pitchFamily="34" charset="0"/>
              <a:cs typeface="Arial" panose="020B0604020202020204" pitchFamily="34" charset="0"/>
            </a:endParaRPr>
          </a:p>
          <a:p>
            <a:pPr algn="just">
              <a:lnSpc>
                <a:spcPct val="150000"/>
              </a:lnSpc>
            </a:pPr>
            <a:r>
              <a:rPr lang="vi-VN" sz="3800">
                <a:latin typeface="Arial" panose="020B0604020202020204" pitchFamily="34" charset="0"/>
                <a:cs typeface="Arial" panose="020B0604020202020204" pitchFamily="34" charset="0"/>
              </a:rPr>
              <a:t>Sự hình thành cặp nhiễm sắc thể giới tính là do sự phân li của các nhiễm sắc thể giới tính trong giảm phân và tổ hợp lại trong thụ tinh.</a:t>
            </a:r>
            <a:endParaRPr lang="en-US" sz="3800">
              <a:latin typeface="Arial" panose="020B0604020202020204" pitchFamily="34" charset="0"/>
              <a:cs typeface="Arial" panose="020B0604020202020204" pitchFamily="34" charset="0"/>
            </a:endParaRPr>
          </a:p>
        </p:txBody>
      </p:sp>
      <p:grpSp>
        <p:nvGrpSpPr>
          <p:cNvPr id="9" name="Group 8">
            <a:extLst>
              <a:ext uri="{FF2B5EF4-FFF2-40B4-BE49-F238E27FC236}">
                <a16:creationId xmlns="" xmlns:a16="http://schemas.microsoft.com/office/drawing/2014/main" id="{12828D50-B07E-1C26-A6C9-3E51000FAFCF}"/>
              </a:ext>
            </a:extLst>
          </p:cNvPr>
          <p:cNvGrpSpPr/>
          <p:nvPr/>
        </p:nvGrpSpPr>
        <p:grpSpPr>
          <a:xfrm>
            <a:off x="543762" y="506543"/>
            <a:ext cx="8569519" cy="8862691"/>
            <a:chOff x="543762" y="506543"/>
            <a:chExt cx="8569519" cy="8862691"/>
          </a:xfrm>
        </p:grpSpPr>
        <p:sp>
          <p:nvSpPr>
            <p:cNvPr id="29" name="Rectangle 28">
              <a:extLst>
                <a:ext uri="{FF2B5EF4-FFF2-40B4-BE49-F238E27FC236}">
                  <a16:creationId xmlns="" xmlns:a16="http://schemas.microsoft.com/office/drawing/2014/main" id="{69AACCC7-C203-90C7-F966-854FAC435778}"/>
                </a:ext>
              </a:extLst>
            </p:cNvPr>
            <p:cNvSpPr/>
            <p:nvPr/>
          </p:nvSpPr>
          <p:spPr>
            <a:xfrm>
              <a:off x="1036081" y="917766"/>
              <a:ext cx="8077200" cy="8451468"/>
            </a:xfrm>
            <a:prstGeom prst="rect">
              <a:avLst/>
            </a:prstGeom>
            <a:solidFill>
              <a:schemeClr val="bg1"/>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a:extLst>
                <a:ext uri="{FF2B5EF4-FFF2-40B4-BE49-F238E27FC236}">
                  <a16:creationId xmlns="" xmlns:a16="http://schemas.microsoft.com/office/drawing/2014/main" id="{30CCAFF3-647C-0023-D540-CBD47C4347E6}"/>
                </a:ext>
              </a:extLst>
            </p:cNvPr>
            <p:cNvPicPr>
              <a:picLocks noChangeAspect="1"/>
            </p:cNvPicPr>
            <p:nvPr/>
          </p:nvPicPr>
          <p:blipFill>
            <a:blip r:embed="rId2"/>
            <a:stretch>
              <a:fillRect/>
            </a:stretch>
          </p:blipFill>
          <p:spPr>
            <a:xfrm>
              <a:off x="543762" y="506543"/>
              <a:ext cx="951683" cy="1429603"/>
            </a:xfrm>
            <a:prstGeom prst="rect">
              <a:avLst/>
            </a:prstGeom>
          </p:spPr>
        </p:pic>
      </p:grpSp>
      <p:pic>
        <p:nvPicPr>
          <p:cNvPr id="24" name="Picture 23">
            <a:extLst>
              <a:ext uri="{FF2B5EF4-FFF2-40B4-BE49-F238E27FC236}">
                <a16:creationId xmlns="" xmlns:a16="http://schemas.microsoft.com/office/drawing/2014/main" id="{B0A717AF-C7A2-25C4-307E-86C443F6CC32}"/>
              </a:ext>
            </a:extLst>
          </p:cNvPr>
          <p:cNvPicPr>
            <a:picLocks noChangeAspect="1"/>
          </p:cNvPicPr>
          <p:nvPr/>
        </p:nvPicPr>
        <p:blipFill>
          <a:blip r:embed="rId3"/>
          <a:stretch>
            <a:fillRect/>
          </a:stretch>
        </p:blipFill>
        <p:spPr>
          <a:xfrm>
            <a:off x="1320409" y="2898966"/>
            <a:ext cx="7508543" cy="4656705"/>
          </a:xfrm>
          <a:prstGeom prst="rect">
            <a:avLst/>
          </a:prstGeom>
          <a:noFill/>
          <a:ln>
            <a:noFill/>
          </a:ln>
        </p:spPr>
      </p:pic>
      <p:sp>
        <p:nvSpPr>
          <p:cNvPr id="31" name="TextBox 30">
            <a:extLst>
              <a:ext uri="{FF2B5EF4-FFF2-40B4-BE49-F238E27FC236}">
                <a16:creationId xmlns="" xmlns:a16="http://schemas.microsoft.com/office/drawing/2014/main" id="{2DDF8AE9-1ABA-FE8E-BD8F-64555A45490A}"/>
              </a:ext>
            </a:extLst>
          </p:cNvPr>
          <p:cNvSpPr txBox="1"/>
          <p:nvPr/>
        </p:nvSpPr>
        <p:spPr>
          <a:xfrm>
            <a:off x="1320409" y="987562"/>
            <a:ext cx="7442967" cy="1824923"/>
          </a:xfrm>
          <a:prstGeom prst="rect">
            <a:avLst/>
          </a:prstGeom>
          <a:noFill/>
        </p:spPr>
        <p:txBody>
          <a:bodyPr wrap="square">
            <a:spAutoFit/>
          </a:bodyPr>
          <a:lstStyle/>
          <a:p>
            <a:pPr>
              <a:lnSpc>
                <a:spcPct val="150000"/>
              </a:lnSpc>
            </a:pPr>
            <a:r>
              <a:rPr lang="vi-VN" sz="4000">
                <a:effectLst/>
                <a:latin typeface="Arial" panose="020B0604020202020204" pitchFamily="34" charset="0"/>
                <a:ea typeface="Calibri" panose="020F0502020204030204" pitchFamily="34" charset="0"/>
                <a:cs typeface="Arial" panose="020B0604020202020204" pitchFamily="34" charset="0"/>
              </a:rPr>
              <a:t>Quan sát hình 39.2, nêu cơ chế xác định giới tính ở người.</a:t>
            </a:r>
            <a:endParaRPr lang="en-US" sz="4000">
              <a:latin typeface="Arial" panose="020B0604020202020204" pitchFamily="34" charset="0"/>
              <a:cs typeface="Arial" panose="020B0604020202020204" pitchFamily="34" charset="0"/>
            </a:endParaRPr>
          </a:p>
        </p:txBody>
      </p:sp>
      <p:grpSp>
        <p:nvGrpSpPr>
          <p:cNvPr id="14" name="Group 13">
            <a:extLst>
              <a:ext uri="{FF2B5EF4-FFF2-40B4-BE49-F238E27FC236}">
                <a16:creationId xmlns="" xmlns:a16="http://schemas.microsoft.com/office/drawing/2014/main" id="{098DE00C-4F32-9CBA-705B-46B6053E98EC}"/>
              </a:ext>
            </a:extLst>
          </p:cNvPr>
          <p:cNvGrpSpPr/>
          <p:nvPr/>
        </p:nvGrpSpPr>
        <p:grpSpPr>
          <a:xfrm>
            <a:off x="1676400" y="7648095"/>
            <a:ext cx="6791717" cy="1651671"/>
            <a:chOff x="1812088" y="7819003"/>
            <a:chExt cx="6791717" cy="1651671"/>
          </a:xfrm>
        </p:grpSpPr>
        <p:sp>
          <p:nvSpPr>
            <p:cNvPr id="13" name="Rectangle 12">
              <a:extLst>
                <a:ext uri="{FF2B5EF4-FFF2-40B4-BE49-F238E27FC236}">
                  <a16:creationId xmlns="" xmlns:a16="http://schemas.microsoft.com/office/drawing/2014/main" id="{C08BED3B-4AA4-65B9-4E2D-715C8FA875E6}"/>
                </a:ext>
              </a:extLst>
            </p:cNvPr>
            <p:cNvSpPr/>
            <p:nvPr/>
          </p:nvSpPr>
          <p:spPr>
            <a:xfrm>
              <a:off x="1812088" y="7990451"/>
              <a:ext cx="2531312" cy="705481"/>
            </a:xfrm>
            <a:prstGeom prst="rect">
              <a:avLst/>
            </a:prstGeom>
            <a:solidFill>
              <a:schemeClr val="accent5">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 xmlns:a16="http://schemas.microsoft.com/office/drawing/2014/main" id="{C30573FE-D012-2165-74F7-008663B4593A}"/>
                </a:ext>
              </a:extLst>
            </p:cNvPr>
            <p:cNvSpPr txBox="1"/>
            <p:nvPr/>
          </p:nvSpPr>
          <p:spPr>
            <a:xfrm>
              <a:off x="1812088" y="7819003"/>
              <a:ext cx="6791717" cy="1651671"/>
            </a:xfrm>
            <a:prstGeom prst="rect">
              <a:avLst/>
            </a:prstGeom>
            <a:noFill/>
          </p:spPr>
          <p:txBody>
            <a:bodyPr wrap="square">
              <a:spAutoFit/>
            </a:bodyPr>
            <a:lstStyle/>
            <a:p>
              <a:pPr algn="just">
                <a:lnSpc>
                  <a:spcPct val="150000"/>
                </a:lnSpc>
                <a:spcAft>
                  <a:spcPts val="800"/>
                </a:spcAft>
              </a:pPr>
              <a:r>
                <a:rPr lang="vi-VN" sz="3600" b="1">
                  <a:solidFill>
                    <a:schemeClr val="bg1"/>
                  </a:solidFill>
                  <a:effectLst/>
                  <a:latin typeface="Arial" panose="020B0604020202020204" pitchFamily="34" charset="0"/>
                  <a:ea typeface="Calibri" panose="020F0502020204030204" pitchFamily="34" charset="0"/>
                  <a:cs typeface="Arial" panose="020B0604020202020204" pitchFamily="34" charset="0"/>
                </a:rPr>
                <a:t>Hình 39.1. </a:t>
              </a:r>
              <a:r>
                <a:rPr lang="vi-VN" sz="3600">
                  <a:effectLst/>
                  <a:latin typeface="Arial" panose="020B0604020202020204" pitchFamily="34" charset="0"/>
                  <a:ea typeface="Calibri" panose="020F0502020204030204" pitchFamily="34" charset="0"/>
                  <a:cs typeface="Arial" panose="020B0604020202020204" pitchFamily="34" charset="0"/>
                </a:rPr>
                <a:t>Sự di truyền cặp nhiễm sắc thể giới tính ở người.</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p:grpSp>
      <p:pic>
        <p:nvPicPr>
          <p:cNvPr id="33" name="Picture 32">
            <a:extLst>
              <a:ext uri="{FF2B5EF4-FFF2-40B4-BE49-F238E27FC236}">
                <a16:creationId xmlns="" xmlns:a16="http://schemas.microsoft.com/office/drawing/2014/main" id="{F7D467BA-713B-4110-A33F-E1E8C06ACD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989856">
            <a:off x="7970712" y="1620646"/>
            <a:ext cx="1716481" cy="1490840"/>
          </a:xfrm>
          <a:prstGeom prst="rect">
            <a:avLst/>
          </a:prstGeom>
        </p:spPr>
      </p:pic>
    </p:spTree>
    <p:extLst>
      <p:ext uri="{BB962C8B-B14F-4D97-AF65-F5344CB8AC3E}">
        <p14:creationId xmlns:p14="http://schemas.microsoft.com/office/powerpoint/2010/main" val="358929492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barn(inVertical)">
                                      <p:cBhvr>
                                        <p:cTn id="11" dur="500"/>
                                        <p:tgtEl>
                                          <p:spTgt spid="24"/>
                                        </p:tgtEl>
                                      </p:cBhvr>
                                    </p:animEffect>
                                  </p:childTnLst>
                                </p:cTn>
                              </p:par>
                            </p:childTnLst>
                          </p:cTn>
                        </p:par>
                        <p:par>
                          <p:cTn id="12" fill="hold">
                            <p:stCondLst>
                              <p:cond delay="1000"/>
                            </p:stCondLst>
                            <p:childTnLst>
                              <p:par>
                                <p:cTn id="13" presetID="2" presetClass="entr" presetSubtype="4"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fade">
                                      <p:cBhvr>
                                        <p:cTn id="21" dur="500"/>
                                        <p:tgtEl>
                                          <p:spTgt spid="33"/>
                                        </p:tgtEl>
                                      </p:cBhvr>
                                    </p:animEffect>
                                  </p:childTnLst>
                                </p:cTn>
                              </p:par>
                            </p:childTnLst>
                          </p:cTn>
                        </p:par>
                        <p:par>
                          <p:cTn id="22" fill="hold">
                            <p:stCondLst>
                              <p:cond delay="500"/>
                            </p:stCondLst>
                            <p:childTnLst>
                              <p:par>
                                <p:cTn id="23" presetID="2" presetClass="entr" presetSubtype="4" fill="hold" grpId="0" nodeType="afterEffect">
                                  <p:stCondLst>
                                    <p:cond delay="0"/>
                                  </p:stCondLst>
                                  <p:childTnLst>
                                    <p:set>
                                      <p:cBhvr>
                                        <p:cTn id="24" dur="1" fill="hold">
                                          <p:stCondLst>
                                            <p:cond delay="0"/>
                                          </p:stCondLst>
                                        </p:cTn>
                                        <p:tgtEl>
                                          <p:spTgt spid="32"/>
                                        </p:tgtEl>
                                        <p:attrNameLst>
                                          <p:attrName>style.visibility</p:attrName>
                                        </p:attrNameLst>
                                      </p:cBhvr>
                                      <p:to>
                                        <p:strVal val="visible"/>
                                      </p:to>
                                    </p:set>
                                    <p:anim calcmode="lin" valueType="num">
                                      <p:cBhvr additive="base">
                                        <p:cTn id="25" dur="500" fill="hold"/>
                                        <p:tgtEl>
                                          <p:spTgt spid="32"/>
                                        </p:tgtEl>
                                        <p:attrNameLst>
                                          <p:attrName>ppt_x</p:attrName>
                                        </p:attrNameLst>
                                      </p:cBhvr>
                                      <p:tavLst>
                                        <p:tav tm="0">
                                          <p:val>
                                            <p:strVal val="#ppt_x"/>
                                          </p:val>
                                        </p:tav>
                                        <p:tav tm="100000">
                                          <p:val>
                                            <p:strVal val="#ppt_x"/>
                                          </p:val>
                                        </p:tav>
                                      </p:tavLst>
                                    </p:anim>
                                    <p:anim calcmode="lin" valueType="num">
                                      <p:cBhvr additive="base">
                                        <p:cTn id="26"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1"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BCDBD3"/>
        </a:solidFill>
        <a:effectLst/>
      </p:bgPr>
    </p:bg>
    <p:spTree>
      <p:nvGrpSpPr>
        <p:cNvPr id="1" name=""/>
        <p:cNvGrpSpPr/>
        <p:nvPr/>
      </p:nvGrpSpPr>
      <p:grpSpPr>
        <a:xfrm>
          <a:off x="0" y="0"/>
          <a:ext cx="0" cy="0"/>
          <a:chOff x="0" y="0"/>
          <a:chExt cx="0" cy="0"/>
        </a:xfrm>
      </p:grpSpPr>
      <p:grpSp>
        <p:nvGrpSpPr>
          <p:cNvPr id="2" name="Group 2"/>
          <p:cNvGrpSpPr>
            <a:grpSpLocks noGrp="1" noUngrp="1" noRot="1" noMove="1" noResize="1"/>
          </p:cNvGrpSpPr>
          <p:nvPr/>
        </p:nvGrpSpPr>
        <p:grpSpPr>
          <a:xfrm>
            <a:off x="441723" y="379852"/>
            <a:ext cx="17404553" cy="9527296"/>
            <a:chOff x="0" y="0"/>
            <a:chExt cx="23206071" cy="12703061"/>
          </a:xfrm>
        </p:grpSpPr>
        <p:grpSp>
          <p:nvGrpSpPr>
            <p:cNvPr id="3" name="Group 3"/>
            <p:cNvGrpSpPr>
              <a:grpSpLocks noGrp="1" noUngrp="1" noRot="1" noMove="1" noResize="1"/>
            </p:cNvGrpSpPr>
            <p:nvPr/>
          </p:nvGrpSpPr>
          <p:grpSpPr>
            <a:xfrm>
              <a:off x="0" y="0"/>
              <a:ext cx="23206071" cy="12703061"/>
              <a:chOff x="0" y="0"/>
              <a:chExt cx="4596479" cy="2516124"/>
            </a:xfrm>
          </p:grpSpPr>
          <p:sp>
            <p:nvSpPr>
              <p:cNvPr id="4" name="Freeform 4"/>
              <p:cNvSpPr>
                <a:spLocks noGrp="1" noRot="1" noMove="1" noResize="1" noEditPoints="1" noAdjustHandles="1" noChangeArrowheads="1" noChangeShapeType="1"/>
              </p:cNvSpPr>
              <p:nvPr/>
            </p:nvSpPr>
            <p:spPr>
              <a:xfrm>
                <a:off x="0" y="0"/>
                <a:ext cx="4596479" cy="2516124"/>
              </a:xfrm>
              <a:custGeom>
                <a:avLst/>
                <a:gdLst/>
                <a:ahLst/>
                <a:cxnLst/>
                <a:rect l="l" t="t" r="r" b="b"/>
                <a:pathLst>
                  <a:path w="4596479" h="2516124">
                    <a:moveTo>
                      <a:pt x="4517061" y="0"/>
                    </a:moveTo>
                    <a:lnTo>
                      <a:pt x="79418" y="0"/>
                    </a:lnTo>
                    <a:cubicBezTo>
                      <a:pt x="79418" y="43699"/>
                      <a:pt x="44079" y="79418"/>
                      <a:pt x="0" y="79418"/>
                    </a:cubicBezTo>
                    <a:lnTo>
                      <a:pt x="0" y="2436706"/>
                    </a:lnTo>
                    <a:cubicBezTo>
                      <a:pt x="43699" y="2436706"/>
                      <a:pt x="79418" y="2472045"/>
                      <a:pt x="79418" y="2516124"/>
                    </a:cubicBezTo>
                    <a:lnTo>
                      <a:pt x="4517061" y="2516124"/>
                    </a:lnTo>
                    <a:cubicBezTo>
                      <a:pt x="4517061" y="2472425"/>
                      <a:pt x="4552400" y="2436706"/>
                      <a:pt x="4596479" y="2436706"/>
                    </a:cubicBezTo>
                    <a:lnTo>
                      <a:pt x="4596479" y="79418"/>
                    </a:lnTo>
                    <a:cubicBezTo>
                      <a:pt x="4552780" y="79418"/>
                      <a:pt x="4517061" y="44079"/>
                      <a:pt x="4517061" y="0"/>
                    </a:cubicBezTo>
                    <a:close/>
                  </a:path>
                </a:pathLst>
              </a:custGeom>
              <a:solidFill>
                <a:srgbClr val="000000">
                  <a:alpha val="0"/>
                </a:srgbClr>
              </a:solidFill>
              <a:ln w="19050" cap="sq">
                <a:solidFill>
                  <a:srgbClr val="261310"/>
                </a:solidFill>
                <a:prstDash val="solid"/>
                <a:miter/>
              </a:ln>
            </p:spPr>
            <p:txBody>
              <a:bodyPr/>
              <a:lstStyle/>
              <a:p>
                <a:endParaRPr lang="en-US">
                  <a:latin typeface="Arial" panose="020B0604020202020204" pitchFamily="34" charset="0"/>
                  <a:cs typeface="Arial" panose="020B0604020202020204" pitchFamily="34" charset="0"/>
                </a:endParaRPr>
              </a:p>
            </p:txBody>
          </p:sp>
          <p:sp>
            <p:nvSpPr>
              <p:cNvPr id="5" name="TextBox 5"/>
              <p:cNvSpPr txBox="1">
                <a:spLocks noGrp="1" noRot="1" noMove="1" noResize="1" noEditPoints="1" noAdjustHandles="1" noChangeArrowheads="1" noChangeShapeType="1"/>
              </p:cNvSpPr>
              <p:nvPr/>
            </p:nvSpPr>
            <p:spPr>
              <a:xfrm>
                <a:off x="38100" y="-9525"/>
                <a:ext cx="4520279" cy="2487549"/>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grpSp>
          <p:nvGrpSpPr>
            <p:cNvPr id="6" name="Group 6"/>
            <p:cNvGrpSpPr>
              <a:grpSpLocks noGrp="1" noUngrp="1" noRot="1" noMove="1" noResize="1"/>
            </p:cNvGrpSpPr>
            <p:nvPr/>
          </p:nvGrpSpPr>
          <p:grpSpPr>
            <a:xfrm>
              <a:off x="170293" y="186017"/>
              <a:ext cx="22836362" cy="12317628"/>
              <a:chOff x="0" y="0"/>
              <a:chExt cx="4596479" cy="2479279"/>
            </a:xfrm>
          </p:grpSpPr>
          <p:sp>
            <p:nvSpPr>
              <p:cNvPr id="7" name="Freeform 7"/>
              <p:cNvSpPr>
                <a:spLocks noGrp="1" noRot="1" noMove="1" noResize="1" noEditPoints="1" noAdjustHandles="1" noChangeArrowheads="1" noChangeShapeType="1"/>
              </p:cNvSpPr>
              <p:nvPr/>
            </p:nvSpPr>
            <p:spPr>
              <a:xfrm>
                <a:off x="0" y="0"/>
                <a:ext cx="4596479" cy="2479279"/>
              </a:xfrm>
              <a:custGeom>
                <a:avLst/>
                <a:gdLst/>
                <a:ahLst/>
                <a:cxnLst/>
                <a:rect l="l" t="t" r="r" b="b"/>
                <a:pathLst>
                  <a:path w="4596479" h="2479279">
                    <a:moveTo>
                      <a:pt x="4517061" y="0"/>
                    </a:moveTo>
                    <a:lnTo>
                      <a:pt x="79418" y="0"/>
                    </a:lnTo>
                    <a:cubicBezTo>
                      <a:pt x="79418" y="43699"/>
                      <a:pt x="44079" y="79418"/>
                      <a:pt x="0" y="79418"/>
                    </a:cubicBezTo>
                    <a:lnTo>
                      <a:pt x="0" y="2399861"/>
                    </a:lnTo>
                    <a:cubicBezTo>
                      <a:pt x="43699" y="2399861"/>
                      <a:pt x="79418" y="2435200"/>
                      <a:pt x="79418" y="2479279"/>
                    </a:cubicBezTo>
                    <a:lnTo>
                      <a:pt x="4517061" y="2479279"/>
                    </a:lnTo>
                    <a:cubicBezTo>
                      <a:pt x="4517061" y="2435580"/>
                      <a:pt x="4552400" y="2399861"/>
                      <a:pt x="4596479" y="2399861"/>
                    </a:cubicBezTo>
                    <a:lnTo>
                      <a:pt x="4596479" y="79418"/>
                    </a:lnTo>
                    <a:cubicBezTo>
                      <a:pt x="4552780" y="79418"/>
                      <a:pt x="4517061" y="44079"/>
                      <a:pt x="4517061" y="0"/>
                    </a:cubicBezTo>
                    <a:close/>
                  </a:path>
                </a:pathLst>
              </a:custGeom>
              <a:solidFill>
                <a:srgbClr val="F8F2EC"/>
              </a:solidFill>
            </p:spPr>
            <p:txBody>
              <a:bodyPr/>
              <a:lstStyle/>
              <a:p>
                <a:endParaRPr lang="en-US">
                  <a:latin typeface="Arial" panose="020B0604020202020204" pitchFamily="34" charset="0"/>
                  <a:cs typeface="Arial" panose="020B0604020202020204" pitchFamily="34" charset="0"/>
                </a:endParaRPr>
              </a:p>
            </p:txBody>
          </p:sp>
          <p:sp>
            <p:nvSpPr>
              <p:cNvPr id="8" name="TextBox 8"/>
              <p:cNvSpPr txBox="1">
                <a:spLocks noGrp="1" noRot="1" noMove="1" noResize="1" noEditPoints="1" noAdjustHandles="1" noChangeArrowheads="1" noChangeShapeType="1"/>
              </p:cNvSpPr>
              <p:nvPr/>
            </p:nvSpPr>
            <p:spPr>
              <a:xfrm>
                <a:off x="38100" y="-9525"/>
                <a:ext cx="4520279" cy="2450704"/>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grpSp>
      <p:sp>
        <p:nvSpPr>
          <p:cNvPr id="29" name="Freeform 2">
            <a:extLst>
              <a:ext uri="{FF2B5EF4-FFF2-40B4-BE49-F238E27FC236}">
                <a16:creationId xmlns="" xmlns:a16="http://schemas.microsoft.com/office/drawing/2014/main" id="{97FE89A3-4167-A757-1840-96C9145EACB6}"/>
              </a:ext>
            </a:extLst>
          </p:cNvPr>
          <p:cNvSpPr/>
          <p:nvPr/>
        </p:nvSpPr>
        <p:spPr>
          <a:xfrm>
            <a:off x="1273346" y="1196789"/>
            <a:ext cx="2057400" cy="3032311"/>
          </a:xfrm>
          <a:custGeom>
            <a:avLst/>
            <a:gdLst/>
            <a:ahLst/>
            <a:cxnLst/>
            <a:rect l="l" t="t" r="r" b="b"/>
            <a:pathLst>
              <a:path w="2633472" h="4114800">
                <a:moveTo>
                  <a:pt x="0" y="0"/>
                </a:moveTo>
                <a:lnTo>
                  <a:pt x="2633472" y="0"/>
                </a:lnTo>
                <a:lnTo>
                  <a:pt x="2633472" y="4114800"/>
                </a:lnTo>
                <a:lnTo>
                  <a:pt x="0" y="41148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31" name="TextBox 30">
            <a:extLst>
              <a:ext uri="{FF2B5EF4-FFF2-40B4-BE49-F238E27FC236}">
                <a16:creationId xmlns="" xmlns:a16="http://schemas.microsoft.com/office/drawing/2014/main" id="{7F947B69-409A-462C-3FE5-45C7B769BD78}"/>
              </a:ext>
            </a:extLst>
          </p:cNvPr>
          <p:cNvSpPr txBox="1"/>
          <p:nvPr/>
        </p:nvSpPr>
        <p:spPr>
          <a:xfrm>
            <a:off x="5438736" y="1750913"/>
            <a:ext cx="3422518" cy="707886"/>
          </a:xfrm>
          <a:prstGeom prst="rect">
            <a:avLst/>
          </a:prstGeom>
          <a:noFill/>
        </p:spPr>
        <p:txBody>
          <a:bodyPr wrap="square">
            <a:spAutoFit/>
          </a:bodyPr>
          <a:lstStyle/>
          <a:p>
            <a:r>
              <a:rPr lang="vi-VN" sz="4000" b="1">
                <a:latin typeface="Arial" panose="020B0604020202020204" pitchFamily="34" charset="0"/>
                <a:ea typeface="Times New Roman" panose="02020603050405020304" pitchFamily="18" charset="0"/>
                <a:cs typeface="Arial" panose="020B0604020202020204" pitchFamily="34" charset="0"/>
              </a:rPr>
              <a:t>T</a:t>
            </a:r>
            <a:r>
              <a:rPr lang="vi-VN" sz="4000" b="1">
                <a:effectLst/>
                <a:latin typeface="Arial" panose="020B0604020202020204" pitchFamily="34" charset="0"/>
                <a:ea typeface="Times New Roman" panose="02020603050405020304" pitchFamily="18" charset="0"/>
                <a:cs typeface="Arial" panose="020B0604020202020204" pitchFamily="34" charset="0"/>
              </a:rPr>
              <a:t>inh trùng X </a:t>
            </a:r>
            <a:endParaRPr lang="en-US" sz="4000" b="1">
              <a:latin typeface="Arial" panose="020B0604020202020204" pitchFamily="34" charset="0"/>
              <a:cs typeface="Arial" panose="020B0604020202020204" pitchFamily="34" charset="0"/>
            </a:endParaRPr>
          </a:p>
        </p:txBody>
      </p:sp>
      <p:sp>
        <p:nvSpPr>
          <p:cNvPr id="32" name="TextBox 31">
            <a:extLst>
              <a:ext uri="{FF2B5EF4-FFF2-40B4-BE49-F238E27FC236}">
                <a16:creationId xmlns="" xmlns:a16="http://schemas.microsoft.com/office/drawing/2014/main" id="{69E83B83-D0CA-A18D-A6E0-B285B05D541A}"/>
              </a:ext>
            </a:extLst>
          </p:cNvPr>
          <p:cNvSpPr txBox="1"/>
          <p:nvPr/>
        </p:nvSpPr>
        <p:spPr>
          <a:xfrm>
            <a:off x="5415913" y="3279267"/>
            <a:ext cx="3422518" cy="707886"/>
          </a:xfrm>
          <a:prstGeom prst="rect">
            <a:avLst/>
          </a:prstGeom>
          <a:noFill/>
        </p:spPr>
        <p:txBody>
          <a:bodyPr wrap="square">
            <a:spAutoFit/>
          </a:bodyPr>
          <a:lstStyle/>
          <a:p>
            <a:r>
              <a:rPr lang="vi-VN" sz="4000" b="1">
                <a:latin typeface="Arial" panose="020B0604020202020204" pitchFamily="34" charset="0"/>
                <a:ea typeface="Times New Roman" panose="02020603050405020304" pitchFamily="18" charset="0"/>
                <a:cs typeface="Arial" panose="020B0604020202020204" pitchFamily="34" charset="0"/>
              </a:rPr>
              <a:t>T</a:t>
            </a:r>
            <a:r>
              <a:rPr lang="vi-VN" sz="4000" b="1">
                <a:effectLst/>
                <a:latin typeface="Arial" panose="020B0604020202020204" pitchFamily="34" charset="0"/>
                <a:ea typeface="Times New Roman" panose="02020603050405020304" pitchFamily="18" charset="0"/>
                <a:cs typeface="Arial" panose="020B0604020202020204" pitchFamily="34" charset="0"/>
              </a:rPr>
              <a:t>inh trùng Y </a:t>
            </a:r>
            <a:endParaRPr lang="en-US" sz="4000" b="1">
              <a:latin typeface="Arial" panose="020B0604020202020204" pitchFamily="34" charset="0"/>
              <a:cs typeface="Arial" panose="020B0604020202020204" pitchFamily="34" charset="0"/>
            </a:endParaRPr>
          </a:p>
        </p:txBody>
      </p:sp>
      <p:cxnSp>
        <p:nvCxnSpPr>
          <p:cNvPr id="34" name="Straight Arrow Connector 33">
            <a:extLst>
              <a:ext uri="{FF2B5EF4-FFF2-40B4-BE49-F238E27FC236}">
                <a16:creationId xmlns="" xmlns:a16="http://schemas.microsoft.com/office/drawing/2014/main" id="{B81381D3-E060-4E30-98A8-32F1A1B91D87}"/>
              </a:ext>
            </a:extLst>
          </p:cNvPr>
          <p:cNvCxnSpPr>
            <a:cxnSpLocks/>
          </p:cNvCxnSpPr>
          <p:nvPr/>
        </p:nvCxnSpPr>
        <p:spPr>
          <a:xfrm flipV="1">
            <a:off x="3665373" y="2104856"/>
            <a:ext cx="1385973" cy="941457"/>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 xmlns:a16="http://schemas.microsoft.com/office/drawing/2014/main" id="{99E2AC82-3557-5A63-E5C7-CCE7C5C2865C}"/>
              </a:ext>
            </a:extLst>
          </p:cNvPr>
          <p:cNvCxnSpPr>
            <a:cxnSpLocks/>
          </p:cNvCxnSpPr>
          <p:nvPr/>
        </p:nvCxnSpPr>
        <p:spPr>
          <a:xfrm>
            <a:off x="3678767" y="3025672"/>
            <a:ext cx="1389125" cy="761917"/>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9" name="Freeform 3">
            <a:extLst>
              <a:ext uri="{FF2B5EF4-FFF2-40B4-BE49-F238E27FC236}">
                <a16:creationId xmlns="" xmlns:a16="http://schemas.microsoft.com/office/drawing/2014/main" id="{1B9376EB-B9E2-6648-1B0A-E4E79BF8B948}"/>
              </a:ext>
            </a:extLst>
          </p:cNvPr>
          <p:cNvSpPr/>
          <p:nvPr/>
        </p:nvSpPr>
        <p:spPr>
          <a:xfrm>
            <a:off x="9659386" y="1196788"/>
            <a:ext cx="3081682" cy="3032312"/>
          </a:xfrm>
          <a:custGeom>
            <a:avLst/>
            <a:gdLst/>
            <a:ahLst/>
            <a:cxnLst/>
            <a:rect l="l" t="t" r="r" b="b"/>
            <a:pathLst>
              <a:path w="4337075" h="4114800">
                <a:moveTo>
                  <a:pt x="0" y="0"/>
                </a:moveTo>
                <a:lnTo>
                  <a:pt x="4337076" y="0"/>
                </a:lnTo>
                <a:lnTo>
                  <a:pt x="4337076" y="4114800"/>
                </a:lnTo>
                <a:lnTo>
                  <a:pt x="0" y="41148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cxnSp>
        <p:nvCxnSpPr>
          <p:cNvPr id="40" name="Straight Arrow Connector 39">
            <a:extLst>
              <a:ext uri="{FF2B5EF4-FFF2-40B4-BE49-F238E27FC236}">
                <a16:creationId xmlns="" xmlns:a16="http://schemas.microsoft.com/office/drawing/2014/main" id="{D62F9B33-980A-AA86-534C-9011FA537B55}"/>
              </a:ext>
            </a:extLst>
          </p:cNvPr>
          <p:cNvCxnSpPr>
            <a:cxnSpLocks/>
          </p:cNvCxnSpPr>
          <p:nvPr/>
        </p:nvCxnSpPr>
        <p:spPr>
          <a:xfrm flipV="1">
            <a:off x="13190015" y="2877283"/>
            <a:ext cx="1386239" cy="8793"/>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 xmlns:a16="http://schemas.microsoft.com/office/drawing/2014/main" id="{B4693F63-676A-2610-DA1C-3D63255492A2}"/>
              </a:ext>
            </a:extLst>
          </p:cNvPr>
          <p:cNvSpPr txBox="1"/>
          <p:nvPr/>
        </p:nvSpPr>
        <p:spPr>
          <a:xfrm>
            <a:off x="14835244" y="2532133"/>
            <a:ext cx="2179410" cy="707886"/>
          </a:xfrm>
          <a:prstGeom prst="rect">
            <a:avLst/>
          </a:prstGeom>
          <a:noFill/>
        </p:spPr>
        <p:txBody>
          <a:bodyPr wrap="square">
            <a:spAutoFit/>
          </a:bodyPr>
          <a:lstStyle/>
          <a:p>
            <a:r>
              <a:rPr lang="vi-VN" sz="4000" b="1">
                <a:latin typeface="Arial" panose="020B0604020202020204" pitchFamily="34" charset="0"/>
                <a:ea typeface="Times New Roman" panose="02020603050405020304" pitchFamily="18" charset="0"/>
                <a:cs typeface="Arial" panose="020B0604020202020204" pitchFamily="34" charset="0"/>
              </a:rPr>
              <a:t>T</a:t>
            </a:r>
            <a:r>
              <a:rPr lang="vi-VN" sz="4000" b="1">
                <a:effectLst/>
                <a:latin typeface="Arial" panose="020B0604020202020204" pitchFamily="34" charset="0"/>
                <a:ea typeface="Times New Roman" panose="02020603050405020304" pitchFamily="18" charset="0"/>
                <a:cs typeface="Arial" panose="020B0604020202020204" pitchFamily="34" charset="0"/>
              </a:rPr>
              <a:t>rứng X</a:t>
            </a:r>
            <a:endParaRPr lang="en-US" sz="4000" b="1">
              <a:latin typeface="Arial" panose="020B0604020202020204" pitchFamily="34" charset="0"/>
              <a:cs typeface="Arial" panose="020B0604020202020204" pitchFamily="34" charset="0"/>
            </a:endParaRPr>
          </a:p>
        </p:txBody>
      </p:sp>
      <p:sp>
        <p:nvSpPr>
          <p:cNvPr id="46" name="TextBox 45">
            <a:extLst>
              <a:ext uri="{FF2B5EF4-FFF2-40B4-BE49-F238E27FC236}">
                <a16:creationId xmlns="" xmlns:a16="http://schemas.microsoft.com/office/drawing/2014/main" id="{27EA614D-E4F5-8C6D-3508-1EA7DBF3FA11}"/>
              </a:ext>
            </a:extLst>
          </p:cNvPr>
          <p:cNvSpPr txBox="1"/>
          <p:nvPr/>
        </p:nvSpPr>
        <p:spPr>
          <a:xfrm>
            <a:off x="1817774" y="5111558"/>
            <a:ext cx="3422518" cy="707886"/>
          </a:xfrm>
          <a:custGeom>
            <a:avLst/>
            <a:gdLst>
              <a:gd name="connsiteX0" fmla="*/ 0 w 3422518"/>
              <a:gd name="connsiteY0" fmla="*/ 0 h 707886"/>
              <a:gd name="connsiteX1" fmla="*/ 650278 w 3422518"/>
              <a:gd name="connsiteY1" fmla="*/ 0 h 707886"/>
              <a:gd name="connsiteX2" fmla="*/ 1266332 w 3422518"/>
              <a:gd name="connsiteY2" fmla="*/ 0 h 707886"/>
              <a:gd name="connsiteX3" fmla="*/ 1985060 w 3422518"/>
              <a:gd name="connsiteY3" fmla="*/ 0 h 707886"/>
              <a:gd name="connsiteX4" fmla="*/ 2601114 w 3422518"/>
              <a:gd name="connsiteY4" fmla="*/ 0 h 707886"/>
              <a:gd name="connsiteX5" fmla="*/ 3422518 w 3422518"/>
              <a:gd name="connsiteY5" fmla="*/ 0 h 707886"/>
              <a:gd name="connsiteX6" fmla="*/ 3422518 w 3422518"/>
              <a:gd name="connsiteY6" fmla="*/ 346864 h 707886"/>
              <a:gd name="connsiteX7" fmla="*/ 3422518 w 3422518"/>
              <a:gd name="connsiteY7" fmla="*/ 707886 h 707886"/>
              <a:gd name="connsiteX8" fmla="*/ 2703789 w 3422518"/>
              <a:gd name="connsiteY8" fmla="*/ 707886 h 707886"/>
              <a:gd name="connsiteX9" fmla="*/ 2053511 w 3422518"/>
              <a:gd name="connsiteY9" fmla="*/ 707886 h 707886"/>
              <a:gd name="connsiteX10" fmla="*/ 1300557 w 3422518"/>
              <a:gd name="connsiteY10" fmla="*/ 707886 h 707886"/>
              <a:gd name="connsiteX11" fmla="*/ 718729 w 3422518"/>
              <a:gd name="connsiteY11" fmla="*/ 707886 h 707886"/>
              <a:gd name="connsiteX12" fmla="*/ 0 w 3422518"/>
              <a:gd name="connsiteY12" fmla="*/ 707886 h 707886"/>
              <a:gd name="connsiteX13" fmla="*/ 0 w 3422518"/>
              <a:gd name="connsiteY13" fmla="*/ 353943 h 707886"/>
              <a:gd name="connsiteX14" fmla="*/ 0 w 3422518"/>
              <a:gd name="connsiteY14" fmla="*/ 0 h 70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422518" h="707886" extrusionOk="0">
                <a:moveTo>
                  <a:pt x="0" y="0"/>
                </a:moveTo>
                <a:cubicBezTo>
                  <a:pt x="228343" y="-29593"/>
                  <a:pt x="383171" y="-7510"/>
                  <a:pt x="650278" y="0"/>
                </a:cubicBezTo>
                <a:cubicBezTo>
                  <a:pt x="917385" y="7510"/>
                  <a:pt x="977505" y="2637"/>
                  <a:pt x="1266332" y="0"/>
                </a:cubicBezTo>
                <a:cubicBezTo>
                  <a:pt x="1555159" y="-2637"/>
                  <a:pt x="1757794" y="-10570"/>
                  <a:pt x="1985060" y="0"/>
                </a:cubicBezTo>
                <a:cubicBezTo>
                  <a:pt x="2212326" y="10570"/>
                  <a:pt x="2293356" y="-14552"/>
                  <a:pt x="2601114" y="0"/>
                </a:cubicBezTo>
                <a:cubicBezTo>
                  <a:pt x="2908872" y="14552"/>
                  <a:pt x="3237249" y="-40956"/>
                  <a:pt x="3422518" y="0"/>
                </a:cubicBezTo>
                <a:cubicBezTo>
                  <a:pt x="3406658" y="148382"/>
                  <a:pt x="3421940" y="219326"/>
                  <a:pt x="3422518" y="346864"/>
                </a:cubicBezTo>
                <a:cubicBezTo>
                  <a:pt x="3423096" y="474402"/>
                  <a:pt x="3423572" y="531075"/>
                  <a:pt x="3422518" y="707886"/>
                </a:cubicBezTo>
                <a:cubicBezTo>
                  <a:pt x="3262669" y="717224"/>
                  <a:pt x="2996793" y="701748"/>
                  <a:pt x="2703789" y="707886"/>
                </a:cubicBezTo>
                <a:cubicBezTo>
                  <a:pt x="2410785" y="714024"/>
                  <a:pt x="2249078" y="688195"/>
                  <a:pt x="2053511" y="707886"/>
                </a:cubicBezTo>
                <a:cubicBezTo>
                  <a:pt x="1857944" y="727577"/>
                  <a:pt x="1474103" y="693936"/>
                  <a:pt x="1300557" y="707886"/>
                </a:cubicBezTo>
                <a:cubicBezTo>
                  <a:pt x="1127011" y="721836"/>
                  <a:pt x="934142" y="735692"/>
                  <a:pt x="718729" y="707886"/>
                </a:cubicBezTo>
                <a:cubicBezTo>
                  <a:pt x="503316" y="680080"/>
                  <a:pt x="183591" y="691327"/>
                  <a:pt x="0" y="707886"/>
                </a:cubicBezTo>
                <a:cubicBezTo>
                  <a:pt x="5565" y="606653"/>
                  <a:pt x="-3842" y="473548"/>
                  <a:pt x="0" y="353943"/>
                </a:cubicBezTo>
                <a:cubicBezTo>
                  <a:pt x="3842" y="234338"/>
                  <a:pt x="-3047" y="94837"/>
                  <a:pt x="0" y="0"/>
                </a:cubicBezTo>
                <a:close/>
              </a:path>
            </a:pathLst>
          </a:custGeom>
          <a:noFill/>
          <a:ln>
            <a:solidFill>
              <a:schemeClr val="tx1"/>
            </a:solidFill>
            <a:extLst>
              <a:ext uri="{C807C97D-BFC1-408E-A445-0C87EB9F89A2}">
                <ask:lineSketchStyleProps xmlns="" xmlns:ask="http://schemas.microsoft.com/office/drawing/2018/sketchyshapes" sd="705490443">
                  <a:prstGeom prst="rect">
                    <a:avLst/>
                  </a:prstGeom>
                  <ask:type>
                    <ask:lineSketchFreehand/>
                  </ask:type>
                </ask:lineSketchStyleProps>
              </a:ext>
            </a:extLst>
          </a:ln>
        </p:spPr>
        <p:txBody>
          <a:bodyPr wrap="square">
            <a:spAutoFit/>
          </a:bodyPr>
          <a:lstStyle/>
          <a:p>
            <a:r>
              <a:rPr lang="vi-VN" sz="4000" b="1">
                <a:solidFill>
                  <a:srgbClr val="00B050"/>
                </a:solidFill>
                <a:latin typeface="Arial" panose="020B0604020202020204" pitchFamily="34" charset="0"/>
                <a:ea typeface="Times New Roman" panose="02020603050405020304" pitchFamily="18" charset="0"/>
                <a:cs typeface="Arial" panose="020B0604020202020204" pitchFamily="34" charset="0"/>
              </a:rPr>
              <a:t>T</a:t>
            </a:r>
            <a:r>
              <a:rPr lang="vi-VN" sz="4000" b="1">
                <a:solidFill>
                  <a:srgbClr val="00B050"/>
                </a:solidFill>
                <a:effectLst/>
                <a:latin typeface="Arial" panose="020B0604020202020204" pitchFamily="34" charset="0"/>
                <a:ea typeface="Times New Roman" panose="02020603050405020304" pitchFamily="18" charset="0"/>
                <a:cs typeface="Arial" panose="020B0604020202020204" pitchFamily="34" charset="0"/>
              </a:rPr>
              <a:t>inh trùng X </a:t>
            </a:r>
            <a:endParaRPr lang="en-US" sz="4000" b="1">
              <a:solidFill>
                <a:srgbClr val="00B050"/>
              </a:solidFill>
              <a:latin typeface="Arial" panose="020B0604020202020204" pitchFamily="34" charset="0"/>
              <a:cs typeface="Arial" panose="020B0604020202020204" pitchFamily="34" charset="0"/>
            </a:endParaRPr>
          </a:p>
        </p:txBody>
      </p:sp>
      <p:sp>
        <p:nvSpPr>
          <p:cNvPr id="47" name="TextBox 46">
            <a:extLst>
              <a:ext uri="{FF2B5EF4-FFF2-40B4-BE49-F238E27FC236}">
                <a16:creationId xmlns="" xmlns:a16="http://schemas.microsoft.com/office/drawing/2014/main" id="{FA925CD9-41CD-1082-29EB-298C128A13C6}"/>
              </a:ext>
            </a:extLst>
          </p:cNvPr>
          <p:cNvSpPr txBox="1"/>
          <p:nvPr/>
        </p:nvSpPr>
        <p:spPr>
          <a:xfrm>
            <a:off x="6411828" y="5111558"/>
            <a:ext cx="2179410" cy="707886"/>
          </a:xfrm>
          <a:custGeom>
            <a:avLst/>
            <a:gdLst>
              <a:gd name="connsiteX0" fmla="*/ 0 w 2179410"/>
              <a:gd name="connsiteY0" fmla="*/ 0 h 707886"/>
              <a:gd name="connsiteX1" fmla="*/ 523058 w 2179410"/>
              <a:gd name="connsiteY1" fmla="*/ 0 h 707886"/>
              <a:gd name="connsiteX2" fmla="*/ 1024323 w 2179410"/>
              <a:gd name="connsiteY2" fmla="*/ 0 h 707886"/>
              <a:gd name="connsiteX3" fmla="*/ 1612763 w 2179410"/>
              <a:gd name="connsiteY3" fmla="*/ 0 h 707886"/>
              <a:gd name="connsiteX4" fmla="*/ 2179410 w 2179410"/>
              <a:gd name="connsiteY4" fmla="*/ 0 h 707886"/>
              <a:gd name="connsiteX5" fmla="*/ 2179410 w 2179410"/>
              <a:gd name="connsiteY5" fmla="*/ 361022 h 707886"/>
              <a:gd name="connsiteX6" fmla="*/ 2179410 w 2179410"/>
              <a:gd name="connsiteY6" fmla="*/ 707886 h 707886"/>
              <a:gd name="connsiteX7" fmla="*/ 1590969 w 2179410"/>
              <a:gd name="connsiteY7" fmla="*/ 707886 h 707886"/>
              <a:gd name="connsiteX8" fmla="*/ 1089705 w 2179410"/>
              <a:gd name="connsiteY8" fmla="*/ 707886 h 707886"/>
              <a:gd name="connsiteX9" fmla="*/ 566647 w 2179410"/>
              <a:gd name="connsiteY9" fmla="*/ 707886 h 707886"/>
              <a:gd name="connsiteX10" fmla="*/ 0 w 2179410"/>
              <a:gd name="connsiteY10" fmla="*/ 707886 h 707886"/>
              <a:gd name="connsiteX11" fmla="*/ 0 w 2179410"/>
              <a:gd name="connsiteY11" fmla="*/ 368101 h 707886"/>
              <a:gd name="connsiteX12" fmla="*/ 0 w 2179410"/>
              <a:gd name="connsiteY12" fmla="*/ 0 h 70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79410" h="707886" extrusionOk="0">
                <a:moveTo>
                  <a:pt x="0" y="0"/>
                </a:moveTo>
                <a:cubicBezTo>
                  <a:pt x="213023" y="1730"/>
                  <a:pt x="332563" y="8388"/>
                  <a:pt x="523058" y="0"/>
                </a:cubicBezTo>
                <a:cubicBezTo>
                  <a:pt x="713553" y="-8388"/>
                  <a:pt x="804015" y="22727"/>
                  <a:pt x="1024323" y="0"/>
                </a:cubicBezTo>
                <a:cubicBezTo>
                  <a:pt x="1244631" y="-22727"/>
                  <a:pt x="1326133" y="26014"/>
                  <a:pt x="1612763" y="0"/>
                </a:cubicBezTo>
                <a:cubicBezTo>
                  <a:pt x="1899393" y="-26014"/>
                  <a:pt x="1938814" y="-24958"/>
                  <a:pt x="2179410" y="0"/>
                </a:cubicBezTo>
                <a:cubicBezTo>
                  <a:pt x="2173456" y="109321"/>
                  <a:pt x="2175404" y="189405"/>
                  <a:pt x="2179410" y="361022"/>
                </a:cubicBezTo>
                <a:cubicBezTo>
                  <a:pt x="2183416" y="532639"/>
                  <a:pt x="2171466" y="578358"/>
                  <a:pt x="2179410" y="707886"/>
                </a:cubicBezTo>
                <a:cubicBezTo>
                  <a:pt x="1896104" y="733601"/>
                  <a:pt x="1721329" y="712294"/>
                  <a:pt x="1590969" y="707886"/>
                </a:cubicBezTo>
                <a:cubicBezTo>
                  <a:pt x="1460609" y="703478"/>
                  <a:pt x="1244182" y="700372"/>
                  <a:pt x="1089705" y="707886"/>
                </a:cubicBezTo>
                <a:cubicBezTo>
                  <a:pt x="935228" y="715400"/>
                  <a:pt x="807694" y="707024"/>
                  <a:pt x="566647" y="707886"/>
                </a:cubicBezTo>
                <a:cubicBezTo>
                  <a:pt x="325600" y="708748"/>
                  <a:pt x="210892" y="692504"/>
                  <a:pt x="0" y="707886"/>
                </a:cubicBezTo>
                <a:cubicBezTo>
                  <a:pt x="-959" y="587986"/>
                  <a:pt x="-390" y="529605"/>
                  <a:pt x="0" y="368101"/>
                </a:cubicBezTo>
                <a:cubicBezTo>
                  <a:pt x="390" y="206598"/>
                  <a:pt x="-10215" y="145589"/>
                  <a:pt x="0" y="0"/>
                </a:cubicBezTo>
                <a:close/>
              </a:path>
            </a:pathLst>
          </a:custGeom>
          <a:noFill/>
          <a:ln>
            <a:solidFill>
              <a:schemeClr val="tx1"/>
            </a:solidFill>
            <a:extLst>
              <a:ext uri="{C807C97D-BFC1-408E-A445-0C87EB9F89A2}">
                <ask:lineSketchStyleProps xmlns="" xmlns:ask="http://schemas.microsoft.com/office/drawing/2018/sketchyshapes" sd="505724374">
                  <a:prstGeom prst="rect">
                    <a:avLst/>
                  </a:prstGeom>
                  <ask:type>
                    <ask:lineSketchFreehand/>
                  </ask:type>
                </ask:lineSketchStyleProps>
              </a:ext>
            </a:extLst>
          </a:ln>
        </p:spPr>
        <p:txBody>
          <a:bodyPr wrap="square">
            <a:spAutoFit/>
          </a:bodyPr>
          <a:lstStyle/>
          <a:p>
            <a:r>
              <a:rPr lang="vi-VN" sz="4000" b="1">
                <a:solidFill>
                  <a:srgbClr val="FF0000"/>
                </a:solidFill>
                <a:latin typeface="Arial" panose="020B0604020202020204" pitchFamily="34" charset="0"/>
                <a:ea typeface="Times New Roman" panose="02020603050405020304" pitchFamily="18" charset="0"/>
                <a:cs typeface="Arial" panose="020B0604020202020204" pitchFamily="34" charset="0"/>
              </a:rPr>
              <a:t>T</a:t>
            </a:r>
            <a:r>
              <a:rPr lang="vi-VN" sz="4000" b="1">
                <a:solidFill>
                  <a:srgbClr val="FF0000"/>
                </a:solidFill>
                <a:effectLst/>
                <a:latin typeface="Arial" panose="020B0604020202020204" pitchFamily="34" charset="0"/>
                <a:ea typeface="Times New Roman" panose="02020603050405020304" pitchFamily="18" charset="0"/>
                <a:cs typeface="Arial" panose="020B0604020202020204" pitchFamily="34" charset="0"/>
              </a:rPr>
              <a:t>rứng X</a:t>
            </a:r>
            <a:endParaRPr lang="en-US" sz="4000" b="1">
              <a:solidFill>
                <a:srgbClr val="FF0000"/>
              </a:solidFill>
              <a:latin typeface="Arial" panose="020B0604020202020204" pitchFamily="34" charset="0"/>
              <a:cs typeface="Arial" panose="020B0604020202020204" pitchFamily="34" charset="0"/>
            </a:endParaRPr>
          </a:p>
        </p:txBody>
      </p:sp>
      <p:sp>
        <p:nvSpPr>
          <p:cNvPr id="48" name="Plus Sign 47">
            <a:extLst>
              <a:ext uri="{FF2B5EF4-FFF2-40B4-BE49-F238E27FC236}">
                <a16:creationId xmlns="" xmlns:a16="http://schemas.microsoft.com/office/drawing/2014/main" id="{56C5615A-D70D-194F-9A5F-E037121CDB9E}"/>
              </a:ext>
            </a:extLst>
          </p:cNvPr>
          <p:cNvSpPr/>
          <p:nvPr/>
        </p:nvSpPr>
        <p:spPr>
          <a:xfrm>
            <a:off x="5384558" y="5067383"/>
            <a:ext cx="761917" cy="761917"/>
          </a:xfrm>
          <a:prstGeom prst="mathPlus">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Arrow: Right 48">
            <a:extLst>
              <a:ext uri="{FF2B5EF4-FFF2-40B4-BE49-F238E27FC236}">
                <a16:creationId xmlns="" xmlns:a16="http://schemas.microsoft.com/office/drawing/2014/main" id="{5521A49F-C168-E3B2-EE7F-2C719BF95D6B}"/>
              </a:ext>
            </a:extLst>
          </p:cNvPr>
          <p:cNvSpPr/>
          <p:nvPr/>
        </p:nvSpPr>
        <p:spPr>
          <a:xfrm>
            <a:off x="9119456" y="5273674"/>
            <a:ext cx="1048786" cy="519492"/>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a:extLst>
              <a:ext uri="{FF2B5EF4-FFF2-40B4-BE49-F238E27FC236}">
                <a16:creationId xmlns="" xmlns:a16="http://schemas.microsoft.com/office/drawing/2014/main" id="{33E41E5E-6CC7-487A-728E-11C5DB126DA5}"/>
              </a:ext>
            </a:extLst>
          </p:cNvPr>
          <p:cNvSpPr txBox="1"/>
          <p:nvPr/>
        </p:nvSpPr>
        <p:spPr>
          <a:xfrm>
            <a:off x="10615552" y="4921300"/>
            <a:ext cx="5854675" cy="1824923"/>
          </a:xfrm>
          <a:prstGeom prst="rect">
            <a:avLst/>
          </a:prstGeom>
          <a:noFill/>
        </p:spPr>
        <p:txBody>
          <a:bodyPr wrap="square">
            <a:spAutoFit/>
          </a:bodyPr>
          <a:lstStyle/>
          <a:p>
            <a:pPr algn="just">
              <a:lnSpc>
                <a:spcPct val="150000"/>
              </a:lnSpc>
            </a:pPr>
            <a:r>
              <a:rPr lang="vi-VN" sz="4000" b="1">
                <a:effectLst/>
                <a:latin typeface="Arial" panose="020B0604020202020204" pitchFamily="34" charset="0"/>
                <a:ea typeface="Times New Roman" panose="02020603050405020304" pitchFamily="18" charset="0"/>
                <a:cs typeface="Arial" panose="020B0604020202020204" pitchFamily="34" charset="0"/>
              </a:rPr>
              <a:t>XX biểu hiện tính trạng giới tính nữ</a:t>
            </a:r>
            <a:endParaRPr lang="en-US" sz="4000" b="1">
              <a:latin typeface="Arial" panose="020B0604020202020204" pitchFamily="34" charset="0"/>
              <a:cs typeface="Arial" panose="020B0604020202020204" pitchFamily="34" charset="0"/>
            </a:endParaRPr>
          </a:p>
        </p:txBody>
      </p:sp>
      <p:sp>
        <p:nvSpPr>
          <p:cNvPr id="57" name="TextBox 56">
            <a:extLst>
              <a:ext uri="{FF2B5EF4-FFF2-40B4-BE49-F238E27FC236}">
                <a16:creationId xmlns="" xmlns:a16="http://schemas.microsoft.com/office/drawing/2014/main" id="{9E41D615-A54B-DD46-9743-333B4DB5330E}"/>
              </a:ext>
            </a:extLst>
          </p:cNvPr>
          <p:cNvSpPr txBox="1"/>
          <p:nvPr/>
        </p:nvSpPr>
        <p:spPr>
          <a:xfrm>
            <a:off x="1817774" y="7264621"/>
            <a:ext cx="3422518" cy="707886"/>
          </a:xfrm>
          <a:custGeom>
            <a:avLst/>
            <a:gdLst>
              <a:gd name="connsiteX0" fmla="*/ 0 w 3422518"/>
              <a:gd name="connsiteY0" fmla="*/ 0 h 707886"/>
              <a:gd name="connsiteX1" fmla="*/ 684504 w 3422518"/>
              <a:gd name="connsiteY1" fmla="*/ 0 h 707886"/>
              <a:gd name="connsiteX2" fmla="*/ 1334782 w 3422518"/>
              <a:gd name="connsiteY2" fmla="*/ 0 h 707886"/>
              <a:gd name="connsiteX3" fmla="*/ 1985060 w 3422518"/>
              <a:gd name="connsiteY3" fmla="*/ 0 h 707886"/>
              <a:gd name="connsiteX4" fmla="*/ 2635339 w 3422518"/>
              <a:gd name="connsiteY4" fmla="*/ 0 h 707886"/>
              <a:gd name="connsiteX5" fmla="*/ 3422518 w 3422518"/>
              <a:gd name="connsiteY5" fmla="*/ 0 h 707886"/>
              <a:gd name="connsiteX6" fmla="*/ 3422518 w 3422518"/>
              <a:gd name="connsiteY6" fmla="*/ 353943 h 707886"/>
              <a:gd name="connsiteX7" fmla="*/ 3422518 w 3422518"/>
              <a:gd name="connsiteY7" fmla="*/ 707886 h 707886"/>
              <a:gd name="connsiteX8" fmla="*/ 2703789 w 3422518"/>
              <a:gd name="connsiteY8" fmla="*/ 707886 h 707886"/>
              <a:gd name="connsiteX9" fmla="*/ 2019286 w 3422518"/>
              <a:gd name="connsiteY9" fmla="*/ 707886 h 707886"/>
              <a:gd name="connsiteX10" fmla="*/ 1266332 w 3422518"/>
              <a:gd name="connsiteY10" fmla="*/ 707886 h 707886"/>
              <a:gd name="connsiteX11" fmla="*/ 650278 w 3422518"/>
              <a:gd name="connsiteY11" fmla="*/ 707886 h 707886"/>
              <a:gd name="connsiteX12" fmla="*/ 0 w 3422518"/>
              <a:gd name="connsiteY12" fmla="*/ 707886 h 707886"/>
              <a:gd name="connsiteX13" fmla="*/ 0 w 3422518"/>
              <a:gd name="connsiteY13" fmla="*/ 346864 h 707886"/>
              <a:gd name="connsiteX14" fmla="*/ 0 w 3422518"/>
              <a:gd name="connsiteY14" fmla="*/ 0 h 70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422518" h="707886" extrusionOk="0">
                <a:moveTo>
                  <a:pt x="0" y="0"/>
                </a:moveTo>
                <a:cubicBezTo>
                  <a:pt x="190454" y="-23048"/>
                  <a:pt x="415663" y="-23592"/>
                  <a:pt x="684504" y="0"/>
                </a:cubicBezTo>
                <a:cubicBezTo>
                  <a:pt x="953345" y="23592"/>
                  <a:pt x="1060653" y="24254"/>
                  <a:pt x="1334782" y="0"/>
                </a:cubicBezTo>
                <a:cubicBezTo>
                  <a:pt x="1608911" y="-24254"/>
                  <a:pt x="1761232" y="-5591"/>
                  <a:pt x="1985060" y="0"/>
                </a:cubicBezTo>
                <a:cubicBezTo>
                  <a:pt x="2208888" y="5591"/>
                  <a:pt x="2455684" y="-9354"/>
                  <a:pt x="2635339" y="0"/>
                </a:cubicBezTo>
                <a:cubicBezTo>
                  <a:pt x="2814994" y="9354"/>
                  <a:pt x="3188785" y="-36355"/>
                  <a:pt x="3422518" y="0"/>
                </a:cubicBezTo>
                <a:cubicBezTo>
                  <a:pt x="3406786" y="101534"/>
                  <a:pt x="3436811" y="221792"/>
                  <a:pt x="3422518" y="353943"/>
                </a:cubicBezTo>
                <a:cubicBezTo>
                  <a:pt x="3408225" y="486094"/>
                  <a:pt x="3416600" y="568776"/>
                  <a:pt x="3422518" y="707886"/>
                </a:cubicBezTo>
                <a:cubicBezTo>
                  <a:pt x="3072552" y="742214"/>
                  <a:pt x="2894848" y="698783"/>
                  <a:pt x="2703789" y="707886"/>
                </a:cubicBezTo>
                <a:cubicBezTo>
                  <a:pt x="2512730" y="716989"/>
                  <a:pt x="2359157" y="722582"/>
                  <a:pt x="2019286" y="707886"/>
                </a:cubicBezTo>
                <a:cubicBezTo>
                  <a:pt x="1679415" y="693190"/>
                  <a:pt x="1424645" y="744048"/>
                  <a:pt x="1266332" y="707886"/>
                </a:cubicBezTo>
                <a:cubicBezTo>
                  <a:pt x="1108019" y="671724"/>
                  <a:pt x="818660" y="707906"/>
                  <a:pt x="650278" y="707886"/>
                </a:cubicBezTo>
                <a:cubicBezTo>
                  <a:pt x="481896" y="707866"/>
                  <a:pt x="254686" y="729581"/>
                  <a:pt x="0" y="707886"/>
                </a:cubicBezTo>
                <a:cubicBezTo>
                  <a:pt x="10562" y="568337"/>
                  <a:pt x="13163" y="438838"/>
                  <a:pt x="0" y="346864"/>
                </a:cubicBezTo>
                <a:cubicBezTo>
                  <a:pt x="-13163" y="254890"/>
                  <a:pt x="5187" y="161254"/>
                  <a:pt x="0" y="0"/>
                </a:cubicBezTo>
                <a:close/>
              </a:path>
            </a:pathLst>
          </a:custGeom>
          <a:noFill/>
          <a:ln>
            <a:solidFill>
              <a:schemeClr val="tx1"/>
            </a:solidFill>
            <a:extLst>
              <a:ext uri="{C807C97D-BFC1-408E-A445-0C87EB9F89A2}">
                <ask:lineSketchStyleProps xmlns="" xmlns:ask="http://schemas.microsoft.com/office/drawing/2018/sketchyshapes" sd="33688979">
                  <a:prstGeom prst="rect">
                    <a:avLst/>
                  </a:prstGeom>
                  <ask:type>
                    <ask:lineSketchFreehand/>
                  </ask:type>
                </ask:lineSketchStyleProps>
              </a:ext>
            </a:extLst>
          </a:ln>
        </p:spPr>
        <p:txBody>
          <a:bodyPr wrap="square">
            <a:spAutoFit/>
          </a:bodyPr>
          <a:lstStyle/>
          <a:p>
            <a:r>
              <a:rPr lang="vi-VN" sz="4000" b="1">
                <a:solidFill>
                  <a:srgbClr val="00B050"/>
                </a:solidFill>
                <a:latin typeface="Arial" panose="020B0604020202020204" pitchFamily="34" charset="0"/>
                <a:ea typeface="Times New Roman" panose="02020603050405020304" pitchFamily="18" charset="0"/>
                <a:cs typeface="Arial" panose="020B0604020202020204" pitchFamily="34" charset="0"/>
              </a:rPr>
              <a:t>T</a:t>
            </a:r>
            <a:r>
              <a:rPr lang="vi-VN" sz="4000" b="1">
                <a:solidFill>
                  <a:srgbClr val="00B050"/>
                </a:solidFill>
                <a:effectLst/>
                <a:latin typeface="Arial" panose="020B0604020202020204" pitchFamily="34" charset="0"/>
                <a:ea typeface="Times New Roman" panose="02020603050405020304" pitchFamily="18" charset="0"/>
                <a:cs typeface="Arial" panose="020B0604020202020204" pitchFamily="34" charset="0"/>
              </a:rPr>
              <a:t>inh trùng Y </a:t>
            </a:r>
            <a:endParaRPr lang="en-US" sz="4000" b="1">
              <a:solidFill>
                <a:srgbClr val="00B050"/>
              </a:solidFill>
              <a:latin typeface="Arial" panose="020B0604020202020204" pitchFamily="34" charset="0"/>
              <a:cs typeface="Arial" panose="020B0604020202020204" pitchFamily="34" charset="0"/>
            </a:endParaRPr>
          </a:p>
        </p:txBody>
      </p:sp>
      <p:sp>
        <p:nvSpPr>
          <p:cNvPr id="58" name="TextBox 57">
            <a:extLst>
              <a:ext uri="{FF2B5EF4-FFF2-40B4-BE49-F238E27FC236}">
                <a16:creationId xmlns="" xmlns:a16="http://schemas.microsoft.com/office/drawing/2014/main" id="{576277F1-1FD3-57D4-9641-7140B223FE0C}"/>
              </a:ext>
            </a:extLst>
          </p:cNvPr>
          <p:cNvSpPr txBox="1"/>
          <p:nvPr/>
        </p:nvSpPr>
        <p:spPr>
          <a:xfrm>
            <a:off x="6411828" y="7264621"/>
            <a:ext cx="2179410" cy="707886"/>
          </a:xfrm>
          <a:custGeom>
            <a:avLst/>
            <a:gdLst>
              <a:gd name="connsiteX0" fmla="*/ 0 w 2179410"/>
              <a:gd name="connsiteY0" fmla="*/ 0 h 707886"/>
              <a:gd name="connsiteX1" fmla="*/ 566647 w 2179410"/>
              <a:gd name="connsiteY1" fmla="*/ 0 h 707886"/>
              <a:gd name="connsiteX2" fmla="*/ 1046117 w 2179410"/>
              <a:gd name="connsiteY2" fmla="*/ 0 h 707886"/>
              <a:gd name="connsiteX3" fmla="*/ 1569175 w 2179410"/>
              <a:gd name="connsiteY3" fmla="*/ 0 h 707886"/>
              <a:gd name="connsiteX4" fmla="*/ 2179410 w 2179410"/>
              <a:gd name="connsiteY4" fmla="*/ 0 h 707886"/>
              <a:gd name="connsiteX5" fmla="*/ 2179410 w 2179410"/>
              <a:gd name="connsiteY5" fmla="*/ 361022 h 707886"/>
              <a:gd name="connsiteX6" fmla="*/ 2179410 w 2179410"/>
              <a:gd name="connsiteY6" fmla="*/ 707886 h 707886"/>
              <a:gd name="connsiteX7" fmla="*/ 1634558 w 2179410"/>
              <a:gd name="connsiteY7" fmla="*/ 707886 h 707886"/>
              <a:gd name="connsiteX8" fmla="*/ 1067911 w 2179410"/>
              <a:gd name="connsiteY8" fmla="*/ 707886 h 707886"/>
              <a:gd name="connsiteX9" fmla="*/ 566647 w 2179410"/>
              <a:gd name="connsiteY9" fmla="*/ 707886 h 707886"/>
              <a:gd name="connsiteX10" fmla="*/ 0 w 2179410"/>
              <a:gd name="connsiteY10" fmla="*/ 707886 h 707886"/>
              <a:gd name="connsiteX11" fmla="*/ 0 w 2179410"/>
              <a:gd name="connsiteY11" fmla="*/ 375180 h 707886"/>
              <a:gd name="connsiteX12" fmla="*/ 0 w 2179410"/>
              <a:gd name="connsiteY12" fmla="*/ 0 h 70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79410" h="707886" extrusionOk="0">
                <a:moveTo>
                  <a:pt x="0" y="0"/>
                </a:moveTo>
                <a:cubicBezTo>
                  <a:pt x="270499" y="-24244"/>
                  <a:pt x="389244" y="-5431"/>
                  <a:pt x="566647" y="0"/>
                </a:cubicBezTo>
                <a:cubicBezTo>
                  <a:pt x="744050" y="5431"/>
                  <a:pt x="875711" y="11521"/>
                  <a:pt x="1046117" y="0"/>
                </a:cubicBezTo>
                <a:cubicBezTo>
                  <a:pt x="1216523" y="-11521"/>
                  <a:pt x="1342292" y="-23291"/>
                  <a:pt x="1569175" y="0"/>
                </a:cubicBezTo>
                <a:cubicBezTo>
                  <a:pt x="1796058" y="23291"/>
                  <a:pt x="1979319" y="-17337"/>
                  <a:pt x="2179410" y="0"/>
                </a:cubicBezTo>
                <a:cubicBezTo>
                  <a:pt x="2166053" y="177310"/>
                  <a:pt x="2174782" y="252991"/>
                  <a:pt x="2179410" y="361022"/>
                </a:cubicBezTo>
                <a:cubicBezTo>
                  <a:pt x="2184038" y="469053"/>
                  <a:pt x="2167869" y="621113"/>
                  <a:pt x="2179410" y="707886"/>
                </a:cubicBezTo>
                <a:cubicBezTo>
                  <a:pt x="2003351" y="719091"/>
                  <a:pt x="1785207" y="699732"/>
                  <a:pt x="1634558" y="707886"/>
                </a:cubicBezTo>
                <a:cubicBezTo>
                  <a:pt x="1483909" y="716040"/>
                  <a:pt x="1206688" y="710927"/>
                  <a:pt x="1067911" y="707886"/>
                </a:cubicBezTo>
                <a:cubicBezTo>
                  <a:pt x="929134" y="704845"/>
                  <a:pt x="750280" y="727338"/>
                  <a:pt x="566647" y="707886"/>
                </a:cubicBezTo>
                <a:cubicBezTo>
                  <a:pt x="383014" y="688434"/>
                  <a:pt x="165523" y="733398"/>
                  <a:pt x="0" y="707886"/>
                </a:cubicBezTo>
                <a:cubicBezTo>
                  <a:pt x="3018" y="627938"/>
                  <a:pt x="-14429" y="494442"/>
                  <a:pt x="0" y="375180"/>
                </a:cubicBezTo>
                <a:cubicBezTo>
                  <a:pt x="14429" y="255918"/>
                  <a:pt x="-11309" y="102670"/>
                  <a:pt x="0" y="0"/>
                </a:cubicBezTo>
                <a:close/>
              </a:path>
            </a:pathLst>
          </a:custGeom>
          <a:noFill/>
          <a:ln>
            <a:solidFill>
              <a:schemeClr val="tx1"/>
            </a:solidFill>
            <a:extLst>
              <a:ext uri="{C807C97D-BFC1-408E-A445-0C87EB9F89A2}">
                <ask:lineSketchStyleProps xmlns="" xmlns:ask="http://schemas.microsoft.com/office/drawing/2018/sketchyshapes" sd="1084198969">
                  <a:prstGeom prst="rect">
                    <a:avLst/>
                  </a:prstGeom>
                  <ask:type>
                    <ask:lineSketchFreehand/>
                  </ask:type>
                </ask:lineSketchStyleProps>
              </a:ext>
            </a:extLst>
          </a:ln>
        </p:spPr>
        <p:txBody>
          <a:bodyPr wrap="square">
            <a:spAutoFit/>
          </a:bodyPr>
          <a:lstStyle/>
          <a:p>
            <a:r>
              <a:rPr lang="vi-VN" sz="4000" b="1">
                <a:solidFill>
                  <a:srgbClr val="FF0000"/>
                </a:solidFill>
                <a:latin typeface="Arial" panose="020B0604020202020204" pitchFamily="34" charset="0"/>
                <a:ea typeface="Times New Roman" panose="02020603050405020304" pitchFamily="18" charset="0"/>
                <a:cs typeface="Arial" panose="020B0604020202020204" pitchFamily="34" charset="0"/>
              </a:rPr>
              <a:t>T</a:t>
            </a:r>
            <a:r>
              <a:rPr lang="vi-VN" sz="4000" b="1">
                <a:solidFill>
                  <a:srgbClr val="FF0000"/>
                </a:solidFill>
                <a:effectLst/>
                <a:latin typeface="Arial" panose="020B0604020202020204" pitchFamily="34" charset="0"/>
                <a:ea typeface="Times New Roman" panose="02020603050405020304" pitchFamily="18" charset="0"/>
                <a:cs typeface="Arial" panose="020B0604020202020204" pitchFamily="34" charset="0"/>
              </a:rPr>
              <a:t>rứng X</a:t>
            </a:r>
            <a:endParaRPr lang="en-US" sz="4000" b="1">
              <a:solidFill>
                <a:srgbClr val="FF0000"/>
              </a:solidFill>
              <a:latin typeface="Arial" panose="020B0604020202020204" pitchFamily="34" charset="0"/>
              <a:cs typeface="Arial" panose="020B0604020202020204" pitchFamily="34" charset="0"/>
            </a:endParaRPr>
          </a:p>
        </p:txBody>
      </p:sp>
      <p:sp>
        <p:nvSpPr>
          <p:cNvPr id="59" name="Plus Sign 58">
            <a:extLst>
              <a:ext uri="{FF2B5EF4-FFF2-40B4-BE49-F238E27FC236}">
                <a16:creationId xmlns="" xmlns:a16="http://schemas.microsoft.com/office/drawing/2014/main" id="{B3C050BB-C91A-7955-EC4E-F6E755704C81}"/>
              </a:ext>
            </a:extLst>
          </p:cNvPr>
          <p:cNvSpPr/>
          <p:nvPr/>
        </p:nvSpPr>
        <p:spPr>
          <a:xfrm>
            <a:off x="5384558" y="7220446"/>
            <a:ext cx="761917" cy="761917"/>
          </a:xfrm>
          <a:prstGeom prst="mathPlus">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Arrow: Right 59">
            <a:extLst>
              <a:ext uri="{FF2B5EF4-FFF2-40B4-BE49-F238E27FC236}">
                <a16:creationId xmlns="" xmlns:a16="http://schemas.microsoft.com/office/drawing/2014/main" id="{29F1C0D3-84C5-FD68-C7FC-6FB58369D4A3}"/>
              </a:ext>
            </a:extLst>
          </p:cNvPr>
          <p:cNvSpPr/>
          <p:nvPr/>
        </p:nvSpPr>
        <p:spPr>
          <a:xfrm>
            <a:off x="9119456" y="7426737"/>
            <a:ext cx="1048786" cy="519492"/>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extBox 60">
            <a:extLst>
              <a:ext uri="{FF2B5EF4-FFF2-40B4-BE49-F238E27FC236}">
                <a16:creationId xmlns="" xmlns:a16="http://schemas.microsoft.com/office/drawing/2014/main" id="{EDC8C9B0-CEAB-1D66-3737-DC798281661C}"/>
              </a:ext>
            </a:extLst>
          </p:cNvPr>
          <p:cNvSpPr txBox="1"/>
          <p:nvPr/>
        </p:nvSpPr>
        <p:spPr>
          <a:xfrm>
            <a:off x="10615552" y="7074363"/>
            <a:ext cx="5854675" cy="1824923"/>
          </a:xfrm>
          <a:prstGeom prst="rect">
            <a:avLst/>
          </a:prstGeom>
          <a:noFill/>
        </p:spPr>
        <p:txBody>
          <a:bodyPr wrap="square">
            <a:spAutoFit/>
          </a:bodyPr>
          <a:lstStyle/>
          <a:p>
            <a:pPr algn="just">
              <a:lnSpc>
                <a:spcPct val="150000"/>
              </a:lnSpc>
            </a:pPr>
            <a:r>
              <a:rPr lang="vi-VN" sz="4000" b="1">
                <a:effectLst/>
                <a:latin typeface="Arial" panose="020B0604020202020204" pitchFamily="34" charset="0"/>
                <a:ea typeface="Times New Roman" panose="02020603050405020304" pitchFamily="18" charset="0"/>
                <a:cs typeface="Arial" panose="020B0604020202020204" pitchFamily="34" charset="0"/>
              </a:rPr>
              <a:t>XY biểu hiện tính trạng giới tính nam</a:t>
            </a:r>
            <a:endParaRPr lang="en-US" sz="4000" b="1">
              <a:latin typeface="Arial" panose="020B0604020202020204" pitchFamily="34" charset="0"/>
              <a:cs typeface="Arial" panose="020B0604020202020204" pitchFamily="34" charset="0"/>
            </a:endParaRPr>
          </a:p>
        </p:txBody>
      </p:sp>
      <p:grpSp>
        <p:nvGrpSpPr>
          <p:cNvPr id="65" name="Google Shape;2794;p75">
            <a:extLst>
              <a:ext uri="{FF2B5EF4-FFF2-40B4-BE49-F238E27FC236}">
                <a16:creationId xmlns="" xmlns:a16="http://schemas.microsoft.com/office/drawing/2014/main" id="{ABC454F5-936F-8D3D-88B9-460F784C96DA}"/>
              </a:ext>
            </a:extLst>
          </p:cNvPr>
          <p:cNvGrpSpPr/>
          <p:nvPr/>
        </p:nvGrpSpPr>
        <p:grpSpPr>
          <a:xfrm rot="7166138">
            <a:off x="15261779" y="624312"/>
            <a:ext cx="1279627" cy="1797344"/>
            <a:chOff x="2374700" y="1056350"/>
            <a:chExt cx="797300" cy="1119875"/>
          </a:xfrm>
        </p:grpSpPr>
        <p:sp>
          <p:nvSpPr>
            <p:cNvPr id="66" name="Google Shape;2795;p75">
              <a:extLst>
                <a:ext uri="{FF2B5EF4-FFF2-40B4-BE49-F238E27FC236}">
                  <a16:creationId xmlns="" xmlns:a16="http://schemas.microsoft.com/office/drawing/2014/main" id="{866C3AA8-DEFA-70D6-15BF-9709F0B19E6E}"/>
                </a:ext>
              </a:extLst>
            </p:cNvPr>
            <p:cNvSpPr/>
            <p:nvPr/>
          </p:nvSpPr>
          <p:spPr>
            <a:xfrm>
              <a:off x="2450775" y="1537550"/>
              <a:ext cx="233975" cy="535475"/>
            </a:xfrm>
            <a:custGeom>
              <a:avLst/>
              <a:gdLst/>
              <a:ahLst/>
              <a:cxnLst/>
              <a:rect l="l" t="t" r="r" b="b"/>
              <a:pathLst>
                <a:path w="9359" h="21419" extrusionOk="0">
                  <a:moveTo>
                    <a:pt x="666" y="0"/>
                  </a:moveTo>
                  <a:cubicBezTo>
                    <a:pt x="334" y="0"/>
                    <a:pt x="1" y="265"/>
                    <a:pt x="149" y="661"/>
                  </a:cubicBezTo>
                  <a:cubicBezTo>
                    <a:pt x="2637" y="7531"/>
                    <a:pt x="5667" y="14185"/>
                    <a:pt x="8155" y="21056"/>
                  </a:cubicBezTo>
                  <a:cubicBezTo>
                    <a:pt x="8251" y="21310"/>
                    <a:pt x="8470" y="21419"/>
                    <a:pt x="8687" y="21419"/>
                  </a:cubicBezTo>
                  <a:cubicBezTo>
                    <a:pt x="9025" y="21419"/>
                    <a:pt x="9359" y="21154"/>
                    <a:pt x="9210" y="20758"/>
                  </a:cubicBezTo>
                  <a:cubicBezTo>
                    <a:pt x="6722" y="13888"/>
                    <a:pt x="3692" y="7234"/>
                    <a:pt x="1177" y="363"/>
                  </a:cubicBezTo>
                  <a:cubicBezTo>
                    <a:pt x="1092" y="109"/>
                    <a:pt x="880" y="0"/>
                    <a:pt x="6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796;p75">
              <a:extLst>
                <a:ext uri="{FF2B5EF4-FFF2-40B4-BE49-F238E27FC236}">
                  <a16:creationId xmlns="" xmlns:a16="http://schemas.microsoft.com/office/drawing/2014/main" id="{575BD34B-9F98-30B4-A621-5C174C4D9573}"/>
                </a:ext>
              </a:extLst>
            </p:cNvPr>
            <p:cNvSpPr/>
            <p:nvPr/>
          </p:nvSpPr>
          <p:spPr>
            <a:xfrm>
              <a:off x="2450150" y="1109250"/>
              <a:ext cx="198025" cy="454125"/>
            </a:xfrm>
            <a:custGeom>
              <a:avLst/>
              <a:gdLst/>
              <a:ahLst/>
              <a:cxnLst/>
              <a:rect l="l" t="t" r="r" b="b"/>
              <a:pathLst>
                <a:path w="7921" h="18165" extrusionOk="0">
                  <a:moveTo>
                    <a:pt x="7266" y="1"/>
                  </a:moveTo>
                  <a:cubicBezTo>
                    <a:pt x="7044" y="1"/>
                    <a:pt x="6817" y="113"/>
                    <a:pt x="6720" y="373"/>
                  </a:cubicBezTo>
                  <a:lnTo>
                    <a:pt x="147" y="17522"/>
                  </a:lnTo>
                  <a:cubicBezTo>
                    <a:pt x="1" y="17912"/>
                    <a:pt x="322" y="18165"/>
                    <a:pt x="655" y="18165"/>
                  </a:cubicBezTo>
                  <a:cubicBezTo>
                    <a:pt x="877" y="18165"/>
                    <a:pt x="1104" y="18052"/>
                    <a:pt x="1202" y="17793"/>
                  </a:cubicBezTo>
                  <a:lnTo>
                    <a:pt x="7775" y="644"/>
                  </a:lnTo>
                  <a:cubicBezTo>
                    <a:pt x="7921" y="254"/>
                    <a:pt x="7599" y="1"/>
                    <a:pt x="726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797;p75">
              <a:extLst>
                <a:ext uri="{FF2B5EF4-FFF2-40B4-BE49-F238E27FC236}">
                  <a16:creationId xmlns="" xmlns:a16="http://schemas.microsoft.com/office/drawing/2014/main" id="{C2379CBE-444A-4785-E381-6C2BFAF6F401}"/>
                </a:ext>
              </a:extLst>
            </p:cNvPr>
            <p:cNvSpPr/>
            <p:nvPr/>
          </p:nvSpPr>
          <p:spPr>
            <a:xfrm>
              <a:off x="2449975" y="1511450"/>
              <a:ext cx="623075" cy="52775"/>
            </a:xfrm>
            <a:custGeom>
              <a:avLst/>
              <a:gdLst/>
              <a:ahLst/>
              <a:cxnLst/>
              <a:rect l="l" t="t" r="r" b="b"/>
              <a:pathLst>
                <a:path w="24923" h="2111" extrusionOk="0">
                  <a:moveTo>
                    <a:pt x="24252" y="0"/>
                  </a:moveTo>
                  <a:cubicBezTo>
                    <a:pt x="24244" y="0"/>
                    <a:pt x="24236" y="0"/>
                    <a:pt x="24228" y="1"/>
                  </a:cubicBezTo>
                  <a:lnTo>
                    <a:pt x="695" y="1028"/>
                  </a:lnTo>
                  <a:cubicBezTo>
                    <a:pt x="0" y="1055"/>
                    <a:pt x="18" y="2111"/>
                    <a:pt x="670" y="2111"/>
                  </a:cubicBezTo>
                  <a:cubicBezTo>
                    <a:pt x="678" y="2111"/>
                    <a:pt x="687" y="2111"/>
                    <a:pt x="695" y="2110"/>
                  </a:cubicBezTo>
                  <a:lnTo>
                    <a:pt x="24228" y="1083"/>
                  </a:lnTo>
                  <a:cubicBezTo>
                    <a:pt x="24922" y="1056"/>
                    <a:pt x="24904" y="0"/>
                    <a:pt x="2425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798;p75">
              <a:extLst>
                <a:ext uri="{FF2B5EF4-FFF2-40B4-BE49-F238E27FC236}">
                  <a16:creationId xmlns="" xmlns:a16="http://schemas.microsoft.com/office/drawing/2014/main" id="{EE60D843-D943-F217-FA84-7271E8883D53}"/>
                </a:ext>
              </a:extLst>
            </p:cNvPr>
            <p:cNvSpPr/>
            <p:nvPr/>
          </p:nvSpPr>
          <p:spPr>
            <a:xfrm>
              <a:off x="2374700" y="1458700"/>
              <a:ext cx="185300" cy="183975"/>
            </a:xfrm>
            <a:custGeom>
              <a:avLst/>
              <a:gdLst/>
              <a:ahLst/>
              <a:cxnLst/>
              <a:rect l="l" t="t" r="r" b="b"/>
              <a:pathLst>
                <a:path w="7412" h="7359" extrusionOk="0">
                  <a:moveTo>
                    <a:pt x="3702" y="0"/>
                  </a:moveTo>
                  <a:cubicBezTo>
                    <a:pt x="3685" y="0"/>
                    <a:pt x="3668" y="1"/>
                    <a:pt x="3652" y="1"/>
                  </a:cubicBezTo>
                  <a:cubicBezTo>
                    <a:pt x="1623" y="28"/>
                    <a:pt x="0" y="1678"/>
                    <a:pt x="27" y="3734"/>
                  </a:cubicBezTo>
                  <a:cubicBezTo>
                    <a:pt x="54" y="5746"/>
                    <a:pt x="1704" y="7358"/>
                    <a:pt x="3710" y="7358"/>
                  </a:cubicBezTo>
                  <a:cubicBezTo>
                    <a:pt x="3727" y="7358"/>
                    <a:pt x="3743" y="7358"/>
                    <a:pt x="3760" y="7358"/>
                  </a:cubicBezTo>
                  <a:cubicBezTo>
                    <a:pt x="5789" y="7331"/>
                    <a:pt x="7412" y="5654"/>
                    <a:pt x="7385" y="3625"/>
                  </a:cubicBezTo>
                  <a:cubicBezTo>
                    <a:pt x="7358" y="1613"/>
                    <a:pt x="5708" y="0"/>
                    <a:pt x="37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799;p75">
              <a:extLst>
                <a:ext uri="{FF2B5EF4-FFF2-40B4-BE49-F238E27FC236}">
                  <a16:creationId xmlns="" xmlns:a16="http://schemas.microsoft.com/office/drawing/2014/main" id="{FB9B6BA3-F22E-1B45-D637-CFEFE848B6A5}"/>
                </a:ext>
              </a:extLst>
            </p:cNvPr>
            <p:cNvSpPr/>
            <p:nvPr/>
          </p:nvSpPr>
          <p:spPr>
            <a:xfrm>
              <a:off x="2551175" y="1944225"/>
              <a:ext cx="233325" cy="232000"/>
            </a:xfrm>
            <a:custGeom>
              <a:avLst/>
              <a:gdLst/>
              <a:ahLst/>
              <a:cxnLst/>
              <a:rect l="l" t="t" r="r" b="b"/>
              <a:pathLst>
                <a:path w="9333" h="9280" extrusionOk="0">
                  <a:moveTo>
                    <a:pt x="4649" y="1"/>
                  </a:moveTo>
                  <a:cubicBezTo>
                    <a:pt x="4633" y="1"/>
                    <a:pt x="4616" y="1"/>
                    <a:pt x="4599" y="1"/>
                  </a:cubicBezTo>
                  <a:cubicBezTo>
                    <a:pt x="2030" y="28"/>
                    <a:pt x="1" y="2138"/>
                    <a:pt x="28" y="4708"/>
                  </a:cubicBezTo>
                  <a:cubicBezTo>
                    <a:pt x="55" y="7260"/>
                    <a:pt x="2137" y="9279"/>
                    <a:pt x="4684" y="9279"/>
                  </a:cubicBezTo>
                  <a:cubicBezTo>
                    <a:pt x="4701" y="9279"/>
                    <a:pt x="4718" y="9279"/>
                    <a:pt x="4735" y="9279"/>
                  </a:cubicBezTo>
                  <a:cubicBezTo>
                    <a:pt x="7304" y="9252"/>
                    <a:pt x="9333" y="7142"/>
                    <a:pt x="9306" y="4572"/>
                  </a:cubicBezTo>
                  <a:cubicBezTo>
                    <a:pt x="9279" y="2046"/>
                    <a:pt x="7196" y="1"/>
                    <a:pt x="46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800;p75">
              <a:extLst>
                <a:ext uri="{FF2B5EF4-FFF2-40B4-BE49-F238E27FC236}">
                  <a16:creationId xmlns="" xmlns:a16="http://schemas.microsoft.com/office/drawing/2014/main" id="{175125BA-36AA-7970-6051-861F1D412E9A}"/>
                </a:ext>
              </a:extLst>
            </p:cNvPr>
            <p:cNvSpPr/>
            <p:nvPr/>
          </p:nvSpPr>
          <p:spPr>
            <a:xfrm>
              <a:off x="2938675" y="1409325"/>
              <a:ext cx="233325" cy="232025"/>
            </a:xfrm>
            <a:custGeom>
              <a:avLst/>
              <a:gdLst/>
              <a:ahLst/>
              <a:cxnLst/>
              <a:rect l="l" t="t" r="r" b="b"/>
              <a:pathLst>
                <a:path w="9333" h="9281" extrusionOk="0">
                  <a:moveTo>
                    <a:pt x="4649" y="1"/>
                  </a:moveTo>
                  <a:cubicBezTo>
                    <a:pt x="4632" y="1"/>
                    <a:pt x="4615" y="1"/>
                    <a:pt x="4598" y="1"/>
                  </a:cubicBezTo>
                  <a:cubicBezTo>
                    <a:pt x="2029" y="55"/>
                    <a:pt x="0" y="2165"/>
                    <a:pt x="27" y="4708"/>
                  </a:cubicBezTo>
                  <a:cubicBezTo>
                    <a:pt x="54" y="7244"/>
                    <a:pt x="2110" y="9280"/>
                    <a:pt x="4635" y="9280"/>
                  </a:cubicBezTo>
                  <a:cubicBezTo>
                    <a:pt x="4668" y="9280"/>
                    <a:pt x="4701" y="9280"/>
                    <a:pt x="4734" y="9279"/>
                  </a:cubicBezTo>
                  <a:cubicBezTo>
                    <a:pt x="7303" y="9252"/>
                    <a:pt x="9332" y="7142"/>
                    <a:pt x="9305" y="4600"/>
                  </a:cubicBezTo>
                  <a:cubicBezTo>
                    <a:pt x="9278" y="2047"/>
                    <a:pt x="7196" y="1"/>
                    <a:pt x="46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801;p75">
              <a:extLst>
                <a:ext uri="{FF2B5EF4-FFF2-40B4-BE49-F238E27FC236}">
                  <a16:creationId xmlns="" xmlns:a16="http://schemas.microsoft.com/office/drawing/2014/main" id="{52844400-C421-FC1C-DDC8-E7303DA20857}"/>
                </a:ext>
              </a:extLst>
            </p:cNvPr>
            <p:cNvSpPr/>
            <p:nvPr/>
          </p:nvSpPr>
          <p:spPr>
            <a:xfrm>
              <a:off x="2565375" y="1056350"/>
              <a:ext cx="131900" cy="130550"/>
            </a:xfrm>
            <a:custGeom>
              <a:avLst/>
              <a:gdLst/>
              <a:ahLst/>
              <a:cxnLst/>
              <a:rect l="l" t="t" r="r" b="b"/>
              <a:pathLst>
                <a:path w="5276" h="5222" extrusionOk="0">
                  <a:moveTo>
                    <a:pt x="2647" y="0"/>
                  </a:moveTo>
                  <a:cubicBezTo>
                    <a:pt x="2630" y="0"/>
                    <a:pt x="2614" y="0"/>
                    <a:pt x="2598" y="1"/>
                  </a:cubicBezTo>
                  <a:cubicBezTo>
                    <a:pt x="1137" y="28"/>
                    <a:pt x="1" y="1191"/>
                    <a:pt x="1" y="2651"/>
                  </a:cubicBezTo>
                  <a:cubicBezTo>
                    <a:pt x="28" y="4069"/>
                    <a:pt x="1191" y="5221"/>
                    <a:pt x="2629" y="5221"/>
                  </a:cubicBezTo>
                  <a:cubicBezTo>
                    <a:pt x="2646" y="5221"/>
                    <a:pt x="2662" y="5221"/>
                    <a:pt x="2679" y="5221"/>
                  </a:cubicBezTo>
                  <a:cubicBezTo>
                    <a:pt x="4112" y="5221"/>
                    <a:pt x="5276" y="4031"/>
                    <a:pt x="5249" y="2570"/>
                  </a:cubicBezTo>
                  <a:cubicBezTo>
                    <a:pt x="5222" y="1153"/>
                    <a:pt x="4058" y="0"/>
                    <a:pt x="26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 name="Google Shape;3523;p87">
            <a:extLst>
              <a:ext uri="{FF2B5EF4-FFF2-40B4-BE49-F238E27FC236}">
                <a16:creationId xmlns="" xmlns:a16="http://schemas.microsoft.com/office/drawing/2014/main" id="{7FEFE474-6320-1EC9-B542-37A184D1EE32}"/>
              </a:ext>
            </a:extLst>
          </p:cNvPr>
          <p:cNvGrpSpPr/>
          <p:nvPr/>
        </p:nvGrpSpPr>
        <p:grpSpPr>
          <a:xfrm rot="16930496">
            <a:off x="-177040" y="7350737"/>
            <a:ext cx="3423999" cy="3478949"/>
            <a:chOff x="408117" y="2747510"/>
            <a:chExt cx="3282325" cy="3335002"/>
          </a:xfrm>
        </p:grpSpPr>
        <p:sp>
          <p:nvSpPr>
            <p:cNvPr id="74" name="Google Shape;3524;p87">
              <a:extLst>
                <a:ext uri="{FF2B5EF4-FFF2-40B4-BE49-F238E27FC236}">
                  <a16:creationId xmlns="" xmlns:a16="http://schemas.microsoft.com/office/drawing/2014/main" id="{A73D42D7-9907-9089-11A4-BCD013C270C1}"/>
                </a:ext>
              </a:extLst>
            </p:cNvPr>
            <p:cNvSpPr/>
            <p:nvPr/>
          </p:nvSpPr>
          <p:spPr>
            <a:xfrm rot="-370323">
              <a:off x="2372006" y="2874293"/>
              <a:ext cx="892965" cy="712647"/>
            </a:xfrm>
            <a:custGeom>
              <a:avLst/>
              <a:gdLst/>
              <a:ahLst/>
              <a:cxnLst/>
              <a:rect l="l" t="t" r="r" b="b"/>
              <a:pathLst>
                <a:path w="3105" h="2478" fill="none" extrusionOk="0">
                  <a:moveTo>
                    <a:pt x="1" y="0"/>
                  </a:moveTo>
                  <a:lnTo>
                    <a:pt x="3104" y="2478"/>
                  </a:lnTo>
                </a:path>
              </a:pathLst>
            </a:custGeom>
            <a:noFill/>
            <a:ln w="38100" cap="flat" cmpd="sng">
              <a:solidFill>
                <a:schemeClr val="accent2"/>
              </a:solidFill>
              <a:prstDash val="solid"/>
              <a:miter lim="881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3525;p87">
              <a:extLst>
                <a:ext uri="{FF2B5EF4-FFF2-40B4-BE49-F238E27FC236}">
                  <a16:creationId xmlns="" xmlns:a16="http://schemas.microsoft.com/office/drawing/2014/main" id="{7BD02B47-7931-5F46-30D7-53F3C7E7253A}"/>
                </a:ext>
              </a:extLst>
            </p:cNvPr>
            <p:cNvSpPr/>
            <p:nvPr/>
          </p:nvSpPr>
          <p:spPr>
            <a:xfrm rot="-370323">
              <a:off x="2041193" y="3764700"/>
              <a:ext cx="588408" cy="469634"/>
            </a:xfrm>
            <a:custGeom>
              <a:avLst/>
              <a:gdLst/>
              <a:ahLst/>
              <a:cxnLst/>
              <a:rect l="l" t="t" r="r" b="b"/>
              <a:pathLst>
                <a:path w="2046" h="1633" fill="none" extrusionOk="0">
                  <a:moveTo>
                    <a:pt x="0" y="1"/>
                  </a:moveTo>
                  <a:lnTo>
                    <a:pt x="2046" y="1632"/>
                  </a:lnTo>
                </a:path>
              </a:pathLst>
            </a:custGeom>
            <a:noFill/>
            <a:ln w="38100" cap="flat" cmpd="sng">
              <a:solidFill>
                <a:schemeClr val="accent2"/>
              </a:solidFill>
              <a:prstDash val="solid"/>
              <a:miter lim="881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3526;p87">
              <a:extLst>
                <a:ext uri="{FF2B5EF4-FFF2-40B4-BE49-F238E27FC236}">
                  <a16:creationId xmlns="" xmlns:a16="http://schemas.microsoft.com/office/drawing/2014/main" id="{542575D8-C8FD-F5C9-085A-50B3FE716E26}"/>
                </a:ext>
              </a:extLst>
            </p:cNvPr>
            <p:cNvSpPr/>
            <p:nvPr/>
          </p:nvSpPr>
          <p:spPr>
            <a:xfrm rot="-370323">
              <a:off x="2243118" y="3405129"/>
              <a:ext cx="613716" cy="486889"/>
            </a:xfrm>
            <a:custGeom>
              <a:avLst/>
              <a:gdLst/>
              <a:ahLst/>
              <a:cxnLst/>
              <a:rect l="l" t="t" r="r" b="b"/>
              <a:pathLst>
                <a:path w="2134" h="1693" fill="none" extrusionOk="0">
                  <a:moveTo>
                    <a:pt x="0" y="0"/>
                  </a:moveTo>
                  <a:lnTo>
                    <a:pt x="2134" y="1693"/>
                  </a:lnTo>
                </a:path>
              </a:pathLst>
            </a:custGeom>
            <a:noFill/>
            <a:ln w="38100" cap="flat" cmpd="sng">
              <a:solidFill>
                <a:schemeClr val="accent2"/>
              </a:solidFill>
              <a:prstDash val="solid"/>
              <a:miter lim="881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3527;p87">
              <a:extLst>
                <a:ext uri="{FF2B5EF4-FFF2-40B4-BE49-F238E27FC236}">
                  <a16:creationId xmlns="" xmlns:a16="http://schemas.microsoft.com/office/drawing/2014/main" id="{897335E3-6B10-16A8-8ECE-D4456958B95A}"/>
                </a:ext>
              </a:extLst>
            </p:cNvPr>
            <p:cNvSpPr/>
            <p:nvPr/>
          </p:nvSpPr>
          <p:spPr>
            <a:xfrm rot="-370323">
              <a:off x="2237002" y="3090216"/>
              <a:ext cx="892965" cy="710346"/>
            </a:xfrm>
            <a:custGeom>
              <a:avLst/>
              <a:gdLst/>
              <a:ahLst/>
              <a:cxnLst/>
              <a:rect l="l" t="t" r="r" b="b"/>
              <a:pathLst>
                <a:path w="3105" h="2470" fill="none" extrusionOk="0">
                  <a:moveTo>
                    <a:pt x="1" y="1"/>
                  </a:moveTo>
                  <a:lnTo>
                    <a:pt x="3105" y="2469"/>
                  </a:lnTo>
                </a:path>
              </a:pathLst>
            </a:custGeom>
            <a:noFill/>
            <a:ln w="38100" cap="flat" cmpd="sng">
              <a:solidFill>
                <a:schemeClr val="accent2"/>
              </a:solidFill>
              <a:prstDash val="solid"/>
              <a:miter lim="881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3528;p87">
              <a:extLst>
                <a:ext uri="{FF2B5EF4-FFF2-40B4-BE49-F238E27FC236}">
                  <a16:creationId xmlns="" xmlns:a16="http://schemas.microsoft.com/office/drawing/2014/main" id="{B1264F95-0CD1-36ED-12FA-1732EF8000CE}"/>
                </a:ext>
              </a:extLst>
            </p:cNvPr>
            <p:cNvSpPr/>
            <p:nvPr/>
          </p:nvSpPr>
          <p:spPr>
            <a:xfrm rot="-370323">
              <a:off x="1751218" y="3856947"/>
              <a:ext cx="892965" cy="710346"/>
            </a:xfrm>
            <a:custGeom>
              <a:avLst/>
              <a:gdLst/>
              <a:ahLst/>
              <a:cxnLst/>
              <a:rect l="l" t="t" r="r" b="b"/>
              <a:pathLst>
                <a:path w="3105" h="2470" fill="none" extrusionOk="0">
                  <a:moveTo>
                    <a:pt x="1" y="0"/>
                  </a:moveTo>
                  <a:lnTo>
                    <a:pt x="3104" y="2469"/>
                  </a:lnTo>
                </a:path>
              </a:pathLst>
            </a:custGeom>
            <a:noFill/>
            <a:ln w="38100" cap="flat" cmpd="sng">
              <a:solidFill>
                <a:schemeClr val="accent2"/>
              </a:solidFill>
              <a:prstDash val="solid"/>
              <a:miter lim="881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3529;p87">
              <a:extLst>
                <a:ext uri="{FF2B5EF4-FFF2-40B4-BE49-F238E27FC236}">
                  <a16:creationId xmlns="" xmlns:a16="http://schemas.microsoft.com/office/drawing/2014/main" id="{26E692AE-1C29-0B38-3F40-3F5CB85F8B73}"/>
                </a:ext>
              </a:extLst>
            </p:cNvPr>
            <p:cNvSpPr/>
            <p:nvPr/>
          </p:nvSpPr>
          <p:spPr>
            <a:xfrm rot="-370323">
              <a:off x="1485562" y="4275911"/>
              <a:ext cx="892678" cy="710346"/>
            </a:xfrm>
            <a:custGeom>
              <a:avLst/>
              <a:gdLst/>
              <a:ahLst/>
              <a:cxnLst/>
              <a:rect l="l" t="t" r="r" b="b"/>
              <a:pathLst>
                <a:path w="3104" h="2470" fill="none" extrusionOk="0">
                  <a:moveTo>
                    <a:pt x="0" y="0"/>
                  </a:moveTo>
                  <a:lnTo>
                    <a:pt x="3104" y="2469"/>
                  </a:lnTo>
                </a:path>
              </a:pathLst>
            </a:custGeom>
            <a:noFill/>
            <a:ln w="38100" cap="flat" cmpd="sng">
              <a:solidFill>
                <a:schemeClr val="accent2"/>
              </a:solidFill>
              <a:prstDash val="solid"/>
              <a:miter lim="881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3530;p87">
              <a:extLst>
                <a:ext uri="{FF2B5EF4-FFF2-40B4-BE49-F238E27FC236}">
                  <a16:creationId xmlns="" xmlns:a16="http://schemas.microsoft.com/office/drawing/2014/main" id="{6CDE0C8B-F21B-332A-27A0-7EF8CEFA6AF3}"/>
                </a:ext>
              </a:extLst>
            </p:cNvPr>
            <p:cNvSpPr/>
            <p:nvPr/>
          </p:nvSpPr>
          <p:spPr>
            <a:xfrm rot="-370323">
              <a:off x="1551423" y="4024506"/>
              <a:ext cx="979242" cy="778792"/>
            </a:xfrm>
            <a:custGeom>
              <a:avLst/>
              <a:gdLst/>
              <a:ahLst/>
              <a:cxnLst/>
              <a:rect l="l" t="t" r="r" b="b"/>
              <a:pathLst>
                <a:path w="3405" h="2708" fill="none" extrusionOk="0">
                  <a:moveTo>
                    <a:pt x="1" y="1"/>
                  </a:moveTo>
                  <a:lnTo>
                    <a:pt x="3404" y="2707"/>
                  </a:lnTo>
                </a:path>
              </a:pathLst>
            </a:custGeom>
            <a:noFill/>
            <a:ln w="38100" cap="flat" cmpd="sng">
              <a:solidFill>
                <a:schemeClr val="accent2"/>
              </a:solidFill>
              <a:prstDash val="solid"/>
              <a:miter lim="881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3531;p87">
              <a:extLst>
                <a:ext uri="{FF2B5EF4-FFF2-40B4-BE49-F238E27FC236}">
                  <a16:creationId xmlns="" xmlns:a16="http://schemas.microsoft.com/office/drawing/2014/main" id="{119EC180-0FC1-038F-DEA7-1243FA0648AE}"/>
                </a:ext>
              </a:extLst>
            </p:cNvPr>
            <p:cNvSpPr/>
            <p:nvPr/>
          </p:nvSpPr>
          <p:spPr>
            <a:xfrm rot="-370323">
              <a:off x="1226638" y="4875663"/>
              <a:ext cx="733066" cy="583519"/>
            </a:xfrm>
            <a:custGeom>
              <a:avLst/>
              <a:gdLst/>
              <a:ahLst/>
              <a:cxnLst/>
              <a:rect l="l" t="t" r="r" b="b"/>
              <a:pathLst>
                <a:path w="2549" h="2029" fill="none" extrusionOk="0">
                  <a:moveTo>
                    <a:pt x="1" y="1"/>
                  </a:moveTo>
                  <a:lnTo>
                    <a:pt x="2549" y="2029"/>
                  </a:lnTo>
                </a:path>
              </a:pathLst>
            </a:custGeom>
            <a:noFill/>
            <a:ln w="38100" cap="flat" cmpd="sng">
              <a:solidFill>
                <a:schemeClr val="accent2"/>
              </a:solidFill>
              <a:prstDash val="solid"/>
              <a:miter lim="881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3532;p87">
              <a:extLst>
                <a:ext uri="{FF2B5EF4-FFF2-40B4-BE49-F238E27FC236}">
                  <a16:creationId xmlns="" xmlns:a16="http://schemas.microsoft.com/office/drawing/2014/main" id="{35012B61-5E34-3A97-B00F-A4737F1E47EA}"/>
                </a:ext>
              </a:extLst>
            </p:cNvPr>
            <p:cNvSpPr/>
            <p:nvPr/>
          </p:nvSpPr>
          <p:spPr>
            <a:xfrm rot="-370287">
              <a:off x="830370" y="5192554"/>
              <a:ext cx="1007715" cy="781065"/>
            </a:xfrm>
            <a:custGeom>
              <a:avLst/>
              <a:gdLst/>
              <a:ahLst/>
              <a:cxnLst/>
              <a:rect l="l" t="t" r="r" b="b"/>
              <a:pathLst>
                <a:path w="3105" h="2470" fill="none" extrusionOk="0">
                  <a:moveTo>
                    <a:pt x="1" y="1"/>
                  </a:moveTo>
                  <a:lnTo>
                    <a:pt x="3105" y="2469"/>
                  </a:lnTo>
                </a:path>
              </a:pathLst>
            </a:custGeom>
            <a:noFill/>
            <a:ln w="38100" cap="flat" cmpd="sng">
              <a:solidFill>
                <a:schemeClr val="accent2"/>
              </a:solidFill>
              <a:prstDash val="solid"/>
              <a:miter lim="881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3533;p87">
              <a:extLst>
                <a:ext uri="{FF2B5EF4-FFF2-40B4-BE49-F238E27FC236}">
                  <a16:creationId xmlns="" xmlns:a16="http://schemas.microsoft.com/office/drawing/2014/main" id="{ADB49212-5318-CC38-2A02-DBE5ED65CF26}"/>
                </a:ext>
              </a:extLst>
            </p:cNvPr>
            <p:cNvSpPr/>
            <p:nvPr/>
          </p:nvSpPr>
          <p:spPr>
            <a:xfrm rot="-370323">
              <a:off x="1010719" y="5026129"/>
              <a:ext cx="892678" cy="710346"/>
            </a:xfrm>
            <a:custGeom>
              <a:avLst/>
              <a:gdLst/>
              <a:ahLst/>
              <a:cxnLst/>
              <a:rect l="l" t="t" r="r" b="b"/>
              <a:pathLst>
                <a:path w="3104" h="2470" fill="none" extrusionOk="0">
                  <a:moveTo>
                    <a:pt x="0" y="0"/>
                  </a:moveTo>
                  <a:lnTo>
                    <a:pt x="3104" y="2469"/>
                  </a:lnTo>
                </a:path>
              </a:pathLst>
            </a:custGeom>
            <a:noFill/>
            <a:ln w="38100" cap="flat" cmpd="sng">
              <a:solidFill>
                <a:schemeClr val="accent2"/>
              </a:solidFill>
              <a:prstDash val="solid"/>
              <a:miter lim="881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3534;p87">
              <a:extLst>
                <a:ext uri="{FF2B5EF4-FFF2-40B4-BE49-F238E27FC236}">
                  <a16:creationId xmlns="" xmlns:a16="http://schemas.microsoft.com/office/drawing/2014/main" id="{528B2416-0CAD-A1DF-31C7-2EB834F581D4}"/>
                </a:ext>
              </a:extLst>
            </p:cNvPr>
            <p:cNvSpPr/>
            <p:nvPr/>
          </p:nvSpPr>
          <p:spPr>
            <a:xfrm rot="-370323">
              <a:off x="532900" y="2857335"/>
              <a:ext cx="2174464" cy="2438471"/>
            </a:xfrm>
            <a:custGeom>
              <a:avLst/>
              <a:gdLst/>
              <a:ahLst/>
              <a:cxnLst/>
              <a:rect l="l" t="t" r="r" b="b"/>
              <a:pathLst>
                <a:path w="7561" h="8479" extrusionOk="0">
                  <a:moveTo>
                    <a:pt x="7196" y="0"/>
                  </a:moveTo>
                  <a:cubicBezTo>
                    <a:pt x="7149" y="0"/>
                    <a:pt x="7100" y="16"/>
                    <a:pt x="7058" y="48"/>
                  </a:cubicBezTo>
                  <a:cubicBezTo>
                    <a:pt x="6591" y="374"/>
                    <a:pt x="6238" y="842"/>
                    <a:pt x="6053" y="1388"/>
                  </a:cubicBezTo>
                  <a:cubicBezTo>
                    <a:pt x="5903" y="1873"/>
                    <a:pt x="5921" y="2402"/>
                    <a:pt x="6106" y="2887"/>
                  </a:cubicBezTo>
                  <a:cubicBezTo>
                    <a:pt x="6238" y="3213"/>
                    <a:pt x="6414" y="3522"/>
                    <a:pt x="6617" y="3813"/>
                  </a:cubicBezTo>
                  <a:cubicBezTo>
                    <a:pt x="6829" y="4139"/>
                    <a:pt x="6996" y="4492"/>
                    <a:pt x="7102" y="4871"/>
                  </a:cubicBezTo>
                  <a:cubicBezTo>
                    <a:pt x="7261" y="5444"/>
                    <a:pt x="7261" y="6079"/>
                    <a:pt x="6979" y="6617"/>
                  </a:cubicBezTo>
                  <a:cubicBezTo>
                    <a:pt x="6758" y="7040"/>
                    <a:pt x="6361" y="7348"/>
                    <a:pt x="5885" y="7445"/>
                  </a:cubicBezTo>
                  <a:cubicBezTo>
                    <a:pt x="5793" y="7462"/>
                    <a:pt x="5699" y="7469"/>
                    <a:pt x="5604" y="7469"/>
                  </a:cubicBezTo>
                  <a:cubicBezTo>
                    <a:pt x="5247" y="7469"/>
                    <a:pt x="4878" y="7365"/>
                    <a:pt x="4536" y="7260"/>
                  </a:cubicBezTo>
                  <a:cubicBezTo>
                    <a:pt x="4113" y="7128"/>
                    <a:pt x="3716" y="6961"/>
                    <a:pt x="3284" y="6872"/>
                  </a:cubicBezTo>
                  <a:cubicBezTo>
                    <a:pt x="3077" y="6822"/>
                    <a:pt x="2867" y="6796"/>
                    <a:pt x="2658" y="6796"/>
                  </a:cubicBezTo>
                  <a:cubicBezTo>
                    <a:pt x="2359" y="6796"/>
                    <a:pt x="2062" y="6848"/>
                    <a:pt x="1777" y="6952"/>
                  </a:cubicBezTo>
                  <a:cubicBezTo>
                    <a:pt x="1080" y="7207"/>
                    <a:pt x="533" y="7772"/>
                    <a:pt x="75" y="8336"/>
                  </a:cubicBezTo>
                  <a:cubicBezTo>
                    <a:pt x="1" y="8431"/>
                    <a:pt x="82" y="8479"/>
                    <a:pt x="176" y="8479"/>
                  </a:cubicBezTo>
                  <a:cubicBezTo>
                    <a:pt x="239" y="8479"/>
                    <a:pt x="308" y="8458"/>
                    <a:pt x="339" y="8415"/>
                  </a:cubicBezTo>
                  <a:cubicBezTo>
                    <a:pt x="745" y="7904"/>
                    <a:pt x="1221" y="7393"/>
                    <a:pt x="1838" y="7137"/>
                  </a:cubicBezTo>
                  <a:cubicBezTo>
                    <a:pt x="2079" y="7048"/>
                    <a:pt x="2330" y="7002"/>
                    <a:pt x="2582" y="7002"/>
                  </a:cubicBezTo>
                  <a:cubicBezTo>
                    <a:pt x="2754" y="7002"/>
                    <a:pt x="2928" y="7023"/>
                    <a:pt x="3099" y="7066"/>
                  </a:cubicBezTo>
                  <a:cubicBezTo>
                    <a:pt x="3906" y="7244"/>
                    <a:pt x="4675" y="7687"/>
                    <a:pt x="5509" y="7687"/>
                  </a:cubicBezTo>
                  <a:cubicBezTo>
                    <a:pt x="5587" y="7687"/>
                    <a:pt x="5665" y="7683"/>
                    <a:pt x="5744" y="7675"/>
                  </a:cubicBezTo>
                  <a:cubicBezTo>
                    <a:pt x="6838" y="7560"/>
                    <a:pt x="7561" y="6581"/>
                    <a:pt x="7534" y="5523"/>
                  </a:cubicBezTo>
                  <a:cubicBezTo>
                    <a:pt x="7516" y="4800"/>
                    <a:pt x="7217" y="4139"/>
                    <a:pt x="6820" y="3548"/>
                  </a:cubicBezTo>
                  <a:cubicBezTo>
                    <a:pt x="6476" y="3037"/>
                    <a:pt x="6229" y="2455"/>
                    <a:pt x="6282" y="1829"/>
                  </a:cubicBezTo>
                  <a:cubicBezTo>
                    <a:pt x="6326" y="1371"/>
                    <a:pt x="6511" y="939"/>
                    <a:pt x="6811" y="595"/>
                  </a:cubicBezTo>
                  <a:cubicBezTo>
                    <a:pt x="6943" y="427"/>
                    <a:pt x="7093" y="286"/>
                    <a:pt x="7270" y="171"/>
                  </a:cubicBezTo>
                  <a:cubicBezTo>
                    <a:pt x="7322" y="136"/>
                    <a:pt x="7349" y="57"/>
                    <a:pt x="7287" y="22"/>
                  </a:cubicBezTo>
                  <a:cubicBezTo>
                    <a:pt x="7259" y="7"/>
                    <a:pt x="7228" y="0"/>
                    <a:pt x="71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3535;p87">
              <a:extLst>
                <a:ext uri="{FF2B5EF4-FFF2-40B4-BE49-F238E27FC236}">
                  <a16:creationId xmlns="" xmlns:a16="http://schemas.microsoft.com/office/drawing/2014/main" id="{90E6522F-F260-CFB0-C6F9-6821C2AD4B06}"/>
                </a:ext>
              </a:extLst>
            </p:cNvPr>
            <p:cNvSpPr/>
            <p:nvPr/>
          </p:nvSpPr>
          <p:spPr>
            <a:xfrm rot="-370323">
              <a:off x="1414262" y="3458259"/>
              <a:ext cx="2147143" cy="2516121"/>
            </a:xfrm>
            <a:custGeom>
              <a:avLst/>
              <a:gdLst/>
              <a:ahLst/>
              <a:cxnLst/>
              <a:rect l="l" t="t" r="r" b="b"/>
              <a:pathLst>
                <a:path w="7466" h="8749" extrusionOk="0">
                  <a:moveTo>
                    <a:pt x="7384" y="0"/>
                  </a:moveTo>
                  <a:cubicBezTo>
                    <a:pt x="7298" y="0"/>
                    <a:pt x="7165" y="29"/>
                    <a:pt x="7142" y="81"/>
                  </a:cubicBezTo>
                  <a:lnTo>
                    <a:pt x="7151" y="81"/>
                  </a:lnTo>
                  <a:cubicBezTo>
                    <a:pt x="6957" y="557"/>
                    <a:pt x="6622" y="962"/>
                    <a:pt x="6190" y="1244"/>
                  </a:cubicBezTo>
                  <a:cubicBezTo>
                    <a:pt x="5897" y="1416"/>
                    <a:pt x="5563" y="1505"/>
                    <a:pt x="5225" y="1505"/>
                  </a:cubicBezTo>
                  <a:cubicBezTo>
                    <a:pt x="5094" y="1505"/>
                    <a:pt x="4962" y="1492"/>
                    <a:pt x="4832" y="1465"/>
                  </a:cubicBezTo>
                  <a:cubicBezTo>
                    <a:pt x="4470" y="1394"/>
                    <a:pt x="4135" y="1244"/>
                    <a:pt x="3783" y="1139"/>
                  </a:cubicBezTo>
                  <a:cubicBezTo>
                    <a:pt x="3448" y="1024"/>
                    <a:pt x="3095" y="971"/>
                    <a:pt x="2733" y="953"/>
                  </a:cubicBezTo>
                  <a:cubicBezTo>
                    <a:pt x="2707" y="953"/>
                    <a:pt x="2681" y="952"/>
                    <a:pt x="2655" y="952"/>
                  </a:cubicBezTo>
                  <a:cubicBezTo>
                    <a:pt x="1632" y="952"/>
                    <a:pt x="461" y="1457"/>
                    <a:pt x="221" y="2540"/>
                  </a:cubicBezTo>
                  <a:cubicBezTo>
                    <a:pt x="0" y="3528"/>
                    <a:pt x="723" y="4383"/>
                    <a:pt x="1182" y="5177"/>
                  </a:cubicBezTo>
                  <a:cubicBezTo>
                    <a:pt x="1402" y="5573"/>
                    <a:pt x="1596" y="6006"/>
                    <a:pt x="1614" y="6473"/>
                  </a:cubicBezTo>
                  <a:cubicBezTo>
                    <a:pt x="1640" y="7090"/>
                    <a:pt x="1367" y="7681"/>
                    <a:pt x="1041" y="8183"/>
                  </a:cubicBezTo>
                  <a:cubicBezTo>
                    <a:pt x="917" y="8368"/>
                    <a:pt x="785" y="8545"/>
                    <a:pt x="653" y="8721"/>
                  </a:cubicBezTo>
                  <a:cubicBezTo>
                    <a:pt x="629" y="8745"/>
                    <a:pt x="688" y="8749"/>
                    <a:pt x="732" y="8749"/>
                  </a:cubicBezTo>
                  <a:cubicBezTo>
                    <a:pt x="754" y="8749"/>
                    <a:pt x="773" y="8748"/>
                    <a:pt x="776" y="8748"/>
                  </a:cubicBezTo>
                  <a:cubicBezTo>
                    <a:pt x="847" y="8739"/>
                    <a:pt x="917" y="8704"/>
                    <a:pt x="970" y="8659"/>
                  </a:cubicBezTo>
                  <a:cubicBezTo>
                    <a:pt x="1393" y="8122"/>
                    <a:pt x="1790" y="7513"/>
                    <a:pt x="1905" y="6826"/>
                  </a:cubicBezTo>
                  <a:cubicBezTo>
                    <a:pt x="1975" y="6349"/>
                    <a:pt x="1896" y="5873"/>
                    <a:pt x="1684" y="5450"/>
                  </a:cubicBezTo>
                  <a:cubicBezTo>
                    <a:pt x="1481" y="5018"/>
                    <a:pt x="1208" y="4639"/>
                    <a:pt x="970" y="4224"/>
                  </a:cubicBezTo>
                  <a:cubicBezTo>
                    <a:pt x="741" y="3819"/>
                    <a:pt x="503" y="3343"/>
                    <a:pt x="494" y="2849"/>
                  </a:cubicBezTo>
                  <a:cubicBezTo>
                    <a:pt x="494" y="2364"/>
                    <a:pt x="706" y="1897"/>
                    <a:pt x="1076" y="1571"/>
                  </a:cubicBezTo>
                  <a:cubicBezTo>
                    <a:pt x="1462" y="1216"/>
                    <a:pt x="1953" y="1080"/>
                    <a:pt x="2455" y="1080"/>
                  </a:cubicBezTo>
                  <a:cubicBezTo>
                    <a:pt x="2516" y="1080"/>
                    <a:pt x="2576" y="1082"/>
                    <a:pt x="2636" y="1086"/>
                  </a:cubicBezTo>
                  <a:cubicBezTo>
                    <a:pt x="3033" y="1112"/>
                    <a:pt x="3430" y="1209"/>
                    <a:pt x="3800" y="1350"/>
                  </a:cubicBezTo>
                  <a:cubicBezTo>
                    <a:pt x="4100" y="1474"/>
                    <a:pt x="4417" y="1562"/>
                    <a:pt x="4744" y="1606"/>
                  </a:cubicBezTo>
                  <a:cubicBezTo>
                    <a:pt x="4850" y="1619"/>
                    <a:pt x="4957" y="1625"/>
                    <a:pt x="5063" y="1625"/>
                  </a:cubicBezTo>
                  <a:cubicBezTo>
                    <a:pt x="5466" y="1625"/>
                    <a:pt x="5864" y="1533"/>
                    <a:pt x="6234" y="1359"/>
                  </a:cubicBezTo>
                  <a:cubicBezTo>
                    <a:pt x="6578" y="1183"/>
                    <a:pt x="6877" y="936"/>
                    <a:pt x="7107" y="627"/>
                  </a:cubicBezTo>
                  <a:cubicBezTo>
                    <a:pt x="7248" y="451"/>
                    <a:pt x="7362" y="266"/>
                    <a:pt x="7451" y="54"/>
                  </a:cubicBezTo>
                  <a:cubicBezTo>
                    <a:pt x="7451" y="45"/>
                    <a:pt x="7459" y="36"/>
                    <a:pt x="7459" y="28"/>
                  </a:cubicBezTo>
                  <a:cubicBezTo>
                    <a:pt x="7466" y="9"/>
                    <a:pt x="7432" y="0"/>
                    <a:pt x="73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fade">
                                      <p:cBhvr>
                                        <p:cTn id="11" dur="500"/>
                                        <p:tgtEl>
                                          <p:spTgt spid="34"/>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6"/>
                                        </p:tgtEl>
                                        <p:attrNameLst>
                                          <p:attrName>style.visibility</p:attrName>
                                        </p:attrNameLst>
                                      </p:cBhvr>
                                      <p:to>
                                        <p:strVal val="visible"/>
                                      </p:to>
                                    </p:set>
                                    <p:animEffect transition="in" filter="fade">
                                      <p:cBhvr>
                                        <p:cTn id="20" dur="500"/>
                                        <p:tgtEl>
                                          <p:spTgt spid="36"/>
                                        </p:tgtEl>
                                      </p:cBhvr>
                                    </p:animEffec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fade">
                                      <p:cBhvr>
                                        <p:cTn id="24" dur="500"/>
                                        <p:tgtEl>
                                          <p:spTgt spid="32"/>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40"/>
                                        </p:tgtEl>
                                        <p:attrNameLst>
                                          <p:attrName>style.visibility</p:attrName>
                                        </p:attrNameLst>
                                      </p:cBhvr>
                                      <p:to>
                                        <p:strVal val="visible"/>
                                      </p:to>
                                    </p:set>
                                    <p:animEffect transition="in" filter="fade">
                                      <p:cBhvr>
                                        <p:cTn id="33" dur="500"/>
                                        <p:tgtEl>
                                          <p:spTgt spid="40"/>
                                        </p:tgtEl>
                                      </p:cBhvr>
                                    </p:animEffect>
                                  </p:childTnLst>
                                </p:cTn>
                              </p:par>
                            </p:childTnLst>
                          </p:cTn>
                        </p:par>
                        <p:par>
                          <p:cTn id="34" fill="hold">
                            <p:stCondLst>
                              <p:cond delay="500"/>
                            </p:stCondLst>
                            <p:childTnLst>
                              <p:par>
                                <p:cTn id="35" presetID="10" presetClass="entr" presetSubtype="0" fill="hold" grpId="0" nodeType="afterEffect">
                                  <p:stCondLst>
                                    <p:cond delay="0"/>
                                  </p:stCondLst>
                                  <p:childTnLst>
                                    <p:set>
                                      <p:cBhvr>
                                        <p:cTn id="36" dur="1" fill="hold">
                                          <p:stCondLst>
                                            <p:cond delay="0"/>
                                          </p:stCondLst>
                                        </p:cTn>
                                        <p:tgtEl>
                                          <p:spTgt spid="44"/>
                                        </p:tgtEl>
                                        <p:attrNameLst>
                                          <p:attrName>style.visibility</p:attrName>
                                        </p:attrNameLst>
                                      </p:cBhvr>
                                      <p:to>
                                        <p:strVal val="visible"/>
                                      </p:to>
                                    </p:set>
                                    <p:animEffect transition="in" filter="fade">
                                      <p:cBhvr>
                                        <p:cTn id="37" dur="500"/>
                                        <p:tgtEl>
                                          <p:spTgt spid="44"/>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46"/>
                                        </p:tgtEl>
                                        <p:attrNameLst>
                                          <p:attrName>style.visibility</p:attrName>
                                        </p:attrNameLst>
                                      </p:cBhvr>
                                      <p:to>
                                        <p:strVal val="visible"/>
                                      </p:to>
                                    </p:set>
                                    <p:anim calcmode="lin" valueType="num">
                                      <p:cBhvr additive="base">
                                        <p:cTn id="42" dur="500" fill="hold"/>
                                        <p:tgtEl>
                                          <p:spTgt spid="46"/>
                                        </p:tgtEl>
                                        <p:attrNameLst>
                                          <p:attrName>ppt_x</p:attrName>
                                        </p:attrNameLst>
                                      </p:cBhvr>
                                      <p:tavLst>
                                        <p:tav tm="0">
                                          <p:val>
                                            <p:strVal val="#ppt_x"/>
                                          </p:val>
                                        </p:tav>
                                        <p:tav tm="100000">
                                          <p:val>
                                            <p:strVal val="#ppt_x"/>
                                          </p:val>
                                        </p:tav>
                                      </p:tavLst>
                                    </p:anim>
                                    <p:anim calcmode="lin" valueType="num">
                                      <p:cBhvr additive="base">
                                        <p:cTn id="43"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48"/>
                                        </p:tgtEl>
                                        <p:attrNameLst>
                                          <p:attrName>style.visibility</p:attrName>
                                        </p:attrNameLst>
                                      </p:cBhvr>
                                      <p:to>
                                        <p:strVal val="visible"/>
                                      </p:to>
                                    </p:set>
                                    <p:animEffect transition="in" filter="fade">
                                      <p:cBhvr>
                                        <p:cTn id="48" dur="500"/>
                                        <p:tgtEl>
                                          <p:spTgt spid="48"/>
                                        </p:tgtEl>
                                      </p:cBhvr>
                                    </p:animEffect>
                                  </p:childTnLst>
                                </p:cTn>
                              </p:par>
                            </p:childTnLst>
                          </p:cTn>
                        </p:par>
                        <p:par>
                          <p:cTn id="49" fill="hold">
                            <p:stCondLst>
                              <p:cond delay="500"/>
                            </p:stCondLst>
                            <p:childTnLst>
                              <p:par>
                                <p:cTn id="50" presetID="16" presetClass="entr" presetSubtype="21" fill="hold" grpId="0" nodeType="afterEffect">
                                  <p:stCondLst>
                                    <p:cond delay="0"/>
                                  </p:stCondLst>
                                  <p:childTnLst>
                                    <p:set>
                                      <p:cBhvr>
                                        <p:cTn id="51" dur="1" fill="hold">
                                          <p:stCondLst>
                                            <p:cond delay="0"/>
                                          </p:stCondLst>
                                        </p:cTn>
                                        <p:tgtEl>
                                          <p:spTgt spid="47"/>
                                        </p:tgtEl>
                                        <p:attrNameLst>
                                          <p:attrName>style.visibility</p:attrName>
                                        </p:attrNameLst>
                                      </p:cBhvr>
                                      <p:to>
                                        <p:strVal val="visible"/>
                                      </p:to>
                                    </p:set>
                                    <p:animEffect transition="in" filter="barn(inVertical)">
                                      <p:cBhvr>
                                        <p:cTn id="52" dur="500"/>
                                        <p:tgtEl>
                                          <p:spTgt spid="47"/>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49"/>
                                        </p:tgtEl>
                                        <p:attrNameLst>
                                          <p:attrName>style.visibility</p:attrName>
                                        </p:attrNameLst>
                                      </p:cBhvr>
                                      <p:to>
                                        <p:strVal val="visible"/>
                                      </p:to>
                                    </p:set>
                                    <p:animEffect transition="in" filter="fade">
                                      <p:cBhvr>
                                        <p:cTn id="57" dur="500"/>
                                        <p:tgtEl>
                                          <p:spTgt spid="49"/>
                                        </p:tgtEl>
                                      </p:cBhvr>
                                    </p:animEffect>
                                  </p:childTnLst>
                                </p:cTn>
                              </p:par>
                            </p:childTnLst>
                          </p:cTn>
                        </p:par>
                        <p:par>
                          <p:cTn id="58" fill="hold">
                            <p:stCondLst>
                              <p:cond delay="500"/>
                            </p:stCondLst>
                            <p:childTnLst>
                              <p:par>
                                <p:cTn id="59" presetID="22" presetClass="entr" presetSubtype="4" fill="hold" grpId="0" nodeType="afterEffect">
                                  <p:stCondLst>
                                    <p:cond delay="0"/>
                                  </p:stCondLst>
                                  <p:childTnLst>
                                    <p:set>
                                      <p:cBhvr>
                                        <p:cTn id="60" dur="1" fill="hold">
                                          <p:stCondLst>
                                            <p:cond delay="0"/>
                                          </p:stCondLst>
                                        </p:cTn>
                                        <p:tgtEl>
                                          <p:spTgt spid="51"/>
                                        </p:tgtEl>
                                        <p:attrNameLst>
                                          <p:attrName>style.visibility</p:attrName>
                                        </p:attrNameLst>
                                      </p:cBhvr>
                                      <p:to>
                                        <p:strVal val="visible"/>
                                      </p:to>
                                    </p:set>
                                    <p:animEffect transition="in" filter="wipe(down)">
                                      <p:cBhvr>
                                        <p:cTn id="61" dur="500"/>
                                        <p:tgtEl>
                                          <p:spTgt spid="51"/>
                                        </p:tgtEl>
                                      </p:cBhvr>
                                    </p:animEffect>
                                  </p:childTnLst>
                                </p:cTn>
                              </p:par>
                            </p:childTnLst>
                          </p:cTn>
                        </p:par>
                      </p:childTnLst>
                    </p:cTn>
                  </p:par>
                  <p:par>
                    <p:cTn id="62" fill="hold">
                      <p:stCondLst>
                        <p:cond delay="indefinite"/>
                      </p:stCondLst>
                      <p:childTnLst>
                        <p:par>
                          <p:cTn id="63" fill="hold">
                            <p:stCondLst>
                              <p:cond delay="0"/>
                            </p:stCondLst>
                            <p:childTnLst>
                              <p:par>
                                <p:cTn id="64" presetID="2" presetClass="entr" presetSubtype="4" fill="hold" grpId="0" nodeType="clickEffect">
                                  <p:stCondLst>
                                    <p:cond delay="0"/>
                                  </p:stCondLst>
                                  <p:childTnLst>
                                    <p:set>
                                      <p:cBhvr>
                                        <p:cTn id="65" dur="1" fill="hold">
                                          <p:stCondLst>
                                            <p:cond delay="0"/>
                                          </p:stCondLst>
                                        </p:cTn>
                                        <p:tgtEl>
                                          <p:spTgt spid="57"/>
                                        </p:tgtEl>
                                        <p:attrNameLst>
                                          <p:attrName>style.visibility</p:attrName>
                                        </p:attrNameLst>
                                      </p:cBhvr>
                                      <p:to>
                                        <p:strVal val="visible"/>
                                      </p:to>
                                    </p:set>
                                    <p:anim calcmode="lin" valueType="num">
                                      <p:cBhvr additive="base">
                                        <p:cTn id="66" dur="500" fill="hold"/>
                                        <p:tgtEl>
                                          <p:spTgt spid="57"/>
                                        </p:tgtEl>
                                        <p:attrNameLst>
                                          <p:attrName>ppt_x</p:attrName>
                                        </p:attrNameLst>
                                      </p:cBhvr>
                                      <p:tavLst>
                                        <p:tav tm="0">
                                          <p:val>
                                            <p:strVal val="#ppt_x"/>
                                          </p:val>
                                        </p:tav>
                                        <p:tav tm="100000">
                                          <p:val>
                                            <p:strVal val="#ppt_x"/>
                                          </p:val>
                                        </p:tav>
                                      </p:tavLst>
                                    </p:anim>
                                    <p:anim calcmode="lin" valueType="num">
                                      <p:cBhvr additive="base">
                                        <p:cTn id="67" dur="500" fill="hold"/>
                                        <p:tgtEl>
                                          <p:spTgt spid="57"/>
                                        </p:tgtEl>
                                        <p:attrNameLst>
                                          <p:attrName>ppt_y</p:attrName>
                                        </p:attrNameLst>
                                      </p:cBhvr>
                                      <p:tavLst>
                                        <p:tav tm="0">
                                          <p:val>
                                            <p:strVal val="1+#ppt_h/2"/>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59"/>
                                        </p:tgtEl>
                                        <p:attrNameLst>
                                          <p:attrName>style.visibility</p:attrName>
                                        </p:attrNameLst>
                                      </p:cBhvr>
                                      <p:to>
                                        <p:strVal val="visible"/>
                                      </p:to>
                                    </p:set>
                                    <p:animEffect transition="in" filter="fade">
                                      <p:cBhvr>
                                        <p:cTn id="72" dur="500"/>
                                        <p:tgtEl>
                                          <p:spTgt spid="59"/>
                                        </p:tgtEl>
                                      </p:cBhvr>
                                    </p:animEffect>
                                  </p:childTnLst>
                                </p:cTn>
                              </p:par>
                            </p:childTnLst>
                          </p:cTn>
                        </p:par>
                        <p:par>
                          <p:cTn id="73" fill="hold">
                            <p:stCondLst>
                              <p:cond delay="500"/>
                            </p:stCondLst>
                            <p:childTnLst>
                              <p:par>
                                <p:cTn id="74" presetID="2" presetClass="entr" presetSubtype="4" fill="hold" grpId="0" nodeType="afterEffect">
                                  <p:stCondLst>
                                    <p:cond delay="0"/>
                                  </p:stCondLst>
                                  <p:childTnLst>
                                    <p:set>
                                      <p:cBhvr>
                                        <p:cTn id="75" dur="1" fill="hold">
                                          <p:stCondLst>
                                            <p:cond delay="0"/>
                                          </p:stCondLst>
                                        </p:cTn>
                                        <p:tgtEl>
                                          <p:spTgt spid="58"/>
                                        </p:tgtEl>
                                        <p:attrNameLst>
                                          <p:attrName>style.visibility</p:attrName>
                                        </p:attrNameLst>
                                      </p:cBhvr>
                                      <p:to>
                                        <p:strVal val="visible"/>
                                      </p:to>
                                    </p:set>
                                    <p:anim calcmode="lin" valueType="num">
                                      <p:cBhvr additive="base">
                                        <p:cTn id="76" dur="500" fill="hold"/>
                                        <p:tgtEl>
                                          <p:spTgt spid="58"/>
                                        </p:tgtEl>
                                        <p:attrNameLst>
                                          <p:attrName>ppt_x</p:attrName>
                                        </p:attrNameLst>
                                      </p:cBhvr>
                                      <p:tavLst>
                                        <p:tav tm="0">
                                          <p:val>
                                            <p:strVal val="#ppt_x"/>
                                          </p:val>
                                        </p:tav>
                                        <p:tav tm="100000">
                                          <p:val>
                                            <p:strVal val="#ppt_x"/>
                                          </p:val>
                                        </p:tav>
                                      </p:tavLst>
                                    </p:anim>
                                    <p:anim calcmode="lin" valueType="num">
                                      <p:cBhvr additive="base">
                                        <p:cTn id="77" dur="500" fill="hold"/>
                                        <p:tgtEl>
                                          <p:spTgt spid="58"/>
                                        </p:tgtEl>
                                        <p:attrNameLst>
                                          <p:attrName>ppt_y</p:attrName>
                                        </p:attrNameLst>
                                      </p:cBhvr>
                                      <p:tavLst>
                                        <p:tav tm="0">
                                          <p:val>
                                            <p:strVal val="1+#ppt_h/2"/>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60"/>
                                        </p:tgtEl>
                                        <p:attrNameLst>
                                          <p:attrName>style.visibility</p:attrName>
                                        </p:attrNameLst>
                                      </p:cBhvr>
                                      <p:to>
                                        <p:strVal val="visible"/>
                                      </p:to>
                                    </p:set>
                                    <p:animEffect transition="in" filter="fade">
                                      <p:cBhvr>
                                        <p:cTn id="82" dur="500"/>
                                        <p:tgtEl>
                                          <p:spTgt spid="60"/>
                                        </p:tgtEl>
                                      </p:cBhvr>
                                    </p:animEffect>
                                  </p:childTnLst>
                                </p:cTn>
                              </p:par>
                            </p:childTnLst>
                          </p:cTn>
                        </p:par>
                        <p:par>
                          <p:cTn id="83" fill="hold">
                            <p:stCondLst>
                              <p:cond delay="500"/>
                            </p:stCondLst>
                            <p:childTnLst>
                              <p:par>
                                <p:cTn id="84" presetID="2" presetClass="entr" presetSubtype="4" fill="hold" grpId="0" nodeType="afterEffect">
                                  <p:stCondLst>
                                    <p:cond delay="0"/>
                                  </p:stCondLst>
                                  <p:childTnLst>
                                    <p:set>
                                      <p:cBhvr>
                                        <p:cTn id="85" dur="1" fill="hold">
                                          <p:stCondLst>
                                            <p:cond delay="0"/>
                                          </p:stCondLst>
                                        </p:cTn>
                                        <p:tgtEl>
                                          <p:spTgt spid="61"/>
                                        </p:tgtEl>
                                        <p:attrNameLst>
                                          <p:attrName>style.visibility</p:attrName>
                                        </p:attrNameLst>
                                      </p:cBhvr>
                                      <p:to>
                                        <p:strVal val="visible"/>
                                      </p:to>
                                    </p:set>
                                    <p:anim calcmode="lin" valueType="num">
                                      <p:cBhvr additive="base">
                                        <p:cTn id="86" dur="500" fill="hold"/>
                                        <p:tgtEl>
                                          <p:spTgt spid="61"/>
                                        </p:tgtEl>
                                        <p:attrNameLst>
                                          <p:attrName>ppt_x</p:attrName>
                                        </p:attrNameLst>
                                      </p:cBhvr>
                                      <p:tavLst>
                                        <p:tav tm="0">
                                          <p:val>
                                            <p:strVal val="#ppt_x"/>
                                          </p:val>
                                        </p:tav>
                                        <p:tav tm="100000">
                                          <p:val>
                                            <p:strVal val="#ppt_x"/>
                                          </p:val>
                                        </p:tav>
                                      </p:tavLst>
                                    </p:anim>
                                    <p:anim calcmode="lin" valueType="num">
                                      <p:cBhvr additive="base">
                                        <p:cTn id="87" dur="500" fill="hold"/>
                                        <p:tgtEl>
                                          <p:spTgt spid="6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1" grpId="0"/>
      <p:bldP spid="32" grpId="0"/>
      <p:bldP spid="39" grpId="0" animBg="1"/>
      <p:bldP spid="44" grpId="0"/>
      <p:bldP spid="46" grpId="0" animBg="1"/>
      <p:bldP spid="47" grpId="0" animBg="1"/>
      <p:bldP spid="48" grpId="0" animBg="1"/>
      <p:bldP spid="49" grpId="0" animBg="1"/>
      <p:bldP spid="51" grpId="0"/>
      <p:bldP spid="57" grpId="0" animBg="1"/>
      <p:bldP spid="58" grpId="0" animBg="1"/>
      <p:bldP spid="59" grpId="0" animBg="1"/>
      <p:bldP spid="60" grpId="0" animBg="1"/>
      <p:bldP spid="61"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BCDBD3"/>
        </a:solidFill>
        <a:effectLst/>
      </p:bgPr>
    </p:bg>
    <p:spTree>
      <p:nvGrpSpPr>
        <p:cNvPr id="1" name=""/>
        <p:cNvGrpSpPr/>
        <p:nvPr/>
      </p:nvGrpSpPr>
      <p:grpSpPr>
        <a:xfrm>
          <a:off x="0" y="0"/>
          <a:ext cx="0" cy="0"/>
          <a:chOff x="0" y="0"/>
          <a:chExt cx="0" cy="0"/>
        </a:xfrm>
      </p:grpSpPr>
      <p:grpSp>
        <p:nvGrpSpPr>
          <p:cNvPr id="2" name="Group 2"/>
          <p:cNvGrpSpPr>
            <a:grpSpLocks noGrp="1" noUngrp="1" noRot="1" noMove="1" noResize="1"/>
          </p:cNvGrpSpPr>
          <p:nvPr/>
        </p:nvGrpSpPr>
        <p:grpSpPr>
          <a:xfrm>
            <a:off x="441723" y="379852"/>
            <a:ext cx="17404553" cy="9527296"/>
            <a:chOff x="0" y="0"/>
            <a:chExt cx="23206071" cy="12703061"/>
          </a:xfrm>
        </p:grpSpPr>
        <p:grpSp>
          <p:nvGrpSpPr>
            <p:cNvPr id="3" name="Group 3"/>
            <p:cNvGrpSpPr>
              <a:grpSpLocks noGrp="1" noUngrp="1" noRot="1" noMove="1" noResize="1"/>
            </p:cNvGrpSpPr>
            <p:nvPr/>
          </p:nvGrpSpPr>
          <p:grpSpPr>
            <a:xfrm>
              <a:off x="0" y="0"/>
              <a:ext cx="23206071" cy="12703061"/>
              <a:chOff x="0" y="0"/>
              <a:chExt cx="4596479" cy="2516124"/>
            </a:xfrm>
          </p:grpSpPr>
          <p:sp>
            <p:nvSpPr>
              <p:cNvPr id="4" name="Freeform 4"/>
              <p:cNvSpPr>
                <a:spLocks noGrp="1" noRot="1" noMove="1" noResize="1" noEditPoints="1" noAdjustHandles="1" noChangeArrowheads="1" noChangeShapeType="1"/>
              </p:cNvSpPr>
              <p:nvPr/>
            </p:nvSpPr>
            <p:spPr>
              <a:xfrm>
                <a:off x="0" y="0"/>
                <a:ext cx="4596479" cy="2516124"/>
              </a:xfrm>
              <a:custGeom>
                <a:avLst/>
                <a:gdLst/>
                <a:ahLst/>
                <a:cxnLst/>
                <a:rect l="l" t="t" r="r" b="b"/>
                <a:pathLst>
                  <a:path w="4596479" h="2516124">
                    <a:moveTo>
                      <a:pt x="4517061" y="0"/>
                    </a:moveTo>
                    <a:lnTo>
                      <a:pt x="79418" y="0"/>
                    </a:lnTo>
                    <a:cubicBezTo>
                      <a:pt x="79418" y="43699"/>
                      <a:pt x="44079" y="79418"/>
                      <a:pt x="0" y="79418"/>
                    </a:cubicBezTo>
                    <a:lnTo>
                      <a:pt x="0" y="2436706"/>
                    </a:lnTo>
                    <a:cubicBezTo>
                      <a:pt x="43699" y="2436706"/>
                      <a:pt x="79418" y="2472045"/>
                      <a:pt x="79418" y="2516124"/>
                    </a:cubicBezTo>
                    <a:lnTo>
                      <a:pt x="4517061" y="2516124"/>
                    </a:lnTo>
                    <a:cubicBezTo>
                      <a:pt x="4517061" y="2472425"/>
                      <a:pt x="4552400" y="2436706"/>
                      <a:pt x="4596479" y="2436706"/>
                    </a:cubicBezTo>
                    <a:lnTo>
                      <a:pt x="4596479" y="79418"/>
                    </a:lnTo>
                    <a:cubicBezTo>
                      <a:pt x="4552780" y="79418"/>
                      <a:pt x="4517061" y="44079"/>
                      <a:pt x="4517061" y="0"/>
                    </a:cubicBezTo>
                    <a:close/>
                  </a:path>
                </a:pathLst>
              </a:custGeom>
              <a:solidFill>
                <a:srgbClr val="000000">
                  <a:alpha val="0"/>
                </a:srgbClr>
              </a:solidFill>
              <a:ln w="19050" cap="sq">
                <a:solidFill>
                  <a:srgbClr val="261310"/>
                </a:solidFill>
                <a:prstDash val="solid"/>
                <a:miter/>
              </a:ln>
            </p:spPr>
            <p:txBody>
              <a:bodyPr/>
              <a:lstStyle/>
              <a:p>
                <a:endParaRPr lang="en-US">
                  <a:latin typeface="Arial" panose="020B0604020202020204" pitchFamily="34" charset="0"/>
                  <a:cs typeface="Arial" panose="020B0604020202020204" pitchFamily="34" charset="0"/>
                </a:endParaRPr>
              </a:p>
            </p:txBody>
          </p:sp>
          <p:sp>
            <p:nvSpPr>
              <p:cNvPr id="5" name="TextBox 5"/>
              <p:cNvSpPr txBox="1">
                <a:spLocks noGrp="1" noRot="1" noMove="1" noResize="1" noEditPoints="1" noAdjustHandles="1" noChangeArrowheads="1" noChangeShapeType="1"/>
              </p:cNvSpPr>
              <p:nvPr/>
            </p:nvSpPr>
            <p:spPr>
              <a:xfrm>
                <a:off x="38100" y="-9525"/>
                <a:ext cx="4520279" cy="2487549"/>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grpSp>
          <p:nvGrpSpPr>
            <p:cNvPr id="6" name="Group 6"/>
            <p:cNvGrpSpPr>
              <a:grpSpLocks noGrp="1" noUngrp="1" noRot="1" noMove="1" noResize="1"/>
            </p:cNvGrpSpPr>
            <p:nvPr/>
          </p:nvGrpSpPr>
          <p:grpSpPr>
            <a:xfrm>
              <a:off x="170293" y="186017"/>
              <a:ext cx="22836362" cy="12317628"/>
              <a:chOff x="0" y="0"/>
              <a:chExt cx="4596479" cy="2479279"/>
            </a:xfrm>
          </p:grpSpPr>
          <p:sp>
            <p:nvSpPr>
              <p:cNvPr id="7" name="Freeform 7"/>
              <p:cNvSpPr>
                <a:spLocks noGrp="1" noRot="1" noMove="1" noResize="1" noEditPoints="1" noAdjustHandles="1" noChangeArrowheads="1" noChangeShapeType="1"/>
              </p:cNvSpPr>
              <p:nvPr/>
            </p:nvSpPr>
            <p:spPr>
              <a:xfrm>
                <a:off x="0" y="0"/>
                <a:ext cx="4596479" cy="2479279"/>
              </a:xfrm>
              <a:custGeom>
                <a:avLst/>
                <a:gdLst/>
                <a:ahLst/>
                <a:cxnLst/>
                <a:rect l="l" t="t" r="r" b="b"/>
                <a:pathLst>
                  <a:path w="4596479" h="2479279">
                    <a:moveTo>
                      <a:pt x="4517061" y="0"/>
                    </a:moveTo>
                    <a:lnTo>
                      <a:pt x="79418" y="0"/>
                    </a:lnTo>
                    <a:cubicBezTo>
                      <a:pt x="79418" y="43699"/>
                      <a:pt x="44079" y="79418"/>
                      <a:pt x="0" y="79418"/>
                    </a:cubicBezTo>
                    <a:lnTo>
                      <a:pt x="0" y="2399861"/>
                    </a:lnTo>
                    <a:cubicBezTo>
                      <a:pt x="43699" y="2399861"/>
                      <a:pt x="79418" y="2435200"/>
                      <a:pt x="79418" y="2479279"/>
                    </a:cubicBezTo>
                    <a:lnTo>
                      <a:pt x="4517061" y="2479279"/>
                    </a:lnTo>
                    <a:cubicBezTo>
                      <a:pt x="4517061" y="2435580"/>
                      <a:pt x="4552400" y="2399861"/>
                      <a:pt x="4596479" y="2399861"/>
                    </a:cubicBezTo>
                    <a:lnTo>
                      <a:pt x="4596479" y="79418"/>
                    </a:lnTo>
                    <a:cubicBezTo>
                      <a:pt x="4552780" y="79418"/>
                      <a:pt x="4517061" y="44079"/>
                      <a:pt x="4517061" y="0"/>
                    </a:cubicBezTo>
                    <a:close/>
                  </a:path>
                </a:pathLst>
              </a:custGeom>
              <a:solidFill>
                <a:srgbClr val="F8F2EC"/>
              </a:solidFill>
            </p:spPr>
            <p:txBody>
              <a:bodyPr/>
              <a:lstStyle/>
              <a:p>
                <a:endParaRPr lang="en-US">
                  <a:latin typeface="Arial" panose="020B0604020202020204" pitchFamily="34" charset="0"/>
                  <a:cs typeface="Arial" panose="020B0604020202020204" pitchFamily="34" charset="0"/>
                </a:endParaRPr>
              </a:p>
            </p:txBody>
          </p:sp>
          <p:sp>
            <p:nvSpPr>
              <p:cNvPr id="8" name="TextBox 8"/>
              <p:cNvSpPr txBox="1">
                <a:spLocks noGrp="1" noRot="1" noMove="1" noResize="1" noEditPoints="1" noAdjustHandles="1" noChangeArrowheads="1" noChangeShapeType="1"/>
              </p:cNvSpPr>
              <p:nvPr/>
            </p:nvSpPr>
            <p:spPr>
              <a:xfrm>
                <a:off x="38100" y="-9525"/>
                <a:ext cx="4520279" cy="2450704"/>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grpSp>
      <p:grpSp>
        <p:nvGrpSpPr>
          <p:cNvPr id="9" name="Group 8">
            <a:extLst>
              <a:ext uri="{FF2B5EF4-FFF2-40B4-BE49-F238E27FC236}">
                <a16:creationId xmlns="" xmlns:a16="http://schemas.microsoft.com/office/drawing/2014/main" id="{98C30A4A-6485-E030-D06F-78BA78E7EA94}"/>
              </a:ext>
            </a:extLst>
          </p:cNvPr>
          <p:cNvGrpSpPr/>
          <p:nvPr/>
        </p:nvGrpSpPr>
        <p:grpSpPr>
          <a:xfrm>
            <a:off x="530286" y="540464"/>
            <a:ext cx="8582995" cy="8934596"/>
            <a:chOff x="530286" y="540464"/>
            <a:chExt cx="8582995" cy="8934596"/>
          </a:xfrm>
        </p:grpSpPr>
        <p:sp>
          <p:nvSpPr>
            <p:cNvPr id="29" name="Rectangle 28">
              <a:extLst>
                <a:ext uri="{FF2B5EF4-FFF2-40B4-BE49-F238E27FC236}">
                  <a16:creationId xmlns="" xmlns:a16="http://schemas.microsoft.com/office/drawing/2014/main" id="{A1939C1C-3D7F-5964-B9DB-B69232766DBE}"/>
                </a:ext>
              </a:extLst>
            </p:cNvPr>
            <p:cNvSpPr/>
            <p:nvPr/>
          </p:nvSpPr>
          <p:spPr>
            <a:xfrm>
              <a:off x="1036081" y="811941"/>
              <a:ext cx="8077200" cy="8663119"/>
            </a:xfrm>
            <a:prstGeom prst="rect">
              <a:avLst/>
            </a:prstGeom>
            <a:solidFill>
              <a:schemeClr val="bg1"/>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a:extLst>
                <a:ext uri="{FF2B5EF4-FFF2-40B4-BE49-F238E27FC236}">
                  <a16:creationId xmlns="" xmlns:a16="http://schemas.microsoft.com/office/drawing/2014/main" id="{B0054669-AFE6-A6C9-E420-063851FF70D5}"/>
                </a:ext>
              </a:extLst>
            </p:cNvPr>
            <p:cNvPicPr>
              <a:picLocks noChangeAspect="1"/>
            </p:cNvPicPr>
            <p:nvPr/>
          </p:nvPicPr>
          <p:blipFill>
            <a:blip r:embed="rId2"/>
            <a:stretch>
              <a:fillRect/>
            </a:stretch>
          </p:blipFill>
          <p:spPr>
            <a:xfrm>
              <a:off x="530286" y="540464"/>
              <a:ext cx="951683" cy="1429603"/>
            </a:xfrm>
            <a:prstGeom prst="rect">
              <a:avLst/>
            </a:prstGeom>
          </p:spPr>
        </p:pic>
      </p:grpSp>
      <p:sp>
        <p:nvSpPr>
          <p:cNvPr id="31" name="TextBox 30">
            <a:extLst>
              <a:ext uri="{FF2B5EF4-FFF2-40B4-BE49-F238E27FC236}">
                <a16:creationId xmlns="" xmlns:a16="http://schemas.microsoft.com/office/drawing/2014/main" id="{082064BD-C694-62FF-FBD1-723CF761DC3A}"/>
              </a:ext>
            </a:extLst>
          </p:cNvPr>
          <p:cNvSpPr txBox="1"/>
          <p:nvPr/>
        </p:nvSpPr>
        <p:spPr>
          <a:xfrm>
            <a:off x="1308906" y="952500"/>
            <a:ext cx="7442967" cy="1738296"/>
          </a:xfrm>
          <a:prstGeom prst="rect">
            <a:avLst/>
          </a:prstGeom>
          <a:noFill/>
        </p:spPr>
        <p:txBody>
          <a:bodyPr wrap="square">
            <a:spAutoFit/>
          </a:bodyPr>
          <a:lstStyle/>
          <a:p>
            <a:pPr algn="just">
              <a:lnSpc>
                <a:spcPct val="150000"/>
              </a:lnSpc>
              <a:spcAft>
                <a:spcPts val="800"/>
              </a:spcAft>
            </a:pPr>
            <a:r>
              <a:rPr lang="vi-VN" sz="3800">
                <a:effectLst/>
                <a:latin typeface="Arial" panose="020B0604020202020204" pitchFamily="34" charset="0"/>
                <a:ea typeface="Calibri" panose="020F0502020204030204" pitchFamily="34" charset="0"/>
                <a:cs typeface="Arial" panose="020B0604020202020204" pitchFamily="34" charset="0"/>
              </a:rPr>
              <a:t>Quan sát hình 39.3, cho biết giới nào là đồng giao tử, dị giao tử.</a:t>
            </a:r>
            <a:endParaRPr lang="en-US" sz="3800">
              <a:effectLst/>
              <a:latin typeface="Arial" panose="020B0604020202020204" pitchFamily="34" charset="0"/>
              <a:ea typeface="Calibri" panose="020F0502020204030204" pitchFamily="34" charset="0"/>
              <a:cs typeface="Arial" panose="020B0604020202020204" pitchFamily="34" charset="0"/>
            </a:endParaRPr>
          </a:p>
        </p:txBody>
      </p:sp>
      <p:sp>
        <p:nvSpPr>
          <p:cNvPr id="32" name="Rectangle 31">
            <a:extLst>
              <a:ext uri="{FF2B5EF4-FFF2-40B4-BE49-F238E27FC236}">
                <a16:creationId xmlns="" xmlns:a16="http://schemas.microsoft.com/office/drawing/2014/main" id="{8B2F5998-4E81-A380-0BD4-99EA821540A4}"/>
              </a:ext>
            </a:extLst>
          </p:cNvPr>
          <p:cNvSpPr/>
          <p:nvPr/>
        </p:nvSpPr>
        <p:spPr>
          <a:xfrm>
            <a:off x="9248548" y="811941"/>
            <a:ext cx="8152245" cy="7468648"/>
          </a:xfrm>
          <a:prstGeom prst="rect">
            <a:avLst/>
          </a:prstGeom>
        </p:spPr>
        <p:txBody>
          <a:bodyPr wrap="square">
            <a:spAutoFit/>
          </a:bodyPr>
          <a:lstStyle/>
          <a:p>
            <a:pPr marL="285750" indent="-285750" algn="just">
              <a:lnSpc>
                <a:spcPct val="150000"/>
              </a:lnSpc>
              <a:buFont typeface="Wingdings" panose="05000000000000000000" pitchFamily="2" charset="2"/>
              <a:buChar char="Ø"/>
            </a:pPr>
            <a:r>
              <a:rPr lang="vi-VN" sz="3600">
                <a:latin typeface="Arial" panose="020B0604020202020204" pitchFamily="34" charset="0"/>
                <a:cs typeface="Arial" panose="020B0604020202020204" pitchFamily="34" charset="0"/>
              </a:rPr>
              <a:t> Ở châu chấu, giới cái là giới đồng giao tử (mang cặp NST giới tính tương đồng XX), giới đực là giới dị giao tử (chỉ mang 1 NST giới tính X).</a:t>
            </a:r>
            <a:endParaRPr lang="en-US" sz="3600">
              <a:latin typeface="Arial" panose="020B0604020202020204" pitchFamily="34" charset="0"/>
              <a:cs typeface="Arial" panose="020B0604020202020204" pitchFamily="34" charset="0"/>
            </a:endParaRPr>
          </a:p>
          <a:p>
            <a:pPr marL="285750" indent="-285750" algn="just">
              <a:lnSpc>
                <a:spcPct val="150000"/>
              </a:lnSpc>
              <a:buFont typeface="Wingdings" panose="05000000000000000000" pitchFamily="2" charset="2"/>
              <a:buChar char="Ø"/>
            </a:pPr>
            <a:r>
              <a:rPr lang="vi-VN" sz="3600">
                <a:latin typeface="Arial" panose="020B0604020202020204" pitchFamily="34" charset="0"/>
                <a:cs typeface="Arial" panose="020B0604020202020204" pitchFamily="34" charset="0"/>
              </a:rPr>
              <a:t> Ở gà, chim, một số loài cá, giới cái là giới dị giao tử (mang cặp NST giới tính không tương đồng ZW), giới đực là giới đồng giao tử (mang cặp NST giới tính tương đồng ZZ).</a:t>
            </a:r>
            <a:endParaRPr lang="en-US" sz="3600">
              <a:latin typeface="Arial" panose="020B0604020202020204" pitchFamily="34" charset="0"/>
              <a:cs typeface="Arial" panose="020B0604020202020204" pitchFamily="34" charset="0"/>
            </a:endParaRPr>
          </a:p>
        </p:txBody>
      </p:sp>
      <p:pic>
        <p:nvPicPr>
          <p:cNvPr id="34" name="Picture 33">
            <a:extLst>
              <a:ext uri="{FF2B5EF4-FFF2-40B4-BE49-F238E27FC236}">
                <a16:creationId xmlns="" xmlns:a16="http://schemas.microsoft.com/office/drawing/2014/main" id="{54EECC14-B3E5-0B6C-40E1-904E66CF74CB}"/>
              </a:ext>
            </a:extLst>
          </p:cNvPr>
          <p:cNvPicPr>
            <a:picLocks noChangeAspect="1"/>
          </p:cNvPicPr>
          <p:nvPr/>
        </p:nvPicPr>
        <p:blipFill>
          <a:blip r:embed="rId3"/>
          <a:stretch>
            <a:fillRect/>
          </a:stretch>
        </p:blipFill>
        <p:spPr>
          <a:xfrm>
            <a:off x="1552605" y="2801282"/>
            <a:ext cx="7128631" cy="4933018"/>
          </a:xfrm>
          <a:prstGeom prst="rect">
            <a:avLst/>
          </a:prstGeom>
          <a:noFill/>
          <a:ln>
            <a:noFill/>
          </a:ln>
        </p:spPr>
      </p:pic>
      <p:pic>
        <p:nvPicPr>
          <p:cNvPr id="33" name="Picture 32">
            <a:extLst>
              <a:ext uri="{FF2B5EF4-FFF2-40B4-BE49-F238E27FC236}">
                <a16:creationId xmlns="" xmlns:a16="http://schemas.microsoft.com/office/drawing/2014/main" id="{9D25CF37-A984-BCE9-8ADD-D7246C040A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989856">
            <a:off x="8058596" y="8052323"/>
            <a:ext cx="1716481" cy="1490840"/>
          </a:xfrm>
          <a:prstGeom prst="rect">
            <a:avLst/>
          </a:prstGeom>
        </p:spPr>
      </p:pic>
      <p:grpSp>
        <p:nvGrpSpPr>
          <p:cNvPr id="38" name="Group 37">
            <a:extLst>
              <a:ext uri="{FF2B5EF4-FFF2-40B4-BE49-F238E27FC236}">
                <a16:creationId xmlns="" xmlns:a16="http://schemas.microsoft.com/office/drawing/2014/main" id="{979D0F1F-5DD7-660C-2165-803BECE43CF5}"/>
              </a:ext>
            </a:extLst>
          </p:cNvPr>
          <p:cNvGrpSpPr/>
          <p:nvPr/>
        </p:nvGrpSpPr>
        <p:grpSpPr>
          <a:xfrm>
            <a:off x="1591762" y="7718321"/>
            <a:ext cx="7128631" cy="1651671"/>
            <a:chOff x="1591762" y="7718321"/>
            <a:chExt cx="7128631" cy="1651671"/>
          </a:xfrm>
        </p:grpSpPr>
        <p:sp>
          <p:nvSpPr>
            <p:cNvPr id="37" name="Rectangle 36">
              <a:extLst>
                <a:ext uri="{FF2B5EF4-FFF2-40B4-BE49-F238E27FC236}">
                  <a16:creationId xmlns="" xmlns:a16="http://schemas.microsoft.com/office/drawing/2014/main" id="{F29CF816-2F93-610A-0A24-5F3543205C30}"/>
                </a:ext>
              </a:extLst>
            </p:cNvPr>
            <p:cNvSpPr/>
            <p:nvPr/>
          </p:nvSpPr>
          <p:spPr>
            <a:xfrm>
              <a:off x="1591762" y="7844786"/>
              <a:ext cx="2294438" cy="727714"/>
            </a:xfrm>
            <a:prstGeom prst="rect">
              <a:avLst/>
            </a:prstGeom>
            <a:solidFill>
              <a:schemeClr val="accent5">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 xmlns:a16="http://schemas.microsoft.com/office/drawing/2014/main" id="{A7FC9474-52A7-1AEA-FF6D-93CFC7F2979D}"/>
                </a:ext>
              </a:extLst>
            </p:cNvPr>
            <p:cNvSpPr txBox="1"/>
            <p:nvPr/>
          </p:nvSpPr>
          <p:spPr>
            <a:xfrm>
              <a:off x="1591762" y="7718321"/>
              <a:ext cx="7128631" cy="1651671"/>
            </a:xfrm>
            <a:prstGeom prst="rect">
              <a:avLst/>
            </a:prstGeom>
            <a:noFill/>
          </p:spPr>
          <p:txBody>
            <a:bodyPr wrap="square">
              <a:spAutoFit/>
            </a:bodyPr>
            <a:lstStyle/>
            <a:p>
              <a:pPr algn="just">
                <a:lnSpc>
                  <a:spcPct val="150000"/>
                </a:lnSpc>
                <a:spcAft>
                  <a:spcPts val="800"/>
                </a:spcAft>
              </a:pPr>
              <a:r>
                <a:rPr lang="vi-VN" sz="3600" b="1">
                  <a:solidFill>
                    <a:schemeClr val="bg1"/>
                  </a:solidFill>
                  <a:effectLst/>
                  <a:latin typeface="Arial" panose="020B0604020202020204" pitchFamily="34" charset="0"/>
                  <a:ea typeface="Calibri" panose="020F0502020204030204" pitchFamily="34" charset="0"/>
                  <a:cs typeface="Arial" panose="020B0604020202020204" pitchFamily="34" charset="0"/>
                </a:rPr>
                <a:t>Hình 39.3.</a:t>
              </a:r>
              <a:r>
                <a:rPr lang="vi-VN" sz="360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vi-VN" sz="3600">
                  <a:effectLst/>
                  <a:latin typeface="Arial" panose="020B0604020202020204" pitchFamily="34" charset="0"/>
                  <a:ea typeface="Calibri" panose="020F0502020204030204" pitchFamily="34" charset="0"/>
                  <a:cs typeface="Arial" panose="020B0604020202020204" pitchFamily="34" charset="0"/>
                </a:rPr>
                <a:t>Một số hệ giới tính của sinh vật.</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p:grpSp>
      <p:pic>
        <p:nvPicPr>
          <p:cNvPr id="40" name="Picture 39">
            <a:extLst>
              <a:ext uri="{FF2B5EF4-FFF2-40B4-BE49-F238E27FC236}">
                <a16:creationId xmlns="" xmlns:a16="http://schemas.microsoft.com/office/drawing/2014/main" id="{CF5C7FE4-07EA-84F8-E24D-B366A14D7824}"/>
              </a:ext>
            </a:extLst>
          </p:cNvPr>
          <p:cNvPicPr>
            <a:picLocks noChangeAspect="1"/>
          </p:cNvPicPr>
          <p:nvPr/>
        </p:nvPicPr>
        <p:blipFill rotWithShape="1">
          <a:blip r:embed="rId5">
            <a:extLst>
              <a:ext uri="{28A0092B-C50C-407E-A947-70E740481C1C}">
                <a14:useLocalDpi xmlns:a14="http://schemas.microsoft.com/office/drawing/2010/main" val="0"/>
              </a:ext>
            </a:extLst>
          </a:blip>
          <a:srcRect l="52384" t="53200" r="3600" b="9624"/>
          <a:stretch/>
        </p:blipFill>
        <p:spPr>
          <a:xfrm>
            <a:off x="14202964" y="8420101"/>
            <a:ext cx="1463706" cy="1236229"/>
          </a:xfrm>
          <a:prstGeom prst="rect">
            <a:avLst/>
          </a:prstGeom>
        </p:spPr>
      </p:pic>
      <p:pic>
        <p:nvPicPr>
          <p:cNvPr id="42" name="Picture 41">
            <a:extLst>
              <a:ext uri="{FF2B5EF4-FFF2-40B4-BE49-F238E27FC236}">
                <a16:creationId xmlns="" xmlns:a16="http://schemas.microsoft.com/office/drawing/2014/main" id="{13949CF3-0522-A604-E079-C963F802154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396245" y="7519117"/>
            <a:ext cx="2004548" cy="2061472"/>
          </a:xfrm>
          <a:prstGeom prst="rect">
            <a:avLst/>
          </a:prstGeom>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barn(inVertical)">
                                      <p:cBhvr>
                                        <p:cTn id="11" dur="500"/>
                                        <p:tgtEl>
                                          <p:spTgt spid="34"/>
                                        </p:tgtEl>
                                      </p:cBhvr>
                                    </p:animEffect>
                                  </p:childTnLst>
                                </p:cTn>
                              </p:par>
                            </p:childTnLst>
                          </p:cTn>
                        </p:par>
                        <p:par>
                          <p:cTn id="12" fill="hold">
                            <p:stCondLst>
                              <p:cond delay="1000"/>
                            </p:stCondLst>
                            <p:childTnLst>
                              <p:par>
                                <p:cTn id="13" presetID="2" presetClass="entr" presetSubtype="4" fill="hold" nodeType="afterEffect">
                                  <p:stCondLst>
                                    <p:cond delay="0"/>
                                  </p:stCondLst>
                                  <p:childTnLst>
                                    <p:set>
                                      <p:cBhvr>
                                        <p:cTn id="14" dur="1" fill="hold">
                                          <p:stCondLst>
                                            <p:cond delay="0"/>
                                          </p:stCondLst>
                                        </p:cTn>
                                        <p:tgtEl>
                                          <p:spTgt spid="38"/>
                                        </p:tgtEl>
                                        <p:attrNameLst>
                                          <p:attrName>style.visibility</p:attrName>
                                        </p:attrNameLst>
                                      </p:cBhvr>
                                      <p:to>
                                        <p:strVal val="visible"/>
                                      </p:to>
                                    </p:set>
                                    <p:anim calcmode="lin" valueType="num">
                                      <p:cBhvr additive="base">
                                        <p:cTn id="15" dur="500" fill="hold"/>
                                        <p:tgtEl>
                                          <p:spTgt spid="38"/>
                                        </p:tgtEl>
                                        <p:attrNameLst>
                                          <p:attrName>ppt_x</p:attrName>
                                        </p:attrNameLst>
                                      </p:cBhvr>
                                      <p:tavLst>
                                        <p:tav tm="0">
                                          <p:val>
                                            <p:strVal val="#ppt_x"/>
                                          </p:val>
                                        </p:tav>
                                        <p:tav tm="100000">
                                          <p:val>
                                            <p:strVal val="#ppt_x"/>
                                          </p:val>
                                        </p:tav>
                                      </p:tavLst>
                                    </p:anim>
                                    <p:anim calcmode="lin" valueType="num">
                                      <p:cBhvr additive="base">
                                        <p:cTn id="16"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fade">
                                      <p:cBhvr>
                                        <p:cTn id="21" dur="500"/>
                                        <p:tgtEl>
                                          <p:spTgt spid="33"/>
                                        </p:tgtEl>
                                      </p:cBhvr>
                                    </p:animEffect>
                                  </p:childTnLst>
                                </p:cTn>
                              </p:par>
                            </p:childTnLst>
                          </p:cTn>
                        </p:par>
                        <p:par>
                          <p:cTn id="22" fill="hold">
                            <p:stCondLst>
                              <p:cond delay="500"/>
                            </p:stCondLst>
                            <p:childTnLst>
                              <p:par>
                                <p:cTn id="23" presetID="42" presetClass="entr" presetSubtype="0" fill="hold" grpId="0" nodeType="after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fade">
                                      <p:cBhvr>
                                        <p:cTn id="25" dur="500"/>
                                        <p:tgtEl>
                                          <p:spTgt spid="32"/>
                                        </p:tgtEl>
                                      </p:cBhvr>
                                    </p:animEffect>
                                    <p:anim calcmode="lin" valueType="num">
                                      <p:cBhvr>
                                        <p:cTn id="26" dur="500" fill="hold"/>
                                        <p:tgtEl>
                                          <p:spTgt spid="32"/>
                                        </p:tgtEl>
                                        <p:attrNameLst>
                                          <p:attrName>ppt_x</p:attrName>
                                        </p:attrNameLst>
                                      </p:cBhvr>
                                      <p:tavLst>
                                        <p:tav tm="0">
                                          <p:val>
                                            <p:strVal val="#ppt_x"/>
                                          </p:val>
                                        </p:tav>
                                        <p:tav tm="100000">
                                          <p:val>
                                            <p:strVal val="#ppt_x"/>
                                          </p:val>
                                        </p:tav>
                                      </p:tavLst>
                                    </p:anim>
                                    <p:anim calcmode="lin" valueType="num">
                                      <p:cBhvr>
                                        <p:cTn id="27" dur="500" fill="hold"/>
                                        <p:tgtEl>
                                          <p:spTgt spid="32"/>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6" presetClass="entr" presetSubtype="16" fill="hold" nodeType="afterEffect">
                                  <p:stCondLst>
                                    <p:cond delay="0"/>
                                  </p:stCondLst>
                                  <p:childTnLst>
                                    <p:set>
                                      <p:cBhvr>
                                        <p:cTn id="30" dur="1" fill="hold">
                                          <p:stCondLst>
                                            <p:cond delay="0"/>
                                          </p:stCondLst>
                                        </p:cTn>
                                        <p:tgtEl>
                                          <p:spTgt spid="42"/>
                                        </p:tgtEl>
                                        <p:attrNameLst>
                                          <p:attrName>style.visibility</p:attrName>
                                        </p:attrNameLst>
                                      </p:cBhvr>
                                      <p:to>
                                        <p:strVal val="visible"/>
                                      </p:to>
                                    </p:set>
                                    <p:animEffect transition="in" filter="circle(in)">
                                      <p:cBhvr>
                                        <p:cTn id="31" dur="2000"/>
                                        <p:tgtEl>
                                          <p:spTgt spid="42"/>
                                        </p:tgtEl>
                                      </p:cBhvr>
                                    </p:animEffect>
                                  </p:childTnLst>
                                </p:cTn>
                              </p:par>
                            </p:childTnLst>
                          </p:cTn>
                        </p:par>
                        <p:par>
                          <p:cTn id="32" fill="hold">
                            <p:stCondLst>
                              <p:cond delay="3000"/>
                            </p:stCondLst>
                            <p:childTnLst>
                              <p:par>
                                <p:cTn id="33" presetID="6" presetClass="entr" presetSubtype="16" fill="hold" nodeType="afterEffect">
                                  <p:stCondLst>
                                    <p:cond delay="0"/>
                                  </p:stCondLst>
                                  <p:childTnLst>
                                    <p:set>
                                      <p:cBhvr>
                                        <p:cTn id="34" dur="1" fill="hold">
                                          <p:stCondLst>
                                            <p:cond delay="0"/>
                                          </p:stCondLst>
                                        </p:cTn>
                                        <p:tgtEl>
                                          <p:spTgt spid="40"/>
                                        </p:tgtEl>
                                        <p:attrNameLst>
                                          <p:attrName>style.visibility</p:attrName>
                                        </p:attrNameLst>
                                      </p:cBhvr>
                                      <p:to>
                                        <p:strVal val="visible"/>
                                      </p:to>
                                    </p:set>
                                    <p:animEffect transition="in" filter="circle(in)">
                                      <p:cBhvr>
                                        <p:cTn id="35" dur="20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BCDBD3"/>
        </a:solidFill>
        <a:effectLst/>
      </p:bgPr>
    </p:bg>
    <p:spTree>
      <p:nvGrpSpPr>
        <p:cNvPr id="1" name="">
          <a:extLst>
            <a:ext uri="{FF2B5EF4-FFF2-40B4-BE49-F238E27FC236}">
              <a16:creationId xmlns="" xmlns:a16="http://schemas.microsoft.com/office/drawing/2014/main" id="{95AABA07-F109-AC7A-74F2-213FD80EB1A3}"/>
            </a:ext>
          </a:extLst>
        </p:cNvPr>
        <p:cNvGrpSpPr/>
        <p:nvPr/>
      </p:nvGrpSpPr>
      <p:grpSpPr>
        <a:xfrm>
          <a:off x="0" y="0"/>
          <a:ext cx="0" cy="0"/>
          <a:chOff x="0" y="0"/>
          <a:chExt cx="0" cy="0"/>
        </a:xfrm>
      </p:grpSpPr>
      <p:grpSp>
        <p:nvGrpSpPr>
          <p:cNvPr id="2" name="Group 2">
            <a:extLst>
              <a:ext uri="{FF2B5EF4-FFF2-40B4-BE49-F238E27FC236}">
                <a16:creationId xmlns="" xmlns:a16="http://schemas.microsoft.com/office/drawing/2014/main" id="{A16F9BA6-8CF4-B0D4-858A-8D3D624BB855}"/>
              </a:ext>
            </a:extLst>
          </p:cNvPr>
          <p:cNvGrpSpPr>
            <a:grpSpLocks noGrp="1" noUngrp="1" noRot="1" noMove="1" noResize="1"/>
          </p:cNvGrpSpPr>
          <p:nvPr/>
        </p:nvGrpSpPr>
        <p:grpSpPr>
          <a:xfrm>
            <a:off x="441723" y="379852"/>
            <a:ext cx="17404553" cy="9527296"/>
            <a:chOff x="0" y="0"/>
            <a:chExt cx="23206071" cy="12703061"/>
          </a:xfrm>
        </p:grpSpPr>
        <p:grpSp>
          <p:nvGrpSpPr>
            <p:cNvPr id="3" name="Group 3">
              <a:extLst>
                <a:ext uri="{FF2B5EF4-FFF2-40B4-BE49-F238E27FC236}">
                  <a16:creationId xmlns="" xmlns:a16="http://schemas.microsoft.com/office/drawing/2014/main" id="{B3F5CCA6-C191-B668-4D29-5654488E4A59}"/>
                </a:ext>
              </a:extLst>
            </p:cNvPr>
            <p:cNvGrpSpPr>
              <a:grpSpLocks noGrp="1" noUngrp="1" noRot="1" noMove="1" noResize="1"/>
            </p:cNvGrpSpPr>
            <p:nvPr/>
          </p:nvGrpSpPr>
          <p:grpSpPr>
            <a:xfrm>
              <a:off x="0" y="0"/>
              <a:ext cx="23206071" cy="12703061"/>
              <a:chOff x="0" y="0"/>
              <a:chExt cx="4596479" cy="2516124"/>
            </a:xfrm>
          </p:grpSpPr>
          <p:sp>
            <p:nvSpPr>
              <p:cNvPr id="4" name="Freeform 4">
                <a:extLst>
                  <a:ext uri="{FF2B5EF4-FFF2-40B4-BE49-F238E27FC236}">
                    <a16:creationId xmlns="" xmlns:a16="http://schemas.microsoft.com/office/drawing/2014/main" id="{3177C51F-158C-A1AA-9F31-B1903D57BAC7}"/>
                  </a:ext>
                </a:extLst>
              </p:cNvPr>
              <p:cNvSpPr>
                <a:spLocks noGrp="1" noRot="1" noMove="1" noResize="1" noEditPoints="1" noAdjustHandles="1" noChangeArrowheads="1" noChangeShapeType="1"/>
              </p:cNvSpPr>
              <p:nvPr/>
            </p:nvSpPr>
            <p:spPr>
              <a:xfrm>
                <a:off x="0" y="0"/>
                <a:ext cx="4596479" cy="2516124"/>
              </a:xfrm>
              <a:custGeom>
                <a:avLst/>
                <a:gdLst/>
                <a:ahLst/>
                <a:cxnLst/>
                <a:rect l="l" t="t" r="r" b="b"/>
                <a:pathLst>
                  <a:path w="4596479" h="2516124">
                    <a:moveTo>
                      <a:pt x="4517061" y="0"/>
                    </a:moveTo>
                    <a:lnTo>
                      <a:pt x="79418" y="0"/>
                    </a:lnTo>
                    <a:cubicBezTo>
                      <a:pt x="79418" y="43699"/>
                      <a:pt x="44079" y="79418"/>
                      <a:pt x="0" y="79418"/>
                    </a:cubicBezTo>
                    <a:lnTo>
                      <a:pt x="0" y="2436706"/>
                    </a:lnTo>
                    <a:cubicBezTo>
                      <a:pt x="43699" y="2436706"/>
                      <a:pt x="79418" y="2472045"/>
                      <a:pt x="79418" y="2516124"/>
                    </a:cubicBezTo>
                    <a:lnTo>
                      <a:pt x="4517061" y="2516124"/>
                    </a:lnTo>
                    <a:cubicBezTo>
                      <a:pt x="4517061" y="2472425"/>
                      <a:pt x="4552400" y="2436706"/>
                      <a:pt x="4596479" y="2436706"/>
                    </a:cubicBezTo>
                    <a:lnTo>
                      <a:pt x="4596479" y="79418"/>
                    </a:lnTo>
                    <a:cubicBezTo>
                      <a:pt x="4552780" y="79418"/>
                      <a:pt x="4517061" y="44079"/>
                      <a:pt x="4517061" y="0"/>
                    </a:cubicBezTo>
                    <a:close/>
                  </a:path>
                </a:pathLst>
              </a:custGeom>
              <a:solidFill>
                <a:srgbClr val="000000">
                  <a:alpha val="0"/>
                </a:srgbClr>
              </a:solidFill>
              <a:ln w="19050" cap="sq">
                <a:solidFill>
                  <a:srgbClr val="261310"/>
                </a:solidFill>
                <a:prstDash val="solid"/>
                <a:miter/>
              </a:ln>
            </p:spPr>
            <p:txBody>
              <a:bodyPr/>
              <a:lstStyle/>
              <a:p>
                <a:endParaRPr lang="en-US">
                  <a:latin typeface="Arial" panose="020B0604020202020204" pitchFamily="34" charset="0"/>
                  <a:cs typeface="Arial" panose="020B0604020202020204" pitchFamily="34" charset="0"/>
                </a:endParaRPr>
              </a:p>
            </p:txBody>
          </p:sp>
          <p:sp>
            <p:nvSpPr>
              <p:cNvPr id="5" name="TextBox 5">
                <a:extLst>
                  <a:ext uri="{FF2B5EF4-FFF2-40B4-BE49-F238E27FC236}">
                    <a16:creationId xmlns="" xmlns:a16="http://schemas.microsoft.com/office/drawing/2014/main" id="{E6078AF9-8682-A0ED-EA57-1139C7589F11}"/>
                  </a:ext>
                </a:extLst>
              </p:cNvPr>
              <p:cNvSpPr txBox="1">
                <a:spLocks noGrp="1" noRot="1" noMove="1" noResize="1" noEditPoints="1" noAdjustHandles="1" noChangeArrowheads="1" noChangeShapeType="1"/>
              </p:cNvSpPr>
              <p:nvPr/>
            </p:nvSpPr>
            <p:spPr>
              <a:xfrm>
                <a:off x="38100" y="-9525"/>
                <a:ext cx="4520279" cy="2487549"/>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grpSp>
          <p:nvGrpSpPr>
            <p:cNvPr id="6" name="Group 6">
              <a:extLst>
                <a:ext uri="{FF2B5EF4-FFF2-40B4-BE49-F238E27FC236}">
                  <a16:creationId xmlns="" xmlns:a16="http://schemas.microsoft.com/office/drawing/2014/main" id="{878326A1-7AC6-A35E-B334-E90C0977F7EF}"/>
                </a:ext>
              </a:extLst>
            </p:cNvPr>
            <p:cNvGrpSpPr>
              <a:grpSpLocks noGrp="1" noUngrp="1" noRot="1" noMove="1" noResize="1"/>
            </p:cNvGrpSpPr>
            <p:nvPr/>
          </p:nvGrpSpPr>
          <p:grpSpPr>
            <a:xfrm>
              <a:off x="170293" y="186017"/>
              <a:ext cx="22836362" cy="12317628"/>
              <a:chOff x="0" y="0"/>
              <a:chExt cx="4596479" cy="2479279"/>
            </a:xfrm>
          </p:grpSpPr>
          <p:sp>
            <p:nvSpPr>
              <p:cNvPr id="7" name="Freeform 7">
                <a:extLst>
                  <a:ext uri="{FF2B5EF4-FFF2-40B4-BE49-F238E27FC236}">
                    <a16:creationId xmlns="" xmlns:a16="http://schemas.microsoft.com/office/drawing/2014/main" id="{92E51333-2504-904C-86DB-A140AF09686C}"/>
                  </a:ext>
                </a:extLst>
              </p:cNvPr>
              <p:cNvSpPr>
                <a:spLocks noGrp="1" noRot="1" noMove="1" noResize="1" noEditPoints="1" noAdjustHandles="1" noChangeArrowheads="1" noChangeShapeType="1"/>
              </p:cNvSpPr>
              <p:nvPr/>
            </p:nvSpPr>
            <p:spPr>
              <a:xfrm>
                <a:off x="0" y="0"/>
                <a:ext cx="4596479" cy="2479279"/>
              </a:xfrm>
              <a:custGeom>
                <a:avLst/>
                <a:gdLst/>
                <a:ahLst/>
                <a:cxnLst/>
                <a:rect l="l" t="t" r="r" b="b"/>
                <a:pathLst>
                  <a:path w="4596479" h="2479279">
                    <a:moveTo>
                      <a:pt x="4517061" y="0"/>
                    </a:moveTo>
                    <a:lnTo>
                      <a:pt x="79418" y="0"/>
                    </a:lnTo>
                    <a:cubicBezTo>
                      <a:pt x="79418" y="43699"/>
                      <a:pt x="44079" y="79418"/>
                      <a:pt x="0" y="79418"/>
                    </a:cubicBezTo>
                    <a:lnTo>
                      <a:pt x="0" y="2399861"/>
                    </a:lnTo>
                    <a:cubicBezTo>
                      <a:pt x="43699" y="2399861"/>
                      <a:pt x="79418" y="2435200"/>
                      <a:pt x="79418" y="2479279"/>
                    </a:cubicBezTo>
                    <a:lnTo>
                      <a:pt x="4517061" y="2479279"/>
                    </a:lnTo>
                    <a:cubicBezTo>
                      <a:pt x="4517061" y="2435580"/>
                      <a:pt x="4552400" y="2399861"/>
                      <a:pt x="4596479" y="2399861"/>
                    </a:cubicBezTo>
                    <a:lnTo>
                      <a:pt x="4596479" y="79418"/>
                    </a:lnTo>
                    <a:cubicBezTo>
                      <a:pt x="4552780" y="79418"/>
                      <a:pt x="4517061" y="44079"/>
                      <a:pt x="4517061" y="0"/>
                    </a:cubicBezTo>
                    <a:close/>
                  </a:path>
                </a:pathLst>
              </a:custGeom>
              <a:solidFill>
                <a:srgbClr val="F8F2EC"/>
              </a:solidFill>
            </p:spPr>
            <p:txBody>
              <a:bodyPr/>
              <a:lstStyle/>
              <a:p>
                <a:endParaRPr lang="en-US">
                  <a:latin typeface="Arial" panose="020B0604020202020204" pitchFamily="34" charset="0"/>
                  <a:cs typeface="Arial" panose="020B0604020202020204" pitchFamily="34" charset="0"/>
                </a:endParaRPr>
              </a:p>
            </p:txBody>
          </p:sp>
          <p:sp>
            <p:nvSpPr>
              <p:cNvPr id="8" name="TextBox 8">
                <a:extLst>
                  <a:ext uri="{FF2B5EF4-FFF2-40B4-BE49-F238E27FC236}">
                    <a16:creationId xmlns="" xmlns:a16="http://schemas.microsoft.com/office/drawing/2014/main" id="{8D00D4D0-E2C6-BB70-C228-565CC7DD09FF}"/>
                  </a:ext>
                </a:extLst>
              </p:cNvPr>
              <p:cNvSpPr txBox="1">
                <a:spLocks noGrp="1" noRot="1" noMove="1" noResize="1" noEditPoints="1" noAdjustHandles="1" noChangeArrowheads="1" noChangeShapeType="1"/>
              </p:cNvSpPr>
              <p:nvPr/>
            </p:nvSpPr>
            <p:spPr>
              <a:xfrm>
                <a:off x="38100" y="-9525"/>
                <a:ext cx="4520279" cy="2450704"/>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grpSp>
      <p:sp>
        <p:nvSpPr>
          <p:cNvPr id="17" name="Rectangle 16">
            <a:extLst>
              <a:ext uri="{FF2B5EF4-FFF2-40B4-BE49-F238E27FC236}">
                <a16:creationId xmlns="" xmlns:a16="http://schemas.microsoft.com/office/drawing/2014/main" id="{F3016F0F-634B-2DBF-BAAF-071F5B662221}"/>
              </a:ext>
            </a:extLst>
          </p:cNvPr>
          <p:cNvSpPr/>
          <p:nvPr/>
        </p:nvSpPr>
        <p:spPr>
          <a:xfrm>
            <a:off x="971501" y="2932828"/>
            <a:ext cx="8074424" cy="6616189"/>
          </a:xfrm>
          <a:prstGeom prst="rect">
            <a:avLst/>
          </a:prstGeom>
          <a:solidFill>
            <a:schemeClr val="bg1"/>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 xmlns:a16="http://schemas.microsoft.com/office/drawing/2014/main" id="{8BCE6C92-EBB2-2A7E-3872-00C19D8D57F4}"/>
              </a:ext>
            </a:extLst>
          </p:cNvPr>
          <p:cNvSpPr/>
          <p:nvPr/>
        </p:nvSpPr>
        <p:spPr>
          <a:xfrm>
            <a:off x="1158585" y="3275580"/>
            <a:ext cx="7671870" cy="5910401"/>
          </a:xfrm>
          <a:prstGeom prst="rect">
            <a:avLst/>
          </a:prstGeom>
        </p:spPr>
        <p:txBody>
          <a:bodyPr wrap="square">
            <a:spAutoFit/>
          </a:bodyPr>
          <a:lstStyle/>
          <a:p>
            <a:pPr algn="just">
              <a:lnSpc>
                <a:spcPct val="150000"/>
              </a:lnSpc>
            </a:pPr>
            <a:r>
              <a:rPr lang="vi-VN" sz="3200">
                <a:latin typeface="Arial" panose="020B0604020202020204" pitchFamily="34" charset="0"/>
                <a:cs typeface="Arial" panose="020B0604020202020204" pitchFamily="34" charset="0"/>
              </a:rPr>
              <a:t>Những yếu tố có ảnh hưởng đến sự phân hóa giới tính:</a:t>
            </a:r>
            <a:endParaRPr lang="en-US" sz="3200">
              <a:latin typeface="Arial" panose="020B0604020202020204" pitchFamily="34" charset="0"/>
              <a:cs typeface="Arial" panose="020B0604020202020204" pitchFamily="34" charset="0"/>
            </a:endParaRPr>
          </a:p>
          <a:p>
            <a:pPr marL="457200" indent="-457200" algn="just">
              <a:lnSpc>
                <a:spcPct val="150000"/>
              </a:lnSpc>
              <a:buFont typeface="Arial" panose="020B0604020202020204" pitchFamily="34" charset="0"/>
              <a:buChar char="•"/>
            </a:pPr>
            <a:r>
              <a:rPr lang="vi-VN" sz="3200">
                <a:latin typeface="Arial" panose="020B0604020202020204" pitchFamily="34" charset="0"/>
                <a:cs typeface="Arial" panose="020B0604020202020204" pitchFamily="34" charset="0"/>
              </a:rPr>
              <a:t>Sự có mặt của cặp nhiễm sắc thể giới tính trong tế bào: Sự phân hóa giới tính ở đa số các loài do cặp NST giới tính quy định.</a:t>
            </a:r>
            <a:endParaRPr lang="en-US" sz="3200">
              <a:latin typeface="Arial" panose="020B0604020202020204" pitchFamily="34" charset="0"/>
              <a:cs typeface="Arial" panose="020B0604020202020204" pitchFamily="34" charset="0"/>
            </a:endParaRPr>
          </a:p>
          <a:p>
            <a:pPr marL="457200" indent="-457200" algn="just">
              <a:lnSpc>
                <a:spcPct val="150000"/>
              </a:lnSpc>
              <a:buFont typeface="Arial" panose="020B0604020202020204" pitchFamily="34" charset="0"/>
              <a:buChar char="•"/>
            </a:pPr>
            <a:r>
              <a:rPr lang="vi-VN" sz="3200">
                <a:latin typeface="Arial" panose="020B0604020202020204" pitchFamily="34" charset="0"/>
                <a:cs typeface="Arial" panose="020B0604020202020204" pitchFamily="34" charset="0"/>
              </a:rPr>
              <a:t>Trạng thái đơn bội hay lưỡng bội của bộ nhiễm sắc thể.</a:t>
            </a:r>
            <a:endParaRPr lang="en-US" sz="3200">
              <a:latin typeface="Arial" panose="020B0604020202020204" pitchFamily="34" charset="0"/>
              <a:cs typeface="Arial" panose="020B0604020202020204" pitchFamily="34" charset="0"/>
            </a:endParaRPr>
          </a:p>
        </p:txBody>
      </p:sp>
      <p:sp>
        <p:nvSpPr>
          <p:cNvPr id="29" name="Rectangle 28">
            <a:extLst>
              <a:ext uri="{FF2B5EF4-FFF2-40B4-BE49-F238E27FC236}">
                <a16:creationId xmlns="" xmlns:a16="http://schemas.microsoft.com/office/drawing/2014/main" id="{7F787192-5491-36BE-176A-C4FA42059372}"/>
              </a:ext>
            </a:extLst>
          </p:cNvPr>
          <p:cNvSpPr/>
          <p:nvPr/>
        </p:nvSpPr>
        <p:spPr>
          <a:xfrm>
            <a:off x="971501" y="1619396"/>
            <a:ext cx="16344999" cy="1066801"/>
          </a:xfrm>
          <a:prstGeom prst="rect">
            <a:avLst/>
          </a:prstGeom>
          <a:solidFill>
            <a:schemeClr val="bg1"/>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 xmlns:a16="http://schemas.microsoft.com/office/drawing/2014/main" id="{06E521DA-40B6-CFE4-A0A2-5BD9F6BFB822}"/>
              </a:ext>
            </a:extLst>
          </p:cNvPr>
          <p:cNvSpPr txBox="1"/>
          <p:nvPr/>
        </p:nvSpPr>
        <p:spPr>
          <a:xfrm>
            <a:off x="1174508" y="1798853"/>
            <a:ext cx="15938983" cy="707886"/>
          </a:xfrm>
          <a:prstGeom prst="rect">
            <a:avLst/>
          </a:prstGeom>
          <a:noFill/>
        </p:spPr>
        <p:txBody>
          <a:bodyPr wrap="square">
            <a:spAutoFit/>
          </a:bodyPr>
          <a:lstStyle/>
          <a:p>
            <a:pPr algn="ctr"/>
            <a:r>
              <a:rPr lang="vi-VN" sz="4000">
                <a:effectLst/>
                <a:latin typeface="Arial" panose="020B0604020202020204" pitchFamily="34" charset="0"/>
                <a:ea typeface="Calibri" panose="020F0502020204030204" pitchFamily="34" charset="0"/>
                <a:cs typeface="Arial" panose="020B0604020202020204" pitchFamily="34" charset="0"/>
              </a:rPr>
              <a:t>Những yếu tố nào có ảnh hưởng đến sự phân hoá giới tính?</a:t>
            </a:r>
            <a:endParaRPr lang="en-US" sz="4000">
              <a:latin typeface="Arial" panose="020B0604020202020204" pitchFamily="34" charset="0"/>
              <a:cs typeface="Arial" panose="020B0604020202020204" pitchFamily="34" charset="0"/>
            </a:endParaRPr>
          </a:p>
        </p:txBody>
      </p:sp>
      <p:sp>
        <p:nvSpPr>
          <p:cNvPr id="9" name="Rounded Rectangle 2">
            <a:extLst>
              <a:ext uri="{FF2B5EF4-FFF2-40B4-BE49-F238E27FC236}">
                <a16:creationId xmlns="" xmlns:a16="http://schemas.microsoft.com/office/drawing/2014/main" id="{8BD9AB4A-2FEB-4040-E3CE-0E1ACC96ED5F}"/>
              </a:ext>
            </a:extLst>
          </p:cNvPr>
          <p:cNvSpPr/>
          <p:nvPr/>
        </p:nvSpPr>
        <p:spPr>
          <a:xfrm>
            <a:off x="7476921" y="693282"/>
            <a:ext cx="3334158" cy="1066800"/>
          </a:xfrm>
          <a:prstGeom prst="roundRect">
            <a:avLst/>
          </a:prstGeom>
          <a:solidFill>
            <a:schemeClr val="accent5"/>
          </a:solidFill>
        </p:spPr>
        <p:style>
          <a:lnRef idx="3">
            <a:schemeClr val="lt1"/>
          </a:lnRef>
          <a:fillRef idx="1">
            <a:schemeClr val="accent4"/>
          </a:fillRef>
          <a:effectRef idx="1">
            <a:schemeClr val="accent4"/>
          </a:effectRef>
          <a:fontRef idx="minor">
            <a:schemeClr val="lt1"/>
          </a:fontRef>
        </p:style>
        <p:txBody>
          <a:bodyPr rtlCol="0" anchor="ctr"/>
          <a:lstStyle/>
          <a:p>
            <a:pPr algn="ctr"/>
            <a:r>
              <a:rPr lang="vi-VN" sz="4000" b="1">
                <a:solidFill>
                  <a:schemeClr val="bg1"/>
                </a:solidFill>
                <a:latin typeface="Arial" panose="020B0604020202020204" pitchFamily="34" charset="0"/>
                <a:cs typeface="Arial" panose="020B0604020202020204" pitchFamily="34" charset="0"/>
              </a:rPr>
              <a:t>Luyện tập 2</a:t>
            </a:r>
            <a:endParaRPr lang="en-US" sz="4000" b="1">
              <a:solidFill>
                <a:schemeClr val="bg1"/>
              </a:solidFill>
              <a:latin typeface="Arial" panose="020B0604020202020204" pitchFamily="34" charset="0"/>
              <a:cs typeface="Arial" panose="020B0604020202020204" pitchFamily="34" charset="0"/>
            </a:endParaRPr>
          </a:p>
        </p:txBody>
      </p:sp>
      <p:sp>
        <p:nvSpPr>
          <p:cNvPr id="18" name="Rectangle 17">
            <a:extLst>
              <a:ext uri="{FF2B5EF4-FFF2-40B4-BE49-F238E27FC236}">
                <a16:creationId xmlns="" xmlns:a16="http://schemas.microsoft.com/office/drawing/2014/main" id="{9A699A8A-D36B-B831-030E-E4A7E3381C6A}"/>
              </a:ext>
            </a:extLst>
          </p:cNvPr>
          <p:cNvSpPr/>
          <p:nvPr/>
        </p:nvSpPr>
        <p:spPr>
          <a:xfrm>
            <a:off x="9242076" y="2932829"/>
            <a:ext cx="8074424" cy="6616190"/>
          </a:xfrm>
          <a:prstGeom prst="rect">
            <a:avLst/>
          </a:prstGeom>
          <a:solidFill>
            <a:schemeClr val="bg1"/>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 xmlns:a16="http://schemas.microsoft.com/office/drawing/2014/main" id="{6D291BE2-14BC-1FDD-3176-CB16E334B6EA}"/>
              </a:ext>
            </a:extLst>
          </p:cNvPr>
          <p:cNvSpPr txBox="1"/>
          <p:nvPr/>
        </p:nvSpPr>
        <p:spPr>
          <a:xfrm>
            <a:off x="9688733" y="2932828"/>
            <a:ext cx="7343847" cy="6649064"/>
          </a:xfrm>
          <a:prstGeom prst="rect">
            <a:avLst/>
          </a:prstGeom>
          <a:noFill/>
        </p:spPr>
        <p:txBody>
          <a:bodyPr wrap="square">
            <a:spAutoFit/>
          </a:bodyPr>
          <a:lstStyle/>
          <a:p>
            <a:pPr marL="457200" indent="-457200" algn="just">
              <a:lnSpc>
                <a:spcPct val="150000"/>
              </a:lnSpc>
              <a:buFont typeface="Arial" panose="020B0604020202020204" pitchFamily="34" charset="0"/>
              <a:buChar char="•"/>
            </a:pPr>
            <a:r>
              <a:rPr lang="vi-VN" sz="3200">
                <a:latin typeface="Arial" panose="020B0604020202020204" pitchFamily="34" charset="0"/>
                <a:cs typeface="Arial" panose="020B0604020202020204" pitchFamily="34" charset="0"/>
              </a:rPr>
              <a:t>Bên cạnh đó, giới tính cũng bị ảnh hưởng bởi các nhân tố bên trong cơ thể và bên ngoài cơ thể:</a:t>
            </a:r>
            <a:endParaRPr lang="en-US" sz="3200">
              <a:latin typeface="Arial" panose="020B0604020202020204" pitchFamily="34" charset="0"/>
              <a:cs typeface="Arial" panose="020B0604020202020204" pitchFamily="34" charset="0"/>
            </a:endParaRPr>
          </a:p>
          <a:p>
            <a:pPr marL="457200" indent="-457200" algn="just">
              <a:lnSpc>
                <a:spcPct val="150000"/>
              </a:lnSpc>
              <a:buFont typeface="Wingdings" panose="05000000000000000000" pitchFamily="2" charset="2"/>
              <a:buChar char="Ø"/>
            </a:pPr>
            <a:r>
              <a:rPr lang="vi-VN" sz="3200">
                <a:latin typeface="Arial" panose="020B0604020202020204" pitchFamily="34" charset="0"/>
                <a:cs typeface="Arial" panose="020B0604020202020204" pitchFamily="34" charset="0"/>
              </a:rPr>
              <a:t>Yếu tố bên trong: Hormone sinh dục có thể tác động vào những giai đoạn sớm trong sự phát triển. </a:t>
            </a:r>
            <a:endParaRPr lang="en-US" sz="3200">
              <a:latin typeface="Arial" panose="020B0604020202020204" pitchFamily="34" charset="0"/>
              <a:cs typeface="Arial" panose="020B0604020202020204" pitchFamily="34" charset="0"/>
            </a:endParaRPr>
          </a:p>
          <a:p>
            <a:pPr marL="457200" indent="-457200" algn="just">
              <a:lnSpc>
                <a:spcPct val="150000"/>
              </a:lnSpc>
              <a:buFont typeface="Wingdings" panose="05000000000000000000" pitchFamily="2" charset="2"/>
              <a:buChar char="Ø"/>
            </a:pPr>
            <a:r>
              <a:rPr lang="vi-VN" sz="3200">
                <a:latin typeface="Arial" panose="020B0604020202020204" pitchFamily="34" charset="0"/>
                <a:cs typeface="Arial" panose="020B0604020202020204" pitchFamily="34" charset="0"/>
              </a:rPr>
              <a:t>Yếu tố bên ngoài: nhiệt độ (rùa tai đỏ ấp trứng), ánh sáng (hoa lan catasetum viridiflavum)</a:t>
            </a:r>
            <a:endParaRPr lang="en-US" sz="3200">
              <a:latin typeface="Arial" panose="020B0604020202020204" pitchFamily="34" charset="0"/>
              <a:cs typeface="Arial" panose="020B0604020202020204" pitchFamily="34" charset="0"/>
            </a:endParaRPr>
          </a:p>
        </p:txBody>
      </p:sp>
      <p:pic>
        <p:nvPicPr>
          <p:cNvPr id="20" name="Picture 19">
            <a:extLst>
              <a:ext uri="{FF2B5EF4-FFF2-40B4-BE49-F238E27FC236}">
                <a16:creationId xmlns="" xmlns:a16="http://schemas.microsoft.com/office/drawing/2014/main" id="{2343DA7F-5CD5-30B5-5F57-0471EEFE6A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2708" y="522744"/>
            <a:ext cx="1702704" cy="1946673"/>
          </a:xfrm>
          <a:prstGeom prst="rect">
            <a:avLst/>
          </a:prstGeom>
        </p:spPr>
      </p:pic>
      <p:sp>
        <p:nvSpPr>
          <p:cNvPr id="21" name="Freeform 17">
            <a:extLst>
              <a:ext uri="{FF2B5EF4-FFF2-40B4-BE49-F238E27FC236}">
                <a16:creationId xmlns="" xmlns:a16="http://schemas.microsoft.com/office/drawing/2014/main" id="{818146B0-92AA-961D-D0CD-90D4A52787F2}"/>
              </a:ext>
            </a:extLst>
          </p:cNvPr>
          <p:cNvSpPr/>
          <p:nvPr/>
        </p:nvSpPr>
        <p:spPr>
          <a:xfrm>
            <a:off x="15878825" y="646440"/>
            <a:ext cx="1581941" cy="1804221"/>
          </a:xfrm>
          <a:custGeom>
            <a:avLst/>
            <a:gdLst/>
            <a:ahLst/>
            <a:cxnLst/>
            <a:rect l="l" t="t" r="r" b="b"/>
            <a:pathLst>
              <a:path w="2002427" h="2499129">
                <a:moveTo>
                  <a:pt x="0" y="0"/>
                </a:moveTo>
                <a:lnTo>
                  <a:pt x="2002428" y="0"/>
                </a:lnTo>
                <a:lnTo>
                  <a:pt x="2002428" y="2499129"/>
                </a:lnTo>
                <a:lnTo>
                  <a:pt x="0" y="2499129"/>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p>
        </p:txBody>
      </p:sp>
    </p:spTree>
    <p:extLst>
      <p:ext uri="{BB962C8B-B14F-4D97-AF65-F5344CB8AC3E}">
        <p14:creationId xmlns:p14="http://schemas.microsoft.com/office/powerpoint/2010/main" val="350632145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anim calcmode="lin" valueType="num">
                                      <p:cBhvr additive="base">
                                        <p:cTn id="17" dur="500" fill="hold"/>
                                        <p:tgtEl>
                                          <p:spTgt spid="32"/>
                                        </p:tgtEl>
                                        <p:attrNameLst>
                                          <p:attrName>ppt_x</p:attrName>
                                        </p:attrNameLst>
                                      </p:cBhvr>
                                      <p:tavLst>
                                        <p:tav tm="0">
                                          <p:val>
                                            <p:strVal val="#ppt_x"/>
                                          </p:val>
                                        </p:tav>
                                        <p:tav tm="100000">
                                          <p:val>
                                            <p:strVal val="#ppt_x"/>
                                          </p:val>
                                        </p:tav>
                                      </p:tavLst>
                                    </p:anim>
                                    <p:anim calcmode="lin" valueType="num">
                                      <p:cBhvr additive="base">
                                        <p:cTn id="18" dur="500" fill="hold"/>
                                        <p:tgtEl>
                                          <p:spTgt spid="32"/>
                                        </p:tgtEl>
                                        <p:attrNameLst>
                                          <p:attrName>ppt_y</p:attrName>
                                        </p:attrNameLst>
                                      </p:cBhvr>
                                      <p:tavLst>
                                        <p:tav tm="0">
                                          <p:val>
                                            <p:strVal val="1+#ppt_h/2"/>
                                          </p:val>
                                        </p:tav>
                                        <p:tav tm="100000">
                                          <p:val>
                                            <p:strVal val="#ppt_y"/>
                                          </p:val>
                                        </p:tav>
                                      </p:tavLst>
                                    </p:anim>
                                  </p:childTnLst>
                                </p:cTn>
                              </p:par>
                            </p:childTnLst>
                          </p:cTn>
                        </p:par>
                        <p:par>
                          <p:cTn id="19" fill="hold">
                            <p:stCondLst>
                              <p:cond delay="500"/>
                            </p:stCondLst>
                            <p:childTnLst>
                              <p:par>
                                <p:cTn id="20" presetID="42" presetClass="entr" presetSubtype="0" fill="hold" grpId="0" nodeType="after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anim calcmode="lin" valueType="num">
                                      <p:cBhvr>
                                        <p:cTn id="23" dur="500" fill="hold"/>
                                        <p:tgtEl>
                                          <p:spTgt spid="16"/>
                                        </p:tgtEl>
                                        <p:attrNameLst>
                                          <p:attrName>ppt_x</p:attrName>
                                        </p:attrNameLst>
                                      </p:cBhvr>
                                      <p:tavLst>
                                        <p:tav tm="0">
                                          <p:val>
                                            <p:strVal val="#ppt_x"/>
                                          </p:val>
                                        </p:tav>
                                        <p:tav tm="100000">
                                          <p:val>
                                            <p:strVal val="#ppt_x"/>
                                          </p:val>
                                        </p:tav>
                                      </p:tavLst>
                                    </p:anim>
                                    <p:anim calcmode="lin" valueType="num">
                                      <p:cBhvr>
                                        <p:cTn id="24" dur="5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1" grpId="0"/>
      <p:bldP spid="9" grpId="0" animBg="1"/>
      <p:bldP spid="16"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BCDBD3"/>
        </a:solidFill>
        <a:effectLst/>
      </p:bgPr>
    </p:bg>
    <p:spTree>
      <p:nvGrpSpPr>
        <p:cNvPr id="1" name="">
          <a:extLst>
            <a:ext uri="{FF2B5EF4-FFF2-40B4-BE49-F238E27FC236}">
              <a16:creationId xmlns="" xmlns:a16="http://schemas.microsoft.com/office/drawing/2014/main" id="{57AC11FF-A962-5BBD-6773-062985CD08F4}"/>
            </a:ext>
          </a:extLst>
        </p:cNvPr>
        <p:cNvGrpSpPr/>
        <p:nvPr/>
      </p:nvGrpSpPr>
      <p:grpSpPr>
        <a:xfrm>
          <a:off x="0" y="0"/>
          <a:ext cx="0" cy="0"/>
          <a:chOff x="0" y="0"/>
          <a:chExt cx="0" cy="0"/>
        </a:xfrm>
      </p:grpSpPr>
      <p:grpSp>
        <p:nvGrpSpPr>
          <p:cNvPr id="2" name="Group 2">
            <a:extLst>
              <a:ext uri="{FF2B5EF4-FFF2-40B4-BE49-F238E27FC236}">
                <a16:creationId xmlns="" xmlns:a16="http://schemas.microsoft.com/office/drawing/2014/main" id="{0AB5FBDB-44C3-6F5D-3363-D93AB86AB566}"/>
              </a:ext>
            </a:extLst>
          </p:cNvPr>
          <p:cNvGrpSpPr>
            <a:grpSpLocks noGrp="1" noUngrp="1" noRot="1" noMove="1" noResize="1"/>
          </p:cNvGrpSpPr>
          <p:nvPr/>
        </p:nvGrpSpPr>
        <p:grpSpPr>
          <a:xfrm>
            <a:off x="441723" y="379852"/>
            <a:ext cx="17404553" cy="9527296"/>
            <a:chOff x="0" y="0"/>
            <a:chExt cx="23206071" cy="12703061"/>
          </a:xfrm>
        </p:grpSpPr>
        <p:grpSp>
          <p:nvGrpSpPr>
            <p:cNvPr id="3" name="Group 3">
              <a:extLst>
                <a:ext uri="{FF2B5EF4-FFF2-40B4-BE49-F238E27FC236}">
                  <a16:creationId xmlns="" xmlns:a16="http://schemas.microsoft.com/office/drawing/2014/main" id="{BD837E64-1F76-7E12-C2A4-AA04BF0B30FE}"/>
                </a:ext>
              </a:extLst>
            </p:cNvPr>
            <p:cNvGrpSpPr>
              <a:grpSpLocks noGrp="1" noUngrp="1" noRot="1" noMove="1" noResize="1"/>
            </p:cNvGrpSpPr>
            <p:nvPr/>
          </p:nvGrpSpPr>
          <p:grpSpPr>
            <a:xfrm>
              <a:off x="0" y="0"/>
              <a:ext cx="23206071" cy="12703061"/>
              <a:chOff x="0" y="0"/>
              <a:chExt cx="4596479" cy="2516124"/>
            </a:xfrm>
          </p:grpSpPr>
          <p:sp>
            <p:nvSpPr>
              <p:cNvPr id="4" name="Freeform 4">
                <a:extLst>
                  <a:ext uri="{FF2B5EF4-FFF2-40B4-BE49-F238E27FC236}">
                    <a16:creationId xmlns="" xmlns:a16="http://schemas.microsoft.com/office/drawing/2014/main" id="{7D14E218-00D9-5499-D902-06ED9662A625}"/>
                  </a:ext>
                </a:extLst>
              </p:cNvPr>
              <p:cNvSpPr>
                <a:spLocks noGrp="1" noRot="1" noMove="1" noResize="1" noEditPoints="1" noAdjustHandles="1" noChangeArrowheads="1" noChangeShapeType="1"/>
              </p:cNvSpPr>
              <p:nvPr/>
            </p:nvSpPr>
            <p:spPr>
              <a:xfrm>
                <a:off x="0" y="0"/>
                <a:ext cx="4596479" cy="2516124"/>
              </a:xfrm>
              <a:custGeom>
                <a:avLst/>
                <a:gdLst/>
                <a:ahLst/>
                <a:cxnLst/>
                <a:rect l="l" t="t" r="r" b="b"/>
                <a:pathLst>
                  <a:path w="4596479" h="2516124">
                    <a:moveTo>
                      <a:pt x="4517061" y="0"/>
                    </a:moveTo>
                    <a:lnTo>
                      <a:pt x="79418" y="0"/>
                    </a:lnTo>
                    <a:cubicBezTo>
                      <a:pt x="79418" y="43699"/>
                      <a:pt x="44079" y="79418"/>
                      <a:pt x="0" y="79418"/>
                    </a:cubicBezTo>
                    <a:lnTo>
                      <a:pt x="0" y="2436706"/>
                    </a:lnTo>
                    <a:cubicBezTo>
                      <a:pt x="43699" y="2436706"/>
                      <a:pt x="79418" y="2472045"/>
                      <a:pt x="79418" y="2516124"/>
                    </a:cubicBezTo>
                    <a:lnTo>
                      <a:pt x="4517061" y="2516124"/>
                    </a:lnTo>
                    <a:cubicBezTo>
                      <a:pt x="4517061" y="2472425"/>
                      <a:pt x="4552400" y="2436706"/>
                      <a:pt x="4596479" y="2436706"/>
                    </a:cubicBezTo>
                    <a:lnTo>
                      <a:pt x="4596479" y="79418"/>
                    </a:lnTo>
                    <a:cubicBezTo>
                      <a:pt x="4552780" y="79418"/>
                      <a:pt x="4517061" y="44079"/>
                      <a:pt x="4517061" y="0"/>
                    </a:cubicBezTo>
                    <a:close/>
                  </a:path>
                </a:pathLst>
              </a:custGeom>
              <a:solidFill>
                <a:srgbClr val="000000">
                  <a:alpha val="0"/>
                </a:srgbClr>
              </a:solidFill>
              <a:ln w="19050" cap="sq">
                <a:solidFill>
                  <a:srgbClr val="261310"/>
                </a:solidFill>
                <a:prstDash val="solid"/>
                <a:miter/>
              </a:ln>
            </p:spPr>
            <p:txBody>
              <a:bodyPr/>
              <a:lstStyle/>
              <a:p>
                <a:endParaRPr lang="en-US">
                  <a:latin typeface="Arial" panose="020B0604020202020204" pitchFamily="34" charset="0"/>
                  <a:cs typeface="Arial" panose="020B0604020202020204" pitchFamily="34" charset="0"/>
                </a:endParaRPr>
              </a:p>
            </p:txBody>
          </p:sp>
          <p:sp>
            <p:nvSpPr>
              <p:cNvPr id="5" name="TextBox 5">
                <a:extLst>
                  <a:ext uri="{FF2B5EF4-FFF2-40B4-BE49-F238E27FC236}">
                    <a16:creationId xmlns="" xmlns:a16="http://schemas.microsoft.com/office/drawing/2014/main" id="{F25E1068-53A4-FAFA-28D0-9435AE4B55DF}"/>
                  </a:ext>
                </a:extLst>
              </p:cNvPr>
              <p:cNvSpPr txBox="1">
                <a:spLocks noGrp="1" noRot="1" noMove="1" noResize="1" noEditPoints="1" noAdjustHandles="1" noChangeArrowheads="1" noChangeShapeType="1"/>
              </p:cNvSpPr>
              <p:nvPr/>
            </p:nvSpPr>
            <p:spPr>
              <a:xfrm>
                <a:off x="38100" y="-9525"/>
                <a:ext cx="4520279" cy="2487549"/>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grpSp>
          <p:nvGrpSpPr>
            <p:cNvPr id="6" name="Group 6">
              <a:extLst>
                <a:ext uri="{FF2B5EF4-FFF2-40B4-BE49-F238E27FC236}">
                  <a16:creationId xmlns="" xmlns:a16="http://schemas.microsoft.com/office/drawing/2014/main" id="{F70C824B-DD6A-EB86-14A4-8992048E671C}"/>
                </a:ext>
              </a:extLst>
            </p:cNvPr>
            <p:cNvGrpSpPr>
              <a:grpSpLocks noGrp="1" noUngrp="1" noRot="1" noMove="1" noResize="1"/>
            </p:cNvGrpSpPr>
            <p:nvPr/>
          </p:nvGrpSpPr>
          <p:grpSpPr>
            <a:xfrm>
              <a:off x="170293" y="186017"/>
              <a:ext cx="22836362" cy="12317628"/>
              <a:chOff x="0" y="0"/>
              <a:chExt cx="4596479" cy="2479279"/>
            </a:xfrm>
          </p:grpSpPr>
          <p:sp>
            <p:nvSpPr>
              <p:cNvPr id="7" name="Freeform 7">
                <a:extLst>
                  <a:ext uri="{FF2B5EF4-FFF2-40B4-BE49-F238E27FC236}">
                    <a16:creationId xmlns="" xmlns:a16="http://schemas.microsoft.com/office/drawing/2014/main" id="{8CB7285C-1414-5628-D38F-DA7CCCF1E2E9}"/>
                  </a:ext>
                </a:extLst>
              </p:cNvPr>
              <p:cNvSpPr>
                <a:spLocks noGrp="1" noRot="1" noMove="1" noResize="1" noEditPoints="1" noAdjustHandles="1" noChangeArrowheads="1" noChangeShapeType="1"/>
              </p:cNvSpPr>
              <p:nvPr/>
            </p:nvSpPr>
            <p:spPr>
              <a:xfrm>
                <a:off x="0" y="0"/>
                <a:ext cx="4596479" cy="2479279"/>
              </a:xfrm>
              <a:custGeom>
                <a:avLst/>
                <a:gdLst/>
                <a:ahLst/>
                <a:cxnLst/>
                <a:rect l="l" t="t" r="r" b="b"/>
                <a:pathLst>
                  <a:path w="4596479" h="2479279">
                    <a:moveTo>
                      <a:pt x="4517061" y="0"/>
                    </a:moveTo>
                    <a:lnTo>
                      <a:pt x="79418" y="0"/>
                    </a:lnTo>
                    <a:cubicBezTo>
                      <a:pt x="79418" y="43699"/>
                      <a:pt x="44079" y="79418"/>
                      <a:pt x="0" y="79418"/>
                    </a:cubicBezTo>
                    <a:lnTo>
                      <a:pt x="0" y="2399861"/>
                    </a:lnTo>
                    <a:cubicBezTo>
                      <a:pt x="43699" y="2399861"/>
                      <a:pt x="79418" y="2435200"/>
                      <a:pt x="79418" y="2479279"/>
                    </a:cubicBezTo>
                    <a:lnTo>
                      <a:pt x="4517061" y="2479279"/>
                    </a:lnTo>
                    <a:cubicBezTo>
                      <a:pt x="4517061" y="2435580"/>
                      <a:pt x="4552400" y="2399861"/>
                      <a:pt x="4596479" y="2399861"/>
                    </a:cubicBezTo>
                    <a:lnTo>
                      <a:pt x="4596479" y="79418"/>
                    </a:lnTo>
                    <a:cubicBezTo>
                      <a:pt x="4552780" y="79418"/>
                      <a:pt x="4517061" y="44079"/>
                      <a:pt x="4517061" y="0"/>
                    </a:cubicBezTo>
                    <a:close/>
                  </a:path>
                </a:pathLst>
              </a:custGeom>
              <a:solidFill>
                <a:srgbClr val="F8F2EC"/>
              </a:solidFill>
            </p:spPr>
            <p:txBody>
              <a:bodyPr/>
              <a:lstStyle/>
              <a:p>
                <a:endParaRPr lang="en-US">
                  <a:latin typeface="Arial" panose="020B0604020202020204" pitchFamily="34" charset="0"/>
                  <a:cs typeface="Arial" panose="020B0604020202020204" pitchFamily="34" charset="0"/>
                </a:endParaRPr>
              </a:p>
            </p:txBody>
          </p:sp>
          <p:sp>
            <p:nvSpPr>
              <p:cNvPr id="8" name="TextBox 8">
                <a:extLst>
                  <a:ext uri="{FF2B5EF4-FFF2-40B4-BE49-F238E27FC236}">
                    <a16:creationId xmlns="" xmlns:a16="http://schemas.microsoft.com/office/drawing/2014/main" id="{1C01A17E-AF4C-B2ED-1010-7F6FE5E964B6}"/>
                  </a:ext>
                </a:extLst>
              </p:cNvPr>
              <p:cNvSpPr txBox="1">
                <a:spLocks noGrp="1" noRot="1" noMove="1" noResize="1" noEditPoints="1" noAdjustHandles="1" noChangeArrowheads="1" noChangeShapeType="1"/>
              </p:cNvSpPr>
              <p:nvPr/>
            </p:nvSpPr>
            <p:spPr>
              <a:xfrm>
                <a:off x="38100" y="-9525"/>
                <a:ext cx="4520279" cy="2450704"/>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grpSp>
      <p:grpSp>
        <p:nvGrpSpPr>
          <p:cNvPr id="14" name="Google Shape;3892;p93">
            <a:extLst>
              <a:ext uri="{FF2B5EF4-FFF2-40B4-BE49-F238E27FC236}">
                <a16:creationId xmlns="" xmlns:a16="http://schemas.microsoft.com/office/drawing/2014/main" id="{A9110CCE-1C27-B164-9D11-2343D68B18C1}"/>
              </a:ext>
            </a:extLst>
          </p:cNvPr>
          <p:cNvGrpSpPr/>
          <p:nvPr/>
        </p:nvGrpSpPr>
        <p:grpSpPr>
          <a:xfrm rot="20032386">
            <a:off x="13565704" y="-1403091"/>
            <a:ext cx="3285493" cy="12538621"/>
            <a:chOff x="9065175" y="1446600"/>
            <a:chExt cx="682175" cy="2603425"/>
          </a:xfrm>
        </p:grpSpPr>
        <p:sp>
          <p:nvSpPr>
            <p:cNvPr id="15" name="Google Shape;3893;p93">
              <a:extLst>
                <a:ext uri="{FF2B5EF4-FFF2-40B4-BE49-F238E27FC236}">
                  <a16:creationId xmlns="" xmlns:a16="http://schemas.microsoft.com/office/drawing/2014/main" id="{85681789-7D47-5203-3542-651F2CCA33EA}"/>
                </a:ext>
              </a:extLst>
            </p:cNvPr>
            <p:cNvSpPr/>
            <p:nvPr/>
          </p:nvSpPr>
          <p:spPr>
            <a:xfrm>
              <a:off x="9086851" y="1508200"/>
              <a:ext cx="610475" cy="2541825"/>
            </a:xfrm>
            <a:custGeom>
              <a:avLst/>
              <a:gdLst/>
              <a:ahLst/>
              <a:cxnLst/>
              <a:rect l="l" t="t" r="r" b="b"/>
              <a:pathLst>
                <a:path w="24419" h="101673" extrusionOk="0">
                  <a:moveTo>
                    <a:pt x="3036" y="0"/>
                  </a:moveTo>
                  <a:cubicBezTo>
                    <a:pt x="2703" y="0"/>
                    <a:pt x="2402" y="267"/>
                    <a:pt x="2402" y="601"/>
                  </a:cubicBezTo>
                  <a:cubicBezTo>
                    <a:pt x="2102" y="9474"/>
                    <a:pt x="7740" y="14010"/>
                    <a:pt x="13143" y="18380"/>
                  </a:cubicBezTo>
                  <a:cubicBezTo>
                    <a:pt x="18280" y="22550"/>
                    <a:pt x="23151" y="26452"/>
                    <a:pt x="22917" y="33824"/>
                  </a:cubicBezTo>
                  <a:cubicBezTo>
                    <a:pt x="22650" y="41997"/>
                    <a:pt x="17346" y="45633"/>
                    <a:pt x="11709" y="49502"/>
                  </a:cubicBezTo>
                  <a:cubicBezTo>
                    <a:pt x="6205" y="53305"/>
                    <a:pt x="534" y="57208"/>
                    <a:pt x="268" y="65614"/>
                  </a:cubicBezTo>
                  <a:cubicBezTo>
                    <a:pt x="1" y="73553"/>
                    <a:pt x="4804" y="77522"/>
                    <a:pt x="9908" y="81725"/>
                  </a:cubicBezTo>
                  <a:cubicBezTo>
                    <a:pt x="15378" y="86229"/>
                    <a:pt x="21049" y="90899"/>
                    <a:pt x="20715" y="101039"/>
                  </a:cubicBezTo>
                  <a:cubicBezTo>
                    <a:pt x="20715" y="101373"/>
                    <a:pt x="20982" y="101673"/>
                    <a:pt x="21316" y="101673"/>
                  </a:cubicBezTo>
                  <a:cubicBezTo>
                    <a:pt x="21683" y="101673"/>
                    <a:pt x="21950" y="101406"/>
                    <a:pt x="21950" y="101072"/>
                  </a:cubicBezTo>
                  <a:cubicBezTo>
                    <a:pt x="22283" y="90265"/>
                    <a:pt x="16146" y="85194"/>
                    <a:pt x="10708" y="80725"/>
                  </a:cubicBezTo>
                  <a:cubicBezTo>
                    <a:pt x="5838" y="76722"/>
                    <a:pt x="1268" y="72952"/>
                    <a:pt x="1502" y="65647"/>
                  </a:cubicBezTo>
                  <a:cubicBezTo>
                    <a:pt x="1769" y="57875"/>
                    <a:pt x="6939" y="54306"/>
                    <a:pt x="12410" y="50536"/>
                  </a:cubicBezTo>
                  <a:cubicBezTo>
                    <a:pt x="18047" y="46633"/>
                    <a:pt x="23851" y="42631"/>
                    <a:pt x="24151" y="33858"/>
                  </a:cubicBezTo>
                  <a:cubicBezTo>
                    <a:pt x="24418" y="25852"/>
                    <a:pt x="19081" y="21549"/>
                    <a:pt x="13944" y="17413"/>
                  </a:cubicBezTo>
                  <a:cubicBezTo>
                    <a:pt x="8507" y="13043"/>
                    <a:pt x="3370" y="8906"/>
                    <a:pt x="3637" y="634"/>
                  </a:cubicBezTo>
                  <a:cubicBezTo>
                    <a:pt x="3637" y="300"/>
                    <a:pt x="3370" y="0"/>
                    <a:pt x="30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3894;p93">
              <a:extLst>
                <a:ext uri="{FF2B5EF4-FFF2-40B4-BE49-F238E27FC236}">
                  <a16:creationId xmlns="" xmlns:a16="http://schemas.microsoft.com/office/drawing/2014/main" id="{9DFB1A64-0142-6BD7-504D-0516951F48E0}"/>
                </a:ext>
              </a:extLst>
            </p:cNvPr>
            <p:cNvSpPr/>
            <p:nvPr/>
          </p:nvSpPr>
          <p:spPr>
            <a:xfrm>
              <a:off x="9065175" y="1446600"/>
              <a:ext cx="682175" cy="2586000"/>
            </a:xfrm>
            <a:custGeom>
              <a:avLst/>
              <a:gdLst/>
              <a:ahLst/>
              <a:cxnLst/>
              <a:rect l="l" t="t" r="r" b="b"/>
              <a:pathLst>
                <a:path w="27287" h="103440" extrusionOk="0">
                  <a:moveTo>
                    <a:pt x="25601" y="0"/>
                  </a:moveTo>
                  <a:cubicBezTo>
                    <a:pt x="25266" y="0"/>
                    <a:pt x="24931" y="246"/>
                    <a:pt x="24985" y="696"/>
                  </a:cubicBezTo>
                  <a:cubicBezTo>
                    <a:pt x="25952" y="9969"/>
                    <a:pt x="19948" y="14573"/>
                    <a:pt x="13610" y="19443"/>
                  </a:cubicBezTo>
                  <a:cubicBezTo>
                    <a:pt x="8140" y="23679"/>
                    <a:pt x="2469" y="28016"/>
                    <a:pt x="2202" y="35588"/>
                  </a:cubicBezTo>
                  <a:cubicBezTo>
                    <a:pt x="1902" y="45328"/>
                    <a:pt x="7639" y="49698"/>
                    <a:pt x="13210" y="53901"/>
                  </a:cubicBezTo>
                  <a:cubicBezTo>
                    <a:pt x="18213" y="57704"/>
                    <a:pt x="22983" y="61306"/>
                    <a:pt x="22717" y="68778"/>
                  </a:cubicBezTo>
                  <a:cubicBezTo>
                    <a:pt x="22483" y="76350"/>
                    <a:pt x="17513" y="80020"/>
                    <a:pt x="12242" y="83922"/>
                  </a:cubicBezTo>
                  <a:cubicBezTo>
                    <a:pt x="6405" y="88259"/>
                    <a:pt x="334" y="92762"/>
                    <a:pt x="0" y="102803"/>
                  </a:cubicBezTo>
                  <a:cubicBezTo>
                    <a:pt x="0" y="103136"/>
                    <a:pt x="267" y="103436"/>
                    <a:pt x="601" y="103436"/>
                  </a:cubicBezTo>
                  <a:cubicBezTo>
                    <a:pt x="622" y="103438"/>
                    <a:pt x="642" y="103439"/>
                    <a:pt x="662" y="103439"/>
                  </a:cubicBezTo>
                  <a:cubicBezTo>
                    <a:pt x="997" y="103439"/>
                    <a:pt x="1236" y="103182"/>
                    <a:pt x="1268" y="102836"/>
                  </a:cubicBezTo>
                  <a:cubicBezTo>
                    <a:pt x="1568" y="93429"/>
                    <a:pt x="7372" y="89126"/>
                    <a:pt x="13010" y="84957"/>
                  </a:cubicBezTo>
                  <a:cubicBezTo>
                    <a:pt x="18280" y="81054"/>
                    <a:pt x="23717" y="76951"/>
                    <a:pt x="23984" y="68845"/>
                  </a:cubicBezTo>
                  <a:cubicBezTo>
                    <a:pt x="24251" y="60706"/>
                    <a:pt x="19014" y="56770"/>
                    <a:pt x="13944" y="52934"/>
                  </a:cubicBezTo>
                  <a:cubicBezTo>
                    <a:pt x="8640" y="48897"/>
                    <a:pt x="3169" y="44761"/>
                    <a:pt x="3470" y="35621"/>
                  </a:cubicBezTo>
                  <a:cubicBezTo>
                    <a:pt x="3703" y="28650"/>
                    <a:pt x="8873" y="24680"/>
                    <a:pt x="14377" y="20444"/>
                  </a:cubicBezTo>
                  <a:cubicBezTo>
                    <a:pt x="20715" y="15573"/>
                    <a:pt x="27287" y="10570"/>
                    <a:pt x="26219" y="563"/>
                  </a:cubicBezTo>
                  <a:cubicBezTo>
                    <a:pt x="26173" y="179"/>
                    <a:pt x="25887" y="0"/>
                    <a:pt x="256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895;p93">
              <a:extLst>
                <a:ext uri="{FF2B5EF4-FFF2-40B4-BE49-F238E27FC236}">
                  <a16:creationId xmlns="" xmlns:a16="http://schemas.microsoft.com/office/drawing/2014/main" id="{984CCF50-AE73-282F-EA68-FA35E3348272}"/>
                </a:ext>
              </a:extLst>
            </p:cNvPr>
            <p:cNvSpPr/>
            <p:nvPr/>
          </p:nvSpPr>
          <p:spPr>
            <a:xfrm>
              <a:off x="9240300" y="3247475"/>
              <a:ext cx="393750" cy="199625"/>
            </a:xfrm>
            <a:custGeom>
              <a:avLst/>
              <a:gdLst/>
              <a:ahLst/>
              <a:cxnLst/>
              <a:rect l="l" t="t" r="r" b="b"/>
              <a:pathLst>
                <a:path w="15750" h="7985" extrusionOk="0">
                  <a:moveTo>
                    <a:pt x="15158" y="0"/>
                  </a:moveTo>
                  <a:cubicBezTo>
                    <a:pt x="15101" y="0"/>
                    <a:pt x="15040" y="14"/>
                    <a:pt x="14978" y="46"/>
                  </a:cubicBezTo>
                  <a:lnTo>
                    <a:pt x="401" y="7184"/>
                  </a:lnTo>
                  <a:cubicBezTo>
                    <a:pt x="0" y="7384"/>
                    <a:pt x="134" y="7985"/>
                    <a:pt x="601" y="7985"/>
                  </a:cubicBezTo>
                  <a:cubicBezTo>
                    <a:pt x="668" y="7951"/>
                    <a:pt x="701" y="7951"/>
                    <a:pt x="768" y="7918"/>
                  </a:cubicBezTo>
                  <a:lnTo>
                    <a:pt x="15345" y="813"/>
                  </a:lnTo>
                  <a:cubicBezTo>
                    <a:pt x="15749" y="582"/>
                    <a:pt x="15528" y="0"/>
                    <a:pt x="151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896;p93">
              <a:extLst>
                <a:ext uri="{FF2B5EF4-FFF2-40B4-BE49-F238E27FC236}">
                  <a16:creationId xmlns="" xmlns:a16="http://schemas.microsoft.com/office/drawing/2014/main" id="{5B0F8CB6-6EA0-E43F-26E8-1D26903995ED}"/>
                </a:ext>
              </a:extLst>
            </p:cNvPr>
            <p:cNvSpPr/>
            <p:nvPr/>
          </p:nvSpPr>
          <p:spPr>
            <a:xfrm>
              <a:off x="9142725" y="3083225"/>
              <a:ext cx="497100" cy="243800"/>
            </a:xfrm>
            <a:custGeom>
              <a:avLst/>
              <a:gdLst/>
              <a:ahLst/>
              <a:cxnLst/>
              <a:rect l="l" t="t" r="r" b="b"/>
              <a:pathLst>
                <a:path w="19884" h="9752" extrusionOk="0">
                  <a:moveTo>
                    <a:pt x="19267" y="1"/>
                  </a:moveTo>
                  <a:cubicBezTo>
                    <a:pt x="19208" y="1"/>
                    <a:pt x="19146" y="14"/>
                    <a:pt x="19081" y="44"/>
                  </a:cubicBezTo>
                  <a:lnTo>
                    <a:pt x="401" y="8951"/>
                  </a:lnTo>
                  <a:cubicBezTo>
                    <a:pt x="1" y="9151"/>
                    <a:pt x="167" y="9718"/>
                    <a:pt x="601" y="9751"/>
                  </a:cubicBezTo>
                  <a:cubicBezTo>
                    <a:pt x="668" y="9751"/>
                    <a:pt x="701" y="9718"/>
                    <a:pt x="768" y="9684"/>
                  </a:cubicBezTo>
                  <a:lnTo>
                    <a:pt x="19448" y="811"/>
                  </a:lnTo>
                  <a:cubicBezTo>
                    <a:pt x="19883" y="608"/>
                    <a:pt x="19662" y="1"/>
                    <a:pt x="192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897;p93">
              <a:extLst>
                <a:ext uri="{FF2B5EF4-FFF2-40B4-BE49-F238E27FC236}">
                  <a16:creationId xmlns="" xmlns:a16="http://schemas.microsoft.com/office/drawing/2014/main" id="{62783104-AC55-1803-1C21-265AD1002909}"/>
                </a:ext>
              </a:extLst>
            </p:cNvPr>
            <p:cNvSpPr/>
            <p:nvPr/>
          </p:nvSpPr>
          <p:spPr>
            <a:xfrm>
              <a:off x="9113550" y="2938925"/>
              <a:ext cx="459600" cy="234650"/>
            </a:xfrm>
            <a:custGeom>
              <a:avLst/>
              <a:gdLst/>
              <a:ahLst/>
              <a:cxnLst/>
              <a:rect l="l" t="t" r="r" b="b"/>
              <a:pathLst>
                <a:path w="18384" h="9386" extrusionOk="0">
                  <a:moveTo>
                    <a:pt x="17794" y="0"/>
                  </a:moveTo>
                  <a:cubicBezTo>
                    <a:pt x="17736" y="0"/>
                    <a:pt x="17675" y="14"/>
                    <a:pt x="17613" y="45"/>
                  </a:cubicBezTo>
                  <a:lnTo>
                    <a:pt x="400" y="8585"/>
                  </a:lnTo>
                  <a:cubicBezTo>
                    <a:pt x="0" y="8785"/>
                    <a:pt x="134" y="9385"/>
                    <a:pt x="601" y="9385"/>
                  </a:cubicBezTo>
                  <a:cubicBezTo>
                    <a:pt x="667" y="9385"/>
                    <a:pt x="734" y="9352"/>
                    <a:pt x="801" y="9319"/>
                  </a:cubicBezTo>
                  <a:lnTo>
                    <a:pt x="17980" y="779"/>
                  </a:lnTo>
                  <a:cubicBezTo>
                    <a:pt x="18384" y="577"/>
                    <a:pt x="18163" y="0"/>
                    <a:pt x="177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898;p93">
              <a:extLst>
                <a:ext uri="{FF2B5EF4-FFF2-40B4-BE49-F238E27FC236}">
                  <a16:creationId xmlns="" xmlns:a16="http://schemas.microsoft.com/office/drawing/2014/main" id="{13F5DFAC-12EC-45CC-ACA5-48EA655F2C54}"/>
                </a:ext>
              </a:extLst>
            </p:cNvPr>
            <p:cNvSpPr/>
            <p:nvPr/>
          </p:nvSpPr>
          <p:spPr>
            <a:xfrm>
              <a:off x="9164400" y="2824375"/>
              <a:ext cx="297550" cy="156550"/>
            </a:xfrm>
            <a:custGeom>
              <a:avLst/>
              <a:gdLst/>
              <a:ahLst/>
              <a:cxnLst/>
              <a:rect l="l" t="t" r="r" b="b"/>
              <a:pathLst>
                <a:path w="11902" h="6262" extrusionOk="0">
                  <a:moveTo>
                    <a:pt x="11322" y="0"/>
                  </a:moveTo>
                  <a:cubicBezTo>
                    <a:pt x="11256" y="0"/>
                    <a:pt x="11184" y="18"/>
                    <a:pt x="11109" y="58"/>
                  </a:cubicBezTo>
                  <a:lnTo>
                    <a:pt x="368" y="5461"/>
                  </a:lnTo>
                  <a:cubicBezTo>
                    <a:pt x="1" y="5662"/>
                    <a:pt x="134" y="6262"/>
                    <a:pt x="568" y="6262"/>
                  </a:cubicBezTo>
                  <a:cubicBezTo>
                    <a:pt x="635" y="6262"/>
                    <a:pt x="701" y="6229"/>
                    <a:pt x="768" y="6195"/>
                  </a:cubicBezTo>
                  <a:lnTo>
                    <a:pt x="11476" y="791"/>
                  </a:lnTo>
                  <a:cubicBezTo>
                    <a:pt x="11901" y="564"/>
                    <a:pt x="11700" y="0"/>
                    <a:pt x="113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899;p93">
              <a:extLst>
                <a:ext uri="{FF2B5EF4-FFF2-40B4-BE49-F238E27FC236}">
                  <a16:creationId xmlns="" xmlns:a16="http://schemas.microsoft.com/office/drawing/2014/main" id="{907600C8-0E80-013D-4BA5-6541F1839FE9}"/>
                </a:ext>
              </a:extLst>
            </p:cNvPr>
            <p:cNvSpPr/>
            <p:nvPr/>
          </p:nvSpPr>
          <p:spPr>
            <a:xfrm>
              <a:off x="9388725" y="3076125"/>
              <a:ext cx="261250" cy="134975"/>
            </a:xfrm>
            <a:custGeom>
              <a:avLst/>
              <a:gdLst/>
              <a:ahLst/>
              <a:cxnLst/>
              <a:rect l="l" t="t" r="r" b="b"/>
              <a:pathLst>
                <a:path w="10450" h="5399" extrusionOk="0">
                  <a:moveTo>
                    <a:pt x="9540" y="1"/>
                  </a:moveTo>
                  <a:cubicBezTo>
                    <a:pt x="9456" y="1"/>
                    <a:pt x="9367" y="19"/>
                    <a:pt x="9274" y="61"/>
                  </a:cubicBezTo>
                  <a:lnTo>
                    <a:pt x="601" y="4198"/>
                  </a:lnTo>
                  <a:cubicBezTo>
                    <a:pt x="1" y="4498"/>
                    <a:pt x="201" y="5399"/>
                    <a:pt x="868" y="5399"/>
                  </a:cubicBezTo>
                  <a:cubicBezTo>
                    <a:pt x="968" y="5399"/>
                    <a:pt x="1035" y="5365"/>
                    <a:pt x="1135" y="5332"/>
                  </a:cubicBezTo>
                  <a:lnTo>
                    <a:pt x="9808" y="1196"/>
                  </a:lnTo>
                  <a:cubicBezTo>
                    <a:pt x="10449" y="904"/>
                    <a:pt x="10122" y="1"/>
                    <a:pt x="95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900;p93">
              <a:extLst>
                <a:ext uri="{FF2B5EF4-FFF2-40B4-BE49-F238E27FC236}">
                  <a16:creationId xmlns="" xmlns:a16="http://schemas.microsoft.com/office/drawing/2014/main" id="{3258503F-A050-5637-4ABD-80F896513B16}"/>
                </a:ext>
              </a:extLst>
            </p:cNvPr>
            <p:cNvSpPr/>
            <p:nvPr/>
          </p:nvSpPr>
          <p:spPr>
            <a:xfrm>
              <a:off x="9332025" y="2929875"/>
              <a:ext cx="253475" cy="135300"/>
            </a:xfrm>
            <a:custGeom>
              <a:avLst/>
              <a:gdLst/>
              <a:ahLst/>
              <a:cxnLst/>
              <a:rect l="l" t="t" r="r" b="b"/>
              <a:pathLst>
                <a:path w="10139" h="5412" extrusionOk="0">
                  <a:moveTo>
                    <a:pt x="9245" y="0"/>
                  </a:moveTo>
                  <a:cubicBezTo>
                    <a:pt x="9150" y="0"/>
                    <a:pt x="9048" y="23"/>
                    <a:pt x="8940" y="74"/>
                  </a:cubicBezTo>
                  <a:lnTo>
                    <a:pt x="568" y="4244"/>
                  </a:lnTo>
                  <a:cubicBezTo>
                    <a:pt x="1" y="4544"/>
                    <a:pt x="201" y="5411"/>
                    <a:pt x="868" y="5411"/>
                  </a:cubicBezTo>
                  <a:cubicBezTo>
                    <a:pt x="968" y="5411"/>
                    <a:pt x="1035" y="5411"/>
                    <a:pt x="1135" y="5344"/>
                  </a:cubicBezTo>
                  <a:lnTo>
                    <a:pt x="9507" y="1175"/>
                  </a:lnTo>
                  <a:cubicBezTo>
                    <a:pt x="10139" y="859"/>
                    <a:pt x="9832" y="0"/>
                    <a:pt x="92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901;p93">
              <a:extLst>
                <a:ext uri="{FF2B5EF4-FFF2-40B4-BE49-F238E27FC236}">
                  <a16:creationId xmlns="" xmlns:a16="http://schemas.microsoft.com/office/drawing/2014/main" id="{3A87A39C-9054-F620-CC3E-D218DBBE3241}"/>
                </a:ext>
              </a:extLst>
            </p:cNvPr>
            <p:cNvSpPr/>
            <p:nvPr/>
          </p:nvSpPr>
          <p:spPr>
            <a:xfrm>
              <a:off x="9305350" y="2816175"/>
              <a:ext cx="167450" cy="93875"/>
            </a:xfrm>
            <a:custGeom>
              <a:avLst/>
              <a:gdLst/>
              <a:ahLst/>
              <a:cxnLst/>
              <a:rect l="l" t="t" r="r" b="b"/>
              <a:pathLst>
                <a:path w="6698" h="3755" extrusionOk="0">
                  <a:moveTo>
                    <a:pt x="5823" y="1"/>
                  </a:moveTo>
                  <a:cubicBezTo>
                    <a:pt x="5724" y="1"/>
                    <a:pt x="5617" y="27"/>
                    <a:pt x="5504" y="85"/>
                  </a:cubicBezTo>
                  <a:lnTo>
                    <a:pt x="567" y="2587"/>
                  </a:lnTo>
                  <a:cubicBezTo>
                    <a:pt x="0" y="2887"/>
                    <a:pt x="200" y="3755"/>
                    <a:pt x="868" y="3755"/>
                  </a:cubicBezTo>
                  <a:cubicBezTo>
                    <a:pt x="968" y="3755"/>
                    <a:pt x="1068" y="3721"/>
                    <a:pt x="1134" y="3688"/>
                  </a:cubicBezTo>
                  <a:lnTo>
                    <a:pt x="6071" y="1186"/>
                  </a:lnTo>
                  <a:cubicBezTo>
                    <a:pt x="6698" y="873"/>
                    <a:pt x="6401" y="1"/>
                    <a:pt x="582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902;p93">
              <a:extLst>
                <a:ext uri="{FF2B5EF4-FFF2-40B4-BE49-F238E27FC236}">
                  <a16:creationId xmlns="" xmlns:a16="http://schemas.microsoft.com/office/drawing/2014/main" id="{59F2F41F-179B-B087-C123-8FEB590E8413}"/>
                </a:ext>
              </a:extLst>
            </p:cNvPr>
            <p:cNvSpPr/>
            <p:nvPr/>
          </p:nvSpPr>
          <p:spPr>
            <a:xfrm>
              <a:off x="9427100" y="3236800"/>
              <a:ext cx="221025" cy="117725"/>
            </a:xfrm>
            <a:custGeom>
              <a:avLst/>
              <a:gdLst/>
              <a:ahLst/>
              <a:cxnLst/>
              <a:rect l="l" t="t" r="r" b="b"/>
              <a:pathLst>
                <a:path w="8841" h="4709" extrusionOk="0">
                  <a:moveTo>
                    <a:pt x="7937" y="0"/>
                  </a:moveTo>
                  <a:cubicBezTo>
                    <a:pt x="7844" y="0"/>
                    <a:pt x="7744" y="22"/>
                    <a:pt x="7639" y="72"/>
                  </a:cubicBezTo>
                  <a:lnTo>
                    <a:pt x="601" y="3541"/>
                  </a:lnTo>
                  <a:cubicBezTo>
                    <a:pt x="0" y="3808"/>
                    <a:pt x="201" y="4709"/>
                    <a:pt x="868" y="4709"/>
                  </a:cubicBezTo>
                  <a:cubicBezTo>
                    <a:pt x="968" y="4709"/>
                    <a:pt x="1068" y="4676"/>
                    <a:pt x="1135" y="4642"/>
                  </a:cubicBezTo>
                  <a:lnTo>
                    <a:pt x="8206" y="1206"/>
                  </a:lnTo>
                  <a:cubicBezTo>
                    <a:pt x="8840" y="890"/>
                    <a:pt x="8528" y="0"/>
                    <a:pt x="79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3903;p93">
              <a:extLst>
                <a:ext uri="{FF2B5EF4-FFF2-40B4-BE49-F238E27FC236}">
                  <a16:creationId xmlns="" xmlns:a16="http://schemas.microsoft.com/office/drawing/2014/main" id="{0E0DE766-FAB2-077D-B083-4BEB4C7590CC}"/>
                </a:ext>
              </a:extLst>
            </p:cNvPr>
            <p:cNvSpPr/>
            <p:nvPr/>
          </p:nvSpPr>
          <p:spPr>
            <a:xfrm>
              <a:off x="9149925" y="2478050"/>
              <a:ext cx="373100" cy="190150"/>
            </a:xfrm>
            <a:custGeom>
              <a:avLst/>
              <a:gdLst/>
              <a:ahLst/>
              <a:cxnLst/>
              <a:rect l="l" t="t" r="r" b="b"/>
              <a:pathLst>
                <a:path w="14924" h="7606" extrusionOk="0">
                  <a:moveTo>
                    <a:pt x="623" y="1"/>
                  </a:moveTo>
                  <a:cubicBezTo>
                    <a:pt x="236" y="1"/>
                    <a:pt x="0" y="604"/>
                    <a:pt x="480" y="801"/>
                  </a:cubicBezTo>
                  <a:lnTo>
                    <a:pt x="14156" y="7573"/>
                  </a:lnTo>
                  <a:cubicBezTo>
                    <a:pt x="14223" y="7606"/>
                    <a:pt x="14290" y="7606"/>
                    <a:pt x="14356" y="7606"/>
                  </a:cubicBezTo>
                  <a:cubicBezTo>
                    <a:pt x="14790" y="7606"/>
                    <a:pt x="14923" y="7006"/>
                    <a:pt x="14523" y="6805"/>
                  </a:cubicBezTo>
                  <a:lnTo>
                    <a:pt x="847" y="67"/>
                  </a:lnTo>
                  <a:cubicBezTo>
                    <a:pt x="769" y="21"/>
                    <a:pt x="694" y="1"/>
                    <a:pt x="62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904;p93">
              <a:extLst>
                <a:ext uri="{FF2B5EF4-FFF2-40B4-BE49-F238E27FC236}">
                  <a16:creationId xmlns="" xmlns:a16="http://schemas.microsoft.com/office/drawing/2014/main" id="{3B566757-9ADD-1C40-B3CD-0CA22E36E787}"/>
                </a:ext>
              </a:extLst>
            </p:cNvPr>
            <p:cNvSpPr/>
            <p:nvPr/>
          </p:nvSpPr>
          <p:spPr>
            <a:xfrm>
              <a:off x="9130475" y="2302375"/>
              <a:ext cx="494300" cy="252425"/>
            </a:xfrm>
            <a:custGeom>
              <a:avLst/>
              <a:gdLst/>
              <a:ahLst/>
              <a:cxnLst/>
              <a:rect l="l" t="t" r="r" b="b"/>
              <a:pathLst>
                <a:path w="19772" h="10097" extrusionOk="0">
                  <a:moveTo>
                    <a:pt x="605" y="0"/>
                  </a:moveTo>
                  <a:cubicBezTo>
                    <a:pt x="203" y="0"/>
                    <a:pt x="1" y="595"/>
                    <a:pt x="457" y="823"/>
                  </a:cubicBezTo>
                  <a:lnTo>
                    <a:pt x="18970" y="10063"/>
                  </a:lnTo>
                  <a:cubicBezTo>
                    <a:pt x="19037" y="10063"/>
                    <a:pt x="19104" y="10096"/>
                    <a:pt x="19171" y="10096"/>
                  </a:cubicBezTo>
                  <a:cubicBezTo>
                    <a:pt x="19604" y="10096"/>
                    <a:pt x="19771" y="9496"/>
                    <a:pt x="19371" y="9296"/>
                  </a:cubicBezTo>
                  <a:lnTo>
                    <a:pt x="824" y="56"/>
                  </a:lnTo>
                  <a:cubicBezTo>
                    <a:pt x="747" y="17"/>
                    <a:pt x="673" y="0"/>
                    <a:pt x="6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905;p93">
              <a:extLst>
                <a:ext uri="{FF2B5EF4-FFF2-40B4-BE49-F238E27FC236}">
                  <a16:creationId xmlns="" xmlns:a16="http://schemas.microsoft.com/office/drawing/2014/main" id="{37DA25AC-26F7-7BBE-005F-69D82DC6F367}"/>
                </a:ext>
              </a:extLst>
            </p:cNvPr>
            <p:cNvSpPr/>
            <p:nvPr/>
          </p:nvSpPr>
          <p:spPr>
            <a:xfrm>
              <a:off x="9197200" y="2152250"/>
              <a:ext cx="473425" cy="241600"/>
            </a:xfrm>
            <a:custGeom>
              <a:avLst/>
              <a:gdLst/>
              <a:ahLst/>
              <a:cxnLst/>
              <a:rect l="l" t="t" r="r" b="b"/>
              <a:pathLst>
                <a:path w="18937" h="9664" extrusionOk="0">
                  <a:moveTo>
                    <a:pt x="615" y="1"/>
                  </a:moveTo>
                  <a:cubicBezTo>
                    <a:pt x="227" y="1"/>
                    <a:pt x="0" y="591"/>
                    <a:pt x="457" y="790"/>
                  </a:cubicBezTo>
                  <a:lnTo>
                    <a:pt x="18169" y="9630"/>
                  </a:lnTo>
                  <a:cubicBezTo>
                    <a:pt x="18203" y="9663"/>
                    <a:pt x="18270" y="9663"/>
                    <a:pt x="18336" y="9663"/>
                  </a:cubicBezTo>
                  <a:cubicBezTo>
                    <a:pt x="18770" y="9663"/>
                    <a:pt x="18937" y="9063"/>
                    <a:pt x="18536" y="8863"/>
                  </a:cubicBezTo>
                  <a:lnTo>
                    <a:pt x="824" y="57"/>
                  </a:lnTo>
                  <a:cubicBezTo>
                    <a:pt x="751" y="18"/>
                    <a:pt x="681" y="1"/>
                    <a:pt x="6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906;p93">
              <a:extLst>
                <a:ext uri="{FF2B5EF4-FFF2-40B4-BE49-F238E27FC236}">
                  <a16:creationId xmlns="" xmlns:a16="http://schemas.microsoft.com/office/drawing/2014/main" id="{8263D6EF-09D0-6DB2-7C72-0A86213CDBA4}"/>
                </a:ext>
              </a:extLst>
            </p:cNvPr>
            <p:cNvSpPr/>
            <p:nvPr/>
          </p:nvSpPr>
          <p:spPr>
            <a:xfrm>
              <a:off x="9303950" y="2040525"/>
              <a:ext cx="343275" cy="177375"/>
            </a:xfrm>
            <a:custGeom>
              <a:avLst/>
              <a:gdLst/>
              <a:ahLst/>
              <a:cxnLst/>
              <a:rect l="l" t="t" r="r" b="b"/>
              <a:pathLst>
                <a:path w="13731" h="7095" extrusionOk="0">
                  <a:moveTo>
                    <a:pt x="615" y="0"/>
                  </a:moveTo>
                  <a:cubicBezTo>
                    <a:pt x="227" y="0"/>
                    <a:pt x="0" y="590"/>
                    <a:pt x="457" y="790"/>
                  </a:cubicBezTo>
                  <a:lnTo>
                    <a:pt x="12965" y="7061"/>
                  </a:lnTo>
                  <a:cubicBezTo>
                    <a:pt x="13024" y="7090"/>
                    <a:pt x="13082" y="7094"/>
                    <a:pt x="13141" y="7094"/>
                  </a:cubicBezTo>
                  <a:lnTo>
                    <a:pt x="13141" y="7094"/>
                  </a:lnTo>
                  <a:cubicBezTo>
                    <a:pt x="13601" y="7087"/>
                    <a:pt x="13730" y="6492"/>
                    <a:pt x="13332" y="6294"/>
                  </a:cubicBezTo>
                  <a:lnTo>
                    <a:pt x="823" y="56"/>
                  </a:lnTo>
                  <a:cubicBezTo>
                    <a:pt x="751" y="17"/>
                    <a:pt x="681" y="0"/>
                    <a:pt x="615" y="0"/>
                  </a:cubicBezTo>
                  <a:close/>
                  <a:moveTo>
                    <a:pt x="13141" y="7094"/>
                  </a:moveTo>
                  <a:lnTo>
                    <a:pt x="13141" y="7094"/>
                  </a:lnTo>
                  <a:cubicBezTo>
                    <a:pt x="13138" y="7094"/>
                    <a:pt x="13135" y="7094"/>
                    <a:pt x="13132" y="7094"/>
                  </a:cubicBezTo>
                  <a:lnTo>
                    <a:pt x="13166" y="7094"/>
                  </a:lnTo>
                  <a:cubicBezTo>
                    <a:pt x="13157" y="7094"/>
                    <a:pt x="13149" y="7094"/>
                    <a:pt x="13141" y="709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907;p93">
              <a:extLst>
                <a:ext uri="{FF2B5EF4-FFF2-40B4-BE49-F238E27FC236}">
                  <a16:creationId xmlns="" xmlns:a16="http://schemas.microsoft.com/office/drawing/2014/main" id="{2FBFB1DE-35CF-C02F-481D-7E19007422BF}"/>
                </a:ext>
              </a:extLst>
            </p:cNvPr>
            <p:cNvSpPr/>
            <p:nvPr/>
          </p:nvSpPr>
          <p:spPr>
            <a:xfrm>
              <a:off x="9290525" y="2032300"/>
              <a:ext cx="207475" cy="112200"/>
            </a:xfrm>
            <a:custGeom>
              <a:avLst/>
              <a:gdLst/>
              <a:ahLst/>
              <a:cxnLst/>
              <a:rect l="l" t="t" r="r" b="b"/>
              <a:pathLst>
                <a:path w="8299" h="4488" extrusionOk="0">
                  <a:moveTo>
                    <a:pt x="885" y="0"/>
                  </a:moveTo>
                  <a:cubicBezTo>
                    <a:pt x="322" y="0"/>
                    <a:pt x="0" y="872"/>
                    <a:pt x="627" y="1185"/>
                  </a:cubicBezTo>
                  <a:lnTo>
                    <a:pt x="7131" y="4421"/>
                  </a:lnTo>
                  <a:cubicBezTo>
                    <a:pt x="7231" y="4454"/>
                    <a:pt x="7331" y="4488"/>
                    <a:pt x="7431" y="4488"/>
                  </a:cubicBezTo>
                  <a:cubicBezTo>
                    <a:pt x="8065" y="4488"/>
                    <a:pt x="8299" y="3587"/>
                    <a:pt x="7698" y="3320"/>
                  </a:cubicBezTo>
                  <a:lnTo>
                    <a:pt x="1194" y="85"/>
                  </a:lnTo>
                  <a:cubicBezTo>
                    <a:pt x="1086" y="26"/>
                    <a:pt x="982" y="0"/>
                    <a:pt x="8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908;p93">
              <a:extLst>
                <a:ext uri="{FF2B5EF4-FFF2-40B4-BE49-F238E27FC236}">
                  <a16:creationId xmlns="" xmlns:a16="http://schemas.microsoft.com/office/drawing/2014/main" id="{EE652C16-F983-9C7E-782D-F47B1F18C74D}"/>
                </a:ext>
              </a:extLst>
            </p:cNvPr>
            <p:cNvSpPr/>
            <p:nvPr/>
          </p:nvSpPr>
          <p:spPr>
            <a:xfrm>
              <a:off x="9190250" y="2146850"/>
              <a:ext cx="247725" cy="132750"/>
            </a:xfrm>
            <a:custGeom>
              <a:avLst/>
              <a:gdLst/>
              <a:ahLst/>
              <a:cxnLst/>
              <a:rect l="l" t="t" r="r" b="b"/>
              <a:pathLst>
                <a:path w="9909" h="5310" extrusionOk="0">
                  <a:moveTo>
                    <a:pt x="904" y="0"/>
                  </a:moveTo>
                  <a:cubicBezTo>
                    <a:pt x="313" y="0"/>
                    <a:pt x="1" y="890"/>
                    <a:pt x="635" y="1207"/>
                  </a:cubicBezTo>
                  <a:lnTo>
                    <a:pt x="8741" y="5243"/>
                  </a:lnTo>
                  <a:cubicBezTo>
                    <a:pt x="8841" y="5276"/>
                    <a:pt x="8941" y="5276"/>
                    <a:pt x="9041" y="5310"/>
                  </a:cubicBezTo>
                  <a:cubicBezTo>
                    <a:pt x="9708" y="5310"/>
                    <a:pt x="9908" y="4409"/>
                    <a:pt x="9308" y="4142"/>
                  </a:cubicBezTo>
                  <a:lnTo>
                    <a:pt x="1202" y="72"/>
                  </a:lnTo>
                  <a:cubicBezTo>
                    <a:pt x="1097" y="22"/>
                    <a:pt x="997" y="0"/>
                    <a:pt x="9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909;p93">
              <a:extLst>
                <a:ext uri="{FF2B5EF4-FFF2-40B4-BE49-F238E27FC236}">
                  <a16:creationId xmlns="" xmlns:a16="http://schemas.microsoft.com/office/drawing/2014/main" id="{3767D93C-99B2-A356-1955-D78201A8B8F9}"/>
                </a:ext>
              </a:extLst>
            </p:cNvPr>
            <p:cNvSpPr/>
            <p:nvPr/>
          </p:nvSpPr>
          <p:spPr>
            <a:xfrm>
              <a:off x="9121225" y="2297750"/>
              <a:ext cx="229175" cy="123625"/>
            </a:xfrm>
            <a:custGeom>
              <a:avLst/>
              <a:gdLst/>
              <a:ahLst/>
              <a:cxnLst/>
              <a:rect l="l" t="t" r="r" b="b"/>
              <a:pathLst>
                <a:path w="9167" h="4945" extrusionOk="0">
                  <a:moveTo>
                    <a:pt x="900" y="0"/>
                  </a:moveTo>
                  <a:cubicBezTo>
                    <a:pt x="328" y="0"/>
                    <a:pt x="0" y="864"/>
                    <a:pt x="660" y="1208"/>
                  </a:cubicBezTo>
                  <a:lnTo>
                    <a:pt x="8032" y="4878"/>
                  </a:lnTo>
                  <a:cubicBezTo>
                    <a:pt x="8132" y="4911"/>
                    <a:pt x="8199" y="4944"/>
                    <a:pt x="8299" y="4944"/>
                  </a:cubicBezTo>
                  <a:cubicBezTo>
                    <a:pt x="8966" y="4944"/>
                    <a:pt x="9167" y="4044"/>
                    <a:pt x="8599" y="3743"/>
                  </a:cubicBezTo>
                  <a:lnTo>
                    <a:pt x="1194" y="74"/>
                  </a:lnTo>
                  <a:cubicBezTo>
                    <a:pt x="1092" y="23"/>
                    <a:pt x="993" y="0"/>
                    <a:pt x="9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910;p93">
              <a:extLst>
                <a:ext uri="{FF2B5EF4-FFF2-40B4-BE49-F238E27FC236}">
                  <a16:creationId xmlns="" xmlns:a16="http://schemas.microsoft.com/office/drawing/2014/main" id="{94B4CFD7-AD8C-6E46-14F6-E56B6AF22D96}"/>
                </a:ext>
              </a:extLst>
            </p:cNvPr>
            <p:cNvSpPr/>
            <p:nvPr/>
          </p:nvSpPr>
          <p:spPr>
            <a:xfrm>
              <a:off x="9143550" y="2472925"/>
              <a:ext cx="201850" cy="109400"/>
            </a:xfrm>
            <a:custGeom>
              <a:avLst/>
              <a:gdLst/>
              <a:ahLst/>
              <a:cxnLst/>
              <a:rect l="l" t="t" r="r" b="b"/>
              <a:pathLst>
                <a:path w="8074" h="4376" extrusionOk="0">
                  <a:moveTo>
                    <a:pt x="914" y="0"/>
                  </a:moveTo>
                  <a:cubicBezTo>
                    <a:pt x="338" y="0"/>
                    <a:pt x="1" y="889"/>
                    <a:pt x="635" y="1206"/>
                  </a:cubicBezTo>
                  <a:lnTo>
                    <a:pt x="6939" y="4308"/>
                  </a:lnTo>
                  <a:cubicBezTo>
                    <a:pt x="7006" y="4342"/>
                    <a:pt x="7106" y="4375"/>
                    <a:pt x="7206" y="4375"/>
                  </a:cubicBezTo>
                  <a:cubicBezTo>
                    <a:pt x="7873" y="4375"/>
                    <a:pt x="8073" y="3475"/>
                    <a:pt x="7473" y="3174"/>
                  </a:cubicBezTo>
                  <a:lnTo>
                    <a:pt x="1202" y="72"/>
                  </a:lnTo>
                  <a:cubicBezTo>
                    <a:pt x="1102" y="22"/>
                    <a:pt x="1005" y="0"/>
                    <a:pt x="9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911;p93">
              <a:extLst>
                <a:ext uri="{FF2B5EF4-FFF2-40B4-BE49-F238E27FC236}">
                  <a16:creationId xmlns="" xmlns:a16="http://schemas.microsoft.com/office/drawing/2014/main" id="{9A08469A-350C-E7EF-76C0-66C9EEC63FCA}"/>
                </a:ext>
              </a:extLst>
            </p:cNvPr>
            <p:cNvSpPr/>
            <p:nvPr/>
          </p:nvSpPr>
          <p:spPr>
            <a:xfrm>
              <a:off x="9222975" y="3691050"/>
              <a:ext cx="352050" cy="104725"/>
            </a:xfrm>
            <a:custGeom>
              <a:avLst/>
              <a:gdLst/>
              <a:ahLst/>
              <a:cxnLst/>
              <a:rect l="l" t="t" r="r" b="b"/>
              <a:pathLst>
                <a:path w="14082" h="4189" extrusionOk="0">
                  <a:moveTo>
                    <a:pt x="577" y="0"/>
                  </a:moveTo>
                  <a:cubicBezTo>
                    <a:pt x="133" y="0"/>
                    <a:pt x="0" y="693"/>
                    <a:pt x="493" y="816"/>
                  </a:cubicBezTo>
                  <a:lnTo>
                    <a:pt x="13336" y="4152"/>
                  </a:lnTo>
                  <a:lnTo>
                    <a:pt x="13436" y="4152"/>
                  </a:lnTo>
                  <a:lnTo>
                    <a:pt x="13436" y="4185"/>
                  </a:lnTo>
                  <a:cubicBezTo>
                    <a:pt x="13458" y="4188"/>
                    <a:pt x="13479" y="4189"/>
                    <a:pt x="13499" y="4189"/>
                  </a:cubicBezTo>
                  <a:cubicBezTo>
                    <a:pt x="14010" y="4189"/>
                    <a:pt x="14081" y="3415"/>
                    <a:pt x="13536" y="3351"/>
                  </a:cubicBezTo>
                  <a:lnTo>
                    <a:pt x="693" y="15"/>
                  </a:lnTo>
                  <a:cubicBezTo>
                    <a:pt x="653" y="5"/>
                    <a:pt x="614" y="0"/>
                    <a:pt x="5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912;p93">
              <a:extLst>
                <a:ext uri="{FF2B5EF4-FFF2-40B4-BE49-F238E27FC236}">
                  <a16:creationId xmlns="" xmlns:a16="http://schemas.microsoft.com/office/drawing/2014/main" id="{ADB6A7E5-09C4-01F9-18D5-C3E24B38EF65}"/>
                </a:ext>
              </a:extLst>
            </p:cNvPr>
            <p:cNvSpPr/>
            <p:nvPr/>
          </p:nvSpPr>
          <p:spPr>
            <a:xfrm>
              <a:off x="9118475" y="3844650"/>
              <a:ext cx="507450" cy="137925"/>
            </a:xfrm>
            <a:custGeom>
              <a:avLst/>
              <a:gdLst/>
              <a:ahLst/>
              <a:cxnLst/>
              <a:rect l="l" t="t" r="r" b="b"/>
              <a:pathLst>
                <a:path w="20298" h="5517" extrusionOk="0">
                  <a:moveTo>
                    <a:pt x="582" y="0"/>
                  </a:moveTo>
                  <a:cubicBezTo>
                    <a:pt x="148" y="0"/>
                    <a:pt x="0" y="684"/>
                    <a:pt x="470" y="810"/>
                  </a:cubicBezTo>
                  <a:lnTo>
                    <a:pt x="19551" y="5513"/>
                  </a:lnTo>
                  <a:lnTo>
                    <a:pt x="19684" y="5513"/>
                  </a:lnTo>
                  <a:cubicBezTo>
                    <a:pt x="19704" y="5516"/>
                    <a:pt x="19724" y="5517"/>
                    <a:pt x="19744" y="5517"/>
                  </a:cubicBezTo>
                  <a:cubicBezTo>
                    <a:pt x="20224" y="5517"/>
                    <a:pt x="20297" y="4743"/>
                    <a:pt x="19784" y="4679"/>
                  </a:cubicBezTo>
                  <a:lnTo>
                    <a:pt x="670" y="9"/>
                  </a:lnTo>
                  <a:cubicBezTo>
                    <a:pt x="640" y="3"/>
                    <a:pt x="611" y="0"/>
                    <a:pt x="5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13;p93">
              <a:extLst>
                <a:ext uri="{FF2B5EF4-FFF2-40B4-BE49-F238E27FC236}">
                  <a16:creationId xmlns="" xmlns:a16="http://schemas.microsoft.com/office/drawing/2014/main" id="{C4EF6485-94B5-0AB5-8565-BC4F9BAD7540}"/>
                </a:ext>
              </a:extLst>
            </p:cNvPr>
            <p:cNvSpPr/>
            <p:nvPr/>
          </p:nvSpPr>
          <p:spPr>
            <a:xfrm>
              <a:off x="9263900" y="1734800"/>
              <a:ext cx="374250" cy="85325"/>
            </a:xfrm>
            <a:custGeom>
              <a:avLst/>
              <a:gdLst/>
              <a:ahLst/>
              <a:cxnLst/>
              <a:rect l="l" t="t" r="r" b="b"/>
              <a:pathLst>
                <a:path w="14970" h="3413" extrusionOk="0">
                  <a:moveTo>
                    <a:pt x="14387" y="1"/>
                  </a:moveTo>
                  <a:cubicBezTo>
                    <a:pt x="14360" y="1"/>
                    <a:pt x="14331" y="4"/>
                    <a:pt x="14301" y="9"/>
                  </a:cubicBezTo>
                  <a:lnTo>
                    <a:pt x="524" y="2578"/>
                  </a:lnTo>
                  <a:cubicBezTo>
                    <a:pt x="1" y="2610"/>
                    <a:pt x="55" y="3413"/>
                    <a:pt x="591" y="3413"/>
                  </a:cubicBezTo>
                  <a:cubicBezTo>
                    <a:pt x="602" y="3413"/>
                    <a:pt x="613" y="3412"/>
                    <a:pt x="624" y="3412"/>
                  </a:cubicBezTo>
                  <a:lnTo>
                    <a:pt x="691" y="3412"/>
                  </a:lnTo>
                  <a:lnTo>
                    <a:pt x="14434" y="843"/>
                  </a:lnTo>
                  <a:cubicBezTo>
                    <a:pt x="14969" y="749"/>
                    <a:pt x="14851" y="1"/>
                    <a:pt x="143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3914;p93">
              <a:extLst>
                <a:ext uri="{FF2B5EF4-FFF2-40B4-BE49-F238E27FC236}">
                  <a16:creationId xmlns="" xmlns:a16="http://schemas.microsoft.com/office/drawing/2014/main" id="{D1FDE7EC-91E1-DE49-96CB-32FD72294B5C}"/>
                </a:ext>
              </a:extLst>
            </p:cNvPr>
            <p:cNvSpPr/>
            <p:nvPr/>
          </p:nvSpPr>
          <p:spPr>
            <a:xfrm>
              <a:off x="9169700" y="1534675"/>
              <a:ext cx="528475" cy="119500"/>
            </a:xfrm>
            <a:custGeom>
              <a:avLst/>
              <a:gdLst/>
              <a:ahLst/>
              <a:cxnLst/>
              <a:rect l="l" t="t" r="r" b="b"/>
              <a:pathLst>
                <a:path w="21139" h="4780" extrusionOk="0">
                  <a:moveTo>
                    <a:pt x="20557" y="0"/>
                  </a:moveTo>
                  <a:cubicBezTo>
                    <a:pt x="20529" y="0"/>
                    <a:pt x="20500" y="3"/>
                    <a:pt x="20470" y="9"/>
                  </a:cubicBezTo>
                  <a:lnTo>
                    <a:pt x="556" y="3945"/>
                  </a:lnTo>
                  <a:cubicBezTo>
                    <a:pt x="0" y="3977"/>
                    <a:pt x="53" y="4780"/>
                    <a:pt x="590" y="4780"/>
                  </a:cubicBezTo>
                  <a:cubicBezTo>
                    <a:pt x="601" y="4780"/>
                    <a:pt x="612" y="4779"/>
                    <a:pt x="623" y="4779"/>
                  </a:cubicBezTo>
                  <a:lnTo>
                    <a:pt x="723" y="4779"/>
                  </a:lnTo>
                  <a:lnTo>
                    <a:pt x="20604" y="842"/>
                  </a:lnTo>
                  <a:cubicBezTo>
                    <a:pt x="21139" y="748"/>
                    <a:pt x="21021" y="0"/>
                    <a:pt x="205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3915;p93">
              <a:extLst>
                <a:ext uri="{FF2B5EF4-FFF2-40B4-BE49-F238E27FC236}">
                  <a16:creationId xmlns="" xmlns:a16="http://schemas.microsoft.com/office/drawing/2014/main" id="{5F23C2EA-507E-E2DD-B643-6D5930C12EEE}"/>
                </a:ext>
              </a:extLst>
            </p:cNvPr>
            <p:cNvSpPr/>
            <p:nvPr/>
          </p:nvSpPr>
          <p:spPr>
            <a:xfrm>
              <a:off x="9476850" y="1529725"/>
              <a:ext cx="228000" cy="67775"/>
            </a:xfrm>
            <a:custGeom>
              <a:avLst/>
              <a:gdLst/>
              <a:ahLst/>
              <a:cxnLst/>
              <a:rect l="l" t="t" r="r" b="b"/>
              <a:pathLst>
                <a:path w="9120" h="2711" extrusionOk="0">
                  <a:moveTo>
                    <a:pt x="8245" y="0"/>
                  </a:moveTo>
                  <a:cubicBezTo>
                    <a:pt x="8215" y="0"/>
                    <a:pt x="8183" y="2"/>
                    <a:pt x="8151" y="6"/>
                  </a:cubicBezTo>
                  <a:lnTo>
                    <a:pt x="812" y="1441"/>
                  </a:lnTo>
                  <a:cubicBezTo>
                    <a:pt x="0" y="1538"/>
                    <a:pt x="106" y="2711"/>
                    <a:pt x="882" y="2711"/>
                  </a:cubicBezTo>
                  <a:cubicBezTo>
                    <a:pt x="902" y="2711"/>
                    <a:pt x="924" y="2710"/>
                    <a:pt x="946" y="2708"/>
                  </a:cubicBezTo>
                  <a:lnTo>
                    <a:pt x="1046" y="2675"/>
                  </a:lnTo>
                  <a:lnTo>
                    <a:pt x="8384" y="1241"/>
                  </a:lnTo>
                  <a:cubicBezTo>
                    <a:pt x="9119" y="1049"/>
                    <a:pt x="8936" y="0"/>
                    <a:pt x="82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3916;p93">
              <a:extLst>
                <a:ext uri="{FF2B5EF4-FFF2-40B4-BE49-F238E27FC236}">
                  <a16:creationId xmlns="" xmlns:a16="http://schemas.microsoft.com/office/drawing/2014/main" id="{94EFFB4A-7783-A490-3748-192E5D3D73EF}"/>
                </a:ext>
              </a:extLst>
            </p:cNvPr>
            <p:cNvSpPr/>
            <p:nvPr/>
          </p:nvSpPr>
          <p:spPr>
            <a:xfrm>
              <a:off x="9443500" y="1728925"/>
              <a:ext cx="201925" cy="61225"/>
            </a:xfrm>
            <a:custGeom>
              <a:avLst/>
              <a:gdLst/>
              <a:ahLst/>
              <a:cxnLst/>
              <a:rect l="l" t="t" r="r" b="b"/>
              <a:pathLst>
                <a:path w="8077" h="2449" extrusionOk="0">
                  <a:moveTo>
                    <a:pt x="7202" y="1"/>
                  </a:moveTo>
                  <a:cubicBezTo>
                    <a:pt x="7164" y="1"/>
                    <a:pt x="7124" y="4"/>
                    <a:pt x="7083" y="11"/>
                  </a:cubicBezTo>
                  <a:lnTo>
                    <a:pt x="812" y="1178"/>
                  </a:lnTo>
                  <a:cubicBezTo>
                    <a:pt x="0" y="1276"/>
                    <a:pt x="105" y="2448"/>
                    <a:pt x="881" y="2448"/>
                  </a:cubicBezTo>
                  <a:cubicBezTo>
                    <a:pt x="902" y="2448"/>
                    <a:pt x="924" y="2448"/>
                    <a:pt x="946" y="2446"/>
                  </a:cubicBezTo>
                  <a:lnTo>
                    <a:pt x="1046" y="2412"/>
                  </a:lnTo>
                  <a:lnTo>
                    <a:pt x="7317" y="1245"/>
                  </a:lnTo>
                  <a:cubicBezTo>
                    <a:pt x="8076" y="1118"/>
                    <a:pt x="7905" y="1"/>
                    <a:pt x="720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3917;p93">
              <a:extLst>
                <a:ext uri="{FF2B5EF4-FFF2-40B4-BE49-F238E27FC236}">
                  <a16:creationId xmlns="" xmlns:a16="http://schemas.microsoft.com/office/drawing/2014/main" id="{724333B7-126A-E858-132D-47721AC1C8ED}"/>
                </a:ext>
              </a:extLst>
            </p:cNvPr>
            <p:cNvSpPr/>
            <p:nvPr/>
          </p:nvSpPr>
          <p:spPr>
            <a:xfrm>
              <a:off x="9206800" y="3682525"/>
              <a:ext cx="200350" cy="70775"/>
            </a:xfrm>
            <a:custGeom>
              <a:avLst/>
              <a:gdLst/>
              <a:ahLst/>
              <a:cxnLst/>
              <a:rect l="l" t="t" r="r" b="b"/>
              <a:pathLst>
                <a:path w="8014" h="2831" extrusionOk="0">
                  <a:moveTo>
                    <a:pt x="866" y="0"/>
                  </a:moveTo>
                  <a:cubicBezTo>
                    <a:pt x="200" y="0"/>
                    <a:pt x="1" y="1039"/>
                    <a:pt x="740" y="1224"/>
                  </a:cubicBezTo>
                  <a:lnTo>
                    <a:pt x="6911" y="2791"/>
                  </a:lnTo>
                  <a:lnTo>
                    <a:pt x="7078" y="2791"/>
                  </a:lnTo>
                  <a:lnTo>
                    <a:pt x="7044" y="2825"/>
                  </a:lnTo>
                  <a:cubicBezTo>
                    <a:pt x="7076" y="2829"/>
                    <a:pt x="7107" y="2830"/>
                    <a:pt x="7136" y="2830"/>
                  </a:cubicBezTo>
                  <a:cubicBezTo>
                    <a:pt x="7890" y="2830"/>
                    <a:pt x="8014" y="1653"/>
                    <a:pt x="7211" y="1557"/>
                  </a:cubicBezTo>
                  <a:lnTo>
                    <a:pt x="1040" y="23"/>
                  </a:lnTo>
                  <a:cubicBezTo>
                    <a:pt x="979" y="7"/>
                    <a:pt x="921" y="0"/>
                    <a:pt x="8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3918;p93">
              <a:extLst>
                <a:ext uri="{FF2B5EF4-FFF2-40B4-BE49-F238E27FC236}">
                  <a16:creationId xmlns="" xmlns:a16="http://schemas.microsoft.com/office/drawing/2014/main" id="{9CF2DC95-E185-C64F-C164-0C479C47844B}"/>
                </a:ext>
              </a:extLst>
            </p:cNvPr>
            <p:cNvSpPr/>
            <p:nvPr/>
          </p:nvSpPr>
          <p:spPr>
            <a:xfrm>
              <a:off x="9106700" y="3838475"/>
              <a:ext cx="275425" cy="89950"/>
            </a:xfrm>
            <a:custGeom>
              <a:avLst/>
              <a:gdLst/>
              <a:ahLst/>
              <a:cxnLst/>
              <a:rect l="l" t="t" r="r" b="b"/>
              <a:pathLst>
                <a:path w="11017" h="3598" extrusionOk="0">
                  <a:moveTo>
                    <a:pt x="871" y="1"/>
                  </a:moveTo>
                  <a:cubicBezTo>
                    <a:pt x="202" y="1"/>
                    <a:pt x="0" y="1072"/>
                    <a:pt x="741" y="1257"/>
                  </a:cubicBezTo>
                  <a:lnTo>
                    <a:pt x="9914" y="3558"/>
                  </a:lnTo>
                  <a:lnTo>
                    <a:pt x="10081" y="3558"/>
                  </a:lnTo>
                  <a:lnTo>
                    <a:pt x="10081" y="3592"/>
                  </a:lnTo>
                  <a:cubicBezTo>
                    <a:pt x="10113" y="3596"/>
                    <a:pt x="10143" y="3597"/>
                    <a:pt x="10173" y="3597"/>
                  </a:cubicBezTo>
                  <a:cubicBezTo>
                    <a:pt x="10924" y="3597"/>
                    <a:pt x="11017" y="2420"/>
                    <a:pt x="10215" y="2324"/>
                  </a:cubicBezTo>
                  <a:lnTo>
                    <a:pt x="1041" y="23"/>
                  </a:lnTo>
                  <a:cubicBezTo>
                    <a:pt x="982" y="8"/>
                    <a:pt x="925" y="1"/>
                    <a:pt x="8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 name="Group 68">
            <a:extLst>
              <a:ext uri="{FF2B5EF4-FFF2-40B4-BE49-F238E27FC236}">
                <a16:creationId xmlns="" xmlns:a16="http://schemas.microsoft.com/office/drawing/2014/main" id="{5783EC7F-DCCD-8E75-4405-AA6B99D817C8}"/>
              </a:ext>
            </a:extLst>
          </p:cNvPr>
          <p:cNvGrpSpPr/>
          <p:nvPr/>
        </p:nvGrpSpPr>
        <p:grpSpPr>
          <a:xfrm>
            <a:off x="1097217" y="764615"/>
            <a:ext cx="11149372" cy="8570261"/>
            <a:chOff x="1133124" y="198361"/>
            <a:chExt cx="11149372" cy="8486171"/>
          </a:xfrm>
        </p:grpSpPr>
        <p:sp>
          <p:nvSpPr>
            <p:cNvPr id="64" name="Rectangle 63">
              <a:extLst>
                <a:ext uri="{FF2B5EF4-FFF2-40B4-BE49-F238E27FC236}">
                  <a16:creationId xmlns="" xmlns:a16="http://schemas.microsoft.com/office/drawing/2014/main" id="{63C5EA2E-F175-CF8C-DD4F-0848F5B9D606}"/>
                </a:ext>
              </a:extLst>
            </p:cNvPr>
            <p:cNvSpPr/>
            <p:nvPr/>
          </p:nvSpPr>
          <p:spPr>
            <a:xfrm>
              <a:off x="1133124" y="1193318"/>
              <a:ext cx="11149372" cy="7491214"/>
            </a:xfrm>
            <a:prstGeom prst="rect">
              <a:avLst/>
            </a:prstGeom>
            <a:solidFill>
              <a:schemeClr val="accent1">
                <a:lumMod val="20000"/>
                <a:lumOff val="80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spcAft>
                  <a:spcPts val="800"/>
                </a:spcAft>
                <a:buSzPts val="800"/>
                <a:tabLst>
                  <a:tab pos="266700" algn="l"/>
                </a:tabLst>
              </a:pPr>
              <a:r>
                <a:rPr lang="vi-VN"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Cơ chế xác định giới tính ở các loài có thể khác nhau. Ở các loài xác định giới tính dựa vào nhiễm sắc thể giới tính, cơ chế xác định giới tính là sự phân li cặp nhiễm sắc thể giới tính trong giảm phân và tổ hợp lại trong thụ tinh.</a:t>
              </a:r>
              <a:endParaRPr lang="en-US" sz="400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lvl="0" algn="just">
                <a:lnSpc>
                  <a:spcPct val="150000"/>
                </a:lnSpc>
                <a:spcAft>
                  <a:spcPts val="800"/>
                </a:spcAft>
                <a:buSzPts val="800"/>
                <a:tabLst>
                  <a:tab pos="266700" algn="l"/>
                </a:tabLst>
              </a:pPr>
              <a:r>
                <a:rPr lang="vi-VN"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Sự phân hoá giới tính chịu ảnh hưởng của yếu tố di truyền, yếu tố môi trường.</a:t>
              </a:r>
              <a:endParaRPr lang="en-US" sz="4000">
                <a:solidFill>
                  <a:schemeClr val="tx1"/>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68" name="Rectangle 67">
              <a:extLst>
                <a:ext uri="{FF2B5EF4-FFF2-40B4-BE49-F238E27FC236}">
                  <a16:creationId xmlns="" xmlns:a16="http://schemas.microsoft.com/office/drawing/2014/main" id="{3D71AD41-264F-1F4D-9CF6-6F496556F48E}"/>
                </a:ext>
              </a:extLst>
            </p:cNvPr>
            <p:cNvSpPr/>
            <p:nvPr/>
          </p:nvSpPr>
          <p:spPr>
            <a:xfrm>
              <a:off x="1133124" y="198361"/>
              <a:ext cx="3483978" cy="97710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400" b="1">
                  <a:solidFill>
                    <a:schemeClr val="bg1"/>
                  </a:solidFill>
                  <a:latin typeface="Arial" panose="020B0604020202020204" pitchFamily="34" charset="0"/>
                  <a:cs typeface="Arial" panose="020B0604020202020204" pitchFamily="34" charset="0"/>
                </a:rPr>
                <a:t>Kết luận</a:t>
              </a:r>
              <a:endParaRPr lang="en-US" sz="4400" b="1">
                <a:solidFill>
                  <a:schemeClr val="bg1"/>
                </a:solidFill>
                <a:latin typeface="Arial" panose="020B0604020202020204" pitchFamily="34" charset="0"/>
                <a:cs typeface="Arial" panose="020B0604020202020204" pitchFamily="34" charset="0"/>
              </a:endParaRPr>
            </a:p>
          </p:txBody>
        </p:sp>
      </p:grpSp>
      <p:grpSp>
        <p:nvGrpSpPr>
          <p:cNvPr id="45" name="Google Shape;3919;p93">
            <a:extLst>
              <a:ext uri="{FF2B5EF4-FFF2-40B4-BE49-F238E27FC236}">
                <a16:creationId xmlns="" xmlns:a16="http://schemas.microsoft.com/office/drawing/2014/main" id="{BCDC146A-A2CD-DFEA-1802-1A6BD0711F64}"/>
              </a:ext>
            </a:extLst>
          </p:cNvPr>
          <p:cNvGrpSpPr/>
          <p:nvPr/>
        </p:nvGrpSpPr>
        <p:grpSpPr>
          <a:xfrm rot="2458795">
            <a:off x="11288846" y="6719580"/>
            <a:ext cx="3820136" cy="3160446"/>
            <a:chOff x="193669" y="148127"/>
            <a:chExt cx="2323487" cy="1922250"/>
          </a:xfrm>
        </p:grpSpPr>
        <p:sp>
          <p:nvSpPr>
            <p:cNvPr id="46" name="Google Shape;3920;p93">
              <a:extLst>
                <a:ext uri="{FF2B5EF4-FFF2-40B4-BE49-F238E27FC236}">
                  <a16:creationId xmlns="" xmlns:a16="http://schemas.microsoft.com/office/drawing/2014/main" id="{92BD767B-98C0-7B24-8CE9-5484956E284C}"/>
                </a:ext>
              </a:extLst>
            </p:cNvPr>
            <p:cNvSpPr/>
            <p:nvPr/>
          </p:nvSpPr>
          <p:spPr>
            <a:xfrm rot="8392807">
              <a:off x="1938296" y="346149"/>
              <a:ext cx="284522" cy="651226"/>
            </a:xfrm>
            <a:custGeom>
              <a:avLst/>
              <a:gdLst/>
              <a:ahLst/>
              <a:cxnLst/>
              <a:rect l="l" t="t" r="r" b="b"/>
              <a:pathLst>
                <a:path w="9359" h="21419" extrusionOk="0">
                  <a:moveTo>
                    <a:pt x="666" y="0"/>
                  </a:moveTo>
                  <a:cubicBezTo>
                    <a:pt x="334" y="0"/>
                    <a:pt x="1" y="265"/>
                    <a:pt x="149" y="661"/>
                  </a:cubicBezTo>
                  <a:cubicBezTo>
                    <a:pt x="2637" y="7531"/>
                    <a:pt x="5667" y="14185"/>
                    <a:pt x="8155" y="21056"/>
                  </a:cubicBezTo>
                  <a:cubicBezTo>
                    <a:pt x="8251" y="21310"/>
                    <a:pt x="8470" y="21419"/>
                    <a:pt x="8687" y="21419"/>
                  </a:cubicBezTo>
                  <a:cubicBezTo>
                    <a:pt x="9025" y="21419"/>
                    <a:pt x="9359" y="21154"/>
                    <a:pt x="9210" y="20758"/>
                  </a:cubicBezTo>
                  <a:cubicBezTo>
                    <a:pt x="6722" y="13888"/>
                    <a:pt x="3692" y="7234"/>
                    <a:pt x="1177" y="363"/>
                  </a:cubicBezTo>
                  <a:cubicBezTo>
                    <a:pt x="1092" y="109"/>
                    <a:pt x="880" y="0"/>
                    <a:pt x="6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3921;p93">
              <a:extLst>
                <a:ext uri="{FF2B5EF4-FFF2-40B4-BE49-F238E27FC236}">
                  <a16:creationId xmlns="" xmlns:a16="http://schemas.microsoft.com/office/drawing/2014/main" id="{57628288-371C-A9FB-D012-08CAD9B6EC65}"/>
                </a:ext>
              </a:extLst>
            </p:cNvPr>
            <p:cNvSpPr/>
            <p:nvPr/>
          </p:nvSpPr>
          <p:spPr>
            <a:xfrm rot="-1368678">
              <a:off x="2331166" y="764963"/>
              <a:ext cx="161260" cy="160124"/>
            </a:xfrm>
            <a:custGeom>
              <a:avLst/>
              <a:gdLst/>
              <a:ahLst/>
              <a:cxnLst/>
              <a:rect l="l" t="t" r="r" b="b"/>
              <a:pathLst>
                <a:path w="7412" h="7359" extrusionOk="0">
                  <a:moveTo>
                    <a:pt x="3702" y="0"/>
                  </a:moveTo>
                  <a:cubicBezTo>
                    <a:pt x="3685" y="0"/>
                    <a:pt x="3668" y="1"/>
                    <a:pt x="3652" y="1"/>
                  </a:cubicBezTo>
                  <a:cubicBezTo>
                    <a:pt x="1623" y="28"/>
                    <a:pt x="0" y="1678"/>
                    <a:pt x="27" y="3734"/>
                  </a:cubicBezTo>
                  <a:cubicBezTo>
                    <a:pt x="54" y="5746"/>
                    <a:pt x="1704" y="7358"/>
                    <a:pt x="3710" y="7358"/>
                  </a:cubicBezTo>
                  <a:cubicBezTo>
                    <a:pt x="3727" y="7358"/>
                    <a:pt x="3743" y="7358"/>
                    <a:pt x="3760" y="7358"/>
                  </a:cubicBezTo>
                  <a:cubicBezTo>
                    <a:pt x="5789" y="7331"/>
                    <a:pt x="7412" y="5654"/>
                    <a:pt x="7385" y="3625"/>
                  </a:cubicBezTo>
                  <a:cubicBezTo>
                    <a:pt x="7358" y="1613"/>
                    <a:pt x="5708" y="0"/>
                    <a:pt x="37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3922;p93">
              <a:extLst>
                <a:ext uri="{FF2B5EF4-FFF2-40B4-BE49-F238E27FC236}">
                  <a16:creationId xmlns="" xmlns:a16="http://schemas.microsoft.com/office/drawing/2014/main" id="{4B160368-50C8-41A9-BFE3-4017E90A5A06}"/>
                </a:ext>
              </a:extLst>
            </p:cNvPr>
            <p:cNvSpPr/>
            <p:nvPr/>
          </p:nvSpPr>
          <p:spPr>
            <a:xfrm rot="2541214">
              <a:off x="375899" y="290031"/>
              <a:ext cx="284505" cy="651194"/>
            </a:xfrm>
            <a:custGeom>
              <a:avLst/>
              <a:gdLst/>
              <a:ahLst/>
              <a:cxnLst/>
              <a:rect l="l" t="t" r="r" b="b"/>
              <a:pathLst>
                <a:path w="9359" h="21419" extrusionOk="0">
                  <a:moveTo>
                    <a:pt x="666" y="0"/>
                  </a:moveTo>
                  <a:cubicBezTo>
                    <a:pt x="334" y="0"/>
                    <a:pt x="1" y="265"/>
                    <a:pt x="149" y="661"/>
                  </a:cubicBezTo>
                  <a:cubicBezTo>
                    <a:pt x="2637" y="7531"/>
                    <a:pt x="5667" y="14185"/>
                    <a:pt x="8155" y="21056"/>
                  </a:cubicBezTo>
                  <a:cubicBezTo>
                    <a:pt x="8251" y="21310"/>
                    <a:pt x="8470" y="21419"/>
                    <a:pt x="8687" y="21419"/>
                  </a:cubicBezTo>
                  <a:cubicBezTo>
                    <a:pt x="9025" y="21419"/>
                    <a:pt x="9359" y="21154"/>
                    <a:pt x="9210" y="20758"/>
                  </a:cubicBezTo>
                  <a:cubicBezTo>
                    <a:pt x="6722" y="13888"/>
                    <a:pt x="3692" y="7234"/>
                    <a:pt x="1177" y="363"/>
                  </a:cubicBezTo>
                  <a:cubicBezTo>
                    <a:pt x="1092" y="109"/>
                    <a:pt x="880" y="0"/>
                    <a:pt x="6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3923;p93">
              <a:extLst>
                <a:ext uri="{FF2B5EF4-FFF2-40B4-BE49-F238E27FC236}">
                  <a16:creationId xmlns="" xmlns:a16="http://schemas.microsoft.com/office/drawing/2014/main" id="{ABEA587B-C8EC-2EF0-13FE-6A8F1353836E}"/>
                </a:ext>
              </a:extLst>
            </p:cNvPr>
            <p:cNvGrpSpPr/>
            <p:nvPr/>
          </p:nvGrpSpPr>
          <p:grpSpPr>
            <a:xfrm rot="-3943890">
              <a:off x="413745" y="559232"/>
              <a:ext cx="579901" cy="745140"/>
              <a:chOff x="234492" y="148127"/>
              <a:chExt cx="579920" cy="745164"/>
            </a:xfrm>
          </p:grpSpPr>
          <p:sp>
            <p:nvSpPr>
              <p:cNvPr id="61" name="Google Shape;3924;p93">
                <a:extLst>
                  <a:ext uri="{FF2B5EF4-FFF2-40B4-BE49-F238E27FC236}">
                    <a16:creationId xmlns="" xmlns:a16="http://schemas.microsoft.com/office/drawing/2014/main" id="{E1229363-9D09-99ED-CF13-99E28E7F30AA}"/>
                  </a:ext>
                </a:extLst>
              </p:cNvPr>
              <p:cNvSpPr/>
              <p:nvPr/>
            </p:nvSpPr>
            <p:spPr>
              <a:xfrm rot="9702664">
                <a:off x="434883" y="213883"/>
                <a:ext cx="284520" cy="651219"/>
              </a:xfrm>
              <a:custGeom>
                <a:avLst/>
                <a:gdLst/>
                <a:ahLst/>
                <a:cxnLst/>
                <a:rect l="l" t="t" r="r" b="b"/>
                <a:pathLst>
                  <a:path w="9359" h="21419" extrusionOk="0">
                    <a:moveTo>
                      <a:pt x="666" y="0"/>
                    </a:moveTo>
                    <a:cubicBezTo>
                      <a:pt x="334" y="0"/>
                      <a:pt x="1" y="265"/>
                      <a:pt x="149" y="661"/>
                    </a:cubicBezTo>
                    <a:cubicBezTo>
                      <a:pt x="2637" y="7531"/>
                      <a:pt x="5667" y="14185"/>
                      <a:pt x="8155" y="21056"/>
                    </a:cubicBezTo>
                    <a:cubicBezTo>
                      <a:pt x="8251" y="21310"/>
                      <a:pt x="8470" y="21419"/>
                      <a:pt x="8687" y="21419"/>
                    </a:cubicBezTo>
                    <a:cubicBezTo>
                      <a:pt x="9025" y="21419"/>
                      <a:pt x="9359" y="21154"/>
                      <a:pt x="9210" y="20758"/>
                    </a:cubicBezTo>
                    <a:cubicBezTo>
                      <a:pt x="6722" y="13888"/>
                      <a:pt x="3692" y="7234"/>
                      <a:pt x="1177" y="363"/>
                    </a:cubicBezTo>
                    <a:cubicBezTo>
                      <a:pt x="1092" y="109"/>
                      <a:pt x="880" y="0"/>
                      <a:pt x="6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3925;p93">
                <a:extLst>
                  <a:ext uri="{FF2B5EF4-FFF2-40B4-BE49-F238E27FC236}">
                    <a16:creationId xmlns="" xmlns:a16="http://schemas.microsoft.com/office/drawing/2014/main" id="{11F9C162-046F-3E8C-3A64-C02BA55B3E48}"/>
                  </a:ext>
                </a:extLst>
              </p:cNvPr>
              <p:cNvSpPr/>
              <p:nvPr/>
            </p:nvSpPr>
            <p:spPr>
              <a:xfrm rot="2700279">
                <a:off x="267482" y="181696"/>
                <a:ext cx="161255" cy="160115"/>
              </a:xfrm>
              <a:custGeom>
                <a:avLst/>
                <a:gdLst/>
                <a:ahLst/>
                <a:cxnLst/>
                <a:rect l="l" t="t" r="r" b="b"/>
                <a:pathLst>
                  <a:path w="7412" h="7359" extrusionOk="0">
                    <a:moveTo>
                      <a:pt x="3702" y="0"/>
                    </a:moveTo>
                    <a:cubicBezTo>
                      <a:pt x="3685" y="0"/>
                      <a:pt x="3668" y="1"/>
                      <a:pt x="3652" y="1"/>
                    </a:cubicBezTo>
                    <a:cubicBezTo>
                      <a:pt x="1623" y="28"/>
                      <a:pt x="0" y="1678"/>
                      <a:pt x="27" y="3734"/>
                    </a:cubicBezTo>
                    <a:cubicBezTo>
                      <a:pt x="54" y="5746"/>
                      <a:pt x="1704" y="7358"/>
                      <a:pt x="3710" y="7358"/>
                    </a:cubicBezTo>
                    <a:cubicBezTo>
                      <a:pt x="3727" y="7358"/>
                      <a:pt x="3743" y="7358"/>
                      <a:pt x="3760" y="7358"/>
                    </a:cubicBezTo>
                    <a:cubicBezTo>
                      <a:pt x="5789" y="7331"/>
                      <a:pt x="7412" y="5654"/>
                      <a:pt x="7385" y="3625"/>
                    </a:cubicBezTo>
                    <a:cubicBezTo>
                      <a:pt x="7358" y="1613"/>
                      <a:pt x="5708" y="0"/>
                      <a:pt x="37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 name="Google Shape;3926;p93">
              <a:extLst>
                <a:ext uri="{FF2B5EF4-FFF2-40B4-BE49-F238E27FC236}">
                  <a16:creationId xmlns="" xmlns:a16="http://schemas.microsoft.com/office/drawing/2014/main" id="{25164176-9055-5943-C5AA-81267E25BFC3}"/>
                </a:ext>
              </a:extLst>
            </p:cNvPr>
            <p:cNvGrpSpPr/>
            <p:nvPr/>
          </p:nvGrpSpPr>
          <p:grpSpPr>
            <a:xfrm>
              <a:off x="416768" y="148127"/>
              <a:ext cx="1867051" cy="1922250"/>
              <a:chOff x="111968" y="148127"/>
              <a:chExt cx="1867051" cy="1922250"/>
            </a:xfrm>
          </p:grpSpPr>
          <p:sp>
            <p:nvSpPr>
              <p:cNvPr id="51" name="Google Shape;3927;p93">
                <a:extLst>
                  <a:ext uri="{FF2B5EF4-FFF2-40B4-BE49-F238E27FC236}">
                    <a16:creationId xmlns="" xmlns:a16="http://schemas.microsoft.com/office/drawing/2014/main" id="{AE4E15F8-14AC-97BA-90EB-E9191D1DF35C}"/>
                  </a:ext>
                </a:extLst>
              </p:cNvPr>
              <p:cNvSpPr/>
              <p:nvPr/>
            </p:nvSpPr>
            <p:spPr>
              <a:xfrm rot="9702664">
                <a:off x="434883" y="213883"/>
                <a:ext cx="284520" cy="651219"/>
              </a:xfrm>
              <a:custGeom>
                <a:avLst/>
                <a:gdLst/>
                <a:ahLst/>
                <a:cxnLst/>
                <a:rect l="l" t="t" r="r" b="b"/>
                <a:pathLst>
                  <a:path w="9359" h="21419" extrusionOk="0">
                    <a:moveTo>
                      <a:pt x="666" y="0"/>
                    </a:moveTo>
                    <a:cubicBezTo>
                      <a:pt x="334" y="0"/>
                      <a:pt x="1" y="265"/>
                      <a:pt x="149" y="661"/>
                    </a:cubicBezTo>
                    <a:cubicBezTo>
                      <a:pt x="2637" y="7531"/>
                      <a:pt x="5667" y="14185"/>
                      <a:pt x="8155" y="21056"/>
                    </a:cubicBezTo>
                    <a:cubicBezTo>
                      <a:pt x="8251" y="21310"/>
                      <a:pt x="8470" y="21419"/>
                      <a:pt x="8687" y="21419"/>
                    </a:cubicBezTo>
                    <a:cubicBezTo>
                      <a:pt x="9025" y="21419"/>
                      <a:pt x="9359" y="21154"/>
                      <a:pt x="9210" y="20758"/>
                    </a:cubicBezTo>
                    <a:cubicBezTo>
                      <a:pt x="6722" y="13888"/>
                      <a:pt x="3692" y="7234"/>
                      <a:pt x="1177" y="363"/>
                    </a:cubicBezTo>
                    <a:cubicBezTo>
                      <a:pt x="1092" y="109"/>
                      <a:pt x="880" y="0"/>
                      <a:pt x="6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3928;p93">
                <a:extLst>
                  <a:ext uri="{FF2B5EF4-FFF2-40B4-BE49-F238E27FC236}">
                    <a16:creationId xmlns="" xmlns:a16="http://schemas.microsoft.com/office/drawing/2014/main" id="{678AD3DD-01BB-957B-F977-682F12F98C60}"/>
                  </a:ext>
                </a:extLst>
              </p:cNvPr>
              <p:cNvSpPr/>
              <p:nvPr/>
            </p:nvSpPr>
            <p:spPr>
              <a:xfrm rot="2700279">
                <a:off x="267482" y="181696"/>
                <a:ext cx="161255" cy="160115"/>
              </a:xfrm>
              <a:custGeom>
                <a:avLst/>
                <a:gdLst/>
                <a:ahLst/>
                <a:cxnLst/>
                <a:rect l="l" t="t" r="r" b="b"/>
                <a:pathLst>
                  <a:path w="7412" h="7359" extrusionOk="0">
                    <a:moveTo>
                      <a:pt x="3702" y="0"/>
                    </a:moveTo>
                    <a:cubicBezTo>
                      <a:pt x="3685" y="0"/>
                      <a:pt x="3668" y="1"/>
                      <a:pt x="3652" y="1"/>
                    </a:cubicBezTo>
                    <a:cubicBezTo>
                      <a:pt x="1623" y="28"/>
                      <a:pt x="0" y="1678"/>
                      <a:pt x="27" y="3734"/>
                    </a:cubicBezTo>
                    <a:cubicBezTo>
                      <a:pt x="54" y="5746"/>
                      <a:pt x="1704" y="7358"/>
                      <a:pt x="3710" y="7358"/>
                    </a:cubicBezTo>
                    <a:cubicBezTo>
                      <a:pt x="3727" y="7358"/>
                      <a:pt x="3743" y="7358"/>
                      <a:pt x="3760" y="7358"/>
                    </a:cubicBezTo>
                    <a:cubicBezTo>
                      <a:pt x="5789" y="7331"/>
                      <a:pt x="7412" y="5654"/>
                      <a:pt x="7385" y="3625"/>
                    </a:cubicBezTo>
                    <a:cubicBezTo>
                      <a:pt x="7358" y="1613"/>
                      <a:pt x="5708" y="0"/>
                      <a:pt x="37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3" name="Google Shape;3929;p93">
                <a:extLst>
                  <a:ext uri="{FF2B5EF4-FFF2-40B4-BE49-F238E27FC236}">
                    <a16:creationId xmlns="" xmlns:a16="http://schemas.microsoft.com/office/drawing/2014/main" id="{503CB12D-2238-64A8-D8C5-F0452F1C4851}"/>
                  </a:ext>
                </a:extLst>
              </p:cNvPr>
              <p:cNvGrpSpPr/>
              <p:nvPr/>
            </p:nvGrpSpPr>
            <p:grpSpPr>
              <a:xfrm rot="2700200">
                <a:off x="519774" y="342293"/>
                <a:ext cx="1051439" cy="1589031"/>
                <a:chOff x="2374700" y="932638"/>
                <a:chExt cx="864662" cy="1306680"/>
              </a:xfrm>
            </p:grpSpPr>
            <p:sp>
              <p:nvSpPr>
                <p:cNvPr id="54" name="Google Shape;3930;p93">
                  <a:extLst>
                    <a:ext uri="{FF2B5EF4-FFF2-40B4-BE49-F238E27FC236}">
                      <a16:creationId xmlns="" xmlns:a16="http://schemas.microsoft.com/office/drawing/2014/main" id="{CA59E7B0-4C0E-CC0F-E429-44C1034BD9A4}"/>
                    </a:ext>
                  </a:extLst>
                </p:cNvPr>
                <p:cNvSpPr/>
                <p:nvPr/>
              </p:nvSpPr>
              <p:spPr>
                <a:xfrm>
                  <a:off x="2450775" y="1537550"/>
                  <a:ext cx="233975" cy="535475"/>
                </a:xfrm>
                <a:custGeom>
                  <a:avLst/>
                  <a:gdLst/>
                  <a:ahLst/>
                  <a:cxnLst/>
                  <a:rect l="l" t="t" r="r" b="b"/>
                  <a:pathLst>
                    <a:path w="9359" h="21419" extrusionOk="0">
                      <a:moveTo>
                        <a:pt x="666" y="0"/>
                      </a:moveTo>
                      <a:cubicBezTo>
                        <a:pt x="334" y="0"/>
                        <a:pt x="1" y="265"/>
                        <a:pt x="149" y="661"/>
                      </a:cubicBezTo>
                      <a:cubicBezTo>
                        <a:pt x="2637" y="7531"/>
                        <a:pt x="5667" y="14185"/>
                        <a:pt x="8155" y="21056"/>
                      </a:cubicBezTo>
                      <a:cubicBezTo>
                        <a:pt x="8251" y="21310"/>
                        <a:pt x="8470" y="21419"/>
                        <a:pt x="8687" y="21419"/>
                      </a:cubicBezTo>
                      <a:cubicBezTo>
                        <a:pt x="9025" y="21419"/>
                        <a:pt x="9359" y="21154"/>
                        <a:pt x="9210" y="20758"/>
                      </a:cubicBezTo>
                      <a:cubicBezTo>
                        <a:pt x="6722" y="13888"/>
                        <a:pt x="3692" y="7234"/>
                        <a:pt x="1177" y="363"/>
                      </a:cubicBezTo>
                      <a:cubicBezTo>
                        <a:pt x="1092" y="109"/>
                        <a:pt x="880" y="0"/>
                        <a:pt x="6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3931;p93">
                  <a:extLst>
                    <a:ext uri="{FF2B5EF4-FFF2-40B4-BE49-F238E27FC236}">
                      <a16:creationId xmlns="" xmlns:a16="http://schemas.microsoft.com/office/drawing/2014/main" id="{FE4C4A6D-D790-6CF2-EEE3-64F392AB3E82}"/>
                    </a:ext>
                  </a:extLst>
                </p:cNvPr>
                <p:cNvSpPr/>
                <p:nvPr/>
              </p:nvSpPr>
              <p:spPr>
                <a:xfrm>
                  <a:off x="2450150" y="1109250"/>
                  <a:ext cx="198025" cy="454125"/>
                </a:xfrm>
                <a:custGeom>
                  <a:avLst/>
                  <a:gdLst/>
                  <a:ahLst/>
                  <a:cxnLst/>
                  <a:rect l="l" t="t" r="r" b="b"/>
                  <a:pathLst>
                    <a:path w="7921" h="18165" extrusionOk="0">
                      <a:moveTo>
                        <a:pt x="7266" y="1"/>
                      </a:moveTo>
                      <a:cubicBezTo>
                        <a:pt x="7044" y="1"/>
                        <a:pt x="6817" y="113"/>
                        <a:pt x="6720" y="373"/>
                      </a:cubicBezTo>
                      <a:lnTo>
                        <a:pt x="147" y="17522"/>
                      </a:lnTo>
                      <a:cubicBezTo>
                        <a:pt x="1" y="17912"/>
                        <a:pt x="322" y="18165"/>
                        <a:pt x="655" y="18165"/>
                      </a:cubicBezTo>
                      <a:cubicBezTo>
                        <a:pt x="877" y="18165"/>
                        <a:pt x="1104" y="18052"/>
                        <a:pt x="1202" y="17793"/>
                      </a:cubicBezTo>
                      <a:lnTo>
                        <a:pt x="7775" y="644"/>
                      </a:lnTo>
                      <a:cubicBezTo>
                        <a:pt x="7921" y="254"/>
                        <a:pt x="7599" y="1"/>
                        <a:pt x="726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3932;p93">
                  <a:extLst>
                    <a:ext uri="{FF2B5EF4-FFF2-40B4-BE49-F238E27FC236}">
                      <a16:creationId xmlns="" xmlns:a16="http://schemas.microsoft.com/office/drawing/2014/main" id="{5ECF0B14-6CCF-0852-9F70-BE29515F9B0C}"/>
                    </a:ext>
                  </a:extLst>
                </p:cNvPr>
                <p:cNvSpPr/>
                <p:nvPr/>
              </p:nvSpPr>
              <p:spPr>
                <a:xfrm>
                  <a:off x="2449975" y="1511450"/>
                  <a:ext cx="623075" cy="52775"/>
                </a:xfrm>
                <a:custGeom>
                  <a:avLst/>
                  <a:gdLst/>
                  <a:ahLst/>
                  <a:cxnLst/>
                  <a:rect l="l" t="t" r="r" b="b"/>
                  <a:pathLst>
                    <a:path w="24923" h="2111" extrusionOk="0">
                      <a:moveTo>
                        <a:pt x="24252" y="0"/>
                      </a:moveTo>
                      <a:cubicBezTo>
                        <a:pt x="24244" y="0"/>
                        <a:pt x="24236" y="0"/>
                        <a:pt x="24228" y="1"/>
                      </a:cubicBezTo>
                      <a:lnTo>
                        <a:pt x="695" y="1028"/>
                      </a:lnTo>
                      <a:cubicBezTo>
                        <a:pt x="0" y="1055"/>
                        <a:pt x="18" y="2111"/>
                        <a:pt x="670" y="2111"/>
                      </a:cubicBezTo>
                      <a:cubicBezTo>
                        <a:pt x="678" y="2111"/>
                        <a:pt x="687" y="2111"/>
                        <a:pt x="695" y="2110"/>
                      </a:cubicBezTo>
                      <a:lnTo>
                        <a:pt x="24228" y="1083"/>
                      </a:lnTo>
                      <a:cubicBezTo>
                        <a:pt x="24922" y="1056"/>
                        <a:pt x="24904" y="0"/>
                        <a:pt x="2425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3933;p93">
                  <a:extLst>
                    <a:ext uri="{FF2B5EF4-FFF2-40B4-BE49-F238E27FC236}">
                      <a16:creationId xmlns="" xmlns:a16="http://schemas.microsoft.com/office/drawing/2014/main" id="{AB333294-BB63-6769-3911-7F5FC3E81A7C}"/>
                    </a:ext>
                  </a:extLst>
                </p:cNvPr>
                <p:cNvSpPr/>
                <p:nvPr/>
              </p:nvSpPr>
              <p:spPr>
                <a:xfrm>
                  <a:off x="2374700" y="1458700"/>
                  <a:ext cx="185300" cy="183975"/>
                </a:xfrm>
                <a:custGeom>
                  <a:avLst/>
                  <a:gdLst/>
                  <a:ahLst/>
                  <a:cxnLst/>
                  <a:rect l="l" t="t" r="r" b="b"/>
                  <a:pathLst>
                    <a:path w="7412" h="7359" extrusionOk="0">
                      <a:moveTo>
                        <a:pt x="3702" y="0"/>
                      </a:moveTo>
                      <a:cubicBezTo>
                        <a:pt x="3685" y="0"/>
                        <a:pt x="3668" y="1"/>
                        <a:pt x="3652" y="1"/>
                      </a:cubicBezTo>
                      <a:cubicBezTo>
                        <a:pt x="1623" y="28"/>
                        <a:pt x="0" y="1678"/>
                        <a:pt x="27" y="3734"/>
                      </a:cubicBezTo>
                      <a:cubicBezTo>
                        <a:pt x="54" y="5746"/>
                        <a:pt x="1704" y="7358"/>
                        <a:pt x="3710" y="7358"/>
                      </a:cubicBezTo>
                      <a:cubicBezTo>
                        <a:pt x="3727" y="7358"/>
                        <a:pt x="3743" y="7358"/>
                        <a:pt x="3760" y="7358"/>
                      </a:cubicBezTo>
                      <a:cubicBezTo>
                        <a:pt x="5789" y="7331"/>
                        <a:pt x="7412" y="5654"/>
                        <a:pt x="7385" y="3625"/>
                      </a:cubicBezTo>
                      <a:cubicBezTo>
                        <a:pt x="7358" y="1613"/>
                        <a:pt x="5708" y="0"/>
                        <a:pt x="37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3934;p93">
                  <a:extLst>
                    <a:ext uri="{FF2B5EF4-FFF2-40B4-BE49-F238E27FC236}">
                      <a16:creationId xmlns="" xmlns:a16="http://schemas.microsoft.com/office/drawing/2014/main" id="{37A49F66-EA6F-E65B-8D9E-B27B3471BCAF}"/>
                    </a:ext>
                  </a:extLst>
                </p:cNvPr>
                <p:cNvSpPr/>
                <p:nvPr/>
              </p:nvSpPr>
              <p:spPr>
                <a:xfrm>
                  <a:off x="2966745" y="1386898"/>
                  <a:ext cx="272617" cy="271098"/>
                </a:xfrm>
                <a:custGeom>
                  <a:avLst/>
                  <a:gdLst/>
                  <a:ahLst/>
                  <a:cxnLst/>
                  <a:rect l="l" t="t" r="r" b="b"/>
                  <a:pathLst>
                    <a:path w="9333" h="9281" extrusionOk="0">
                      <a:moveTo>
                        <a:pt x="4649" y="1"/>
                      </a:moveTo>
                      <a:cubicBezTo>
                        <a:pt x="4632" y="1"/>
                        <a:pt x="4615" y="1"/>
                        <a:pt x="4598" y="1"/>
                      </a:cubicBezTo>
                      <a:cubicBezTo>
                        <a:pt x="2029" y="55"/>
                        <a:pt x="0" y="2165"/>
                        <a:pt x="27" y="4708"/>
                      </a:cubicBezTo>
                      <a:cubicBezTo>
                        <a:pt x="54" y="7244"/>
                        <a:pt x="2110" y="9280"/>
                        <a:pt x="4635" y="9280"/>
                      </a:cubicBezTo>
                      <a:cubicBezTo>
                        <a:pt x="4668" y="9280"/>
                        <a:pt x="4701" y="9280"/>
                        <a:pt x="4734" y="9279"/>
                      </a:cubicBezTo>
                      <a:cubicBezTo>
                        <a:pt x="7303" y="9252"/>
                        <a:pt x="9332" y="7142"/>
                        <a:pt x="9305" y="4600"/>
                      </a:cubicBezTo>
                      <a:cubicBezTo>
                        <a:pt x="9278" y="2047"/>
                        <a:pt x="7196" y="1"/>
                        <a:pt x="46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3935;p93">
                  <a:extLst>
                    <a:ext uri="{FF2B5EF4-FFF2-40B4-BE49-F238E27FC236}">
                      <a16:creationId xmlns="" xmlns:a16="http://schemas.microsoft.com/office/drawing/2014/main" id="{ADB8D263-285F-0986-0BE5-2BFB00B7BF8E}"/>
                    </a:ext>
                  </a:extLst>
                </p:cNvPr>
                <p:cNvSpPr/>
                <p:nvPr/>
              </p:nvSpPr>
              <p:spPr>
                <a:xfrm>
                  <a:off x="2548853" y="932638"/>
                  <a:ext cx="249594" cy="247040"/>
                </a:xfrm>
                <a:custGeom>
                  <a:avLst/>
                  <a:gdLst/>
                  <a:ahLst/>
                  <a:cxnLst/>
                  <a:rect l="l" t="t" r="r" b="b"/>
                  <a:pathLst>
                    <a:path w="5276" h="5222" extrusionOk="0">
                      <a:moveTo>
                        <a:pt x="2647" y="0"/>
                      </a:moveTo>
                      <a:cubicBezTo>
                        <a:pt x="2630" y="0"/>
                        <a:pt x="2614" y="0"/>
                        <a:pt x="2598" y="1"/>
                      </a:cubicBezTo>
                      <a:cubicBezTo>
                        <a:pt x="1137" y="28"/>
                        <a:pt x="1" y="1191"/>
                        <a:pt x="1" y="2651"/>
                      </a:cubicBezTo>
                      <a:cubicBezTo>
                        <a:pt x="28" y="4069"/>
                        <a:pt x="1191" y="5221"/>
                        <a:pt x="2629" y="5221"/>
                      </a:cubicBezTo>
                      <a:cubicBezTo>
                        <a:pt x="2646" y="5221"/>
                        <a:pt x="2662" y="5221"/>
                        <a:pt x="2679" y="5221"/>
                      </a:cubicBezTo>
                      <a:cubicBezTo>
                        <a:pt x="4112" y="5221"/>
                        <a:pt x="5276" y="4031"/>
                        <a:pt x="5249" y="2570"/>
                      </a:cubicBezTo>
                      <a:cubicBezTo>
                        <a:pt x="5222" y="1153"/>
                        <a:pt x="4058" y="0"/>
                        <a:pt x="26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3936;p93">
                  <a:extLst>
                    <a:ext uri="{FF2B5EF4-FFF2-40B4-BE49-F238E27FC236}">
                      <a16:creationId xmlns="" xmlns:a16="http://schemas.microsoft.com/office/drawing/2014/main" id="{A217B081-BD77-F30A-C2C1-DBC46CE1019F}"/>
                    </a:ext>
                  </a:extLst>
                </p:cNvPr>
                <p:cNvSpPr/>
                <p:nvPr/>
              </p:nvSpPr>
              <p:spPr>
                <a:xfrm>
                  <a:off x="2601160" y="2017689"/>
                  <a:ext cx="222919" cy="221630"/>
                </a:xfrm>
                <a:custGeom>
                  <a:avLst/>
                  <a:gdLst/>
                  <a:ahLst/>
                  <a:cxnLst/>
                  <a:rect l="l" t="t" r="r" b="b"/>
                  <a:pathLst>
                    <a:path w="9333" h="9280" extrusionOk="0">
                      <a:moveTo>
                        <a:pt x="4649" y="1"/>
                      </a:moveTo>
                      <a:cubicBezTo>
                        <a:pt x="4633" y="1"/>
                        <a:pt x="4616" y="1"/>
                        <a:pt x="4599" y="1"/>
                      </a:cubicBezTo>
                      <a:cubicBezTo>
                        <a:pt x="2030" y="28"/>
                        <a:pt x="1" y="2138"/>
                        <a:pt x="28" y="4708"/>
                      </a:cubicBezTo>
                      <a:cubicBezTo>
                        <a:pt x="55" y="7260"/>
                        <a:pt x="2137" y="9279"/>
                        <a:pt x="4684" y="9279"/>
                      </a:cubicBezTo>
                      <a:cubicBezTo>
                        <a:pt x="4701" y="9279"/>
                        <a:pt x="4718" y="9279"/>
                        <a:pt x="4735" y="9279"/>
                      </a:cubicBezTo>
                      <a:cubicBezTo>
                        <a:pt x="7304" y="9252"/>
                        <a:pt x="9333" y="7142"/>
                        <a:pt x="9306" y="4572"/>
                      </a:cubicBezTo>
                      <a:cubicBezTo>
                        <a:pt x="9279" y="2046"/>
                        <a:pt x="7196" y="1"/>
                        <a:pt x="46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Tree>
    <p:extLst>
      <p:ext uri="{BB962C8B-B14F-4D97-AF65-F5344CB8AC3E}">
        <p14:creationId xmlns:p14="http://schemas.microsoft.com/office/powerpoint/2010/main" val="327535660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circle(in)">
                                      <p:cBhvr>
                                        <p:cTn id="7" dur="500"/>
                                        <p:tgtEl>
                                          <p:spTgt spid="69"/>
                                        </p:tgtEl>
                                      </p:cBhvr>
                                    </p:animEffect>
                                  </p:childTnLst>
                                </p:cTn>
                              </p:par>
                              <p:par>
                                <p:cTn id="8" presetID="16" presetClass="entr" presetSubtype="21" fill="hold"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barn(inVertical)">
                                      <p:cBhvr>
                                        <p:cTn id="10"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BCDBD3"/>
        </a:solidFill>
        <a:effectLst/>
      </p:bgPr>
    </p:bg>
    <p:spTree>
      <p:nvGrpSpPr>
        <p:cNvPr id="1" name="">
          <a:extLst>
            <a:ext uri="{FF2B5EF4-FFF2-40B4-BE49-F238E27FC236}">
              <a16:creationId xmlns="" xmlns:a16="http://schemas.microsoft.com/office/drawing/2014/main" id="{ED939341-40CA-0AEF-2A88-599032E92FFD}"/>
            </a:ext>
          </a:extLst>
        </p:cNvPr>
        <p:cNvGrpSpPr/>
        <p:nvPr/>
      </p:nvGrpSpPr>
      <p:grpSpPr>
        <a:xfrm>
          <a:off x="0" y="0"/>
          <a:ext cx="0" cy="0"/>
          <a:chOff x="0" y="0"/>
          <a:chExt cx="0" cy="0"/>
        </a:xfrm>
      </p:grpSpPr>
      <p:grpSp>
        <p:nvGrpSpPr>
          <p:cNvPr id="2" name="Group 2">
            <a:extLst>
              <a:ext uri="{FF2B5EF4-FFF2-40B4-BE49-F238E27FC236}">
                <a16:creationId xmlns="" xmlns:a16="http://schemas.microsoft.com/office/drawing/2014/main" id="{6780EBDC-6BD9-6F81-F986-86ED5C124170}"/>
              </a:ext>
            </a:extLst>
          </p:cNvPr>
          <p:cNvGrpSpPr>
            <a:grpSpLocks noGrp="1" noUngrp="1" noRot="1" noMove="1" noResize="1"/>
          </p:cNvGrpSpPr>
          <p:nvPr/>
        </p:nvGrpSpPr>
        <p:grpSpPr>
          <a:xfrm>
            <a:off x="441723" y="379852"/>
            <a:ext cx="17404553" cy="9527296"/>
            <a:chOff x="0" y="0"/>
            <a:chExt cx="23206071" cy="12703061"/>
          </a:xfrm>
        </p:grpSpPr>
        <p:grpSp>
          <p:nvGrpSpPr>
            <p:cNvPr id="3" name="Group 3">
              <a:extLst>
                <a:ext uri="{FF2B5EF4-FFF2-40B4-BE49-F238E27FC236}">
                  <a16:creationId xmlns="" xmlns:a16="http://schemas.microsoft.com/office/drawing/2014/main" id="{F1764B83-3B01-5BD9-073F-9B386F1EF450}"/>
                </a:ext>
              </a:extLst>
            </p:cNvPr>
            <p:cNvGrpSpPr>
              <a:grpSpLocks noGrp="1" noUngrp="1" noRot="1" noMove="1" noResize="1"/>
            </p:cNvGrpSpPr>
            <p:nvPr/>
          </p:nvGrpSpPr>
          <p:grpSpPr>
            <a:xfrm>
              <a:off x="0" y="0"/>
              <a:ext cx="23206071" cy="12703061"/>
              <a:chOff x="0" y="0"/>
              <a:chExt cx="4596479" cy="2516124"/>
            </a:xfrm>
          </p:grpSpPr>
          <p:sp>
            <p:nvSpPr>
              <p:cNvPr id="4" name="Freeform 4">
                <a:extLst>
                  <a:ext uri="{FF2B5EF4-FFF2-40B4-BE49-F238E27FC236}">
                    <a16:creationId xmlns="" xmlns:a16="http://schemas.microsoft.com/office/drawing/2014/main" id="{C674540B-6917-4285-288B-3D6749FDF154}"/>
                  </a:ext>
                </a:extLst>
              </p:cNvPr>
              <p:cNvSpPr>
                <a:spLocks noGrp="1" noRot="1" noMove="1" noResize="1" noEditPoints="1" noAdjustHandles="1" noChangeArrowheads="1" noChangeShapeType="1"/>
              </p:cNvSpPr>
              <p:nvPr/>
            </p:nvSpPr>
            <p:spPr>
              <a:xfrm>
                <a:off x="0" y="0"/>
                <a:ext cx="4596479" cy="2516124"/>
              </a:xfrm>
              <a:custGeom>
                <a:avLst/>
                <a:gdLst/>
                <a:ahLst/>
                <a:cxnLst/>
                <a:rect l="l" t="t" r="r" b="b"/>
                <a:pathLst>
                  <a:path w="4596479" h="2516124">
                    <a:moveTo>
                      <a:pt x="4517061" y="0"/>
                    </a:moveTo>
                    <a:lnTo>
                      <a:pt x="79418" y="0"/>
                    </a:lnTo>
                    <a:cubicBezTo>
                      <a:pt x="79418" y="43699"/>
                      <a:pt x="44079" y="79418"/>
                      <a:pt x="0" y="79418"/>
                    </a:cubicBezTo>
                    <a:lnTo>
                      <a:pt x="0" y="2436706"/>
                    </a:lnTo>
                    <a:cubicBezTo>
                      <a:pt x="43699" y="2436706"/>
                      <a:pt x="79418" y="2472045"/>
                      <a:pt x="79418" y="2516124"/>
                    </a:cubicBezTo>
                    <a:lnTo>
                      <a:pt x="4517061" y="2516124"/>
                    </a:lnTo>
                    <a:cubicBezTo>
                      <a:pt x="4517061" y="2472425"/>
                      <a:pt x="4552400" y="2436706"/>
                      <a:pt x="4596479" y="2436706"/>
                    </a:cubicBezTo>
                    <a:lnTo>
                      <a:pt x="4596479" y="79418"/>
                    </a:lnTo>
                    <a:cubicBezTo>
                      <a:pt x="4552780" y="79418"/>
                      <a:pt x="4517061" y="44079"/>
                      <a:pt x="4517061" y="0"/>
                    </a:cubicBezTo>
                    <a:close/>
                  </a:path>
                </a:pathLst>
              </a:custGeom>
              <a:solidFill>
                <a:srgbClr val="000000">
                  <a:alpha val="0"/>
                </a:srgbClr>
              </a:solidFill>
              <a:ln w="19050" cap="sq">
                <a:solidFill>
                  <a:srgbClr val="261310"/>
                </a:solidFill>
                <a:prstDash val="solid"/>
                <a:miter/>
              </a:ln>
            </p:spPr>
            <p:txBody>
              <a:bodyPr/>
              <a:lstStyle/>
              <a:p>
                <a:endParaRPr lang="en-US">
                  <a:latin typeface="Arial" panose="020B0604020202020204" pitchFamily="34" charset="0"/>
                  <a:cs typeface="Arial" panose="020B0604020202020204" pitchFamily="34" charset="0"/>
                </a:endParaRPr>
              </a:p>
            </p:txBody>
          </p:sp>
          <p:sp>
            <p:nvSpPr>
              <p:cNvPr id="5" name="TextBox 5">
                <a:extLst>
                  <a:ext uri="{FF2B5EF4-FFF2-40B4-BE49-F238E27FC236}">
                    <a16:creationId xmlns="" xmlns:a16="http://schemas.microsoft.com/office/drawing/2014/main" id="{808A7F19-E833-E127-07CF-271373ADFCA7}"/>
                  </a:ext>
                </a:extLst>
              </p:cNvPr>
              <p:cNvSpPr txBox="1">
                <a:spLocks noGrp="1" noRot="1" noMove="1" noResize="1" noEditPoints="1" noAdjustHandles="1" noChangeArrowheads="1" noChangeShapeType="1"/>
              </p:cNvSpPr>
              <p:nvPr/>
            </p:nvSpPr>
            <p:spPr>
              <a:xfrm>
                <a:off x="38100" y="-9525"/>
                <a:ext cx="4520279" cy="2487549"/>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grpSp>
          <p:nvGrpSpPr>
            <p:cNvPr id="6" name="Group 6">
              <a:extLst>
                <a:ext uri="{FF2B5EF4-FFF2-40B4-BE49-F238E27FC236}">
                  <a16:creationId xmlns="" xmlns:a16="http://schemas.microsoft.com/office/drawing/2014/main" id="{F8F4AD53-AC1E-3B79-9BCF-A54C71130933}"/>
                </a:ext>
              </a:extLst>
            </p:cNvPr>
            <p:cNvGrpSpPr>
              <a:grpSpLocks noGrp="1" noUngrp="1" noRot="1" noMove="1" noResize="1"/>
            </p:cNvGrpSpPr>
            <p:nvPr/>
          </p:nvGrpSpPr>
          <p:grpSpPr>
            <a:xfrm>
              <a:off x="170293" y="186017"/>
              <a:ext cx="22836362" cy="12317628"/>
              <a:chOff x="0" y="0"/>
              <a:chExt cx="4596479" cy="2479279"/>
            </a:xfrm>
          </p:grpSpPr>
          <p:sp>
            <p:nvSpPr>
              <p:cNvPr id="7" name="Freeform 7">
                <a:extLst>
                  <a:ext uri="{FF2B5EF4-FFF2-40B4-BE49-F238E27FC236}">
                    <a16:creationId xmlns="" xmlns:a16="http://schemas.microsoft.com/office/drawing/2014/main" id="{3E4C4538-D8D0-936C-103A-60B49CC8BBFB}"/>
                  </a:ext>
                </a:extLst>
              </p:cNvPr>
              <p:cNvSpPr>
                <a:spLocks noGrp="1" noRot="1" noMove="1" noResize="1" noEditPoints="1" noAdjustHandles="1" noChangeArrowheads="1" noChangeShapeType="1"/>
              </p:cNvSpPr>
              <p:nvPr/>
            </p:nvSpPr>
            <p:spPr>
              <a:xfrm>
                <a:off x="0" y="0"/>
                <a:ext cx="4596479" cy="2479279"/>
              </a:xfrm>
              <a:custGeom>
                <a:avLst/>
                <a:gdLst/>
                <a:ahLst/>
                <a:cxnLst/>
                <a:rect l="l" t="t" r="r" b="b"/>
                <a:pathLst>
                  <a:path w="4596479" h="2479279">
                    <a:moveTo>
                      <a:pt x="4517061" y="0"/>
                    </a:moveTo>
                    <a:lnTo>
                      <a:pt x="79418" y="0"/>
                    </a:lnTo>
                    <a:cubicBezTo>
                      <a:pt x="79418" y="43699"/>
                      <a:pt x="44079" y="79418"/>
                      <a:pt x="0" y="79418"/>
                    </a:cubicBezTo>
                    <a:lnTo>
                      <a:pt x="0" y="2399861"/>
                    </a:lnTo>
                    <a:cubicBezTo>
                      <a:pt x="43699" y="2399861"/>
                      <a:pt x="79418" y="2435200"/>
                      <a:pt x="79418" y="2479279"/>
                    </a:cubicBezTo>
                    <a:lnTo>
                      <a:pt x="4517061" y="2479279"/>
                    </a:lnTo>
                    <a:cubicBezTo>
                      <a:pt x="4517061" y="2435580"/>
                      <a:pt x="4552400" y="2399861"/>
                      <a:pt x="4596479" y="2399861"/>
                    </a:cubicBezTo>
                    <a:lnTo>
                      <a:pt x="4596479" y="79418"/>
                    </a:lnTo>
                    <a:cubicBezTo>
                      <a:pt x="4552780" y="79418"/>
                      <a:pt x="4517061" y="44079"/>
                      <a:pt x="4517061" y="0"/>
                    </a:cubicBezTo>
                    <a:close/>
                  </a:path>
                </a:pathLst>
              </a:custGeom>
              <a:solidFill>
                <a:srgbClr val="F8F2EC"/>
              </a:solidFill>
            </p:spPr>
            <p:txBody>
              <a:bodyPr/>
              <a:lstStyle/>
              <a:p>
                <a:endParaRPr lang="en-US">
                  <a:latin typeface="Arial" panose="020B0604020202020204" pitchFamily="34" charset="0"/>
                  <a:cs typeface="Arial" panose="020B0604020202020204" pitchFamily="34" charset="0"/>
                </a:endParaRPr>
              </a:p>
            </p:txBody>
          </p:sp>
          <p:sp>
            <p:nvSpPr>
              <p:cNvPr id="8" name="TextBox 8">
                <a:extLst>
                  <a:ext uri="{FF2B5EF4-FFF2-40B4-BE49-F238E27FC236}">
                    <a16:creationId xmlns="" xmlns:a16="http://schemas.microsoft.com/office/drawing/2014/main" id="{B6A56521-CA9F-22EA-9E73-861292C7543B}"/>
                  </a:ext>
                </a:extLst>
              </p:cNvPr>
              <p:cNvSpPr txBox="1">
                <a:spLocks noGrp="1" noRot="1" noMove="1" noResize="1" noEditPoints="1" noAdjustHandles="1" noChangeArrowheads="1" noChangeShapeType="1"/>
              </p:cNvSpPr>
              <p:nvPr/>
            </p:nvSpPr>
            <p:spPr>
              <a:xfrm>
                <a:off x="38100" y="-9525"/>
                <a:ext cx="4520279" cy="2450704"/>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grpSp>
      <p:sp>
        <p:nvSpPr>
          <p:cNvPr id="65" name="Rectangle 64">
            <a:extLst>
              <a:ext uri="{FF2B5EF4-FFF2-40B4-BE49-F238E27FC236}">
                <a16:creationId xmlns="" xmlns:a16="http://schemas.microsoft.com/office/drawing/2014/main" id="{5D5F670B-4AA4-B81C-EE67-16D37735D093}"/>
              </a:ext>
            </a:extLst>
          </p:cNvPr>
          <p:cNvSpPr/>
          <p:nvPr/>
        </p:nvSpPr>
        <p:spPr>
          <a:xfrm>
            <a:off x="6700348" y="639671"/>
            <a:ext cx="4980852" cy="1107996"/>
          </a:xfrm>
          <a:prstGeom prst="rect">
            <a:avLst/>
          </a:prstGeom>
        </p:spPr>
        <p:txBody>
          <a:bodyPr wrap="none">
            <a:spAutoFit/>
          </a:bodyPr>
          <a:lstStyle/>
          <a:p>
            <a:pPr algn="ctr" defTabSz="457200">
              <a:buClrTx/>
            </a:pPr>
            <a:r>
              <a:rPr lang="vi-VN" sz="6600" b="1" kern="1200">
                <a:solidFill>
                  <a:prstClr val="black"/>
                </a:solidFill>
                <a:latin typeface="Arial" panose="020B0604020202020204" pitchFamily="34" charset="0"/>
                <a:ea typeface="+mn-ea"/>
                <a:cs typeface="Arial" panose="020B0604020202020204" pitchFamily="34" charset="0"/>
              </a:rPr>
              <a:t>LUYỆN TẬP</a:t>
            </a:r>
            <a:endParaRPr lang="en-US" sz="6600" b="1" kern="1200">
              <a:solidFill>
                <a:prstClr val="black"/>
              </a:solidFill>
              <a:latin typeface="Arial" panose="020B0604020202020204" pitchFamily="34" charset="0"/>
              <a:ea typeface="+mn-ea"/>
              <a:cs typeface="Arial" panose="020B0604020202020204" pitchFamily="34" charset="0"/>
            </a:endParaRPr>
          </a:p>
        </p:txBody>
      </p:sp>
      <p:sp>
        <p:nvSpPr>
          <p:cNvPr id="67" name="Rectangle: Rounded Corners 23">
            <a:extLst>
              <a:ext uri="{FF2B5EF4-FFF2-40B4-BE49-F238E27FC236}">
                <a16:creationId xmlns="" xmlns:a16="http://schemas.microsoft.com/office/drawing/2014/main" id="{33CA7F0A-15B5-2895-B60B-F29868DBC582}"/>
              </a:ext>
            </a:extLst>
          </p:cNvPr>
          <p:cNvSpPr/>
          <p:nvPr/>
        </p:nvSpPr>
        <p:spPr>
          <a:xfrm>
            <a:off x="9569293" y="7343466"/>
            <a:ext cx="7423307" cy="2116355"/>
          </a:xfrm>
          <a:prstGeom prst="roundRect">
            <a:avLst>
              <a:gd name="adj" fmla="val 10513"/>
            </a:avLst>
          </a:prstGeom>
          <a:solidFill>
            <a:schemeClr val="accent5">
              <a:lumMod val="20000"/>
              <a:lumOff val="80000"/>
            </a:schemeClr>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000">
                <a:solidFill>
                  <a:schemeClr val="tx1"/>
                </a:solidFill>
                <a:latin typeface="Arial" panose="020B0604020202020204" pitchFamily="34" charset="0"/>
                <a:cs typeface="Arial" panose="020B0604020202020204" pitchFamily="34" charset="0"/>
              </a:rPr>
              <a:t>D. Lamarck</a:t>
            </a:r>
            <a:endParaRPr lang="en-US" sz="4000">
              <a:solidFill>
                <a:schemeClr val="tx1"/>
              </a:solidFill>
              <a:latin typeface="Arial" panose="020B0604020202020204" pitchFamily="34" charset="0"/>
              <a:cs typeface="Arial" panose="020B0604020202020204" pitchFamily="34" charset="0"/>
            </a:endParaRPr>
          </a:p>
        </p:txBody>
      </p:sp>
      <p:sp>
        <p:nvSpPr>
          <p:cNvPr id="68" name="Rectangle: Rounded Corners 22">
            <a:hlinkClick r:id="rId2" action="ppaction://hlinksldjump"/>
            <a:extLst>
              <a:ext uri="{FF2B5EF4-FFF2-40B4-BE49-F238E27FC236}">
                <a16:creationId xmlns="" xmlns:a16="http://schemas.microsoft.com/office/drawing/2014/main" id="{36CB1448-456B-3648-EB03-EC01E667B2F3}"/>
              </a:ext>
            </a:extLst>
          </p:cNvPr>
          <p:cNvSpPr/>
          <p:nvPr/>
        </p:nvSpPr>
        <p:spPr>
          <a:xfrm>
            <a:off x="1295400" y="7343466"/>
            <a:ext cx="7423307" cy="2116355"/>
          </a:xfrm>
          <a:prstGeom prst="roundRect">
            <a:avLst>
              <a:gd name="adj" fmla="val 10513"/>
            </a:avLst>
          </a:prstGeom>
          <a:solidFill>
            <a:schemeClr val="accent5">
              <a:lumMod val="20000"/>
              <a:lumOff val="80000"/>
            </a:schemeClr>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C. Darwin</a:t>
            </a:r>
          </a:p>
        </p:txBody>
      </p:sp>
      <p:sp>
        <p:nvSpPr>
          <p:cNvPr id="69" name="Rectangle: Rounded Corners 2">
            <a:extLst>
              <a:ext uri="{FF2B5EF4-FFF2-40B4-BE49-F238E27FC236}">
                <a16:creationId xmlns="" xmlns:a16="http://schemas.microsoft.com/office/drawing/2014/main" id="{EA6CE651-3866-88B0-B889-1789E80450D4}"/>
              </a:ext>
            </a:extLst>
          </p:cNvPr>
          <p:cNvSpPr/>
          <p:nvPr/>
        </p:nvSpPr>
        <p:spPr>
          <a:xfrm>
            <a:off x="1310865" y="1842419"/>
            <a:ext cx="15681735" cy="2605953"/>
          </a:xfrm>
          <a:prstGeom prst="roundRect">
            <a:avLst>
              <a:gd name="adj" fmla="val 10513"/>
            </a:avLst>
          </a:prstGeom>
          <a:solidFill>
            <a:schemeClr val="accent6">
              <a:lumMod val="50000"/>
            </a:schemeClr>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a:latin typeface="Arial" panose="020B0604020202020204" pitchFamily="34" charset="0"/>
                <a:cs typeface="Arial" panose="020B0604020202020204" pitchFamily="34" charset="0"/>
              </a:rPr>
              <a:t>Câu 1:</a:t>
            </a:r>
            <a:r>
              <a:rPr lang="vi-VN" sz="4000">
                <a:latin typeface="Arial" panose="020B0604020202020204" pitchFamily="34" charset="0"/>
                <a:cs typeface="Arial" panose="020B0604020202020204" pitchFamily="34" charset="0"/>
              </a:rPr>
              <a:t> Ai là người phát hiện hiện tượng di truyền liên kết?</a:t>
            </a:r>
            <a:endParaRPr lang="en-US" sz="4000">
              <a:latin typeface="Arial" panose="020B0604020202020204" pitchFamily="34" charset="0"/>
              <a:cs typeface="Arial" panose="020B0604020202020204" pitchFamily="34" charset="0"/>
            </a:endParaRPr>
          </a:p>
        </p:txBody>
      </p:sp>
      <p:sp>
        <p:nvSpPr>
          <p:cNvPr id="70" name="Rectangle: Rounded Corners 19">
            <a:hlinkClick r:id="" action="ppaction://noaction"/>
            <a:extLst>
              <a:ext uri="{FF2B5EF4-FFF2-40B4-BE49-F238E27FC236}">
                <a16:creationId xmlns="" xmlns:a16="http://schemas.microsoft.com/office/drawing/2014/main" id="{9132CC78-D593-4608-5353-712B419F5612}"/>
              </a:ext>
            </a:extLst>
          </p:cNvPr>
          <p:cNvSpPr/>
          <p:nvPr/>
        </p:nvSpPr>
        <p:spPr>
          <a:xfrm>
            <a:off x="1403659" y="4837741"/>
            <a:ext cx="7423307" cy="2116355"/>
          </a:xfrm>
          <a:prstGeom prst="roundRect">
            <a:avLst>
              <a:gd name="adj" fmla="val 10513"/>
            </a:avLst>
          </a:prstGeom>
          <a:solidFill>
            <a:schemeClr val="accent5">
              <a:lumMod val="20000"/>
              <a:lumOff val="80000"/>
            </a:schemeClr>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A. Morgan</a:t>
            </a:r>
          </a:p>
        </p:txBody>
      </p:sp>
      <p:sp>
        <p:nvSpPr>
          <p:cNvPr id="71" name="Rectangle: Rounded Corners 20">
            <a:hlinkClick r:id="rId2" action="ppaction://hlinksldjump"/>
            <a:extLst>
              <a:ext uri="{FF2B5EF4-FFF2-40B4-BE49-F238E27FC236}">
                <a16:creationId xmlns="" xmlns:a16="http://schemas.microsoft.com/office/drawing/2014/main" id="{57FBF85A-4615-31CD-C8AF-82AD686EAE7F}"/>
              </a:ext>
            </a:extLst>
          </p:cNvPr>
          <p:cNvSpPr/>
          <p:nvPr/>
        </p:nvSpPr>
        <p:spPr>
          <a:xfrm>
            <a:off x="9569293" y="4837740"/>
            <a:ext cx="7423307" cy="2116355"/>
          </a:xfrm>
          <a:prstGeom prst="roundRect">
            <a:avLst>
              <a:gd name="adj" fmla="val 10513"/>
            </a:avLst>
          </a:prstGeom>
          <a:solidFill>
            <a:schemeClr val="accent5">
              <a:lumMod val="20000"/>
              <a:lumOff val="80000"/>
            </a:schemeClr>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B. Mendel</a:t>
            </a:r>
          </a:p>
        </p:txBody>
      </p:sp>
      <p:sp>
        <p:nvSpPr>
          <p:cNvPr id="49" name="Freeform 11">
            <a:extLst>
              <a:ext uri="{FF2B5EF4-FFF2-40B4-BE49-F238E27FC236}">
                <a16:creationId xmlns="" xmlns:a16="http://schemas.microsoft.com/office/drawing/2014/main" id="{8C7F1E95-2491-E214-F941-06D31DEBF335}"/>
              </a:ext>
            </a:extLst>
          </p:cNvPr>
          <p:cNvSpPr/>
          <p:nvPr/>
        </p:nvSpPr>
        <p:spPr>
          <a:xfrm>
            <a:off x="15797273" y="639671"/>
            <a:ext cx="1828458" cy="1498707"/>
          </a:xfrm>
          <a:custGeom>
            <a:avLst/>
            <a:gdLst/>
            <a:ahLst/>
            <a:cxnLst/>
            <a:rect l="l" t="t" r="r" b="b"/>
            <a:pathLst>
              <a:path w="2338132" h="1916465">
                <a:moveTo>
                  <a:pt x="0" y="0"/>
                </a:moveTo>
                <a:lnTo>
                  <a:pt x="2338132" y="0"/>
                </a:lnTo>
                <a:lnTo>
                  <a:pt x="2338132" y="1916465"/>
                </a:lnTo>
                <a:lnTo>
                  <a:pt x="0" y="1916465"/>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p>
        </p:txBody>
      </p:sp>
      <p:sp>
        <p:nvSpPr>
          <p:cNvPr id="50" name="Freeform 14">
            <a:extLst>
              <a:ext uri="{FF2B5EF4-FFF2-40B4-BE49-F238E27FC236}">
                <a16:creationId xmlns="" xmlns:a16="http://schemas.microsoft.com/office/drawing/2014/main" id="{6CF0E486-7AA7-03DA-1B6B-EE0F32D714C2}"/>
              </a:ext>
            </a:extLst>
          </p:cNvPr>
          <p:cNvSpPr/>
          <p:nvPr/>
        </p:nvSpPr>
        <p:spPr>
          <a:xfrm>
            <a:off x="767759" y="699035"/>
            <a:ext cx="2202588" cy="1084021"/>
          </a:xfrm>
          <a:custGeom>
            <a:avLst/>
            <a:gdLst/>
            <a:ahLst/>
            <a:cxnLst/>
            <a:rect l="l" t="t" r="r" b="b"/>
            <a:pathLst>
              <a:path w="2972937" h="1463154">
                <a:moveTo>
                  <a:pt x="0" y="0"/>
                </a:moveTo>
                <a:lnTo>
                  <a:pt x="2972937" y="0"/>
                </a:lnTo>
                <a:lnTo>
                  <a:pt x="2972937" y="1463153"/>
                </a:lnTo>
                <a:lnTo>
                  <a:pt x="0" y="1463153"/>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51" name="Rectangle: Rounded Corners 19">
            <a:hlinkClick r:id="" action="ppaction://noaction"/>
            <a:extLst>
              <a:ext uri="{FF2B5EF4-FFF2-40B4-BE49-F238E27FC236}">
                <a16:creationId xmlns="" xmlns:a16="http://schemas.microsoft.com/office/drawing/2014/main" id="{544DA451-2386-AD4E-4379-F7952475B67D}"/>
              </a:ext>
            </a:extLst>
          </p:cNvPr>
          <p:cNvSpPr/>
          <p:nvPr/>
        </p:nvSpPr>
        <p:spPr>
          <a:xfrm>
            <a:off x="1398362" y="4855945"/>
            <a:ext cx="7423307" cy="2116355"/>
          </a:xfrm>
          <a:prstGeom prst="roundRect">
            <a:avLst>
              <a:gd name="adj" fmla="val 10513"/>
            </a:avLst>
          </a:prstGeom>
          <a:solidFill>
            <a:schemeClr val="accent6">
              <a:lumMod val="60000"/>
              <a:lumOff val="40000"/>
            </a:schemeClr>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A. Morgan</a:t>
            </a:r>
          </a:p>
        </p:txBody>
      </p:sp>
    </p:spTree>
    <p:extLst>
      <p:ext uri="{BB962C8B-B14F-4D97-AF65-F5344CB8AC3E}">
        <p14:creationId xmlns:p14="http://schemas.microsoft.com/office/powerpoint/2010/main" val="119278673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barn(inVertical)">
                                      <p:cBhvr>
                                        <p:cTn id="7" dur="500"/>
                                        <p:tgtEl>
                                          <p:spTgt spid="69"/>
                                        </p:tgtEl>
                                      </p:cBhvr>
                                    </p:animEffect>
                                  </p:childTnLst>
                                </p:cTn>
                              </p:par>
                            </p:childTnLst>
                          </p:cTn>
                        </p:par>
                        <p:par>
                          <p:cTn id="8" fill="hold">
                            <p:stCondLst>
                              <p:cond delay="500"/>
                            </p:stCondLst>
                            <p:childTnLst>
                              <p:par>
                                <p:cTn id="9" presetID="6" presetClass="entr" presetSubtype="16" fill="hold" grpId="0" nodeType="afterEffect">
                                  <p:stCondLst>
                                    <p:cond delay="0"/>
                                  </p:stCondLst>
                                  <p:childTnLst>
                                    <p:set>
                                      <p:cBhvr>
                                        <p:cTn id="10" dur="1" fill="hold">
                                          <p:stCondLst>
                                            <p:cond delay="0"/>
                                          </p:stCondLst>
                                        </p:cTn>
                                        <p:tgtEl>
                                          <p:spTgt spid="70"/>
                                        </p:tgtEl>
                                        <p:attrNameLst>
                                          <p:attrName>style.visibility</p:attrName>
                                        </p:attrNameLst>
                                      </p:cBhvr>
                                      <p:to>
                                        <p:strVal val="visible"/>
                                      </p:to>
                                    </p:set>
                                    <p:animEffect transition="in" filter="circle(in)">
                                      <p:cBhvr>
                                        <p:cTn id="11" dur="500"/>
                                        <p:tgtEl>
                                          <p:spTgt spid="70"/>
                                        </p:tgtEl>
                                      </p:cBhvr>
                                    </p:animEffect>
                                  </p:childTnLst>
                                </p:cTn>
                              </p:par>
                            </p:childTnLst>
                          </p:cTn>
                        </p:par>
                        <p:par>
                          <p:cTn id="12" fill="hold">
                            <p:stCondLst>
                              <p:cond delay="1000"/>
                            </p:stCondLst>
                            <p:childTnLst>
                              <p:par>
                                <p:cTn id="13" presetID="6" presetClass="entr" presetSubtype="16" fill="hold" grpId="0" nodeType="afterEffect">
                                  <p:stCondLst>
                                    <p:cond delay="0"/>
                                  </p:stCondLst>
                                  <p:childTnLst>
                                    <p:set>
                                      <p:cBhvr>
                                        <p:cTn id="14" dur="1" fill="hold">
                                          <p:stCondLst>
                                            <p:cond delay="0"/>
                                          </p:stCondLst>
                                        </p:cTn>
                                        <p:tgtEl>
                                          <p:spTgt spid="71"/>
                                        </p:tgtEl>
                                        <p:attrNameLst>
                                          <p:attrName>style.visibility</p:attrName>
                                        </p:attrNameLst>
                                      </p:cBhvr>
                                      <p:to>
                                        <p:strVal val="visible"/>
                                      </p:to>
                                    </p:set>
                                    <p:animEffect transition="in" filter="circle(in)">
                                      <p:cBhvr>
                                        <p:cTn id="15" dur="500"/>
                                        <p:tgtEl>
                                          <p:spTgt spid="71"/>
                                        </p:tgtEl>
                                      </p:cBhvr>
                                    </p:animEffect>
                                  </p:childTnLst>
                                </p:cTn>
                              </p:par>
                            </p:childTnLst>
                          </p:cTn>
                        </p:par>
                        <p:par>
                          <p:cTn id="16" fill="hold">
                            <p:stCondLst>
                              <p:cond delay="1500"/>
                            </p:stCondLst>
                            <p:childTnLst>
                              <p:par>
                                <p:cTn id="17" presetID="6" presetClass="entr" presetSubtype="16" fill="hold" grpId="0" nodeType="afterEffect">
                                  <p:stCondLst>
                                    <p:cond delay="0"/>
                                  </p:stCondLst>
                                  <p:childTnLst>
                                    <p:set>
                                      <p:cBhvr>
                                        <p:cTn id="18" dur="1" fill="hold">
                                          <p:stCondLst>
                                            <p:cond delay="0"/>
                                          </p:stCondLst>
                                        </p:cTn>
                                        <p:tgtEl>
                                          <p:spTgt spid="68"/>
                                        </p:tgtEl>
                                        <p:attrNameLst>
                                          <p:attrName>style.visibility</p:attrName>
                                        </p:attrNameLst>
                                      </p:cBhvr>
                                      <p:to>
                                        <p:strVal val="visible"/>
                                      </p:to>
                                    </p:set>
                                    <p:animEffect transition="in" filter="circle(in)">
                                      <p:cBhvr>
                                        <p:cTn id="19" dur="500"/>
                                        <p:tgtEl>
                                          <p:spTgt spid="68"/>
                                        </p:tgtEl>
                                      </p:cBhvr>
                                    </p:animEffect>
                                  </p:childTnLst>
                                </p:cTn>
                              </p:par>
                            </p:childTnLst>
                          </p:cTn>
                        </p:par>
                        <p:par>
                          <p:cTn id="20" fill="hold">
                            <p:stCondLst>
                              <p:cond delay="2000"/>
                            </p:stCondLst>
                            <p:childTnLst>
                              <p:par>
                                <p:cTn id="21" presetID="6" presetClass="entr" presetSubtype="16" fill="hold" grpId="0" nodeType="afterEffect">
                                  <p:stCondLst>
                                    <p:cond delay="0"/>
                                  </p:stCondLst>
                                  <p:childTnLst>
                                    <p:set>
                                      <p:cBhvr>
                                        <p:cTn id="22" dur="1" fill="hold">
                                          <p:stCondLst>
                                            <p:cond delay="0"/>
                                          </p:stCondLst>
                                        </p:cTn>
                                        <p:tgtEl>
                                          <p:spTgt spid="67"/>
                                        </p:tgtEl>
                                        <p:attrNameLst>
                                          <p:attrName>style.visibility</p:attrName>
                                        </p:attrNameLst>
                                      </p:cBhvr>
                                      <p:to>
                                        <p:strVal val="visible"/>
                                      </p:to>
                                    </p:set>
                                    <p:animEffect transition="in" filter="circle(in)">
                                      <p:cBhvr>
                                        <p:cTn id="23" dur="500"/>
                                        <p:tgtEl>
                                          <p:spTgt spid="67"/>
                                        </p:tgtEl>
                                      </p:cBhvr>
                                    </p:animEffect>
                                  </p:childTnLst>
                                </p:cTn>
                              </p:par>
                            </p:childTnLst>
                          </p:cTn>
                        </p:par>
                      </p:childTnLst>
                    </p:cTn>
                  </p:par>
                  <p:par>
                    <p:cTn id="24" fill="hold">
                      <p:stCondLst>
                        <p:cond delay="indefinite"/>
                      </p:stCondLst>
                      <p:childTnLst>
                        <p:par>
                          <p:cTn id="25" fill="hold">
                            <p:stCondLst>
                              <p:cond delay="0"/>
                            </p:stCondLst>
                            <p:childTnLst>
                              <p:par>
                                <p:cTn id="26" presetID="21" presetClass="entr" presetSubtype="1" fill="hold" grpId="0" nodeType="clickEffect">
                                  <p:stCondLst>
                                    <p:cond delay="0"/>
                                  </p:stCondLst>
                                  <p:childTnLst>
                                    <p:set>
                                      <p:cBhvr>
                                        <p:cTn id="27" dur="1" fill="hold">
                                          <p:stCondLst>
                                            <p:cond delay="0"/>
                                          </p:stCondLst>
                                        </p:cTn>
                                        <p:tgtEl>
                                          <p:spTgt spid="51"/>
                                        </p:tgtEl>
                                        <p:attrNameLst>
                                          <p:attrName>style.visibility</p:attrName>
                                        </p:attrNameLst>
                                      </p:cBhvr>
                                      <p:to>
                                        <p:strVal val="visible"/>
                                      </p:to>
                                    </p:set>
                                    <p:animEffect transition="in" filter="wheel(1)">
                                      <p:cBhvr>
                                        <p:cTn id="28"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68" grpId="0" animBg="1"/>
      <p:bldP spid="69" grpId="0" animBg="1"/>
      <p:bldP spid="70" grpId="0" animBg="1"/>
      <p:bldP spid="71" grpId="0" animBg="1"/>
      <p:bldP spid="5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BCDBD3"/>
        </a:solidFill>
        <a:effectLst/>
      </p:bgPr>
    </p:bg>
    <p:spTree>
      <p:nvGrpSpPr>
        <p:cNvPr id="1" name="">
          <a:extLst>
            <a:ext uri="{FF2B5EF4-FFF2-40B4-BE49-F238E27FC236}">
              <a16:creationId xmlns="" xmlns:a16="http://schemas.microsoft.com/office/drawing/2014/main" id="{0F3868AD-20D6-77E2-315C-FCFF7DC13792}"/>
            </a:ext>
          </a:extLst>
        </p:cNvPr>
        <p:cNvGrpSpPr/>
        <p:nvPr/>
      </p:nvGrpSpPr>
      <p:grpSpPr>
        <a:xfrm>
          <a:off x="0" y="0"/>
          <a:ext cx="0" cy="0"/>
          <a:chOff x="0" y="0"/>
          <a:chExt cx="0" cy="0"/>
        </a:xfrm>
      </p:grpSpPr>
      <p:grpSp>
        <p:nvGrpSpPr>
          <p:cNvPr id="2" name="Group 2">
            <a:extLst>
              <a:ext uri="{FF2B5EF4-FFF2-40B4-BE49-F238E27FC236}">
                <a16:creationId xmlns="" xmlns:a16="http://schemas.microsoft.com/office/drawing/2014/main" id="{FF34E9F4-2EAF-7F0B-F6AC-7F6D752AF64C}"/>
              </a:ext>
            </a:extLst>
          </p:cNvPr>
          <p:cNvGrpSpPr>
            <a:grpSpLocks noGrp="1" noUngrp="1" noRot="1" noMove="1" noResize="1"/>
          </p:cNvGrpSpPr>
          <p:nvPr/>
        </p:nvGrpSpPr>
        <p:grpSpPr>
          <a:xfrm>
            <a:off x="441723" y="379852"/>
            <a:ext cx="17404553" cy="9527296"/>
            <a:chOff x="0" y="0"/>
            <a:chExt cx="23206071" cy="12703061"/>
          </a:xfrm>
        </p:grpSpPr>
        <p:grpSp>
          <p:nvGrpSpPr>
            <p:cNvPr id="3" name="Group 3">
              <a:extLst>
                <a:ext uri="{FF2B5EF4-FFF2-40B4-BE49-F238E27FC236}">
                  <a16:creationId xmlns="" xmlns:a16="http://schemas.microsoft.com/office/drawing/2014/main" id="{3CA285A5-A2CE-D950-BBB4-D31F6D506839}"/>
                </a:ext>
              </a:extLst>
            </p:cNvPr>
            <p:cNvGrpSpPr>
              <a:grpSpLocks noGrp="1" noUngrp="1" noRot="1" noMove="1" noResize="1"/>
            </p:cNvGrpSpPr>
            <p:nvPr/>
          </p:nvGrpSpPr>
          <p:grpSpPr>
            <a:xfrm>
              <a:off x="0" y="0"/>
              <a:ext cx="23206071" cy="12703061"/>
              <a:chOff x="0" y="0"/>
              <a:chExt cx="4596479" cy="2516124"/>
            </a:xfrm>
          </p:grpSpPr>
          <p:sp>
            <p:nvSpPr>
              <p:cNvPr id="4" name="Freeform 4">
                <a:extLst>
                  <a:ext uri="{FF2B5EF4-FFF2-40B4-BE49-F238E27FC236}">
                    <a16:creationId xmlns="" xmlns:a16="http://schemas.microsoft.com/office/drawing/2014/main" id="{46EC592C-14FC-98D6-28E9-EABB9F86EA87}"/>
                  </a:ext>
                </a:extLst>
              </p:cNvPr>
              <p:cNvSpPr>
                <a:spLocks noGrp="1" noRot="1" noMove="1" noResize="1" noEditPoints="1" noAdjustHandles="1" noChangeArrowheads="1" noChangeShapeType="1"/>
              </p:cNvSpPr>
              <p:nvPr/>
            </p:nvSpPr>
            <p:spPr>
              <a:xfrm>
                <a:off x="0" y="0"/>
                <a:ext cx="4596479" cy="2516124"/>
              </a:xfrm>
              <a:custGeom>
                <a:avLst/>
                <a:gdLst/>
                <a:ahLst/>
                <a:cxnLst/>
                <a:rect l="l" t="t" r="r" b="b"/>
                <a:pathLst>
                  <a:path w="4596479" h="2516124">
                    <a:moveTo>
                      <a:pt x="4517061" y="0"/>
                    </a:moveTo>
                    <a:lnTo>
                      <a:pt x="79418" y="0"/>
                    </a:lnTo>
                    <a:cubicBezTo>
                      <a:pt x="79418" y="43699"/>
                      <a:pt x="44079" y="79418"/>
                      <a:pt x="0" y="79418"/>
                    </a:cubicBezTo>
                    <a:lnTo>
                      <a:pt x="0" y="2436706"/>
                    </a:lnTo>
                    <a:cubicBezTo>
                      <a:pt x="43699" y="2436706"/>
                      <a:pt x="79418" y="2472045"/>
                      <a:pt x="79418" y="2516124"/>
                    </a:cubicBezTo>
                    <a:lnTo>
                      <a:pt x="4517061" y="2516124"/>
                    </a:lnTo>
                    <a:cubicBezTo>
                      <a:pt x="4517061" y="2472425"/>
                      <a:pt x="4552400" y="2436706"/>
                      <a:pt x="4596479" y="2436706"/>
                    </a:cubicBezTo>
                    <a:lnTo>
                      <a:pt x="4596479" y="79418"/>
                    </a:lnTo>
                    <a:cubicBezTo>
                      <a:pt x="4552780" y="79418"/>
                      <a:pt x="4517061" y="44079"/>
                      <a:pt x="4517061" y="0"/>
                    </a:cubicBezTo>
                    <a:close/>
                  </a:path>
                </a:pathLst>
              </a:custGeom>
              <a:solidFill>
                <a:srgbClr val="000000">
                  <a:alpha val="0"/>
                </a:srgbClr>
              </a:solidFill>
              <a:ln w="19050" cap="sq">
                <a:solidFill>
                  <a:srgbClr val="261310"/>
                </a:solidFill>
                <a:prstDash val="solid"/>
                <a:miter/>
              </a:ln>
            </p:spPr>
            <p:txBody>
              <a:bodyPr/>
              <a:lstStyle/>
              <a:p>
                <a:endParaRPr lang="en-US">
                  <a:latin typeface="Arial" panose="020B0604020202020204" pitchFamily="34" charset="0"/>
                  <a:cs typeface="Arial" panose="020B0604020202020204" pitchFamily="34" charset="0"/>
                </a:endParaRPr>
              </a:p>
            </p:txBody>
          </p:sp>
          <p:sp>
            <p:nvSpPr>
              <p:cNvPr id="5" name="TextBox 5">
                <a:extLst>
                  <a:ext uri="{FF2B5EF4-FFF2-40B4-BE49-F238E27FC236}">
                    <a16:creationId xmlns="" xmlns:a16="http://schemas.microsoft.com/office/drawing/2014/main" id="{4A002501-E40E-81A8-B1E5-5F7EA26C119C}"/>
                  </a:ext>
                </a:extLst>
              </p:cNvPr>
              <p:cNvSpPr txBox="1">
                <a:spLocks noGrp="1" noRot="1" noMove="1" noResize="1" noEditPoints="1" noAdjustHandles="1" noChangeArrowheads="1" noChangeShapeType="1"/>
              </p:cNvSpPr>
              <p:nvPr/>
            </p:nvSpPr>
            <p:spPr>
              <a:xfrm>
                <a:off x="38100" y="-9525"/>
                <a:ext cx="4520279" cy="2487549"/>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grpSp>
          <p:nvGrpSpPr>
            <p:cNvPr id="6" name="Group 6">
              <a:extLst>
                <a:ext uri="{FF2B5EF4-FFF2-40B4-BE49-F238E27FC236}">
                  <a16:creationId xmlns="" xmlns:a16="http://schemas.microsoft.com/office/drawing/2014/main" id="{57279B41-CE25-667A-D233-06407C398B70}"/>
                </a:ext>
              </a:extLst>
            </p:cNvPr>
            <p:cNvGrpSpPr>
              <a:grpSpLocks noGrp="1" noUngrp="1" noRot="1" noMove="1" noResize="1"/>
            </p:cNvGrpSpPr>
            <p:nvPr/>
          </p:nvGrpSpPr>
          <p:grpSpPr>
            <a:xfrm>
              <a:off x="170293" y="186017"/>
              <a:ext cx="22836362" cy="12317628"/>
              <a:chOff x="0" y="0"/>
              <a:chExt cx="4596479" cy="2479279"/>
            </a:xfrm>
          </p:grpSpPr>
          <p:sp>
            <p:nvSpPr>
              <p:cNvPr id="7" name="Freeform 7">
                <a:extLst>
                  <a:ext uri="{FF2B5EF4-FFF2-40B4-BE49-F238E27FC236}">
                    <a16:creationId xmlns="" xmlns:a16="http://schemas.microsoft.com/office/drawing/2014/main" id="{ADC45CCC-B05E-CCFE-675D-F9D144DA28AC}"/>
                  </a:ext>
                </a:extLst>
              </p:cNvPr>
              <p:cNvSpPr>
                <a:spLocks noGrp="1" noRot="1" noMove="1" noResize="1" noEditPoints="1" noAdjustHandles="1" noChangeArrowheads="1" noChangeShapeType="1"/>
              </p:cNvSpPr>
              <p:nvPr/>
            </p:nvSpPr>
            <p:spPr>
              <a:xfrm>
                <a:off x="0" y="0"/>
                <a:ext cx="4596479" cy="2479279"/>
              </a:xfrm>
              <a:custGeom>
                <a:avLst/>
                <a:gdLst/>
                <a:ahLst/>
                <a:cxnLst/>
                <a:rect l="l" t="t" r="r" b="b"/>
                <a:pathLst>
                  <a:path w="4596479" h="2479279">
                    <a:moveTo>
                      <a:pt x="4517061" y="0"/>
                    </a:moveTo>
                    <a:lnTo>
                      <a:pt x="79418" y="0"/>
                    </a:lnTo>
                    <a:cubicBezTo>
                      <a:pt x="79418" y="43699"/>
                      <a:pt x="44079" y="79418"/>
                      <a:pt x="0" y="79418"/>
                    </a:cubicBezTo>
                    <a:lnTo>
                      <a:pt x="0" y="2399861"/>
                    </a:lnTo>
                    <a:cubicBezTo>
                      <a:pt x="43699" y="2399861"/>
                      <a:pt x="79418" y="2435200"/>
                      <a:pt x="79418" y="2479279"/>
                    </a:cubicBezTo>
                    <a:lnTo>
                      <a:pt x="4517061" y="2479279"/>
                    </a:lnTo>
                    <a:cubicBezTo>
                      <a:pt x="4517061" y="2435580"/>
                      <a:pt x="4552400" y="2399861"/>
                      <a:pt x="4596479" y="2399861"/>
                    </a:cubicBezTo>
                    <a:lnTo>
                      <a:pt x="4596479" y="79418"/>
                    </a:lnTo>
                    <a:cubicBezTo>
                      <a:pt x="4552780" y="79418"/>
                      <a:pt x="4517061" y="44079"/>
                      <a:pt x="4517061" y="0"/>
                    </a:cubicBezTo>
                    <a:close/>
                  </a:path>
                </a:pathLst>
              </a:custGeom>
              <a:solidFill>
                <a:srgbClr val="F8F2EC"/>
              </a:solidFill>
            </p:spPr>
            <p:txBody>
              <a:bodyPr/>
              <a:lstStyle/>
              <a:p>
                <a:endParaRPr lang="en-US">
                  <a:latin typeface="Arial" panose="020B0604020202020204" pitchFamily="34" charset="0"/>
                  <a:cs typeface="Arial" panose="020B0604020202020204" pitchFamily="34" charset="0"/>
                </a:endParaRPr>
              </a:p>
            </p:txBody>
          </p:sp>
          <p:sp>
            <p:nvSpPr>
              <p:cNvPr id="8" name="TextBox 8">
                <a:extLst>
                  <a:ext uri="{FF2B5EF4-FFF2-40B4-BE49-F238E27FC236}">
                    <a16:creationId xmlns="" xmlns:a16="http://schemas.microsoft.com/office/drawing/2014/main" id="{2FB83EAE-E69F-4141-1791-FEC36FB8511B}"/>
                  </a:ext>
                </a:extLst>
              </p:cNvPr>
              <p:cNvSpPr txBox="1">
                <a:spLocks noGrp="1" noRot="1" noMove="1" noResize="1" noEditPoints="1" noAdjustHandles="1" noChangeArrowheads="1" noChangeShapeType="1"/>
              </p:cNvSpPr>
              <p:nvPr/>
            </p:nvSpPr>
            <p:spPr>
              <a:xfrm>
                <a:off x="38100" y="-9525"/>
                <a:ext cx="4520279" cy="2450704"/>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grpSp>
      <p:sp>
        <p:nvSpPr>
          <p:cNvPr id="69" name="Rectangle: Rounded Corners 2">
            <a:extLst>
              <a:ext uri="{FF2B5EF4-FFF2-40B4-BE49-F238E27FC236}">
                <a16:creationId xmlns="" xmlns:a16="http://schemas.microsoft.com/office/drawing/2014/main" id="{09F08AAA-1173-6ED1-39FE-E0770EFD7C31}"/>
              </a:ext>
            </a:extLst>
          </p:cNvPr>
          <p:cNvSpPr/>
          <p:nvPr/>
        </p:nvSpPr>
        <p:spPr>
          <a:xfrm>
            <a:off x="1310865" y="876300"/>
            <a:ext cx="15681735" cy="2384773"/>
          </a:xfrm>
          <a:prstGeom prst="roundRect">
            <a:avLst>
              <a:gd name="adj" fmla="val 10513"/>
            </a:avLst>
          </a:prstGeom>
          <a:solidFill>
            <a:schemeClr val="accent6">
              <a:lumMod val="50000"/>
            </a:schemeClr>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Aft>
                <a:spcPts val="800"/>
              </a:spcAft>
            </a:pPr>
            <a:r>
              <a:rPr lang="vi-VN" sz="4400" b="1">
                <a:effectLst/>
                <a:latin typeface="Arial" panose="020B0604020202020204" pitchFamily="34" charset="0"/>
                <a:ea typeface="Times New Roman" panose="02020603050405020304" pitchFamily="18" charset="0"/>
                <a:cs typeface="Arial" panose="020B0604020202020204" pitchFamily="34" charset="0"/>
              </a:rPr>
              <a:t>Câu 2:</a:t>
            </a:r>
            <a:r>
              <a:rPr lang="vi-VN" sz="4400">
                <a:effectLst/>
                <a:latin typeface="Arial" panose="020B0604020202020204" pitchFamily="34" charset="0"/>
                <a:ea typeface="Times New Roman" panose="02020603050405020304" pitchFamily="18" charset="0"/>
                <a:cs typeface="Arial" panose="020B0604020202020204" pitchFamily="34" charset="0"/>
              </a:rPr>
              <a:t> Di truyền liên kết là</a:t>
            </a:r>
            <a:endParaRPr lang="en-US" sz="4400">
              <a:effectLst/>
              <a:latin typeface="Arial" panose="020B0604020202020204" pitchFamily="34" charset="0"/>
              <a:ea typeface="Calibri" panose="020F0502020204030204" pitchFamily="34" charset="0"/>
              <a:cs typeface="Arial" panose="020B0604020202020204" pitchFamily="34" charset="0"/>
            </a:endParaRPr>
          </a:p>
        </p:txBody>
      </p:sp>
      <p:sp>
        <p:nvSpPr>
          <p:cNvPr id="67" name="Rectangle: Rounded Corners 23">
            <a:extLst>
              <a:ext uri="{FF2B5EF4-FFF2-40B4-BE49-F238E27FC236}">
                <a16:creationId xmlns="" xmlns:a16="http://schemas.microsoft.com/office/drawing/2014/main" id="{9B60E5E1-B818-325C-785F-805D44422419}"/>
              </a:ext>
            </a:extLst>
          </p:cNvPr>
          <p:cNvSpPr/>
          <p:nvPr/>
        </p:nvSpPr>
        <p:spPr>
          <a:xfrm>
            <a:off x="9569293" y="6692113"/>
            <a:ext cx="7423307" cy="2928942"/>
          </a:xfrm>
          <a:prstGeom prst="roundRect">
            <a:avLst>
              <a:gd name="adj" fmla="val 10513"/>
            </a:avLst>
          </a:prstGeom>
          <a:solidFill>
            <a:schemeClr val="accent5">
              <a:lumMod val="20000"/>
              <a:lumOff val="80000"/>
            </a:schemeClr>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200">
                <a:solidFill>
                  <a:schemeClr val="tx1"/>
                </a:solidFill>
                <a:latin typeface="Arial" panose="020B0604020202020204" pitchFamily="34" charset="0"/>
                <a:cs typeface="Arial" panose="020B0604020202020204" pitchFamily="34" charset="0"/>
              </a:rPr>
              <a:t>D. </a:t>
            </a:r>
            <a:r>
              <a:rPr lang="vi-VN" sz="3200">
                <a:solidFill>
                  <a:schemeClr val="tx1"/>
                </a:solidFill>
                <a:effectLst/>
                <a:latin typeface="Arial" panose="020B0604020202020204" pitchFamily="34" charset="0"/>
                <a:ea typeface="Times New Roman" panose="02020603050405020304" pitchFamily="18" charset="0"/>
                <a:cs typeface="Arial" panose="020B0604020202020204" pitchFamily="34" charset="0"/>
              </a:rPr>
              <a:t>hiện tượng các tính trạng được di truyền cùng nhau, được quy định bởi các gene trên các cặp NST tương đồng khác nhau</a:t>
            </a:r>
            <a:endParaRPr lang="en-US" sz="3200">
              <a:solidFill>
                <a:schemeClr val="tx1"/>
              </a:solidFill>
              <a:latin typeface="Arial" panose="020B0604020202020204" pitchFamily="34" charset="0"/>
              <a:cs typeface="Arial" panose="020B0604020202020204" pitchFamily="34" charset="0"/>
            </a:endParaRPr>
          </a:p>
        </p:txBody>
      </p:sp>
      <p:sp>
        <p:nvSpPr>
          <p:cNvPr id="68" name="Rectangle: Rounded Corners 22">
            <a:hlinkClick r:id="rId2" action="ppaction://hlinksldjump"/>
            <a:extLst>
              <a:ext uri="{FF2B5EF4-FFF2-40B4-BE49-F238E27FC236}">
                <a16:creationId xmlns="" xmlns:a16="http://schemas.microsoft.com/office/drawing/2014/main" id="{665D3235-473D-116D-FA71-FF33E7FD7D98}"/>
              </a:ext>
            </a:extLst>
          </p:cNvPr>
          <p:cNvSpPr/>
          <p:nvPr/>
        </p:nvSpPr>
        <p:spPr>
          <a:xfrm>
            <a:off x="1295400" y="6692113"/>
            <a:ext cx="7711746" cy="2928942"/>
          </a:xfrm>
          <a:prstGeom prst="roundRect">
            <a:avLst>
              <a:gd name="adj" fmla="val 10513"/>
            </a:avLst>
          </a:prstGeom>
          <a:solidFill>
            <a:schemeClr val="accent5">
              <a:lumMod val="20000"/>
              <a:lumOff val="80000"/>
            </a:schemeClr>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200">
                <a:solidFill>
                  <a:schemeClr val="tx1"/>
                </a:solidFill>
                <a:latin typeface="Arial" panose="020B0604020202020204" pitchFamily="34" charset="0"/>
                <a:cs typeface="Arial" panose="020B0604020202020204" pitchFamily="34" charset="0"/>
              </a:rPr>
              <a:t>C. </a:t>
            </a:r>
            <a:r>
              <a:rPr lang="vi-VN" sz="3200" u="none" strike="noStrike">
                <a:solidFill>
                  <a:schemeClr val="tx1"/>
                </a:solidFill>
                <a:effectLst/>
                <a:latin typeface="Arial" panose="020B0604020202020204" pitchFamily="34" charset="0"/>
                <a:ea typeface="Times New Roman" panose="02020603050405020304" pitchFamily="18" charset="0"/>
                <a:cs typeface="Arial" panose="020B0604020202020204" pitchFamily="34" charset="0"/>
              </a:rPr>
              <a:t>hiện tượng nhiều gene không allele cùng nằm trên 1 NST</a:t>
            </a:r>
            <a:endParaRPr lang="en-US" sz="3200" u="none" strike="noStrike">
              <a:solidFill>
                <a:schemeClr val="tx1"/>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70" name="Rectangle: Rounded Corners 19">
            <a:hlinkClick r:id="" action="ppaction://noaction"/>
            <a:extLst>
              <a:ext uri="{FF2B5EF4-FFF2-40B4-BE49-F238E27FC236}">
                <a16:creationId xmlns="" xmlns:a16="http://schemas.microsoft.com/office/drawing/2014/main" id="{7C65FD69-627B-02F0-14C7-F18E872EFCA0}"/>
              </a:ext>
            </a:extLst>
          </p:cNvPr>
          <p:cNvSpPr/>
          <p:nvPr/>
        </p:nvSpPr>
        <p:spPr>
          <a:xfrm>
            <a:off x="1310865" y="3467100"/>
            <a:ext cx="7696281" cy="2928942"/>
          </a:xfrm>
          <a:prstGeom prst="roundRect">
            <a:avLst>
              <a:gd name="adj" fmla="val 10513"/>
            </a:avLst>
          </a:prstGeom>
          <a:solidFill>
            <a:schemeClr val="accent5">
              <a:lumMod val="20000"/>
              <a:lumOff val="80000"/>
            </a:schemeClr>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spcAft>
                <a:spcPts val="800"/>
              </a:spcAft>
            </a:pPr>
            <a:r>
              <a:rPr lang="vi-VN" sz="3200" u="none" strike="noStrike">
                <a:solidFill>
                  <a:schemeClr val="tx1"/>
                </a:solidFill>
                <a:effectLst/>
                <a:latin typeface="Arial" panose="020B0604020202020204" pitchFamily="34" charset="0"/>
                <a:ea typeface="Times New Roman" panose="02020603050405020304" pitchFamily="18" charset="0"/>
                <a:cs typeface="Arial" panose="020B0604020202020204" pitchFamily="34" charset="0"/>
              </a:rPr>
              <a:t>A. </a:t>
            </a:r>
            <a:r>
              <a:rPr lang="en-US" sz="3200" u="none" strike="noStrike">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vi-VN" sz="3200" u="none" strike="noStrike">
                <a:solidFill>
                  <a:schemeClr val="tx1"/>
                </a:solidFill>
                <a:effectLst/>
                <a:latin typeface="Arial" panose="020B0604020202020204" pitchFamily="34" charset="0"/>
                <a:ea typeface="Times New Roman" panose="02020603050405020304" pitchFamily="18" charset="0"/>
                <a:cs typeface="Arial" panose="020B0604020202020204" pitchFamily="34" charset="0"/>
              </a:rPr>
              <a:t>hiện tượng các tính trạng được quy định bởi các gene cùng nằm trên một nhiễm sắc thể có xu hướng di truyền cùng nhau</a:t>
            </a:r>
            <a:endParaRPr lang="en-US" sz="3200" u="none" strike="noStrike">
              <a:solidFill>
                <a:schemeClr val="tx1"/>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71" name="Rectangle: Rounded Corners 20">
            <a:hlinkClick r:id="rId2" action="ppaction://hlinksldjump"/>
            <a:extLst>
              <a:ext uri="{FF2B5EF4-FFF2-40B4-BE49-F238E27FC236}">
                <a16:creationId xmlns="" xmlns:a16="http://schemas.microsoft.com/office/drawing/2014/main" id="{68B745FE-8EDC-87F3-D6FB-681558971E39}"/>
              </a:ext>
            </a:extLst>
          </p:cNvPr>
          <p:cNvSpPr/>
          <p:nvPr/>
        </p:nvSpPr>
        <p:spPr>
          <a:xfrm>
            <a:off x="9569293" y="3467100"/>
            <a:ext cx="7423307" cy="2928942"/>
          </a:xfrm>
          <a:prstGeom prst="roundRect">
            <a:avLst>
              <a:gd name="adj" fmla="val 10513"/>
            </a:avLst>
          </a:prstGeom>
          <a:solidFill>
            <a:schemeClr val="accent5">
              <a:lumMod val="20000"/>
              <a:lumOff val="80000"/>
            </a:schemeClr>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spcAft>
                <a:spcPts val="800"/>
              </a:spcAft>
            </a:pPr>
            <a:r>
              <a:rPr lang="vi-VN" sz="3200" u="none" strike="noStrike">
                <a:solidFill>
                  <a:schemeClr val="tx1"/>
                </a:solidFill>
                <a:effectLst/>
                <a:latin typeface="Arial" panose="020B0604020202020204" pitchFamily="34" charset="0"/>
                <a:ea typeface="Times New Roman" panose="02020603050405020304" pitchFamily="18" charset="0"/>
                <a:cs typeface="Arial" panose="020B0604020202020204" pitchFamily="34" charset="0"/>
              </a:rPr>
              <a:t>B.  hiện tượng nhóm gene được di truyền cùng nhau, quy định một tính trạng</a:t>
            </a:r>
            <a:endParaRPr lang="en-US" sz="3200" u="none" strike="noStrike">
              <a:solidFill>
                <a:schemeClr val="tx1"/>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9" name="Rectangle: Rounded Corners 19">
            <a:hlinkClick r:id="" action="ppaction://noaction"/>
            <a:extLst>
              <a:ext uri="{FF2B5EF4-FFF2-40B4-BE49-F238E27FC236}">
                <a16:creationId xmlns="" xmlns:a16="http://schemas.microsoft.com/office/drawing/2014/main" id="{BF4FFEEC-7597-BCFD-679D-C1DAB29D679A}"/>
              </a:ext>
            </a:extLst>
          </p:cNvPr>
          <p:cNvSpPr/>
          <p:nvPr/>
        </p:nvSpPr>
        <p:spPr>
          <a:xfrm>
            <a:off x="1295400" y="3467100"/>
            <a:ext cx="7696281" cy="2928942"/>
          </a:xfrm>
          <a:prstGeom prst="roundRect">
            <a:avLst>
              <a:gd name="adj" fmla="val 10513"/>
            </a:avLst>
          </a:prstGeom>
          <a:solidFill>
            <a:schemeClr val="accent6">
              <a:lumMod val="60000"/>
              <a:lumOff val="40000"/>
            </a:schemeClr>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spcAft>
                <a:spcPts val="800"/>
              </a:spcAft>
            </a:pPr>
            <a:r>
              <a:rPr lang="vi-VN" sz="3200" u="none" strike="noStrike">
                <a:solidFill>
                  <a:schemeClr val="tx1"/>
                </a:solidFill>
                <a:effectLst/>
                <a:latin typeface="Arial" panose="020B0604020202020204" pitchFamily="34" charset="0"/>
                <a:ea typeface="Times New Roman" panose="02020603050405020304" pitchFamily="18" charset="0"/>
                <a:cs typeface="Arial" panose="020B0604020202020204" pitchFamily="34" charset="0"/>
              </a:rPr>
              <a:t>A. </a:t>
            </a:r>
            <a:r>
              <a:rPr lang="en-US" sz="3200" u="none" strike="noStrike">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vi-VN" sz="3200" u="none" strike="noStrike">
                <a:solidFill>
                  <a:schemeClr val="tx1"/>
                </a:solidFill>
                <a:effectLst/>
                <a:latin typeface="Arial" panose="020B0604020202020204" pitchFamily="34" charset="0"/>
                <a:ea typeface="Times New Roman" panose="02020603050405020304" pitchFamily="18" charset="0"/>
                <a:cs typeface="Arial" panose="020B0604020202020204" pitchFamily="34" charset="0"/>
              </a:rPr>
              <a:t>hiện tượng các tính trạng được quy định bởi các gene cùng nằm trên một nhiễm sắc thể có xu hướng di truyền cùng nhau</a:t>
            </a:r>
            <a:endParaRPr lang="en-US" sz="3200" u="none" strike="noStrike">
              <a:solidFill>
                <a:schemeClr val="tx1"/>
              </a:solidFill>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79883405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cBhvr additive="base">
                                        <p:cTn id="7" dur="500" fill="hold"/>
                                        <p:tgtEl>
                                          <p:spTgt spid="69"/>
                                        </p:tgtEl>
                                        <p:attrNameLst>
                                          <p:attrName>ppt_x</p:attrName>
                                        </p:attrNameLst>
                                      </p:cBhvr>
                                      <p:tavLst>
                                        <p:tav tm="0">
                                          <p:val>
                                            <p:strVal val="#ppt_x"/>
                                          </p:val>
                                        </p:tav>
                                        <p:tav tm="100000">
                                          <p:val>
                                            <p:strVal val="#ppt_x"/>
                                          </p:val>
                                        </p:tav>
                                      </p:tavLst>
                                    </p:anim>
                                    <p:anim calcmode="lin" valueType="num">
                                      <p:cBhvr additive="base">
                                        <p:cTn id="8" dur="500" fill="hold"/>
                                        <p:tgtEl>
                                          <p:spTgt spid="6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6" presetClass="entr" presetSubtype="21" fill="hold" grpId="0" nodeType="afterEffect">
                                  <p:stCondLst>
                                    <p:cond delay="0"/>
                                  </p:stCondLst>
                                  <p:childTnLst>
                                    <p:set>
                                      <p:cBhvr>
                                        <p:cTn id="11" dur="1" fill="hold">
                                          <p:stCondLst>
                                            <p:cond delay="0"/>
                                          </p:stCondLst>
                                        </p:cTn>
                                        <p:tgtEl>
                                          <p:spTgt spid="70"/>
                                        </p:tgtEl>
                                        <p:attrNameLst>
                                          <p:attrName>style.visibility</p:attrName>
                                        </p:attrNameLst>
                                      </p:cBhvr>
                                      <p:to>
                                        <p:strVal val="visible"/>
                                      </p:to>
                                    </p:set>
                                    <p:animEffect transition="in" filter="barn(inVertical)">
                                      <p:cBhvr>
                                        <p:cTn id="12" dur="500"/>
                                        <p:tgtEl>
                                          <p:spTgt spid="70"/>
                                        </p:tgtEl>
                                      </p:cBhvr>
                                    </p:animEffect>
                                  </p:childTnLst>
                                </p:cTn>
                              </p:par>
                            </p:childTnLst>
                          </p:cTn>
                        </p:par>
                        <p:par>
                          <p:cTn id="13" fill="hold">
                            <p:stCondLst>
                              <p:cond delay="1000"/>
                            </p:stCondLst>
                            <p:childTnLst>
                              <p:par>
                                <p:cTn id="14" presetID="16" presetClass="entr" presetSubtype="21" fill="hold" grpId="0" nodeType="afterEffect">
                                  <p:stCondLst>
                                    <p:cond delay="0"/>
                                  </p:stCondLst>
                                  <p:childTnLst>
                                    <p:set>
                                      <p:cBhvr>
                                        <p:cTn id="15" dur="1" fill="hold">
                                          <p:stCondLst>
                                            <p:cond delay="0"/>
                                          </p:stCondLst>
                                        </p:cTn>
                                        <p:tgtEl>
                                          <p:spTgt spid="71"/>
                                        </p:tgtEl>
                                        <p:attrNameLst>
                                          <p:attrName>style.visibility</p:attrName>
                                        </p:attrNameLst>
                                      </p:cBhvr>
                                      <p:to>
                                        <p:strVal val="visible"/>
                                      </p:to>
                                    </p:set>
                                    <p:animEffect transition="in" filter="barn(inVertical)">
                                      <p:cBhvr>
                                        <p:cTn id="16" dur="500"/>
                                        <p:tgtEl>
                                          <p:spTgt spid="71"/>
                                        </p:tgtEl>
                                      </p:cBhvr>
                                    </p:animEffect>
                                  </p:childTnLst>
                                </p:cTn>
                              </p:par>
                            </p:childTnLst>
                          </p:cTn>
                        </p:par>
                        <p:par>
                          <p:cTn id="17" fill="hold">
                            <p:stCondLst>
                              <p:cond delay="1500"/>
                            </p:stCondLst>
                            <p:childTnLst>
                              <p:par>
                                <p:cTn id="18" presetID="16" presetClass="entr" presetSubtype="21" fill="hold" grpId="0" nodeType="afterEffect">
                                  <p:stCondLst>
                                    <p:cond delay="0"/>
                                  </p:stCondLst>
                                  <p:childTnLst>
                                    <p:set>
                                      <p:cBhvr>
                                        <p:cTn id="19" dur="1" fill="hold">
                                          <p:stCondLst>
                                            <p:cond delay="0"/>
                                          </p:stCondLst>
                                        </p:cTn>
                                        <p:tgtEl>
                                          <p:spTgt spid="68"/>
                                        </p:tgtEl>
                                        <p:attrNameLst>
                                          <p:attrName>style.visibility</p:attrName>
                                        </p:attrNameLst>
                                      </p:cBhvr>
                                      <p:to>
                                        <p:strVal val="visible"/>
                                      </p:to>
                                    </p:set>
                                    <p:animEffect transition="in" filter="barn(inVertical)">
                                      <p:cBhvr>
                                        <p:cTn id="20" dur="500"/>
                                        <p:tgtEl>
                                          <p:spTgt spid="68"/>
                                        </p:tgtEl>
                                      </p:cBhvr>
                                    </p:animEffect>
                                  </p:childTnLst>
                                </p:cTn>
                              </p:par>
                            </p:childTnLst>
                          </p:cTn>
                        </p:par>
                        <p:par>
                          <p:cTn id="21" fill="hold">
                            <p:stCondLst>
                              <p:cond delay="2000"/>
                            </p:stCondLst>
                            <p:childTnLst>
                              <p:par>
                                <p:cTn id="22" presetID="16" presetClass="entr" presetSubtype="21" fill="hold" grpId="0" nodeType="afterEffect">
                                  <p:stCondLst>
                                    <p:cond delay="0"/>
                                  </p:stCondLst>
                                  <p:childTnLst>
                                    <p:set>
                                      <p:cBhvr>
                                        <p:cTn id="23" dur="1" fill="hold">
                                          <p:stCondLst>
                                            <p:cond delay="0"/>
                                          </p:stCondLst>
                                        </p:cTn>
                                        <p:tgtEl>
                                          <p:spTgt spid="67"/>
                                        </p:tgtEl>
                                        <p:attrNameLst>
                                          <p:attrName>style.visibility</p:attrName>
                                        </p:attrNameLst>
                                      </p:cBhvr>
                                      <p:to>
                                        <p:strVal val="visible"/>
                                      </p:to>
                                    </p:set>
                                    <p:animEffect transition="in" filter="barn(inVertical)">
                                      <p:cBhvr>
                                        <p:cTn id="24" dur="500"/>
                                        <p:tgtEl>
                                          <p:spTgt spid="67"/>
                                        </p:tgtEl>
                                      </p:cBhvr>
                                    </p:animEffect>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heel(1)">
                                      <p:cBhvr>
                                        <p:cTn id="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P spid="67" grpId="0" animBg="1"/>
      <p:bldP spid="68" grpId="0" animBg="1"/>
      <p:bldP spid="70" grpId="0" animBg="1"/>
      <p:bldP spid="71" grpId="0" animBg="1"/>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BCDBD3"/>
        </a:solidFill>
        <a:effectLst/>
      </p:bgPr>
    </p:bg>
    <p:spTree>
      <p:nvGrpSpPr>
        <p:cNvPr id="1" name=""/>
        <p:cNvGrpSpPr/>
        <p:nvPr/>
      </p:nvGrpSpPr>
      <p:grpSpPr>
        <a:xfrm>
          <a:off x="0" y="0"/>
          <a:ext cx="0" cy="0"/>
          <a:chOff x="0" y="0"/>
          <a:chExt cx="0" cy="0"/>
        </a:xfrm>
      </p:grpSpPr>
      <p:grpSp>
        <p:nvGrpSpPr>
          <p:cNvPr id="2" name="Group 2"/>
          <p:cNvGrpSpPr/>
          <p:nvPr/>
        </p:nvGrpSpPr>
        <p:grpSpPr>
          <a:xfrm>
            <a:off x="441723" y="379852"/>
            <a:ext cx="17404553" cy="9527296"/>
            <a:chOff x="0" y="0"/>
            <a:chExt cx="23206071" cy="12703061"/>
          </a:xfrm>
        </p:grpSpPr>
        <p:grpSp>
          <p:nvGrpSpPr>
            <p:cNvPr id="3" name="Group 3"/>
            <p:cNvGrpSpPr/>
            <p:nvPr/>
          </p:nvGrpSpPr>
          <p:grpSpPr>
            <a:xfrm>
              <a:off x="0" y="0"/>
              <a:ext cx="23206071" cy="12703061"/>
              <a:chOff x="0" y="0"/>
              <a:chExt cx="4596479" cy="2516124"/>
            </a:xfrm>
          </p:grpSpPr>
          <p:sp>
            <p:nvSpPr>
              <p:cNvPr id="4" name="Freeform 4"/>
              <p:cNvSpPr/>
              <p:nvPr/>
            </p:nvSpPr>
            <p:spPr>
              <a:xfrm>
                <a:off x="0" y="0"/>
                <a:ext cx="4596479" cy="2516124"/>
              </a:xfrm>
              <a:custGeom>
                <a:avLst/>
                <a:gdLst/>
                <a:ahLst/>
                <a:cxnLst/>
                <a:rect l="l" t="t" r="r" b="b"/>
                <a:pathLst>
                  <a:path w="4596479" h="2516124">
                    <a:moveTo>
                      <a:pt x="4517061" y="0"/>
                    </a:moveTo>
                    <a:lnTo>
                      <a:pt x="79418" y="0"/>
                    </a:lnTo>
                    <a:cubicBezTo>
                      <a:pt x="79418" y="43699"/>
                      <a:pt x="44079" y="79418"/>
                      <a:pt x="0" y="79418"/>
                    </a:cubicBezTo>
                    <a:lnTo>
                      <a:pt x="0" y="2436706"/>
                    </a:lnTo>
                    <a:cubicBezTo>
                      <a:pt x="43699" y="2436706"/>
                      <a:pt x="79418" y="2472045"/>
                      <a:pt x="79418" y="2516124"/>
                    </a:cubicBezTo>
                    <a:lnTo>
                      <a:pt x="4517061" y="2516124"/>
                    </a:lnTo>
                    <a:cubicBezTo>
                      <a:pt x="4517061" y="2472425"/>
                      <a:pt x="4552400" y="2436706"/>
                      <a:pt x="4596479" y="2436706"/>
                    </a:cubicBezTo>
                    <a:lnTo>
                      <a:pt x="4596479" y="79418"/>
                    </a:lnTo>
                    <a:cubicBezTo>
                      <a:pt x="4552780" y="79418"/>
                      <a:pt x="4517061" y="44079"/>
                      <a:pt x="4517061" y="0"/>
                    </a:cubicBezTo>
                    <a:close/>
                  </a:path>
                </a:pathLst>
              </a:custGeom>
              <a:solidFill>
                <a:srgbClr val="000000">
                  <a:alpha val="0"/>
                </a:srgbClr>
              </a:solidFill>
              <a:ln w="19050" cap="sq">
                <a:solidFill>
                  <a:srgbClr val="261310"/>
                </a:solidFill>
                <a:prstDash val="solid"/>
                <a:miter/>
              </a:ln>
            </p:spPr>
            <p:txBody>
              <a:bodyPr/>
              <a:lstStyle/>
              <a:p>
                <a:endParaRPr lang="en-US">
                  <a:latin typeface="Arial" panose="020B0604020202020204" pitchFamily="34" charset="0"/>
                  <a:cs typeface="Arial" panose="020B0604020202020204" pitchFamily="34" charset="0"/>
                </a:endParaRPr>
              </a:p>
            </p:txBody>
          </p:sp>
          <p:sp>
            <p:nvSpPr>
              <p:cNvPr id="5" name="TextBox 5"/>
              <p:cNvSpPr txBox="1"/>
              <p:nvPr/>
            </p:nvSpPr>
            <p:spPr>
              <a:xfrm>
                <a:off x="38100" y="-9525"/>
                <a:ext cx="4520279" cy="2487549"/>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grpSp>
          <p:nvGrpSpPr>
            <p:cNvPr id="6" name="Group 6"/>
            <p:cNvGrpSpPr/>
            <p:nvPr/>
          </p:nvGrpSpPr>
          <p:grpSpPr>
            <a:xfrm>
              <a:off x="170293" y="186017"/>
              <a:ext cx="22836362" cy="12317628"/>
              <a:chOff x="0" y="0"/>
              <a:chExt cx="4596479" cy="2479279"/>
            </a:xfrm>
          </p:grpSpPr>
          <p:sp>
            <p:nvSpPr>
              <p:cNvPr id="7" name="Freeform 7"/>
              <p:cNvSpPr/>
              <p:nvPr/>
            </p:nvSpPr>
            <p:spPr>
              <a:xfrm>
                <a:off x="0" y="0"/>
                <a:ext cx="4596479" cy="2479279"/>
              </a:xfrm>
              <a:custGeom>
                <a:avLst/>
                <a:gdLst/>
                <a:ahLst/>
                <a:cxnLst/>
                <a:rect l="l" t="t" r="r" b="b"/>
                <a:pathLst>
                  <a:path w="4596479" h="2479279">
                    <a:moveTo>
                      <a:pt x="4517061" y="0"/>
                    </a:moveTo>
                    <a:lnTo>
                      <a:pt x="79418" y="0"/>
                    </a:lnTo>
                    <a:cubicBezTo>
                      <a:pt x="79418" y="43699"/>
                      <a:pt x="44079" y="79418"/>
                      <a:pt x="0" y="79418"/>
                    </a:cubicBezTo>
                    <a:lnTo>
                      <a:pt x="0" y="2399861"/>
                    </a:lnTo>
                    <a:cubicBezTo>
                      <a:pt x="43699" y="2399861"/>
                      <a:pt x="79418" y="2435200"/>
                      <a:pt x="79418" y="2479279"/>
                    </a:cubicBezTo>
                    <a:lnTo>
                      <a:pt x="4517061" y="2479279"/>
                    </a:lnTo>
                    <a:cubicBezTo>
                      <a:pt x="4517061" y="2435580"/>
                      <a:pt x="4552400" y="2399861"/>
                      <a:pt x="4596479" y="2399861"/>
                    </a:cubicBezTo>
                    <a:lnTo>
                      <a:pt x="4596479" y="79418"/>
                    </a:lnTo>
                    <a:cubicBezTo>
                      <a:pt x="4552780" y="79418"/>
                      <a:pt x="4517061" y="44079"/>
                      <a:pt x="4517061" y="0"/>
                    </a:cubicBezTo>
                    <a:close/>
                  </a:path>
                </a:pathLst>
              </a:custGeom>
              <a:solidFill>
                <a:srgbClr val="F8F2EC"/>
              </a:solidFill>
            </p:spPr>
            <p:txBody>
              <a:bodyPr/>
              <a:lstStyle/>
              <a:p>
                <a:endParaRPr lang="en-US">
                  <a:latin typeface="Arial" panose="020B0604020202020204" pitchFamily="34" charset="0"/>
                  <a:cs typeface="Arial" panose="020B0604020202020204" pitchFamily="34" charset="0"/>
                </a:endParaRPr>
              </a:p>
            </p:txBody>
          </p:sp>
          <p:sp>
            <p:nvSpPr>
              <p:cNvPr id="8" name="TextBox 8"/>
              <p:cNvSpPr txBox="1"/>
              <p:nvPr/>
            </p:nvSpPr>
            <p:spPr>
              <a:xfrm>
                <a:off x="38100" y="-9525"/>
                <a:ext cx="4520279" cy="2450704"/>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grpSp>
      <p:sp>
        <p:nvSpPr>
          <p:cNvPr id="11" name="Freeform 11"/>
          <p:cNvSpPr/>
          <p:nvPr/>
        </p:nvSpPr>
        <p:spPr>
          <a:xfrm rot="5400000">
            <a:off x="12202032" y="4372874"/>
            <a:ext cx="7504886" cy="1541251"/>
          </a:xfrm>
          <a:custGeom>
            <a:avLst/>
            <a:gdLst/>
            <a:ahLst/>
            <a:cxnLst/>
            <a:rect l="l" t="t" r="r" b="b"/>
            <a:pathLst>
              <a:path w="7504886" h="1541251">
                <a:moveTo>
                  <a:pt x="0" y="0"/>
                </a:moveTo>
                <a:lnTo>
                  <a:pt x="7504886" y="0"/>
                </a:lnTo>
                <a:lnTo>
                  <a:pt x="7504886" y="1541252"/>
                </a:lnTo>
                <a:lnTo>
                  <a:pt x="0" y="1541252"/>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2" name="Freeform 12"/>
          <p:cNvSpPr/>
          <p:nvPr/>
        </p:nvSpPr>
        <p:spPr>
          <a:xfrm rot="5400000">
            <a:off x="-1582655" y="4360322"/>
            <a:ext cx="7608663" cy="1562563"/>
          </a:xfrm>
          <a:custGeom>
            <a:avLst/>
            <a:gdLst/>
            <a:ahLst/>
            <a:cxnLst/>
            <a:rect l="l" t="t" r="r" b="b"/>
            <a:pathLst>
              <a:path w="7608663" h="1562563">
                <a:moveTo>
                  <a:pt x="0" y="0"/>
                </a:moveTo>
                <a:lnTo>
                  <a:pt x="7608663" y="0"/>
                </a:lnTo>
                <a:lnTo>
                  <a:pt x="7608663" y="1562564"/>
                </a:lnTo>
                <a:lnTo>
                  <a:pt x="0" y="156256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19" name="Google Shape;2439;p69">
            <a:extLst>
              <a:ext uri="{FF2B5EF4-FFF2-40B4-BE49-F238E27FC236}">
                <a16:creationId xmlns="" xmlns:a16="http://schemas.microsoft.com/office/drawing/2014/main" id="{BFD337E2-E339-689C-6899-D3897DA37AF6}"/>
              </a:ext>
            </a:extLst>
          </p:cNvPr>
          <p:cNvGrpSpPr/>
          <p:nvPr/>
        </p:nvGrpSpPr>
        <p:grpSpPr>
          <a:xfrm rot="3032089">
            <a:off x="12725620" y="1082374"/>
            <a:ext cx="2329873" cy="2087306"/>
            <a:chOff x="154280" y="2041205"/>
            <a:chExt cx="1333895" cy="1195022"/>
          </a:xfrm>
        </p:grpSpPr>
        <p:cxnSp>
          <p:nvCxnSpPr>
            <p:cNvPr id="20" name="Google Shape;2440;p69">
              <a:extLst>
                <a:ext uri="{FF2B5EF4-FFF2-40B4-BE49-F238E27FC236}">
                  <a16:creationId xmlns="" xmlns:a16="http://schemas.microsoft.com/office/drawing/2014/main" id="{2BF7DFF5-F381-C9E9-0A20-500D3F772C8B}"/>
                </a:ext>
              </a:extLst>
            </p:cNvPr>
            <p:cNvCxnSpPr/>
            <p:nvPr/>
          </p:nvCxnSpPr>
          <p:spPr>
            <a:xfrm>
              <a:off x="978775" y="2882500"/>
              <a:ext cx="428100" cy="153000"/>
            </a:xfrm>
            <a:prstGeom prst="straightConnector1">
              <a:avLst/>
            </a:prstGeom>
            <a:noFill/>
            <a:ln w="19050" cap="flat" cmpd="sng">
              <a:solidFill>
                <a:schemeClr val="accent4"/>
              </a:solidFill>
              <a:prstDash val="solid"/>
              <a:round/>
              <a:headEnd type="none" w="med" len="med"/>
              <a:tailEnd type="none" w="med" len="med"/>
            </a:ln>
          </p:spPr>
        </p:cxnSp>
        <p:cxnSp>
          <p:nvCxnSpPr>
            <p:cNvPr id="21" name="Google Shape;2441;p69">
              <a:extLst>
                <a:ext uri="{FF2B5EF4-FFF2-40B4-BE49-F238E27FC236}">
                  <a16:creationId xmlns="" xmlns:a16="http://schemas.microsoft.com/office/drawing/2014/main" id="{DCACC683-BD0E-D6EC-A260-8328DDC70931}"/>
                </a:ext>
              </a:extLst>
            </p:cNvPr>
            <p:cNvCxnSpPr>
              <a:stCxn id="25" idx="3"/>
              <a:endCxn id="23" idx="3"/>
            </p:cNvCxnSpPr>
            <p:nvPr/>
          </p:nvCxnSpPr>
          <p:spPr>
            <a:xfrm rot="-3033362" flipH="1">
              <a:off x="890774" y="2761619"/>
              <a:ext cx="273876" cy="47937"/>
            </a:xfrm>
            <a:prstGeom prst="straightConnector1">
              <a:avLst/>
            </a:prstGeom>
            <a:noFill/>
            <a:ln w="19050" cap="flat" cmpd="sng">
              <a:solidFill>
                <a:schemeClr val="accent4"/>
              </a:solidFill>
              <a:prstDash val="solid"/>
              <a:round/>
              <a:headEnd type="none" w="med" len="med"/>
              <a:tailEnd type="none" w="med" len="med"/>
            </a:ln>
          </p:spPr>
        </p:cxnSp>
        <p:grpSp>
          <p:nvGrpSpPr>
            <p:cNvPr id="22" name="Google Shape;2444;p69">
              <a:extLst>
                <a:ext uri="{FF2B5EF4-FFF2-40B4-BE49-F238E27FC236}">
                  <a16:creationId xmlns="" xmlns:a16="http://schemas.microsoft.com/office/drawing/2014/main" id="{D77426E0-200A-2E51-3F2B-2EBEAFCC384E}"/>
                </a:ext>
              </a:extLst>
            </p:cNvPr>
            <p:cNvGrpSpPr/>
            <p:nvPr/>
          </p:nvGrpSpPr>
          <p:grpSpPr>
            <a:xfrm rot="-9901852">
              <a:off x="271474" y="2130709"/>
              <a:ext cx="826515" cy="1016012"/>
              <a:chOff x="7688409" y="2278475"/>
              <a:chExt cx="844492" cy="1038111"/>
            </a:xfrm>
          </p:grpSpPr>
          <p:sp>
            <p:nvSpPr>
              <p:cNvPr id="26" name="Google Shape;2445;p69">
                <a:extLst>
                  <a:ext uri="{FF2B5EF4-FFF2-40B4-BE49-F238E27FC236}">
                    <a16:creationId xmlns="" xmlns:a16="http://schemas.microsoft.com/office/drawing/2014/main" id="{20FB69CB-6AE4-2E3E-B585-F4166D3C723A}"/>
                  </a:ext>
                </a:extLst>
              </p:cNvPr>
              <p:cNvSpPr/>
              <p:nvPr/>
            </p:nvSpPr>
            <p:spPr>
              <a:xfrm>
                <a:off x="7688409" y="2385360"/>
                <a:ext cx="544909" cy="800719"/>
              </a:xfrm>
              <a:custGeom>
                <a:avLst/>
                <a:gdLst/>
                <a:ahLst/>
                <a:cxnLst/>
                <a:rect l="l" t="t" r="r" b="b"/>
                <a:pathLst>
                  <a:path w="5353" h="7866" fill="none" extrusionOk="0">
                    <a:moveTo>
                      <a:pt x="1" y="6005"/>
                    </a:moveTo>
                    <a:lnTo>
                      <a:pt x="2196" y="7866"/>
                    </a:lnTo>
                    <a:lnTo>
                      <a:pt x="4453" y="6993"/>
                    </a:lnTo>
                    <a:lnTo>
                      <a:pt x="5353" y="3678"/>
                    </a:lnTo>
                    <a:lnTo>
                      <a:pt x="3281" y="1994"/>
                    </a:lnTo>
                    <a:lnTo>
                      <a:pt x="3995" y="1"/>
                    </a:lnTo>
                  </a:path>
                </a:pathLst>
              </a:custGeom>
              <a:noFill/>
              <a:ln w="19050" cap="flat" cmpd="sng">
                <a:solidFill>
                  <a:schemeClr val="accent4"/>
                </a:solidFill>
                <a:prstDash val="solid"/>
                <a:miter lim="881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446;p69">
                <a:extLst>
                  <a:ext uri="{FF2B5EF4-FFF2-40B4-BE49-F238E27FC236}">
                    <a16:creationId xmlns="" xmlns:a16="http://schemas.microsoft.com/office/drawing/2014/main" id="{25ADDA57-C278-C26E-30CE-69405FC6204A}"/>
                  </a:ext>
                </a:extLst>
              </p:cNvPr>
              <p:cNvSpPr/>
              <p:nvPr/>
            </p:nvSpPr>
            <p:spPr>
              <a:xfrm>
                <a:off x="8289815" y="2675273"/>
                <a:ext cx="150860" cy="66574"/>
              </a:xfrm>
              <a:custGeom>
                <a:avLst/>
                <a:gdLst/>
                <a:ahLst/>
                <a:cxnLst/>
                <a:rect l="l" t="t" r="r" b="b"/>
                <a:pathLst>
                  <a:path w="1482" h="654" fill="none" extrusionOk="0">
                    <a:moveTo>
                      <a:pt x="1482" y="1"/>
                    </a:moveTo>
                    <a:lnTo>
                      <a:pt x="0" y="653"/>
                    </a:lnTo>
                  </a:path>
                </a:pathLst>
              </a:custGeom>
              <a:noFill/>
              <a:ln w="19050" cap="flat" cmpd="sng">
                <a:solidFill>
                  <a:schemeClr val="accent4"/>
                </a:solidFill>
                <a:prstDash val="solid"/>
                <a:miter lim="881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447;p69">
                <a:extLst>
                  <a:ext uri="{FF2B5EF4-FFF2-40B4-BE49-F238E27FC236}">
                    <a16:creationId xmlns="" xmlns:a16="http://schemas.microsoft.com/office/drawing/2014/main" id="{E85A1319-9450-A130-25D7-F1AFEE9B1D5F}"/>
                  </a:ext>
                </a:extLst>
              </p:cNvPr>
              <p:cNvSpPr/>
              <p:nvPr/>
            </p:nvSpPr>
            <p:spPr>
              <a:xfrm>
                <a:off x="8362497" y="2588747"/>
                <a:ext cx="170405" cy="139154"/>
              </a:xfrm>
              <a:custGeom>
                <a:avLst/>
                <a:gdLst/>
                <a:ahLst/>
                <a:cxnLst/>
                <a:rect l="l" t="t" r="r" b="b"/>
                <a:pathLst>
                  <a:path w="1674" h="1367" extrusionOk="0">
                    <a:moveTo>
                      <a:pt x="836" y="1"/>
                    </a:moveTo>
                    <a:cubicBezTo>
                      <a:pt x="745" y="1"/>
                      <a:pt x="653" y="19"/>
                      <a:pt x="565" y="57"/>
                    </a:cubicBezTo>
                    <a:cubicBezTo>
                      <a:pt x="0" y="304"/>
                      <a:pt x="18" y="1098"/>
                      <a:pt x="591" y="1318"/>
                    </a:cubicBezTo>
                    <a:cubicBezTo>
                      <a:pt x="676" y="1351"/>
                      <a:pt x="761" y="1366"/>
                      <a:pt x="843" y="1366"/>
                    </a:cubicBezTo>
                    <a:cubicBezTo>
                      <a:pt x="1304" y="1366"/>
                      <a:pt x="1674" y="882"/>
                      <a:pt x="1464" y="410"/>
                    </a:cubicBezTo>
                    <a:cubicBezTo>
                      <a:pt x="1353" y="154"/>
                      <a:pt x="1099" y="1"/>
                      <a:pt x="8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448;p69">
                <a:extLst>
                  <a:ext uri="{FF2B5EF4-FFF2-40B4-BE49-F238E27FC236}">
                    <a16:creationId xmlns="" xmlns:a16="http://schemas.microsoft.com/office/drawing/2014/main" id="{C3B47EA0-01F8-0F0F-9887-F20118D980CF}"/>
                  </a:ext>
                </a:extLst>
              </p:cNvPr>
              <p:cNvSpPr/>
              <p:nvPr/>
            </p:nvSpPr>
            <p:spPr>
              <a:xfrm>
                <a:off x="8013339" y="2278475"/>
                <a:ext cx="158088" cy="139357"/>
              </a:xfrm>
              <a:custGeom>
                <a:avLst/>
                <a:gdLst/>
                <a:ahLst/>
                <a:cxnLst/>
                <a:rect l="l" t="t" r="r" b="b"/>
                <a:pathLst>
                  <a:path w="1553" h="1369" extrusionOk="0">
                    <a:moveTo>
                      <a:pt x="776" y="1"/>
                    </a:moveTo>
                    <a:cubicBezTo>
                      <a:pt x="502" y="1"/>
                      <a:pt x="243" y="162"/>
                      <a:pt x="142" y="434"/>
                    </a:cubicBezTo>
                    <a:cubicBezTo>
                      <a:pt x="1" y="786"/>
                      <a:pt x="177" y="1183"/>
                      <a:pt x="530" y="1324"/>
                    </a:cubicBezTo>
                    <a:cubicBezTo>
                      <a:pt x="609" y="1354"/>
                      <a:pt x="691" y="1368"/>
                      <a:pt x="771" y="1368"/>
                    </a:cubicBezTo>
                    <a:cubicBezTo>
                      <a:pt x="1048" y="1368"/>
                      <a:pt x="1311" y="1201"/>
                      <a:pt x="1420" y="927"/>
                    </a:cubicBezTo>
                    <a:cubicBezTo>
                      <a:pt x="1552" y="575"/>
                      <a:pt x="1376" y="178"/>
                      <a:pt x="1023" y="46"/>
                    </a:cubicBezTo>
                    <a:cubicBezTo>
                      <a:pt x="942" y="15"/>
                      <a:pt x="858" y="1"/>
                      <a:pt x="7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449;p69">
                <a:extLst>
                  <a:ext uri="{FF2B5EF4-FFF2-40B4-BE49-F238E27FC236}">
                    <a16:creationId xmlns="" xmlns:a16="http://schemas.microsoft.com/office/drawing/2014/main" id="{6CDD3758-910A-D35E-3888-92DB959B30EB}"/>
                  </a:ext>
                </a:extLst>
              </p:cNvPr>
              <p:cNvSpPr/>
              <p:nvPr/>
            </p:nvSpPr>
            <p:spPr>
              <a:xfrm>
                <a:off x="8225175" y="3093550"/>
                <a:ext cx="179566" cy="202063"/>
              </a:xfrm>
              <a:custGeom>
                <a:avLst/>
                <a:gdLst/>
                <a:ahLst/>
                <a:cxnLst/>
                <a:rect l="l" t="t" r="r" b="b"/>
                <a:pathLst>
                  <a:path w="1764" h="1985" fill="none" extrusionOk="0">
                    <a:moveTo>
                      <a:pt x="1764" y="1984"/>
                    </a:moveTo>
                    <a:lnTo>
                      <a:pt x="0" y="1"/>
                    </a:lnTo>
                  </a:path>
                </a:pathLst>
              </a:custGeom>
              <a:noFill/>
              <a:ln w="19050" cap="flat" cmpd="sng">
                <a:solidFill>
                  <a:schemeClr val="accent4"/>
                </a:solidFill>
                <a:prstDash val="solid"/>
                <a:miter lim="881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450;p69">
                <a:extLst>
                  <a:ext uri="{FF2B5EF4-FFF2-40B4-BE49-F238E27FC236}">
                    <a16:creationId xmlns="" xmlns:a16="http://schemas.microsoft.com/office/drawing/2014/main" id="{9AD7D60E-8CDC-690E-366A-1D6CFE8E1DBE}"/>
                  </a:ext>
                </a:extLst>
              </p:cNvPr>
              <p:cNvSpPr/>
              <p:nvPr/>
            </p:nvSpPr>
            <p:spPr>
              <a:xfrm>
                <a:off x="8348235" y="3240590"/>
                <a:ext cx="92927" cy="75996"/>
              </a:xfrm>
              <a:custGeom>
                <a:avLst/>
                <a:gdLst/>
                <a:ahLst/>
                <a:cxnLst/>
                <a:rect l="l" t="t" r="r" b="b"/>
                <a:pathLst>
                  <a:path w="2461" h="2013" extrusionOk="0">
                    <a:moveTo>
                      <a:pt x="1229" y="0"/>
                    </a:moveTo>
                    <a:cubicBezTo>
                      <a:pt x="1095" y="0"/>
                      <a:pt x="959" y="27"/>
                      <a:pt x="830" y="84"/>
                    </a:cubicBezTo>
                    <a:cubicBezTo>
                      <a:pt x="1" y="446"/>
                      <a:pt x="27" y="1618"/>
                      <a:pt x="865" y="1945"/>
                    </a:cubicBezTo>
                    <a:cubicBezTo>
                      <a:pt x="989" y="1991"/>
                      <a:pt x="1111" y="2013"/>
                      <a:pt x="1230" y="2013"/>
                    </a:cubicBezTo>
                    <a:cubicBezTo>
                      <a:pt x="1916" y="2013"/>
                      <a:pt x="2460" y="1295"/>
                      <a:pt x="2152" y="596"/>
                    </a:cubicBezTo>
                    <a:cubicBezTo>
                      <a:pt x="1982" y="223"/>
                      <a:pt x="1613" y="0"/>
                      <a:pt x="12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451;p69">
                <a:extLst>
                  <a:ext uri="{FF2B5EF4-FFF2-40B4-BE49-F238E27FC236}">
                    <a16:creationId xmlns="" xmlns:a16="http://schemas.microsoft.com/office/drawing/2014/main" id="{335C88AC-F8FD-AA6F-C055-BB7B9A1DAD79}"/>
                  </a:ext>
                </a:extLst>
              </p:cNvPr>
              <p:cNvSpPr/>
              <p:nvPr/>
            </p:nvSpPr>
            <p:spPr>
              <a:xfrm>
                <a:off x="7981225" y="2538690"/>
                <a:ext cx="91524" cy="80897"/>
              </a:xfrm>
              <a:custGeom>
                <a:avLst/>
                <a:gdLst/>
                <a:ahLst/>
                <a:cxnLst/>
                <a:rect l="l" t="t" r="r" b="b"/>
                <a:pathLst>
                  <a:path w="2276" h="2012" extrusionOk="0">
                    <a:moveTo>
                      <a:pt x="1138" y="1"/>
                    </a:moveTo>
                    <a:cubicBezTo>
                      <a:pt x="733" y="1"/>
                      <a:pt x="353" y="248"/>
                      <a:pt x="204" y="642"/>
                    </a:cubicBezTo>
                    <a:cubicBezTo>
                      <a:pt x="1" y="1163"/>
                      <a:pt x="265" y="1744"/>
                      <a:pt x="777" y="1947"/>
                    </a:cubicBezTo>
                    <a:cubicBezTo>
                      <a:pt x="895" y="1991"/>
                      <a:pt x="1015" y="2012"/>
                      <a:pt x="1134" y="2012"/>
                    </a:cubicBezTo>
                    <a:cubicBezTo>
                      <a:pt x="1541" y="2012"/>
                      <a:pt x="1925" y="1768"/>
                      <a:pt x="2082" y="1365"/>
                    </a:cubicBezTo>
                    <a:cubicBezTo>
                      <a:pt x="2276" y="845"/>
                      <a:pt x="2020" y="263"/>
                      <a:pt x="1500" y="69"/>
                    </a:cubicBezTo>
                    <a:cubicBezTo>
                      <a:pt x="1381" y="23"/>
                      <a:pt x="1258" y="1"/>
                      <a:pt x="11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452;p69">
                <a:extLst>
                  <a:ext uri="{FF2B5EF4-FFF2-40B4-BE49-F238E27FC236}">
                    <a16:creationId xmlns="" xmlns:a16="http://schemas.microsoft.com/office/drawing/2014/main" id="{1A8E12E7-ABF3-C84C-4419-FC96DC7B5CAC}"/>
                  </a:ext>
                </a:extLst>
              </p:cNvPr>
              <p:cNvSpPr/>
              <p:nvPr/>
            </p:nvSpPr>
            <p:spPr>
              <a:xfrm>
                <a:off x="8116560" y="2656645"/>
                <a:ext cx="231685" cy="204913"/>
              </a:xfrm>
              <a:custGeom>
                <a:avLst/>
                <a:gdLst/>
                <a:ahLst/>
                <a:cxnLst/>
                <a:rect l="l" t="t" r="r" b="b"/>
                <a:pathLst>
                  <a:path w="2276" h="2013" extrusionOk="0">
                    <a:moveTo>
                      <a:pt x="1142" y="1"/>
                    </a:moveTo>
                    <a:cubicBezTo>
                      <a:pt x="741" y="1"/>
                      <a:pt x="360" y="248"/>
                      <a:pt x="203" y="642"/>
                    </a:cubicBezTo>
                    <a:cubicBezTo>
                      <a:pt x="1" y="1162"/>
                      <a:pt x="256" y="1744"/>
                      <a:pt x="776" y="1947"/>
                    </a:cubicBezTo>
                    <a:cubicBezTo>
                      <a:pt x="894" y="1991"/>
                      <a:pt x="1016" y="2012"/>
                      <a:pt x="1135" y="2012"/>
                    </a:cubicBezTo>
                    <a:cubicBezTo>
                      <a:pt x="1541" y="2012"/>
                      <a:pt x="1925" y="1769"/>
                      <a:pt x="2081" y="1374"/>
                    </a:cubicBezTo>
                    <a:cubicBezTo>
                      <a:pt x="2275" y="854"/>
                      <a:pt x="2020" y="272"/>
                      <a:pt x="1499" y="69"/>
                    </a:cubicBezTo>
                    <a:cubicBezTo>
                      <a:pt x="1382" y="23"/>
                      <a:pt x="1261" y="1"/>
                      <a:pt x="1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453;p69">
                <a:extLst>
                  <a:ext uri="{FF2B5EF4-FFF2-40B4-BE49-F238E27FC236}">
                    <a16:creationId xmlns="" xmlns:a16="http://schemas.microsoft.com/office/drawing/2014/main" id="{A66C083E-843A-D21E-DA9C-6C7ABBFE3CF3}"/>
                  </a:ext>
                </a:extLst>
              </p:cNvPr>
              <p:cNvSpPr/>
              <p:nvPr/>
            </p:nvSpPr>
            <p:spPr>
              <a:xfrm>
                <a:off x="8107562" y="3000011"/>
                <a:ext cx="143607" cy="117758"/>
              </a:xfrm>
              <a:custGeom>
                <a:avLst/>
                <a:gdLst/>
                <a:ahLst/>
                <a:cxnLst/>
                <a:rect l="l" t="t" r="r" b="b"/>
                <a:pathLst>
                  <a:path w="2450" h="2009" extrusionOk="0">
                    <a:moveTo>
                      <a:pt x="1223" y="1"/>
                    </a:moveTo>
                    <a:cubicBezTo>
                      <a:pt x="1089" y="1"/>
                      <a:pt x="952" y="28"/>
                      <a:pt x="820" y="85"/>
                    </a:cubicBezTo>
                    <a:cubicBezTo>
                      <a:pt x="0" y="446"/>
                      <a:pt x="27" y="1619"/>
                      <a:pt x="855" y="1936"/>
                    </a:cubicBezTo>
                    <a:cubicBezTo>
                      <a:pt x="983" y="1986"/>
                      <a:pt x="1109" y="2008"/>
                      <a:pt x="1231" y="2008"/>
                    </a:cubicBezTo>
                    <a:cubicBezTo>
                      <a:pt x="1912" y="2008"/>
                      <a:pt x="2449" y="1300"/>
                      <a:pt x="2143" y="605"/>
                    </a:cubicBezTo>
                    <a:cubicBezTo>
                      <a:pt x="1979" y="225"/>
                      <a:pt x="1611" y="1"/>
                      <a:pt x="12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454;p69">
                <a:extLst>
                  <a:ext uri="{FF2B5EF4-FFF2-40B4-BE49-F238E27FC236}">
                    <a16:creationId xmlns="" xmlns:a16="http://schemas.microsoft.com/office/drawing/2014/main" id="{9304B41F-FDFC-55AF-78DC-D8D482CBFC72}"/>
                  </a:ext>
                </a:extLst>
              </p:cNvPr>
              <p:cNvSpPr/>
              <p:nvPr/>
            </p:nvSpPr>
            <p:spPr>
              <a:xfrm>
                <a:off x="7863798" y="3146665"/>
                <a:ext cx="96202" cy="78932"/>
              </a:xfrm>
              <a:custGeom>
                <a:avLst/>
                <a:gdLst/>
                <a:ahLst/>
                <a:cxnLst/>
                <a:rect l="l" t="t" r="r" b="b"/>
                <a:pathLst>
                  <a:path w="2451" h="2011" extrusionOk="0">
                    <a:moveTo>
                      <a:pt x="1228" y="0"/>
                    </a:moveTo>
                    <a:cubicBezTo>
                      <a:pt x="1092" y="0"/>
                      <a:pt x="954" y="28"/>
                      <a:pt x="821" y="88"/>
                    </a:cubicBezTo>
                    <a:cubicBezTo>
                      <a:pt x="1" y="440"/>
                      <a:pt x="27" y="1613"/>
                      <a:pt x="856" y="1939"/>
                    </a:cubicBezTo>
                    <a:cubicBezTo>
                      <a:pt x="982" y="1988"/>
                      <a:pt x="1108" y="2011"/>
                      <a:pt x="1229" y="2011"/>
                    </a:cubicBezTo>
                    <a:cubicBezTo>
                      <a:pt x="1911" y="2011"/>
                      <a:pt x="2450" y="1295"/>
                      <a:pt x="2143" y="599"/>
                    </a:cubicBezTo>
                    <a:cubicBezTo>
                      <a:pt x="1980" y="227"/>
                      <a:pt x="1614" y="0"/>
                      <a:pt x="12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 name="Google Shape;2443;p69">
              <a:extLst>
                <a:ext uri="{FF2B5EF4-FFF2-40B4-BE49-F238E27FC236}">
                  <a16:creationId xmlns="" xmlns:a16="http://schemas.microsoft.com/office/drawing/2014/main" id="{9525D039-ECBC-33A9-3377-F67ACFE12197}"/>
                </a:ext>
              </a:extLst>
            </p:cNvPr>
            <p:cNvSpPr/>
            <p:nvPr/>
          </p:nvSpPr>
          <p:spPr>
            <a:xfrm>
              <a:off x="947525" y="2838700"/>
              <a:ext cx="79500" cy="79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55;p69">
              <a:extLst>
                <a:ext uri="{FF2B5EF4-FFF2-40B4-BE49-F238E27FC236}">
                  <a16:creationId xmlns="" xmlns:a16="http://schemas.microsoft.com/office/drawing/2014/main" id="{F7156D2E-AC79-D511-69E2-1DFF262B0EEA}"/>
                </a:ext>
              </a:extLst>
            </p:cNvPr>
            <p:cNvSpPr/>
            <p:nvPr/>
          </p:nvSpPr>
          <p:spPr>
            <a:xfrm>
              <a:off x="1315675" y="2958850"/>
              <a:ext cx="172500" cy="172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442;p69">
              <a:extLst>
                <a:ext uri="{FF2B5EF4-FFF2-40B4-BE49-F238E27FC236}">
                  <a16:creationId xmlns="" xmlns:a16="http://schemas.microsoft.com/office/drawing/2014/main" id="{D0CA69ED-A505-B35A-CFAF-411E713BA63C}"/>
                </a:ext>
              </a:extLst>
            </p:cNvPr>
            <p:cNvSpPr/>
            <p:nvPr/>
          </p:nvSpPr>
          <p:spPr>
            <a:xfrm>
              <a:off x="1071000" y="2517300"/>
              <a:ext cx="172500" cy="1725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 name="Google Shape;2431;p69">
            <a:extLst>
              <a:ext uri="{FF2B5EF4-FFF2-40B4-BE49-F238E27FC236}">
                <a16:creationId xmlns="" xmlns:a16="http://schemas.microsoft.com/office/drawing/2014/main" id="{895F2D12-B1D7-8752-8F99-CADF27C8EE31}"/>
              </a:ext>
            </a:extLst>
          </p:cNvPr>
          <p:cNvGrpSpPr/>
          <p:nvPr/>
        </p:nvGrpSpPr>
        <p:grpSpPr>
          <a:xfrm rot="6350644">
            <a:off x="4157402" y="1044029"/>
            <a:ext cx="1651820" cy="2365785"/>
            <a:chOff x="7596727" y="2278475"/>
            <a:chExt cx="705203" cy="1010013"/>
          </a:xfrm>
        </p:grpSpPr>
        <p:sp>
          <p:nvSpPr>
            <p:cNvPr id="37" name="Google Shape;2432;p69">
              <a:extLst>
                <a:ext uri="{FF2B5EF4-FFF2-40B4-BE49-F238E27FC236}">
                  <a16:creationId xmlns="" xmlns:a16="http://schemas.microsoft.com/office/drawing/2014/main" id="{A0ECE91B-33DD-EC62-12C3-0F4143353405}"/>
                </a:ext>
              </a:extLst>
            </p:cNvPr>
            <p:cNvSpPr/>
            <p:nvPr/>
          </p:nvSpPr>
          <p:spPr>
            <a:xfrm>
              <a:off x="7688409" y="2385360"/>
              <a:ext cx="544909" cy="800719"/>
            </a:xfrm>
            <a:custGeom>
              <a:avLst/>
              <a:gdLst/>
              <a:ahLst/>
              <a:cxnLst/>
              <a:rect l="l" t="t" r="r" b="b"/>
              <a:pathLst>
                <a:path w="5353" h="7866" fill="none" extrusionOk="0">
                  <a:moveTo>
                    <a:pt x="1" y="6005"/>
                  </a:moveTo>
                  <a:lnTo>
                    <a:pt x="2196" y="7866"/>
                  </a:lnTo>
                  <a:lnTo>
                    <a:pt x="4453" y="6993"/>
                  </a:lnTo>
                  <a:lnTo>
                    <a:pt x="5353" y="3678"/>
                  </a:lnTo>
                  <a:lnTo>
                    <a:pt x="3281" y="1994"/>
                  </a:lnTo>
                  <a:lnTo>
                    <a:pt x="3995" y="1"/>
                  </a:lnTo>
                </a:path>
              </a:pathLst>
            </a:custGeom>
            <a:noFill/>
            <a:ln w="19050" cap="flat" cmpd="sng">
              <a:solidFill>
                <a:schemeClr val="accent4"/>
              </a:solidFill>
              <a:prstDash val="solid"/>
              <a:miter lim="881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433;p69">
              <a:extLst>
                <a:ext uri="{FF2B5EF4-FFF2-40B4-BE49-F238E27FC236}">
                  <a16:creationId xmlns="" xmlns:a16="http://schemas.microsoft.com/office/drawing/2014/main" id="{CD323CC8-8509-FE5C-C10B-F0995728C2D2}"/>
                </a:ext>
              </a:extLst>
            </p:cNvPr>
            <p:cNvSpPr/>
            <p:nvPr/>
          </p:nvSpPr>
          <p:spPr>
            <a:xfrm>
              <a:off x="7596727" y="2935060"/>
              <a:ext cx="151086" cy="123773"/>
            </a:xfrm>
            <a:custGeom>
              <a:avLst/>
              <a:gdLst/>
              <a:ahLst/>
              <a:cxnLst/>
              <a:rect l="l" t="t" r="r" b="b"/>
              <a:pathLst>
                <a:path w="2451" h="2008" extrusionOk="0">
                  <a:moveTo>
                    <a:pt x="1220" y="0"/>
                  </a:moveTo>
                  <a:cubicBezTo>
                    <a:pt x="1086" y="0"/>
                    <a:pt x="950" y="27"/>
                    <a:pt x="821" y="84"/>
                  </a:cubicBezTo>
                  <a:cubicBezTo>
                    <a:pt x="1" y="437"/>
                    <a:pt x="18" y="1610"/>
                    <a:pt x="856" y="1936"/>
                  </a:cubicBezTo>
                  <a:cubicBezTo>
                    <a:pt x="982" y="1985"/>
                    <a:pt x="1108" y="2008"/>
                    <a:pt x="1229" y="2008"/>
                  </a:cubicBezTo>
                  <a:cubicBezTo>
                    <a:pt x="1911" y="2008"/>
                    <a:pt x="2450" y="1292"/>
                    <a:pt x="2143" y="596"/>
                  </a:cubicBezTo>
                  <a:cubicBezTo>
                    <a:pt x="1973" y="223"/>
                    <a:pt x="1604" y="0"/>
                    <a:pt x="12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434;p69">
              <a:extLst>
                <a:ext uri="{FF2B5EF4-FFF2-40B4-BE49-F238E27FC236}">
                  <a16:creationId xmlns="" xmlns:a16="http://schemas.microsoft.com/office/drawing/2014/main" id="{E3E09B55-AE4A-DE4F-58E1-6E9D9892D965}"/>
                </a:ext>
              </a:extLst>
            </p:cNvPr>
            <p:cNvSpPr/>
            <p:nvPr/>
          </p:nvSpPr>
          <p:spPr>
            <a:xfrm rot="122">
              <a:off x="7910153" y="2511620"/>
              <a:ext cx="159741" cy="141222"/>
            </a:xfrm>
            <a:custGeom>
              <a:avLst/>
              <a:gdLst/>
              <a:ahLst/>
              <a:cxnLst/>
              <a:rect l="l" t="t" r="r" b="b"/>
              <a:pathLst>
                <a:path w="2276" h="2012" extrusionOk="0">
                  <a:moveTo>
                    <a:pt x="1138" y="1"/>
                  </a:moveTo>
                  <a:cubicBezTo>
                    <a:pt x="733" y="1"/>
                    <a:pt x="353" y="248"/>
                    <a:pt x="204" y="642"/>
                  </a:cubicBezTo>
                  <a:cubicBezTo>
                    <a:pt x="1" y="1163"/>
                    <a:pt x="265" y="1744"/>
                    <a:pt x="777" y="1947"/>
                  </a:cubicBezTo>
                  <a:cubicBezTo>
                    <a:pt x="895" y="1991"/>
                    <a:pt x="1015" y="2012"/>
                    <a:pt x="1134" y="2012"/>
                  </a:cubicBezTo>
                  <a:cubicBezTo>
                    <a:pt x="1541" y="2012"/>
                    <a:pt x="1925" y="1768"/>
                    <a:pt x="2082" y="1365"/>
                  </a:cubicBezTo>
                  <a:cubicBezTo>
                    <a:pt x="2276" y="845"/>
                    <a:pt x="2020" y="263"/>
                    <a:pt x="1500" y="69"/>
                  </a:cubicBezTo>
                  <a:cubicBezTo>
                    <a:pt x="1381" y="23"/>
                    <a:pt x="1258" y="1"/>
                    <a:pt x="11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435;p69">
              <a:extLst>
                <a:ext uri="{FF2B5EF4-FFF2-40B4-BE49-F238E27FC236}">
                  <a16:creationId xmlns="" xmlns:a16="http://schemas.microsoft.com/office/drawing/2014/main" id="{03D781E9-1628-47CD-7654-4111C13FE65E}"/>
                </a:ext>
              </a:extLst>
            </p:cNvPr>
            <p:cNvSpPr/>
            <p:nvPr/>
          </p:nvSpPr>
          <p:spPr>
            <a:xfrm rot="-141">
              <a:off x="8162881" y="2697614"/>
              <a:ext cx="139047" cy="122969"/>
            </a:xfrm>
            <a:custGeom>
              <a:avLst/>
              <a:gdLst/>
              <a:ahLst/>
              <a:cxnLst/>
              <a:rect l="l" t="t" r="r" b="b"/>
              <a:pathLst>
                <a:path w="2276" h="2013" extrusionOk="0">
                  <a:moveTo>
                    <a:pt x="1142" y="1"/>
                  </a:moveTo>
                  <a:cubicBezTo>
                    <a:pt x="741" y="1"/>
                    <a:pt x="360" y="248"/>
                    <a:pt x="203" y="642"/>
                  </a:cubicBezTo>
                  <a:cubicBezTo>
                    <a:pt x="1" y="1162"/>
                    <a:pt x="256" y="1744"/>
                    <a:pt x="776" y="1947"/>
                  </a:cubicBezTo>
                  <a:cubicBezTo>
                    <a:pt x="894" y="1991"/>
                    <a:pt x="1016" y="2012"/>
                    <a:pt x="1135" y="2012"/>
                  </a:cubicBezTo>
                  <a:cubicBezTo>
                    <a:pt x="1541" y="2012"/>
                    <a:pt x="1925" y="1769"/>
                    <a:pt x="2081" y="1374"/>
                  </a:cubicBezTo>
                  <a:cubicBezTo>
                    <a:pt x="2275" y="854"/>
                    <a:pt x="2020" y="272"/>
                    <a:pt x="1499" y="69"/>
                  </a:cubicBezTo>
                  <a:cubicBezTo>
                    <a:pt x="1382" y="23"/>
                    <a:pt x="1261" y="1"/>
                    <a:pt x="1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436;p69">
              <a:extLst>
                <a:ext uri="{FF2B5EF4-FFF2-40B4-BE49-F238E27FC236}">
                  <a16:creationId xmlns="" xmlns:a16="http://schemas.microsoft.com/office/drawing/2014/main" id="{FB99A410-C168-9F7A-6245-4F41922B0060}"/>
                </a:ext>
              </a:extLst>
            </p:cNvPr>
            <p:cNvSpPr/>
            <p:nvPr/>
          </p:nvSpPr>
          <p:spPr>
            <a:xfrm>
              <a:off x="8102655" y="2995987"/>
              <a:ext cx="153388" cy="125799"/>
            </a:xfrm>
            <a:custGeom>
              <a:avLst/>
              <a:gdLst/>
              <a:ahLst/>
              <a:cxnLst/>
              <a:rect l="l" t="t" r="r" b="b"/>
              <a:pathLst>
                <a:path w="2450" h="2009" extrusionOk="0">
                  <a:moveTo>
                    <a:pt x="1223" y="1"/>
                  </a:moveTo>
                  <a:cubicBezTo>
                    <a:pt x="1089" y="1"/>
                    <a:pt x="952" y="28"/>
                    <a:pt x="820" y="85"/>
                  </a:cubicBezTo>
                  <a:cubicBezTo>
                    <a:pt x="0" y="446"/>
                    <a:pt x="27" y="1619"/>
                    <a:pt x="855" y="1936"/>
                  </a:cubicBezTo>
                  <a:cubicBezTo>
                    <a:pt x="983" y="1986"/>
                    <a:pt x="1109" y="2008"/>
                    <a:pt x="1231" y="2008"/>
                  </a:cubicBezTo>
                  <a:cubicBezTo>
                    <a:pt x="1912" y="2008"/>
                    <a:pt x="2449" y="1300"/>
                    <a:pt x="2143" y="605"/>
                  </a:cubicBezTo>
                  <a:cubicBezTo>
                    <a:pt x="1979" y="225"/>
                    <a:pt x="1611" y="1"/>
                    <a:pt x="12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437;p69">
              <a:extLst>
                <a:ext uri="{FF2B5EF4-FFF2-40B4-BE49-F238E27FC236}">
                  <a16:creationId xmlns="" xmlns:a16="http://schemas.microsoft.com/office/drawing/2014/main" id="{BB77938A-B69B-57CF-EB98-E99E6CB6F08F}"/>
                </a:ext>
              </a:extLst>
            </p:cNvPr>
            <p:cNvSpPr/>
            <p:nvPr/>
          </p:nvSpPr>
          <p:spPr>
            <a:xfrm>
              <a:off x="7787151" y="3083778"/>
              <a:ext cx="249500" cy="204710"/>
            </a:xfrm>
            <a:custGeom>
              <a:avLst/>
              <a:gdLst/>
              <a:ahLst/>
              <a:cxnLst/>
              <a:rect l="l" t="t" r="r" b="b"/>
              <a:pathLst>
                <a:path w="2451" h="2011" extrusionOk="0">
                  <a:moveTo>
                    <a:pt x="1228" y="0"/>
                  </a:moveTo>
                  <a:cubicBezTo>
                    <a:pt x="1092" y="0"/>
                    <a:pt x="954" y="28"/>
                    <a:pt x="821" y="88"/>
                  </a:cubicBezTo>
                  <a:cubicBezTo>
                    <a:pt x="1" y="440"/>
                    <a:pt x="27" y="1613"/>
                    <a:pt x="856" y="1939"/>
                  </a:cubicBezTo>
                  <a:cubicBezTo>
                    <a:pt x="982" y="1988"/>
                    <a:pt x="1108" y="2011"/>
                    <a:pt x="1229" y="2011"/>
                  </a:cubicBezTo>
                  <a:cubicBezTo>
                    <a:pt x="1911" y="2011"/>
                    <a:pt x="2450" y="1295"/>
                    <a:pt x="2143" y="599"/>
                  </a:cubicBezTo>
                  <a:cubicBezTo>
                    <a:pt x="1980" y="227"/>
                    <a:pt x="1614" y="0"/>
                    <a:pt x="12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438;p69">
              <a:extLst>
                <a:ext uri="{FF2B5EF4-FFF2-40B4-BE49-F238E27FC236}">
                  <a16:creationId xmlns="" xmlns:a16="http://schemas.microsoft.com/office/drawing/2014/main" id="{E1F414FE-BAF8-5A1C-1A0B-9A5430A11BB9}"/>
                </a:ext>
              </a:extLst>
            </p:cNvPr>
            <p:cNvSpPr/>
            <p:nvPr/>
          </p:nvSpPr>
          <p:spPr>
            <a:xfrm>
              <a:off x="8013339" y="2278475"/>
              <a:ext cx="158088" cy="139357"/>
            </a:xfrm>
            <a:custGeom>
              <a:avLst/>
              <a:gdLst/>
              <a:ahLst/>
              <a:cxnLst/>
              <a:rect l="l" t="t" r="r" b="b"/>
              <a:pathLst>
                <a:path w="1553" h="1369" extrusionOk="0">
                  <a:moveTo>
                    <a:pt x="776" y="1"/>
                  </a:moveTo>
                  <a:cubicBezTo>
                    <a:pt x="502" y="1"/>
                    <a:pt x="243" y="162"/>
                    <a:pt x="142" y="434"/>
                  </a:cubicBezTo>
                  <a:cubicBezTo>
                    <a:pt x="1" y="786"/>
                    <a:pt x="177" y="1183"/>
                    <a:pt x="530" y="1324"/>
                  </a:cubicBezTo>
                  <a:cubicBezTo>
                    <a:pt x="609" y="1354"/>
                    <a:pt x="691" y="1368"/>
                    <a:pt x="771" y="1368"/>
                  </a:cubicBezTo>
                  <a:cubicBezTo>
                    <a:pt x="1048" y="1368"/>
                    <a:pt x="1311" y="1201"/>
                    <a:pt x="1420" y="927"/>
                  </a:cubicBezTo>
                  <a:cubicBezTo>
                    <a:pt x="1552" y="575"/>
                    <a:pt x="1376" y="178"/>
                    <a:pt x="1023" y="46"/>
                  </a:cubicBezTo>
                  <a:cubicBezTo>
                    <a:pt x="942" y="15"/>
                    <a:pt x="858" y="1"/>
                    <a:pt x="7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 name="TextBox 9"/>
          <p:cNvSpPr txBox="1"/>
          <p:nvPr/>
        </p:nvSpPr>
        <p:spPr>
          <a:xfrm>
            <a:off x="3315408" y="3658417"/>
            <a:ext cx="11657185" cy="2858731"/>
          </a:xfrm>
          <a:prstGeom prst="rect">
            <a:avLst/>
          </a:prstGeom>
        </p:spPr>
        <p:txBody>
          <a:bodyPr wrap="square" lIns="0" tIns="0" rIns="0" bIns="0" rtlCol="0" anchor="t">
            <a:spAutoFit/>
          </a:bodyPr>
          <a:lstStyle/>
          <a:p>
            <a:pPr algn="ctr">
              <a:lnSpc>
                <a:spcPct val="150000"/>
              </a:lnSpc>
              <a:spcAft>
                <a:spcPts val="800"/>
              </a:spcAft>
            </a:pPr>
            <a:r>
              <a:rPr lang="vi-VN" sz="6600" b="1">
                <a:latin typeface="Arial" panose="020B0604020202020204" pitchFamily="34" charset="0"/>
                <a:ea typeface="Times New Roman" panose="02020603050405020304" pitchFamily="18" charset="0"/>
                <a:cs typeface="Arial" panose="020B0604020202020204" pitchFamily="34" charset="0"/>
              </a:rPr>
              <a:t>DI TRUYỀN LIÊN KẾT VÀ CƠ CHẾ XÁC ĐỊNH GIỚI TÍNH</a:t>
            </a:r>
            <a:r>
              <a:rPr lang="vi-VN" sz="6600">
                <a:latin typeface="Arial" panose="020B0604020202020204" pitchFamily="34" charset="0"/>
                <a:ea typeface="Times New Roman" panose="02020603050405020304" pitchFamily="18" charset="0"/>
                <a:cs typeface="Arial" panose="020B0604020202020204" pitchFamily="34" charset="0"/>
              </a:rPr>
              <a:t>. </a:t>
            </a:r>
            <a:endParaRPr lang="en-US" sz="6600">
              <a:latin typeface="Arial" panose="020B0604020202020204" pitchFamily="34" charset="0"/>
              <a:ea typeface="Calibri" panose="020F0502020204030204" pitchFamily="34" charset="0"/>
              <a:cs typeface="Arial" panose="020B0604020202020204" pitchFamily="34" charset="0"/>
            </a:endParaRPr>
          </a:p>
        </p:txBody>
      </p:sp>
      <p:grpSp>
        <p:nvGrpSpPr>
          <p:cNvPr id="17" name="Group 16">
            <a:extLst>
              <a:ext uri="{FF2B5EF4-FFF2-40B4-BE49-F238E27FC236}">
                <a16:creationId xmlns="" xmlns:a16="http://schemas.microsoft.com/office/drawing/2014/main" id="{717FDD03-2CEA-984D-0A9A-B95E5D03D7AE}"/>
              </a:ext>
            </a:extLst>
          </p:cNvPr>
          <p:cNvGrpSpPr/>
          <p:nvPr/>
        </p:nvGrpSpPr>
        <p:grpSpPr>
          <a:xfrm>
            <a:off x="7014135" y="2381293"/>
            <a:ext cx="4259735" cy="1116000"/>
            <a:chOff x="7140437" y="2343256"/>
            <a:chExt cx="4259735" cy="1116000"/>
          </a:xfrm>
        </p:grpSpPr>
        <p:sp>
          <p:nvSpPr>
            <p:cNvPr id="14" name="TextBox 13">
              <a:extLst>
                <a:ext uri="{FF2B5EF4-FFF2-40B4-BE49-F238E27FC236}">
                  <a16:creationId xmlns="" xmlns:a16="http://schemas.microsoft.com/office/drawing/2014/main" id="{E9814825-7054-08BD-1AFD-1F1A7E44E208}"/>
                </a:ext>
              </a:extLst>
            </p:cNvPr>
            <p:cNvSpPr txBox="1">
              <a:spLocks noChangeAspect="1"/>
            </p:cNvSpPr>
            <p:nvPr/>
          </p:nvSpPr>
          <p:spPr>
            <a:xfrm>
              <a:off x="7302702" y="2343256"/>
              <a:ext cx="3935205" cy="1116000"/>
            </a:xfrm>
            <a:prstGeom prst="rect">
              <a:avLst/>
            </a:prstGeom>
            <a:solidFill>
              <a:schemeClr val="accent5">
                <a:lumMod val="75000"/>
              </a:schemeClr>
            </a:solidFill>
            <a:ln w="57150">
              <a:solidFill>
                <a:schemeClr val="bg1"/>
              </a:solidFill>
            </a:ln>
            <a:effectLst>
              <a:outerShdw blurRad="50800" dist="38100" dir="5400000" algn="t" rotWithShape="0">
                <a:prstClr val="black">
                  <a:alpha val="40000"/>
                </a:prstClr>
              </a:outerShdw>
            </a:effectLst>
          </p:spPr>
          <p:txBody>
            <a:bodyPr wrap="square">
              <a:spAutoFit/>
            </a:bodyPr>
            <a:lstStyle/>
            <a:p>
              <a:pPr algn="ctr">
                <a:spcAft>
                  <a:spcPts val="800"/>
                </a:spcAft>
              </a:pPr>
              <a:endParaRPr lang="vi-VN" sz="6000" b="1">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16" name="TextBox 15">
              <a:extLst>
                <a:ext uri="{FF2B5EF4-FFF2-40B4-BE49-F238E27FC236}">
                  <a16:creationId xmlns="" xmlns:a16="http://schemas.microsoft.com/office/drawing/2014/main" id="{1D06C221-4C32-C447-907E-F2DF8D0C6839}"/>
                </a:ext>
              </a:extLst>
            </p:cNvPr>
            <p:cNvSpPr txBox="1"/>
            <p:nvPr/>
          </p:nvSpPr>
          <p:spPr>
            <a:xfrm>
              <a:off x="7140437" y="2393425"/>
              <a:ext cx="4259735" cy="1015663"/>
            </a:xfrm>
            <a:prstGeom prst="rect">
              <a:avLst/>
            </a:prstGeom>
            <a:noFill/>
          </p:spPr>
          <p:txBody>
            <a:bodyPr wrap="square">
              <a:spAutoFit/>
            </a:bodyPr>
            <a:lstStyle/>
            <a:p>
              <a:pPr algn="ctr">
                <a:spcAft>
                  <a:spcPts val="800"/>
                </a:spcAft>
              </a:pPr>
              <a:r>
                <a:rPr lang="vi-VN" sz="6000" b="1">
                  <a:solidFill>
                    <a:schemeClr val="bg1"/>
                  </a:solidFill>
                  <a:effectLst/>
                  <a:latin typeface="Arial" panose="020B0604020202020204" pitchFamily="34" charset="0"/>
                  <a:ea typeface="Times New Roman" panose="02020603050405020304" pitchFamily="18" charset="0"/>
                  <a:cs typeface="Arial" panose="020B0604020202020204" pitchFamily="34" charset="0"/>
                </a:rPr>
                <a:t>BÀI 39 </a:t>
              </a:r>
            </a:p>
          </p:txBody>
        </p:sp>
      </p:grpSp>
    </p:spTree>
  </p:cSld>
  <p:clrMapOvr>
    <a:masterClrMapping/>
  </p:clrMapOvr>
  <p:transition spd="med">
    <p:fade/>
  </p:transition>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BCDBD3"/>
        </a:solidFill>
        <a:effectLst/>
      </p:bgPr>
    </p:bg>
    <p:spTree>
      <p:nvGrpSpPr>
        <p:cNvPr id="1" name="">
          <a:extLst>
            <a:ext uri="{FF2B5EF4-FFF2-40B4-BE49-F238E27FC236}">
              <a16:creationId xmlns="" xmlns:a16="http://schemas.microsoft.com/office/drawing/2014/main" id="{FB93A54F-53A6-0DE7-73C7-7EDC41501391}"/>
            </a:ext>
          </a:extLst>
        </p:cNvPr>
        <p:cNvGrpSpPr/>
        <p:nvPr/>
      </p:nvGrpSpPr>
      <p:grpSpPr>
        <a:xfrm>
          <a:off x="0" y="0"/>
          <a:ext cx="0" cy="0"/>
          <a:chOff x="0" y="0"/>
          <a:chExt cx="0" cy="0"/>
        </a:xfrm>
      </p:grpSpPr>
      <p:grpSp>
        <p:nvGrpSpPr>
          <p:cNvPr id="2" name="Group 2">
            <a:extLst>
              <a:ext uri="{FF2B5EF4-FFF2-40B4-BE49-F238E27FC236}">
                <a16:creationId xmlns="" xmlns:a16="http://schemas.microsoft.com/office/drawing/2014/main" id="{5E67FE97-B464-0F8D-C5ED-7A0AFBDCD626}"/>
              </a:ext>
            </a:extLst>
          </p:cNvPr>
          <p:cNvGrpSpPr>
            <a:grpSpLocks noGrp="1" noUngrp="1" noRot="1" noMove="1" noResize="1"/>
          </p:cNvGrpSpPr>
          <p:nvPr/>
        </p:nvGrpSpPr>
        <p:grpSpPr>
          <a:xfrm>
            <a:off x="441723" y="379852"/>
            <a:ext cx="17404553" cy="9527296"/>
            <a:chOff x="0" y="0"/>
            <a:chExt cx="23206071" cy="12703061"/>
          </a:xfrm>
        </p:grpSpPr>
        <p:grpSp>
          <p:nvGrpSpPr>
            <p:cNvPr id="3" name="Group 3">
              <a:extLst>
                <a:ext uri="{FF2B5EF4-FFF2-40B4-BE49-F238E27FC236}">
                  <a16:creationId xmlns="" xmlns:a16="http://schemas.microsoft.com/office/drawing/2014/main" id="{738FA49C-24D6-EB5C-FC94-ABD4925193FD}"/>
                </a:ext>
              </a:extLst>
            </p:cNvPr>
            <p:cNvGrpSpPr>
              <a:grpSpLocks noGrp="1" noUngrp="1" noRot="1" noMove="1" noResize="1"/>
            </p:cNvGrpSpPr>
            <p:nvPr/>
          </p:nvGrpSpPr>
          <p:grpSpPr>
            <a:xfrm>
              <a:off x="0" y="0"/>
              <a:ext cx="23206071" cy="12703061"/>
              <a:chOff x="0" y="0"/>
              <a:chExt cx="4596479" cy="2516124"/>
            </a:xfrm>
          </p:grpSpPr>
          <p:sp>
            <p:nvSpPr>
              <p:cNvPr id="4" name="Freeform 4">
                <a:extLst>
                  <a:ext uri="{FF2B5EF4-FFF2-40B4-BE49-F238E27FC236}">
                    <a16:creationId xmlns="" xmlns:a16="http://schemas.microsoft.com/office/drawing/2014/main" id="{C7BD8F36-052F-0EC7-DFDF-8CA3634BC93E}"/>
                  </a:ext>
                </a:extLst>
              </p:cNvPr>
              <p:cNvSpPr>
                <a:spLocks noGrp="1" noRot="1" noMove="1" noResize="1" noEditPoints="1" noAdjustHandles="1" noChangeArrowheads="1" noChangeShapeType="1"/>
              </p:cNvSpPr>
              <p:nvPr/>
            </p:nvSpPr>
            <p:spPr>
              <a:xfrm>
                <a:off x="0" y="0"/>
                <a:ext cx="4596479" cy="2516124"/>
              </a:xfrm>
              <a:custGeom>
                <a:avLst/>
                <a:gdLst/>
                <a:ahLst/>
                <a:cxnLst/>
                <a:rect l="l" t="t" r="r" b="b"/>
                <a:pathLst>
                  <a:path w="4596479" h="2516124">
                    <a:moveTo>
                      <a:pt x="4517061" y="0"/>
                    </a:moveTo>
                    <a:lnTo>
                      <a:pt x="79418" y="0"/>
                    </a:lnTo>
                    <a:cubicBezTo>
                      <a:pt x="79418" y="43699"/>
                      <a:pt x="44079" y="79418"/>
                      <a:pt x="0" y="79418"/>
                    </a:cubicBezTo>
                    <a:lnTo>
                      <a:pt x="0" y="2436706"/>
                    </a:lnTo>
                    <a:cubicBezTo>
                      <a:pt x="43699" y="2436706"/>
                      <a:pt x="79418" y="2472045"/>
                      <a:pt x="79418" y="2516124"/>
                    </a:cubicBezTo>
                    <a:lnTo>
                      <a:pt x="4517061" y="2516124"/>
                    </a:lnTo>
                    <a:cubicBezTo>
                      <a:pt x="4517061" y="2472425"/>
                      <a:pt x="4552400" y="2436706"/>
                      <a:pt x="4596479" y="2436706"/>
                    </a:cubicBezTo>
                    <a:lnTo>
                      <a:pt x="4596479" y="79418"/>
                    </a:lnTo>
                    <a:cubicBezTo>
                      <a:pt x="4552780" y="79418"/>
                      <a:pt x="4517061" y="44079"/>
                      <a:pt x="4517061" y="0"/>
                    </a:cubicBezTo>
                    <a:close/>
                  </a:path>
                </a:pathLst>
              </a:custGeom>
              <a:solidFill>
                <a:srgbClr val="000000">
                  <a:alpha val="0"/>
                </a:srgbClr>
              </a:solidFill>
              <a:ln w="19050" cap="sq">
                <a:solidFill>
                  <a:srgbClr val="261310"/>
                </a:solidFill>
                <a:prstDash val="solid"/>
                <a:miter/>
              </a:ln>
            </p:spPr>
            <p:txBody>
              <a:bodyPr/>
              <a:lstStyle/>
              <a:p>
                <a:endParaRPr lang="en-US">
                  <a:latin typeface="Arial" panose="020B0604020202020204" pitchFamily="34" charset="0"/>
                  <a:cs typeface="Arial" panose="020B0604020202020204" pitchFamily="34" charset="0"/>
                </a:endParaRPr>
              </a:p>
            </p:txBody>
          </p:sp>
          <p:sp>
            <p:nvSpPr>
              <p:cNvPr id="5" name="TextBox 5">
                <a:extLst>
                  <a:ext uri="{FF2B5EF4-FFF2-40B4-BE49-F238E27FC236}">
                    <a16:creationId xmlns="" xmlns:a16="http://schemas.microsoft.com/office/drawing/2014/main" id="{39F5C2D3-AB7D-D9EA-6620-3D88E53DBF54}"/>
                  </a:ext>
                </a:extLst>
              </p:cNvPr>
              <p:cNvSpPr txBox="1">
                <a:spLocks noGrp="1" noRot="1" noMove="1" noResize="1" noEditPoints="1" noAdjustHandles="1" noChangeArrowheads="1" noChangeShapeType="1"/>
              </p:cNvSpPr>
              <p:nvPr/>
            </p:nvSpPr>
            <p:spPr>
              <a:xfrm>
                <a:off x="38100" y="-9525"/>
                <a:ext cx="4520279" cy="2487549"/>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grpSp>
          <p:nvGrpSpPr>
            <p:cNvPr id="6" name="Group 6">
              <a:extLst>
                <a:ext uri="{FF2B5EF4-FFF2-40B4-BE49-F238E27FC236}">
                  <a16:creationId xmlns="" xmlns:a16="http://schemas.microsoft.com/office/drawing/2014/main" id="{6BE8AF71-D19B-42CA-C30B-C2170C37F7F4}"/>
                </a:ext>
              </a:extLst>
            </p:cNvPr>
            <p:cNvGrpSpPr>
              <a:grpSpLocks noGrp="1" noUngrp="1" noRot="1" noMove="1" noResize="1"/>
            </p:cNvGrpSpPr>
            <p:nvPr/>
          </p:nvGrpSpPr>
          <p:grpSpPr>
            <a:xfrm>
              <a:off x="170293" y="186017"/>
              <a:ext cx="22836362" cy="12317628"/>
              <a:chOff x="0" y="0"/>
              <a:chExt cx="4596479" cy="2479279"/>
            </a:xfrm>
          </p:grpSpPr>
          <p:sp>
            <p:nvSpPr>
              <p:cNvPr id="7" name="Freeform 7">
                <a:extLst>
                  <a:ext uri="{FF2B5EF4-FFF2-40B4-BE49-F238E27FC236}">
                    <a16:creationId xmlns="" xmlns:a16="http://schemas.microsoft.com/office/drawing/2014/main" id="{BE363CFA-0888-FBAA-161E-7DEB8B8C0E78}"/>
                  </a:ext>
                </a:extLst>
              </p:cNvPr>
              <p:cNvSpPr>
                <a:spLocks noGrp="1" noRot="1" noMove="1" noResize="1" noEditPoints="1" noAdjustHandles="1" noChangeArrowheads="1" noChangeShapeType="1"/>
              </p:cNvSpPr>
              <p:nvPr/>
            </p:nvSpPr>
            <p:spPr>
              <a:xfrm>
                <a:off x="0" y="0"/>
                <a:ext cx="4596479" cy="2479279"/>
              </a:xfrm>
              <a:custGeom>
                <a:avLst/>
                <a:gdLst/>
                <a:ahLst/>
                <a:cxnLst/>
                <a:rect l="l" t="t" r="r" b="b"/>
                <a:pathLst>
                  <a:path w="4596479" h="2479279">
                    <a:moveTo>
                      <a:pt x="4517061" y="0"/>
                    </a:moveTo>
                    <a:lnTo>
                      <a:pt x="79418" y="0"/>
                    </a:lnTo>
                    <a:cubicBezTo>
                      <a:pt x="79418" y="43699"/>
                      <a:pt x="44079" y="79418"/>
                      <a:pt x="0" y="79418"/>
                    </a:cubicBezTo>
                    <a:lnTo>
                      <a:pt x="0" y="2399861"/>
                    </a:lnTo>
                    <a:cubicBezTo>
                      <a:pt x="43699" y="2399861"/>
                      <a:pt x="79418" y="2435200"/>
                      <a:pt x="79418" y="2479279"/>
                    </a:cubicBezTo>
                    <a:lnTo>
                      <a:pt x="4517061" y="2479279"/>
                    </a:lnTo>
                    <a:cubicBezTo>
                      <a:pt x="4517061" y="2435580"/>
                      <a:pt x="4552400" y="2399861"/>
                      <a:pt x="4596479" y="2399861"/>
                    </a:cubicBezTo>
                    <a:lnTo>
                      <a:pt x="4596479" y="79418"/>
                    </a:lnTo>
                    <a:cubicBezTo>
                      <a:pt x="4552780" y="79418"/>
                      <a:pt x="4517061" y="44079"/>
                      <a:pt x="4517061" y="0"/>
                    </a:cubicBezTo>
                    <a:close/>
                  </a:path>
                </a:pathLst>
              </a:custGeom>
              <a:solidFill>
                <a:srgbClr val="F8F2EC"/>
              </a:solidFill>
            </p:spPr>
            <p:txBody>
              <a:bodyPr/>
              <a:lstStyle/>
              <a:p>
                <a:endParaRPr lang="en-US">
                  <a:latin typeface="Arial" panose="020B0604020202020204" pitchFamily="34" charset="0"/>
                  <a:cs typeface="Arial" panose="020B0604020202020204" pitchFamily="34" charset="0"/>
                </a:endParaRPr>
              </a:p>
            </p:txBody>
          </p:sp>
          <p:sp>
            <p:nvSpPr>
              <p:cNvPr id="8" name="TextBox 8">
                <a:extLst>
                  <a:ext uri="{FF2B5EF4-FFF2-40B4-BE49-F238E27FC236}">
                    <a16:creationId xmlns="" xmlns:a16="http://schemas.microsoft.com/office/drawing/2014/main" id="{580B83C0-E751-AC83-0226-F8EFE0B95820}"/>
                  </a:ext>
                </a:extLst>
              </p:cNvPr>
              <p:cNvSpPr txBox="1">
                <a:spLocks noGrp="1" noRot="1" noMove="1" noResize="1" noEditPoints="1" noAdjustHandles="1" noChangeArrowheads="1" noChangeShapeType="1"/>
              </p:cNvSpPr>
              <p:nvPr/>
            </p:nvSpPr>
            <p:spPr>
              <a:xfrm>
                <a:off x="38100" y="-9525"/>
                <a:ext cx="4520279" cy="2450704"/>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grpSp>
      <p:sp>
        <p:nvSpPr>
          <p:cNvPr id="67" name="Rectangle: Rounded Corners 23">
            <a:extLst>
              <a:ext uri="{FF2B5EF4-FFF2-40B4-BE49-F238E27FC236}">
                <a16:creationId xmlns="" xmlns:a16="http://schemas.microsoft.com/office/drawing/2014/main" id="{43B814D2-C376-3EF8-FF87-EBBDB80E5B3B}"/>
              </a:ext>
            </a:extLst>
          </p:cNvPr>
          <p:cNvSpPr/>
          <p:nvPr/>
        </p:nvSpPr>
        <p:spPr>
          <a:xfrm>
            <a:off x="9569293" y="7050488"/>
            <a:ext cx="7423307" cy="2384773"/>
          </a:xfrm>
          <a:prstGeom prst="roundRect">
            <a:avLst>
              <a:gd name="adj" fmla="val 10513"/>
            </a:avLst>
          </a:prstGeom>
          <a:solidFill>
            <a:schemeClr val="accent5">
              <a:lumMod val="20000"/>
              <a:lumOff val="80000"/>
            </a:schemeClr>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Aft>
                <a:spcPts val="800"/>
              </a:spcAft>
            </a:pPr>
            <a:r>
              <a:rPr lang="vi-VN"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D. làm tăng xuất hiện kiểu gene nhưng hạn chế kiểu hình</a:t>
            </a:r>
            <a:endParaRPr lang="en-US" sz="4000">
              <a:solidFill>
                <a:schemeClr val="tx1"/>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68" name="Rectangle: Rounded Corners 22">
            <a:hlinkClick r:id="rId2" action="ppaction://hlinksldjump"/>
            <a:extLst>
              <a:ext uri="{FF2B5EF4-FFF2-40B4-BE49-F238E27FC236}">
                <a16:creationId xmlns="" xmlns:a16="http://schemas.microsoft.com/office/drawing/2014/main" id="{3D7DB1F4-350E-AB53-8030-AA3E7DFAA42C}"/>
              </a:ext>
            </a:extLst>
          </p:cNvPr>
          <p:cNvSpPr/>
          <p:nvPr/>
        </p:nvSpPr>
        <p:spPr>
          <a:xfrm>
            <a:off x="1295400" y="7050488"/>
            <a:ext cx="7423307" cy="2384773"/>
          </a:xfrm>
          <a:prstGeom prst="roundRect">
            <a:avLst>
              <a:gd name="adj" fmla="val 10513"/>
            </a:avLst>
          </a:prstGeom>
          <a:solidFill>
            <a:schemeClr val="accent5">
              <a:lumMod val="20000"/>
              <a:lumOff val="80000"/>
            </a:schemeClr>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Aft>
                <a:spcPts val="800"/>
              </a:spcAft>
            </a:pPr>
            <a:r>
              <a:rPr lang="vi-VN"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C. làm hạn chế xuất hiện biến dị tổ hợp</a:t>
            </a:r>
            <a:endParaRPr lang="en-US" sz="4000">
              <a:solidFill>
                <a:schemeClr val="tx1"/>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69" name="Rectangle: Rounded Corners 2">
            <a:extLst>
              <a:ext uri="{FF2B5EF4-FFF2-40B4-BE49-F238E27FC236}">
                <a16:creationId xmlns="" xmlns:a16="http://schemas.microsoft.com/office/drawing/2014/main" id="{B2825AC1-E2FE-AF2A-48F7-88EA4AFC6C65}"/>
              </a:ext>
            </a:extLst>
          </p:cNvPr>
          <p:cNvSpPr/>
          <p:nvPr/>
        </p:nvSpPr>
        <p:spPr>
          <a:xfrm>
            <a:off x="1310865" y="851740"/>
            <a:ext cx="15681735" cy="2936467"/>
          </a:xfrm>
          <a:prstGeom prst="roundRect">
            <a:avLst>
              <a:gd name="adj" fmla="val 10513"/>
            </a:avLst>
          </a:prstGeom>
          <a:solidFill>
            <a:schemeClr val="accent6">
              <a:lumMod val="50000"/>
            </a:schemeClr>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Aft>
                <a:spcPts val="800"/>
              </a:spcAft>
            </a:pPr>
            <a:r>
              <a:rPr lang="vi-VN" sz="4000" b="1">
                <a:effectLst/>
                <a:latin typeface="Arial" panose="020B0604020202020204" pitchFamily="34" charset="0"/>
                <a:ea typeface="Times New Roman" panose="02020603050405020304" pitchFamily="18" charset="0"/>
                <a:cs typeface="Arial" panose="020B0604020202020204" pitchFamily="34" charset="0"/>
              </a:rPr>
              <a:t>Câu 3:</a:t>
            </a:r>
            <a:r>
              <a:rPr lang="vi-VN" sz="4000">
                <a:effectLst/>
                <a:latin typeface="Arial" panose="020B0604020202020204" pitchFamily="34" charset="0"/>
                <a:ea typeface="Times New Roman" panose="02020603050405020304" pitchFamily="18" charset="0"/>
                <a:cs typeface="Arial" panose="020B0604020202020204" pitchFamily="34" charset="0"/>
              </a:rPr>
              <a:t> Kết quả về mặt di truyền của liên kết gene là</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sp>
        <p:nvSpPr>
          <p:cNvPr id="70" name="Rectangle: Rounded Corners 19">
            <a:hlinkClick r:id="" action="ppaction://noaction"/>
            <a:extLst>
              <a:ext uri="{FF2B5EF4-FFF2-40B4-BE49-F238E27FC236}">
                <a16:creationId xmlns="" xmlns:a16="http://schemas.microsoft.com/office/drawing/2014/main" id="{E90604D5-D876-020A-79E6-1883E1C3E78E}"/>
              </a:ext>
            </a:extLst>
          </p:cNvPr>
          <p:cNvSpPr/>
          <p:nvPr/>
        </p:nvSpPr>
        <p:spPr>
          <a:xfrm>
            <a:off x="1310865" y="4226959"/>
            <a:ext cx="7423307" cy="2384773"/>
          </a:xfrm>
          <a:prstGeom prst="roundRect">
            <a:avLst>
              <a:gd name="adj" fmla="val 10513"/>
            </a:avLst>
          </a:prstGeom>
          <a:solidFill>
            <a:schemeClr val="accent5">
              <a:lumMod val="20000"/>
              <a:lumOff val="80000"/>
            </a:schemeClr>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Aft>
                <a:spcPts val="800"/>
              </a:spcAft>
            </a:pPr>
            <a:r>
              <a:rPr lang="vi-VN"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A. làm tăng biến dị tổ hợp</a:t>
            </a:r>
            <a:endParaRPr lang="en-US" sz="4000">
              <a:solidFill>
                <a:schemeClr val="tx1"/>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71" name="Rectangle: Rounded Corners 20">
            <a:hlinkClick r:id="rId2" action="ppaction://hlinksldjump"/>
            <a:extLst>
              <a:ext uri="{FF2B5EF4-FFF2-40B4-BE49-F238E27FC236}">
                <a16:creationId xmlns="" xmlns:a16="http://schemas.microsoft.com/office/drawing/2014/main" id="{37A09361-0A3B-1DCA-AA25-69FFAD5372D7}"/>
              </a:ext>
            </a:extLst>
          </p:cNvPr>
          <p:cNvSpPr/>
          <p:nvPr/>
        </p:nvSpPr>
        <p:spPr>
          <a:xfrm>
            <a:off x="9569293" y="4226959"/>
            <a:ext cx="7423307" cy="2384773"/>
          </a:xfrm>
          <a:prstGeom prst="roundRect">
            <a:avLst>
              <a:gd name="adj" fmla="val 10513"/>
            </a:avLst>
          </a:prstGeom>
          <a:solidFill>
            <a:schemeClr val="accent5">
              <a:lumMod val="20000"/>
              <a:lumOff val="80000"/>
            </a:schemeClr>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Aft>
                <a:spcPts val="800"/>
              </a:spcAft>
            </a:pPr>
            <a:r>
              <a:rPr lang="vi-VN"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B. làm phong phú, đa dạng ở sinh vật</a:t>
            </a:r>
            <a:endParaRPr lang="en-US" sz="4000">
              <a:solidFill>
                <a:schemeClr val="tx1"/>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9" name="Rectangle: Rounded Corners 22">
            <a:hlinkClick r:id="rId2" action="ppaction://hlinksldjump"/>
            <a:extLst>
              <a:ext uri="{FF2B5EF4-FFF2-40B4-BE49-F238E27FC236}">
                <a16:creationId xmlns="" xmlns:a16="http://schemas.microsoft.com/office/drawing/2014/main" id="{65099D50-0C20-594D-81BF-C201996E7B97}"/>
              </a:ext>
            </a:extLst>
          </p:cNvPr>
          <p:cNvSpPr/>
          <p:nvPr/>
        </p:nvSpPr>
        <p:spPr>
          <a:xfrm>
            <a:off x="1290103" y="7048500"/>
            <a:ext cx="7423307" cy="2384773"/>
          </a:xfrm>
          <a:prstGeom prst="roundRect">
            <a:avLst>
              <a:gd name="adj" fmla="val 10513"/>
            </a:avLst>
          </a:prstGeom>
          <a:solidFill>
            <a:schemeClr val="accent6">
              <a:lumMod val="60000"/>
              <a:lumOff val="40000"/>
            </a:schemeClr>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Aft>
                <a:spcPts val="800"/>
              </a:spcAft>
            </a:pPr>
            <a:r>
              <a:rPr lang="vi-VN"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C. làm hạn chế xuất hiện biến dị tổ hợp</a:t>
            </a:r>
            <a:endParaRPr lang="en-US" sz="4000">
              <a:solidFill>
                <a:schemeClr val="tx1"/>
              </a:solidFill>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5031682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9"/>
                                        </p:tgtEl>
                                        <p:attrNameLst>
                                          <p:attrName>style.visibility</p:attrName>
                                        </p:attrNameLst>
                                      </p:cBhvr>
                                      <p:to>
                                        <p:strVal val="visible"/>
                                      </p:to>
                                    </p:set>
                                  </p:childTnLst>
                                </p:cTn>
                              </p:par>
                            </p:childTnLst>
                          </p:cTn>
                        </p:par>
                        <p:par>
                          <p:cTn id="7" fill="hold">
                            <p:stCondLst>
                              <p:cond delay="0"/>
                            </p:stCondLst>
                            <p:childTnLst>
                              <p:par>
                                <p:cTn id="8" presetID="16" presetClass="entr" presetSubtype="21" fill="hold" grpId="0" nodeType="afterEffect">
                                  <p:stCondLst>
                                    <p:cond delay="0"/>
                                  </p:stCondLst>
                                  <p:childTnLst>
                                    <p:set>
                                      <p:cBhvr>
                                        <p:cTn id="9" dur="1" fill="hold">
                                          <p:stCondLst>
                                            <p:cond delay="0"/>
                                          </p:stCondLst>
                                        </p:cTn>
                                        <p:tgtEl>
                                          <p:spTgt spid="70"/>
                                        </p:tgtEl>
                                        <p:attrNameLst>
                                          <p:attrName>style.visibility</p:attrName>
                                        </p:attrNameLst>
                                      </p:cBhvr>
                                      <p:to>
                                        <p:strVal val="visible"/>
                                      </p:to>
                                    </p:set>
                                    <p:animEffect transition="in" filter="barn(inVertical)">
                                      <p:cBhvr>
                                        <p:cTn id="10" dur="500"/>
                                        <p:tgtEl>
                                          <p:spTgt spid="70"/>
                                        </p:tgtEl>
                                      </p:cBhvr>
                                    </p:animEffect>
                                  </p:childTnLst>
                                </p:cTn>
                              </p:par>
                            </p:childTnLst>
                          </p:cTn>
                        </p:par>
                        <p:par>
                          <p:cTn id="11" fill="hold">
                            <p:stCondLst>
                              <p:cond delay="500"/>
                            </p:stCondLst>
                            <p:childTnLst>
                              <p:par>
                                <p:cTn id="12" presetID="16" presetClass="entr" presetSubtype="21" fill="hold" grpId="0" nodeType="afterEffect">
                                  <p:stCondLst>
                                    <p:cond delay="0"/>
                                  </p:stCondLst>
                                  <p:childTnLst>
                                    <p:set>
                                      <p:cBhvr>
                                        <p:cTn id="13" dur="1" fill="hold">
                                          <p:stCondLst>
                                            <p:cond delay="0"/>
                                          </p:stCondLst>
                                        </p:cTn>
                                        <p:tgtEl>
                                          <p:spTgt spid="71"/>
                                        </p:tgtEl>
                                        <p:attrNameLst>
                                          <p:attrName>style.visibility</p:attrName>
                                        </p:attrNameLst>
                                      </p:cBhvr>
                                      <p:to>
                                        <p:strVal val="visible"/>
                                      </p:to>
                                    </p:set>
                                    <p:animEffect transition="in" filter="barn(inVertical)">
                                      <p:cBhvr>
                                        <p:cTn id="14" dur="500"/>
                                        <p:tgtEl>
                                          <p:spTgt spid="71"/>
                                        </p:tgtEl>
                                      </p:cBhvr>
                                    </p:animEffect>
                                  </p:childTnLst>
                                </p:cTn>
                              </p:par>
                            </p:childTnLst>
                          </p:cTn>
                        </p:par>
                        <p:par>
                          <p:cTn id="15" fill="hold">
                            <p:stCondLst>
                              <p:cond delay="1000"/>
                            </p:stCondLst>
                            <p:childTnLst>
                              <p:par>
                                <p:cTn id="16" presetID="16" presetClass="entr" presetSubtype="21" fill="hold" grpId="0" nodeType="afterEffect">
                                  <p:stCondLst>
                                    <p:cond delay="0"/>
                                  </p:stCondLst>
                                  <p:childTnLst>
                                    <p:set>
                                      <p:cBhvr>
                                        <p:cTn id="17" dur="1" fill="hold">
                                          <p:stCondLst>
                                            <p:cond delay="0"/>
                                          </p:stCondLst>
                                        </p:cTn>
                                        <p:tgtEl>
                                          <p:spTgt spid="68"/>
                                        </p:tgtEl>
                                        <p:attrNameLst>
                                          <p:attrName>style.visibility</p:attrName>
                                        </p:attrNameLst>
                                      </p:cBhvr>
                                      <p:to>
                                        <p:strVal val="visible"/>
                                      </p:to>
                                    </p:set>
                                    <p:animEffect transition="in" filter="barn(inVertical)">
                                      <p:cBhvr>
                                        <p:cTn id="18" dur="500"/>
                                        <p:tgtEl>
                                          <p:spTgt spid="68"/>
                                        </p:tgtEl>
                                      </p:cBhvr>
                                    </p:animEffect>
                                  </p:childTnLst>
                                </p:cTn>
                              </p:par>
                            </p:childTnLst>
                          </p:cTn>
                        </p:par>
                        <p:par>
                          <p:cTn id="19" fill="hold">
                            <p:stCondLst>
                              <p:cond delay="1500"/>
                            </p:stCondLst>
                            <p:childTnLst>
                              <p:par>
                                <p:cTn id="20" presetID="16" presetClass="entr" presetSubtype="21" fill="hold" grpId="0" nodeType="afterEffect">
                                  <p:stCondLst>
                                    <p:cond delay="0"/>
                                  </p:stCondLst>
                                  <p:childTnLst>
                                    <p:set>
                                      <p:cBhvr>
                                        <p:cTn id="21" dur="1" fill="hold">
                                          <p:stCondLst>
                                            <p:cond delay="0"/>
                                          </p:stCondLst>
                                        </p:cTn>
                                        <p:tgtEl>
                                          <p:spTgt spid="67"/>
                                        </p:tgtEl>
                                        <p:attrNameLst>
                                          <p:attrName>style.visibility</p:attrName>
                                        </p:attrNameLst>
                                      </p:cBhvr>
                                      <p:to>
                                        <p:strVal val="visible"/>
                                      </p:to>
                                    </p:set>
                                    <p:animEffect transition="in" filter="barn(inVertical)">
                                      <p:cBhvr>
                                        <p:cTn id="22" dur="500"/>
                                        <p:tgtEl>
                                          <p:spTgt spid="67"/>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heel(1)">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68" grpId="0" animBg="1"/>
      <p:bldP spid="69" grpId="0" animBg="1"/>
      <p:bldP spid="70" grpId="0" animBg="1"/>
      <p:bldP spid="71" grpId="0" animBg="1"/>
      <p:bldP spid="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BCDBD3"/>
        </a:solidFill>
        <a:effectLst/>
      </p:bgPr>
    </p:bg>
    <p:spTree>
      <p:nvGrpSpPr>
        <p:cNvPr id="1" name="">
          <a:extLst>
            <a:ext uri="{FF2B5EF4-FFF2-40B4-BE49-F238E27FC236}">
              <a16:creationId xmlns="" xmlns:a16="http://schemas.microsoft.com/office/drawing/2014/main" id="{8359E2A7-0247-BAE9-91E9-D9311C9DCFDC}"/>
            </a:ext>
          </a:extLst>
        </p:cNvPr>
        <p:cNvGrpSpPr/>
        <p:nvPr/>
      </p:nvGrpSpPr>
      <p:grpSpPr>
        <a:xfrm>
          <a:off x="0" y="0"/>
          <a:ext cx="0" cy="0"/>
          <a:chOff x="0" y="0"/>
          <a:chExt cx="0" cy="0"/>
        </a:xfrm>
      </p:grpSpPr>
      <p:grpSp>
        <p:nvGrpSpPr>
          <p:cNvPr id="2" name="Group 2">
            <a:extLst>
              <a:ext uri="{FF2B5EF4-FFF2-40B4-BE49-F238E27FC236}">
                <a16:creationId xmlns="" xmlns:a16="http://schemas.microsoft.com/office/drawing/2014/main" id="{F95F6617-E090-CF40-EC86-1532395FEE70}"/>
              </a:ext>
            </a:extLst>
          </p:cNvPr>
          <p:cNvGrpSpPr>
            <a:grpSpLocks noGrp="1" noUngrp="1" noRot="1" noMove="1" noResize="1"/>
          </p:cNvGrpSpPr>
          <p:nvPr/>
        </p:nvGrpSpPr>
        <p:grpSpPr>
          <a:xfrm>
            <a:off x="441723" y="379852"/>
            <a:ext cx="17404553" cy="9527296"/>
            <a:chOff x="0" y="0"/>
            <a:chExt cx="23206071" cy="12703061"/>
          </a:xfrm>
        </p:grpSpPr>
        <p:grpSp>
          <p:nvGrpSpPr>
            <p:cNvPr id="3" name="Group 3">
              <a:extLst>
                <a:ext uri="{FF2B5EF4-FFF2-40B4-BE49-F238E27FC236}">
                  <a16:creationId xmlns="" xmlns:a16="http://schemas.microsoft.com/office/drawing/2014/main" id="{D6A31579-FABC-2D2E-F655-791FC07CD41C}"/>
                </a:ext>
              </a:extLst>
            </p:cNvPr>
            <p:cNvGrpSpPr>
              <a:grpSpLocks noGrp="1" noUngrp="1" noRot="1" noMove="1" noResize="1"/>
            </p:cNvGrpSpPr>
            <p:nvPr/>
          </p:nvGrpSpPr>
          <p:grpSpPr>
            <a:xfrm>
              <a:off x="0" y="0"/>
              <a:ext cx="23206071" cy="12703061"/>
              <a:chOff x="0" y="0"/>
              <a:chExt cx="4596479" cy="2516124"/>
            </a:xfrm>
          </p:grpSpPr>
          <p:sp>
            <p:nvSpPr>
              <p:cNvPr id="4" name="Freeform 4">
                <a:extLst>
                  <a:ext uri="{FF2B5EF4-FFF2-40B4-BE49-F238E27FC236}">
                    <a16:creationId xmlns="" xmlns:a16="http://schemas.microsoft.com/office/drawing/2014/main" id="{821313C0-DCB2-00A5-71EE-3582636B4CCF}"/>
                  </a:ext>
                </a:extLst>
              </p:cNvPr>
              <p:cNvSpPr>
                <a:spLocks noGrp="1" noRot="1" noMove="1" noResize="1" noEditPoints="1" noAdjustHandles="1" noChangeArrowheads="1" noChangeShapeType="1"/>
              </p:cNvSpPr>
              <p:nvPr/>
            </p:nvSpPr>
            <p:spPr>
              <a:xfrm>
                <a:off x="0" y="0"/>
                <a:ext cx="4596479" cy="2516124"/>
              </a:xfrm>
              <a:custGeom>
                <a:avLst/>
                <a:gdLst/>
                <a:ahLst/>
                <a:cxnLst/>
                <a:rect l="l" t="t" r="r" b="b"/>
                <a:pathLst>
                  <a:path w="4596479" h="2516124">
                    <a:moveTo>
                      <a:pt x="4517061" y="0"/>
                    </a:moveTo>
                    <a:lnTo>
                      <a:pt x="79418" y="0"/>
                    </a:lnTo>
                    <a:cubicBezTo>
                      <a:pt x="79418" y="43699"/>
                      <a:pt x="44079" y="79418"/>
                      <a:pt x="0" y="79418"/>
                    </a:cubicBezTo>
                    <a:lnTo>
                      <a:pt x="0" y="2436706"/>
                    </a:lnTo>
                    <a:cubicBezTo>
                      <a:pt x="43699" y="2436706"/>
                      <a:pt x="79418" y="2472045"/>
                      <a:pt x="79418" y="2516124"/>
                    </a:cubicBezTo>
                    <a:lnTo>
                      <a:pt x="4517061" y="2516124"/>
                    </a:lnTo>
                    <a:cubicBezTo>
                      <a:pt x="4517061" y="2472425"/>
                      <a:pt x="4552400" y="2436706"/>
                      <a:pt x="4596479" y="2436706"/>
                    </a:cubicBezTo>
                    <a:lnTo>
                      <a:pt x="4596479" y="79418"/>
                    </a:lnTo>
                    <a:cubicBezTo>
                      <a:pt x="4552780" y="79418"/>
                      <a:pt x="4517061" y="44079"/>
                      <a:pt x="4517061" y="0"/>
                    </a:cubicBezTo>
                    <a:close/>
                  </a:path>
                </a:pathLst>
              </a:custGeom>
              <a:solidFill>
                <a:srgbClr val="000000">
                  <a:alpha val="0"/>
                </a:srgbClr>
              </a:solidFill>
              <a:ln w="19050" cap="sq">
                <a:solidFill>
                  <a:srgbClr val="261310"/>
                </a:solidFill>
                <a:prstDash val="solid"/>
                <a:miter/>
              </a:ln>
            </p:spPr>
            <p:txBody>
              <a:bodyPr/>
              <a:lstStyle/>
              <a:p>
                <a:endParaRPr lang="en-US">
                  <a:latin typeface="Arial" panose="020B0604020202020204" pitchFamily="34" charset="0"/>
                  <a:cs typeface="Arial" panose="020B0604020202020204" pitchFamily="34" charset="0"/>
                </a:endParaRPr>
              </a:p>
            </p:txBody>
          </p:sp>
          <p:sp>
            <p:nvSpPr>
              <p:cNvPr id="5" name="TextBox 5">
                <a:extLst>
                  <a:ext uri="{FF2B5EF4-FFF2-40B4-BE49-F238E27FC236}">
                    <a16:creationId xmlns="" xmlns:a16="http://schemas.microsoft.com/office/drawing/2014/main" id="{21FBE61E-1AE8-656A-6871-478CB04C4F9C}"/>
                  </a:ext>
                </a:extLst>
              </p:cNvPr>
              <p:cNvSpPr txBox="1">
                <a:spLocks noGrp="1" noRot="1" noMove="1" noResize="1" noEditPoints="1" noAdjustHandles="1" noChangeArrowheads="1" noChangeShapeType="1"/>
              </p:cNvSpPr>
              <p:nvPr/>
            </p:nvSpPr>
            <p:spPr>
              <a:xfrm>
                <a:off x="38100" y="-9525"/>
                <a:ext cx="4520279" cy="2487549"/>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grpSp>
          <p:nvGrpSpPr>
            <p:cNvPr id="6" name="Group 6">
              <a:extLst>
                <a:ext uri="{FF2B5EF4-FFF2-40B4-BE49-F238E27FC236}">
                  <a16:creationId xmlns="" xmlns:a16="http://schemas.microsoft.com/office/drawing/2014/main" id="{18BF3F14-B130-0D11-BF99-2B0B169A0C64}"/>
                </a:ext>
              </a:extLst>
            </p:cNvPr>
            <p:cNvGrpSpPr>
              <a:grpSpLocks noGrp="1" noUngrp="1" noRot="1" noMove="1" noResize="1"/>
            </p:cNvGrpSpPr>
            <p:nvPr/>
          </p:nvGrpSpPr>
          <p:grpSpPr>
            <a:xfrm>
              <a:off x="170293" y="186017"/>
              <a:ext cx="22836362" cy="12317628"/>
              <a:chOff x="0" y="0"/>
              <a:chExt cx="4596479" cy="2479279"/>
            </a:xfrm>
          </p:grpSpPr>
          <p:sp>
            <p:nvSpPr>
              <p:cNvPr id="7" name="Freeform 7">
                <a:extLst>
                  <a:ext uri="{FF2B5EF4-FFF2-40B4-BE49-F238E27FC236}">
                    <a16:creationId xmlns="" xmlns:a16="http://schemas.microsoft.com/office/drawing/2014/main" id="{5D1B78D1-02FE-E77B-BCF3-EDE1EBD40E1C}"/>
                  </a:ext>
                </a:extLst>
              </p:cNvPr>
              <p:cNvSpPr>
                <a:spLocks noGrp="1" noRot="1" noMove="1" noResize="1" noEditPoints="1" noAdjustHandles="1" noChangeArrowheads="1" noChangeShapeType="1"/>
              </p:cNvSpPr>
              <p:nvPr/>
            </p:nvSpPr>
            <p:spPr>
              <a:xfrm>
                <a:off x="0" y="0"/>
                <a:ext cx="4596479" cy="2479279"/>
              </a:xfrm>
              <a:custGeom>
                <a:avLst/>
                <a:gdLst/>
                <a:ahLst/>
                <a:cxnLst/>
                <a:rect l="l" t="t" r="r" b="b"/>
                <a:pathLst>
                  <a:path w="4596479" h="2479279">
                    <a:moveTo>
                      <a:pt x="4517061" y="0"/>
                    </a:moveTo>
                    <a:lnTo>
                      <a:pt x="79418" y="0"/>
                    </a:lnTo>
                    <a:cubicBezTo>
                      <a:pt x="79418" y="43699"/>
                      <a:pt x="44079" y="79418"/>
                      <a:pt x="0" y="79418"/>
                    </a:cubicBezTo>
                    <a:lnTo>
                      <a:pt x="0" y="2399861"/>
                    </a:lnTo>
                    <a:cubicBezTo>
                      <a:pt x="43699" y="2399861"/>
                      <a:pt x="79418" y="2435200"/>
                      <a:pt x="79418" y="2479279"/>
                    </a:cubicBezTo>
                    <a:lnTo>
                      <a:pt x="4517061" y="2479279"/>
                    </a:lnTo>
                    <a:cubicBezTo>
                      <a:pt x="4517061" y="2435580"/>
                      <a:pt x="4552400" y="2399861"/>
                      <a:pt x="4596479" y="2399861"/>
                    </a:cubicBezTo>
                    <a:lnTo>
                      <a:pt x="4596479" y="79418"/>
                    </a:lnTo>
                    <a:cubicBezTo>
                      <a:pt x="4552780" y="79418"/>
                      <a:pt x="4517061" y="44079"/>
                      <a:pt x="4517061" y="0"/>
                    </a:cubicBezTo>
                    <a:close/>
                  </a:path>
                </a:pathLst>
              </a:custGeom>
              <a:solidFill>
                <a:srgbClr val="F8F2EC"/>
              </a:solidFill>
            </p:spPr>
            <p:txBody>
              <a:bodyPr/>
              <a:lstStyle/>
              <a:p>
                <a:endParaRPr lang="en-US">
                  <a:latin typeface="Arial" panose="020B0604020202020204" pitchFamily="34" charset="0"/>
                  <a:cs typeface="Arial" panose="020B0604020202020204" pitchFamily="34" charset="0"/>
                </a:endParaRPr>
              </a:p>
            </p:txBody>
          </p:sp>
          <p:sp>
            <p:nvSpPr>
              <p:cNvPr id="8" name="TextBox 8">
                <a:extLst>
                  <a:ext uri="{FF2B5EF4-FFF2-40B4-BE49-F238E27FC236}">
                    <a16:creationId xmlns="" xmlns:a16="http://schemas.microsoft.com/office/drawing/2014/main" id="{F2F3A912-EFBD-E92A-1942-B0479927B8E1}"/>
                  </a:ext>
                </a:extLst>
              </p:cNvPr>
              <p:cNvSpPr txBox="1">
                <a:spLocks noGrp="1" noRot="1" noMove="1" noResize="1" noEditPoints="1" noAdjustHandles="1" noChangeArrowheads="1" noChangeShapeType="1"/>
              </p:cNvSpPr>
              <p:nvPr/>
            </p:nvSpPr>
            <p:spPr>
              <a:xfrm>
                <a:off x="38100" y="-9525"/>
                <a:ext cx="4520279" cy="2450704"/>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grpSp>
      <p:sp>
        <p:nvSpPr>
          <p:cNvPr id="67" name="Rectangle: Rounded Corners 23">
            <a:extLst>
              <a:ext uri="{FF2B5EF4-FFF2-40B4-BE49-F238E27FC236}">
                <a16:creationId xmlns="" xmlns:a16="http://schemas.microsoft.com/office/drawing/2014/main" id="{E570F956-D7F5-60BD-316B-36B77DD7BFA5}"/>
              </a:ext>
            </a:extLst>
          </p:cNvPr>
          <p:cNvSpPr/>
          <p:nvPr/>
        </p:nvSpPr>
        <p:spPr>
          <a:xfrm>
            <a:off x="9569293" y="7050488"/>
            <a:ext cx="7423307" cy="2384773"/>
          </a:xfrm>
          <a:prstGeom prst="roundRect">
            <a:avLst>
              <a:gd name="adj" fmla="val 10513"/>
            </a:avLst>
          </a:prstGeom>
          <a:solidFill>
            <a:schemeClr val="accent5">
              <a:lumMod val="20000"/>
              <a:lumOff val="80000"/>
            </a:schemeClr>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Aft>
                <a:spcPts val="800"/>
              </a:spcAft>
            </a:pPr>
            <a:r>
              <a:rPr lang="vi-VN"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D. màu hoa và kích thước của cánh hoa</a:t>
            </a:r>
            <a:endParaRPr lang="en-US" sz="4000">
              <a:solidFill>
                <a:schemeClr val="tx1"/>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68" name="Rectangle: Rounded Corners 22">
            <a:hlinkClick r:id="rId2" action="ppaction://hlinksldjump"/>
            <a:extLst>
              <a:ext uri="{FF2B5EF4-FFF2-40B4-BE49-F238E27FC236}">
                <a16:creationId xmlns="" xmlns:a16="http://schemas.microsoft.com/office/drawing/2014/main" id="{CB970CFB-0C6D-674B-BCDF-EF906609FD6A}"/>
              </a:ext>
            </a:extLst>
          </p:cNvPr>
          <p:cNvSpPr/>
          <p:nvPr/>
        </p:nvSpPr>
        <p:spPr>
          <a:xfrm>
            <a:off x="1295400" y="7050488"/>
            <a:ext cx="7423307" cy="2384773"/>
          </a:xfrm>
          <a:prstGeom prst="roundRect">
            <a:avLst>
              <a:gd name="adj" fmla="val 10513"/>
            </a:avLst>
          </a:prstGeom>
          <a:solidFill>
            <a:schemeClr val="accent5">
              <a:lumMod val="20000"/>
              <a:lumOff val="80000"/>
            </a:schemeClr>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Aft>
                <a:spcPts val="800"/>
              </a:spcAft>
            </a:pPr>
            <a:r>
              <a:rPr lang="vi-VN"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C. màu sắc của thân và độ dài của cánh</a:t>
            </a:r>
            <a:endParaRPr lang="en-US" sz="4000">
              <a:solidFill>
                <a:schemeClr val="tx1"/>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69" name="Rectangle: Rounded Corners 2">
            <a:extLst>
              <a:ext uri="{FF2B5EF4-FFF2-40B4-BE49-F238E27FC236}">
                <a16:creationId xmlns="" xmlns:a16="http://schemas.microsoft.com/office/drawing/2014/main" id="{04B4B057-1E23-0D3C-96FD-70360D5ADCCF}"/>
              </a:ext>
            </a:extLst>
          </p:cNvPr>
          <p:cNvSpPr/>
          <p:nvPr/>
        </p:nvSpPr>
        <p:spPr>
          <a:xfrm>
            <a:off x="1310865" y="851740"/>
            <a:ext cx="15681735" cy="2936467"/>
          </a:xfrm>
          <a:prstGeom prst="roundRect">
            <a:avLst>
              <a:gd name="adj" fmla="val 10513"/>
            </a:avLst>
          </a:prstGeom>
          <a:solidFill>
            <a:schemeClr val="accent6">
              <a:lumMod val="50000"/>
            </a:schemeClr>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Aft>
                <a:spcPts val="800"/>
              </a:spcAft>
            </a:pPr>
            <a:r>
              <a:rPr lang="vi-VN" sz="4000" b="1">
                <a:effectLst/>
                <a:latin typeface="Arial" panose="020B0604020202020204" pitchFamily="34" charset="0"/>
                <a:ea typeface="Times New Roman" panose="02020603050405020304" pitchFamily="18" charset="0"/>
                <a:cs typeface="Arial" panose="020B0604020202020204" pitchFamily="34" charset="0"/>
              </a:rPr>
              <a:t>Câu 4:</a:t>
            </a:r>
            <a:r>
              <a:rPr lang="vi-VN" sz="4000">
                <a:effectLst/>
                <a:latin typeface="Arial" panose="020B0604020202020204" pitchFamily="34" charset="0"/>
                <a:ea typeface="Times New Roman" panose="02020603050405020304" pitchFamily="18" charset="0"/>
                <a:cs typeface="Arial" panose="020B0604020202020204" pitchFamily="34" charset="0"/>
              </a:rPr>
              <a:t> Morgan theo dõi sự di truyền của hai cặp tính trạng về:</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sp>
        <p:nvSpPr>
          <p:cNvPr id="70" name="Rectangle: Rounded Corners 19">
            <a:hlinkClick r:id="" action="ppaction://noaction"/>
            <a:extLst>
              <a:ext uri="{FF2B5EF4-FFF2-40B4-BE49-F238E27FC236}">
                <a16:creationId xmlns="" xmlns:a16="http://schemas.microsoft.com/office/drawing/2014/main" id="{D5721CC5-7390-AC8A-1AFF-7A606CC010CC}"/>
              </a:ext>
            </a:extLst>
          </p:cNvPr>
          <p:cNvSpPr/>
          <p:nvPr/>
        </p:nvSpPr>
        <p:spPr>
          <a:xfrm>
            <a:off x="1310865" y="4226959"/>
            <a:ext cx="7423307" cy="2384773"/>
          </a:xfrm>
          <a:prstGeom prst="roundRect">
            <a:avLst>
              <a:gd name="adj" fmla="val 10513"/>
            </a:avLst>
          </a:prstGeom>
          <a:solidFill>
            <a:schemeClr val="accent5">
              <a:lumMod val="20000"/>
              <a:lumOff val="80000"/>
            </a:schemeClr>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spcAft>
                <a:spcPts val="800"/>
              </a:spcAft>
            </a:pPr>
            <a:r>
              <a:rPr lang="vi-VN" sz="4000">
                <a:solidFill>
                  <a:schemeClr val="tx1"/>
                </a:solidFill>
                <a:latin typeface="Arial" panose="020B0604020202020204" pitchFamily="34" charset="0"/>
                <a:ea typeface="Times New Roman" panose="02020603050405020304" pitchFamily="18" charset="0"/>
                <a:cs typeface="Arial" panose="020B0604020202020204" pitchFamily="34" charset="0"/>
              </a:rPr>
              <a:t>A. </a:t>
            </a:r>
            <a:r>
              <a:rPr lang="vi-VN" sz="4000" u="none" strike="noStrike">
                <a:solidFill>
                  <a:schemeClr val="tx1"/>
                </a:solidFill>
                <a:effectLst/>
                <a:latin typeface="Arial" panose="020B0604020202020204" pitchFamily="34" charset="0"/>
                <a:ea typeface="Times New Roman" panose="02020603050405020304" pitchFamily="18" charset="0"/>
                <a:cs typeface="Arial" panose="020B0604020202020204" pitchFamily="34" charset="0"/>
              </a:rPr>
              <a:t>màu hạt và hình dạng vỏ hạt</a:t>
            </a:r>
            <a:endParaRPr lang="en-US" sz="4000" u="none" strike="noStrike">
              <a:solidFill>
                <a:schemeClr val="tx1"/>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71" name="Rectangle: Rounded Corners 20">
            <a:hlinkClick r:id="rId2" action="ppaction://hlinksldjump"/>
            <a:extLst>
              <a:ext uri="{FF2B5EF4-FFF2-40B4-BE49-F238E27FC236}">
                <a16:creationId xmlns="" xmlns:a16="http://schemas.microsoft.com/office/drawing/2014/main" id="{3998C071-749D-03BD-D370-80CAFBE5F1CF}"/>
              </a:ext>
            </a:extLst>
          </p:cNvPr>
          <p:cNvSpPr/>
          <p:nvPr/>
        </p:nvSpPr>
        <p:spPr>
          <a:xfrm>
            <a:off x="9569293" y="4226959"/>
            <a:ext cx="7423307" cy="2384773"/>
          </a:xfrm>
          <a:prstGeom prst="roundRect">
            <a:avLst>
              <a:gd name="adj" fmla="val 10513"/>
            </a:avLst>
          </a:prstGeom>
          <a:solidFill>
            <a:schemeClr val="accent5">
              <a:lumMod val="20000"/>
              <a:lumOff val="80000"/>
            </a:schemeClr>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Aft>
                <a:spcPts val="800"/>
              </a:spcAft>
            </a:pPr>
            <a:r>
              <a:rPr lang="vi-VN"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B. </a:t>
            </a:r>
            <a:r>
              <a:rPr lang="vi-VN" sz="4000" u="none" strike="noStrike">
                <a:solidFill>
                  <a:schemeClr val="tx1"/>
                </a:solidFill>
                <a:effectLst/>
                <a:latin typeface="Arial" panose="020B0604020202020204" pitchFamily="34" charset="0"/>
                <a:ea typeface="Times New Roman" panose="02020603050405020304" pitchFamily="18" charset="0"/>
                <a:cs typeface="Arial" panose="020B0604020202020204" pitchFamily="34" charset="0"/>
              </a:rPr>
              <a:t>hình dạng và vị của quả</a:t>
            </a:r>
            <a:endParaRPr lang="en-US" sz="4000">
              <a:solidFill>
                <a:schemeClr val="tx1"/>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9" name="Rectangle: Rounded Corners 22">
            <a:hlinkClick r:id="rId2" action="ppaction://hlinksldjump"/>
            <a:extLst>
              <a:ext uri="{FF2B5EF4-FFF2-40B4-BE49-F238E27FC236}">
                <a16:creationId xmlns="" xmlns:a16="http://schemas.microsoft.com/office/drawing/2014/main" id="{7234466E-38E0-760E-1F29-7A7B1677A493}"/>
              </a:ext>
            </a:extLst>
          </p:cNvPr>
          <p:cNvSpPr/>
          <p:nvPr/>
        </p:nvSpPr>
        <p:spPr>
          <a:xfrm>
            <a:off x="1295400" y="7048500"/>
            <a:ext cx="7423307" cy="2384773"/>
          </a:xfrm>
          <a:prstGeom prst="roundRect">
            <a:avLst>
              <a:gd name="adj" fmla="val 10513"/>
            </a:avLst>
          </a:prstGeom>
          <a:solidFill>
            <a:schemeClr val="accent6">
              <a:lumMod val="60000"/>
              <a:lumOff val="40000"/>
            </a:schemeClr>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Aft>
                <a:spcPts val="800"/>
              </a:spcAft>
            </a:pPr>
            <a:r>
              <a:rPr lang="vi-VN"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C. màu sắc của thân và độ dài của cánh</a:t>
            </a:r>
            <a:endParaRPr lang="en-US" sz="4000">
              <a:solidFill>
                <a:schemeClr val="tx1"/>
              </a:solidFill>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19727396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fade">
                                      <p:cBhvr>
                                        <p:cTn id="7" dur="500"/>
                                        <p:tgtEl>
                                          <p:spTgt spid="69"/>
                                        </p:tgtEl>
                                      </p:cBhvr>
                                    </p:animEffect>
                                  </p:childTnLst>
                                </p:cTn>
                              </p:par>
                            </p:childTnLst>
                          </p:cTn>
                        </p:par>
                        <p:par>
                          <p:cTn id="8" fill="hold">
                            <p:stCondLst>
                              <p:cond delay="500"/>
                            </p:stCondLst>
                            <p:childTnLst>
                              <p:par>
                                <p:cTn id="9" presetID="6" presetClass="entr" presetSubtype="16" fill="hold" grpId="0" nodeType="afterEffect">
                                  <p:stCondLst>
                                    <p:cond delay="0"/>
                                  </p:stCondLst>
                                  <p:childTnLst>
                                    <p:set>
                                      <p:cBhvr>
                                        <p:cTn id="10" dur="1" fill="hold">
                                          <p:stCondLst>
                                            <p:cond delay="0"/>
                                          </p:stCondLst>
                                        </p:cTn>
                                        <p:tgtEl>
                                          <p:spTgt spid="70"/>
                                        </p:tgtEl>
                                        <p:attrNameLst>
                                          <p:attrName>style.visibility</p:attrName>
                                        </p:attrNameLst>
                                      </p:cBhvr>
                                      <p:to>
                                        <p:strVal val="visible"/>
                                      </p:to>
                                    </p:set>
                                    <p:animEffect transition="in" filter="circle(in)">
                                      <p:cBhvr>
                                        <p:cTn id="11" dur="500"/>
                                        <p:tgtEl>
                                          <p:spTgt spid="70"/>
                                        </p:tgtEl>
                                      </p:cBhvr>
                                    </p:animEffect>
                                  </p:childTnLst>
                                </p:cTn>
                              </p:par>
                            </p:childTnLst>
                          </p:cTn>
                        </p:par>
                        <p:par>
                          <p:cTn id="12" fill="hold">
                            <p:stCondLst>
                              <p:cond delay="1000"/>
                            </p:stCondLst>
                            <p:childTnLst>
                              <p:par>
                                <p:cTn id="13" presetID="6" presetClass="entr" presetSubtype="16" fill="hold" grpId="0" nodeType="afterEffect">
                                  <p:stCondLst>
                                    <p:cond delay="0"/>
                                  </p:stCondLst>
                                  <p:childTnLst>
                                    <p:set>
                                      <p:cBhvr>
                                        <p:cTn id="14" dur="1" fill="hold">
                                          <p:stCondLst>
                                            <p:cond delay="0"/>
                                          </p:stCondLst>
                                        </p:cTn>
                                        <p:tgtEl>
                                          <p:spTgt spid="71"/>
                                        </p:tgtEl>
                                        <p:attrNameLst>
                                          <p:attrName>style.visibility</p:attrName>
                                        </p:attrNameLst>
                                      </p:cBhvr>
                                      <p:to>
                                        <p:strVal val="visible"/>
                                      </p:to>
                                    </p:set>
                                    <p:animEffect transition="in" filter="circle(in)">
                                      <p:cBhvr>
                                        <p:cTn id="15" dur="500"/>
                                        <p:tgtEl>
                                          <p:spTgt spid="71"/>
                                        </p:tgtEl>
                                      </p:cBhvr>
                                    </p:animEffect>
                                  </p:childTnLst>
                                </p:cTn>
                              </p:par>
                            </p:childTnLst>
                          </p:cTn>
                        </p:par>
                        <p:par>
                          <p:cTn id="16" fill="hold">
                            <p:stCondLst>
                              <p:cond delay="1500"/>
                            </p:stCondLst>
                            <p:childTnLst>
                              <p:par>
                                <p:cTn id="17" presetID="6" presetClass="entr" presetSubtype="16" fill="hold" grpId="0" nodeType="afterEffect">
                                  <p:stCondLst>
                                    <p:cond delay="0"/>
                                  </p:stCondLst>
                                  <p:childTnLst>
                                    <p:set>
                                      <p:cBhvr>
                                        <p:cTn id="18" dur="1" fill="hold">
                                          <p:stCondLst>
                                            <p:cond delay="0"/>
                                          </p:stCondLst>
                                        </p:cTn>
                                        <p:tgtEl>
                                          <p:spTgt spid="68"/>
                                        </p:tgtEl>
                                        <p:attrNameLst>
                                          <p:attrName>style.visibility</p:attrName>
                                        </p:attrNameLst>
                                      </p:cBhvr>
                                      <p:to>
                                        <p:strVal val="visible"/>
                                      </p:to>
                                    </p:set>
                                    <p:animEffect transition="in" filter="circle(in)">
                                      <p:cBhvr>
                                        <p:cTn id="19" dur="500"/>
                                        <p:tgtEl>
                                          <p:spTgt spid="68"/>
                                        </p:tgtEl>
                                      </p:cBhvr>
                                    </p:animEffect>
                                  </p:childTnLst>
                                </p:cTn>
                              </p:par>
                            </p:childTnLst>
                          </p:cTn>
                        </p:par>
                        <p:par>
                          <p:cTn id="20" fill="hold">
                            <p:stCondLst>
                              <p:cond delay="2000"/>
                            </p:stCondLst>
                            <p:childTnLst>
                              <p:par>
                                <p:cTn id="21" presetID="6" presetClass="entr" presetSubtype="16" fill="hold" grpId="0" nodeType="afterEffect">
                                  <p:stCondLst>
                                    <p:cond delay="0"/>
                                  </p:stCondLst>
                                  <p:childTnLst>
                                    <p:set>
                                      <p:cBhvr>
                                        <p:cTn id="22" dur="1" fill="hold">
                                          <p:stCondLst>
                                            <p:cond delay="0"/>
                                          </p:stCondLst>
                                        </p:cTn>
                                        <p:tgtEl>
                                          <p:spTgt spid="67"/>
                                        </p:tgtEl>
                                        <p:attrNameLst>
                                          <p:attrName>style.visibility</p:attrName>
                                        </p:attrNameLst>
                                      </p:cBhvr>
                                      <p:to>
                                        <p:strVal val="visible"/>
                                      </p:to>
                                    </p:set>
                                    <p:animEffect transition="in" filter="circle(in)">
                                      <p:cBhvr>
                                        <p:cTn id="23" dur="500"/>
                                        <p:tgtEl>
                                          <p:spTgt spid="67"/>
                                        </p:tgtEl>
                                      </p:cBhvr>
                                    </p:animEffect>
                                  </p:childTnLst>
                                </p:cTn>
                              </p:par>
                            </p:childTnLst>
                          </p:cTn>
                        </p:par>
                      </p:childTnLst>
                    </p:cTn>
                  </p:par>
                  <p:par>
                    <p:cTn id="24" fill="hold">
                      <p:stCondLst>
                        <p:cond delay="indefinite"/>
                      </p:stCondLst>
                      <p:childTnLst>
                        <p:par>
                          <p:cTn id="25" fill="hold">
                            <p:stCondLst>
                              <p:cond delay="0"/>
                            </p:stCondLst>
                            <p:childTnLst>
                              <p:par>
                                <p:cTn id="26" presetID="21" presetClass="entr" presetSubtype="1"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heel(1)">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68" grpId="0" animBg="1"/>
      <p:bldP spid="69" grpId="0" animBg="1"/>
      <p:bldP spid="70" grpId="0" animBg="1"/>
      <p:bldP spid="71" grpId="0" animBg="1"/>
      <p:bldP spid="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BCDBD3"/>
        </a:solidFill>
        <a:effectLst/>
      </p:bgPr>
    </p:bg>
    <p:spTree>
      <p:nvGrpSpPr>
        <p:cNvPr id="1" name="">
          <a:extLst>
            <a:ext uri="{FF2B5EF4-FFF2-40B4-BE49-F238E27FC236}">
              <a16:creationId xmlns="" xmlns:a16="http://schemas.microsoft.com/office/drawing/2014/main" id="{8B0004EB-A014-32F8-DB4E-15EA02C955AD}"/>
            </a:ext>
          </a:extLst>
        </p:cNvPr>
        <p:cNvGrpSpPr/>
        <p:nvPr/>
      </p:nvGrpSpPr>
      <p:grpSpPr>
        <a:xfrm>
          <a:off x="0" y="0"/>
          <a:ext cx="0" cy="0"/>
          <a:chOff x="0" y="0"/>
          <a:chExt cx="0" cy="0"/>
        </a:xfrm>
      </p:grpSpPr>
      <p:grpSp>
        <p:nvGrpSpPr>
          <p:cNvPr id="2" name="Group 2">
            <a:extLst>
              <a:ext uri="{FF2B5EF4-FFF2-40B4-BE49-F238E27FC236}">
                <a16:creationId xmlns="" xmlns:a16="http://schemas.microsoft.com/office/drawing/2014/main" id="{0EB5374A-C8E4-296A-841B-DC1670F85133}"/>
              </a:ext>
            </a:extLst>
          </p:cNvPr>
          <p:cNvGrpSpPr>
            <a:grpSpLocks noGrp="1" noUngrp="1" noRot="1" noMove="1" noResize="1"/>
          </p:cNvGrpSpPr>
          <p:nvPr/>
        </p:nvGrpSpPr>
        <p:grpSpPr>
          <a:xfrm>
            <a:off x="441723" y="379852"/>
            <a:ext cx="17404553" cy="9527296"/>
            <a:chOff x="0" y="0"/>
            <a:chExt cx="23206071" cy="12703061"/>
          </a:xfrm>
        </p:grpSpPr>
        <p:grpSp>
          <p:nvGrpSpPr>
            <p:cNvPr id="3" name="Group 3">
              <a:extLst>
                <a:ext uri="{FF2B5EF4-FFF2-40B4-BE49-F238E27FC236}">
                  <a16:creationId xmlns="" xmlns:a16="http://schemas.microsoft.com/office/drawing/2014/main" id="{24C01B7C-ADA9-E427-7DA1-DED040F87CA1}"/>
                </a:ext>
              </a:extLst>
            </p:cNvPr>
            <p:cNvGrpSpPr>
              <a:grpSpLocks noGrp="1" noUngrp="1" noRot="1" noMove="1" noResize="1"/>
            </p:cNvGrpSpPr>
            <p:nvPr/>
          </p:nvGrpSpPr>
          <p:grpSpPr>
            <a:xfrm>
              <a:off x="0" y="0"/>
              <a:ext cx="23206071" cy="12703061"/>
              <a:chOff x="0" y="0"/>
              <a:chExt cx="4596479" cy="2516124"/>
            </a:xfrm>
          </p:grpSpPr>
          <p:sp>
            <p:nvSpPr>
              <p:cNvPr id="4" name="Freeform 4">
                <a:extLst>
                  <a:ext uri="{FF2B5EF4-FFF2-40B4-BE49-F238E27FC236}">
                    <a16:creationId xmlns="" xmlns:a16="http://schemas.microsoft.com/office/drawing/2014/main" id="{38217720-FB94-296B-C00F-8CD796BCEE94}"/>
                  </a:ext>
                </a:extLst>
              </p:cNvPr>
              <p:cNvSpPr>
                <a:spLocks noGrp="1" noRot="1" noMove="1" noResize="1" noEditPoints="1" noAdjustHandles="1" noChangeArrowheads="1" noChangeShapeType="1"/>
              </p:cNvSpPr>
              <p:nvPr/>
            </p:nvSpPr>
            <p:spPr>
              <a:xfrm>
                <a:off x="0" y="0"/>
                <a:ext cx="4596479" cy="2516124"/>
              </a:xfrm>
              <a:custGeom>
                <a:avLst/>
                <a:gdLst/>
                <a:ahLst/>
                <a:cxnLst/>
                <a:rect l="l" t="t" r="r" b="b"/>
                <a:pathLst>
                  <a:path w="4596479" h="2516124">
                    <a:moveTo>
                      <a:pt x="4517061" y="0"/>
                    </a:moveTo>
                    <a:lnTo>
                      <a:pt x="79418" y="0"/>
                    </a:lnTo>
                    <a:cubicBezTo>
                      <a:pt x="79418" y="43699"/>
                      <a:pt x="44079" y="79418"/>
                      <a:pt x="0" y="79418"/>
                    </a:cubicBezTo>
                    <a:lnTo>
                      <a:pt x="0" y="2436706"/>
                    </a:lnTo>
                    <a:cubicBezTo>
                      <a:pt x="43699" y="2436706"/>
                      <a:pt x="79418" y="2472045"/>
                      <a:pt x="79418" y="2516124"/>
                    </a:cubicBezTo>
                    <a:lnTo>
                      <a:pt x="4517061" y="2516124"/>
                    </a:lnTo>
                    <a:cubicBezTo>
                      <a:pt x="4517061" y="2472425"/>
                      <a:pt x="4552400" y="2436706"/>
                      <a:pt x="4596479" y="2436706"/>
                    </a:cubicBezTo>
                    <a:lnTo>
                      <a:pt x="4596479" y="79418"/>
                    </a:lnTo>
                    <a:cubicBezTo>
                      <a:pt x="4552780" y="79418"/>
                      <a:pt x="4517061" y="44079"/>
                      <a:pt x="4517061" y="0"/>
                    </a:cubicBezTo>
                    <a:close/>
                  </a:path>
                </a:pathLst>
              </a:custGeom>
              <a:solidFill>
                <a:srgbClr val="000000">
                  <a:alpha val="0"/>
                </a:srgbClr>
              </a:solidFill>
              <a:ln w="19050" cap="sq">
                <a:solidFill>
                  <a:srgbClr val="261310"/>
                </a:solidFill>
                <a:prstDash val="solid"/>
                <a:miter/>
              </a:ln>
            </p:spPr>
            <p:txBody>
              <a:bodyPr/>
              <a:lstStyle/>
              <a:p>
                <a:endParaRPr lang="en-US">
                  <a:latin typeface="Arial" panose="020B0604020202020204" pitchFamily="34" charset="0"/>
                  <a:cs typeface="Arial" panose="020B0604020202020204" pitchFamily="34" charset="0"/>
                </a:endParaRPr>
              </a:p>
            </p:txBody>
          </p:sp>
          <p:sp>
            <p:nvSpPr>
              <p:cNvPr id="5" name="TextBox 5">
                <a:extLst>
                  <a:ext uri="{FF2B5EF4-FFF2-40B4-BE49-F238E27FC236}">
                    <a16:creationId xmlns="" xmlns:a16="http://schemas.microsoft.com/office/drawing/2014/main" id="{01611E3C-EC42-AE50-783D-481985F29A37}"/>
                  </a:ext>
                </a:extLst>
              </p:cNvPr>
              <p:cNvSpPr txBox="1">
                <a:spLocks noGrp="1" noRot="1" noMove="1" noResize="1" noEditPoints="1" noAdjustHandles="1" noChangeArrowheads="1" noChangeShapeType="1"/>
              </p:cNvSpPr>
              <p:nvPr/>
            </p:nvSpPr>
            <p:spPr>
              <a:xfrm>
                <a:off x="38100" y="-9525"/>
                <a:ext cx="4520279" cy="2487549"/>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grpSp>
          <p:nvGrpSpPr>
            <p:cNvPr id="6" name="Group 6">
              <a:extLst>
                <a:ext uri="{FF2B5EF4-FFF2-40B4-BE49-F238E27FC236}">
                  <a16:creationId xmlns="" xmlns:a16="http://schemas.microsoft.com/office/drawing/2014/main" id="{B873E481-240F-3777-8C5B-15ABFD4E3EDE}"/>
                </a:ext>
              </a:extLst>
            </p:cNvPr>
            <p:cNvGrpSpPr>
              <a:grpSpLocks noGrp="1" noUngrp="1" noRot="1" noMove="1" noResize="1"/>
            </p:cNvGrpSpPr>
            <p:nvPr/>
          </p:nvGrpSpPr>
          <p:grpSpPr>
            <a:xfrm>
              <a:off x="170293" y="186017"/>
              <a:ext cx="22836362" cy="12317628"/>
              <a:chOff x="0" y="0"/>
              <a:chExt cx="4596479" cy="2479279"/>
            </a:xfrm>
          </p:grpSpPr>
          <p:sp>
            <p:nvSpPr>
              <p:cNvPr id="7" name="Freeform 7">
                <a:extLst>
                  <a:ext uri="{FF2B5EF4-FFF2-40B4-BE49-F238E27FC236}">
                    <a16:creationId xmlns="" xmlns:a16="http://schemas.microsoft.com/office/drawing/2014/main" id="{C679A4A2-08FF-C5E1-B63E-AC69BECB1FA5}"/>
                  </a:ext>
                </a:extLst>
              </p:cNvPr>
              <p:cNvSpPr>
                <a:spLocks noGrp="1" noRot="1" noMove="1" noResize="1" noEditPoints="1" noAdjustHandles="1" noChangeArrowheads="1" noChangeShapeType="1"/>
              </p:cNvSpPr>
              <p:nvPr/>
            </p:nvSpPr>
            <p:spPr>
              <a:xfrm>
                <a:off x="0" y="0"/>
                <a:ext cx="4596479" cy="2479279"/>
              </a:xfrm>
              <a:custGeom>
                <a:avLst/>
                <a:gdLst/>
                <a:ahLst/>
                <a:cxnLst/>
                <a:rect l="l" t="t" r="r" b="b"/>
                <a:pathLst>
                  <a:path w="4596479" h="2479279">
                    <a:moveTo>
                      <a:pt x="4517061" y="0"/>
                    </a:moveTo>
                    <a:lnTo>
                      <a:pt x="79418" y="0"/>
                    </a:lnTo>
                    <a:cubicBezTo>
                      <a:pt x="79418" y="43699"/>
                      <a:pt x="44079" y="79418"/>
                      <a:pt x="0" y="79418"/>
                    </a:cubicBezTo>
                    <a:lnTo>
                      <a:pt x="0" y="2399861"/>
                    </a:lnTo>
                    <a:cubicBezTo>
                      <a:pt x="43699" y="2399861"/>
                      <a:pt x="79418" y="2435200"/>
                      <a:pt x="79418" y="2479279"/>
                    </a:cubicBezTo>
                    <a:lnTo>
                      <a:pt x="4517061" y="2479279"/>
                    </a:lnTo>
                    <a:cubicBezTo>
                      <a:pt x="4517061" y="2435580"/>
                      <a:pt x="4552400" y="2399861"/>
                      <a:pt x="4596479" y="2399861"/>
                    </a:cubicBezTo>
                    <a:lnTo>
                      <a:pt x="4596479" y="79418"/>
                    </a:lnTo>
                    <a:cubicBezTo>
                      <a:pt x="4552780" y="79418"/>
                      <a:pt x="4517061" y="44079"/>
                      <a:pt x="4517061" y="0"/>
                    </a:cubicBezTo>
                    <a:close/>
                  </a:path>
                </a:pathLst>
              </a:custGeom>
              <a:solidFill>
                <a:srgbClr val="F8F2EC"/>
              </a:solidFill>
            </p:spPr>
            <p:txBody>
              <a:bodyPr/>
              <a:lstStyle/>
              <a:p>
                <a:endParaRPr lang="en-US">
                  <a:latin typeface="Arial" panose="020B0604020202020204" pitchFamily="34" charset="0"/>
                  <a:cs typeface="Arial" panose="020B0604020202020204" pitchFamily="34" charset="0"/>
                </a:endParaRPr>
              </a:p>
            </p:txBody>
          </p:sp>
          <p:sp>
            <p:nvSpPr>
              <p:cNvPr id="8" name="TextBox 8">
                <a:extLst>
                  <a:ext uri="{FF2B5EF4-FFF2-40B4-BE49-F238E27FC236}">
                    <a16:creationId xmlns="" xmlns:a16="http://schemas.microsoft.com/office/drawing/2014/main" id="{263DB24C-21AF-B4A9-872E-15555C080C4F}"/>
                  </a:ext>
                </a:extLst>
              </p:cNvPr>
              <p:cNvSpPr txBox="1">
                <a:spLocks noGrp="1" noRot="1" noMove="1" noResize="1" noEditPoints="1" noAdjustHandles="1" noChangeArrowheads="1" noChangeShapeType="1"/>
              </p:cNvSpPr>
              <p:nvPr/>
            </p:nvSpPr>
            <p:spPr>
              <a:xfrm>
                <a:off x="38100" y="-9525"/>
                <a:ext cx="4520279" cy="2450704"/>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grpSp>
      <p:sp>
        <p:nvSpPr>
          <p:cNvPr id="67" name="Rectangle: Rounded Corners 23">
            <a:extLst>
              <a:ext uri="{FF2B5EF4-FFF2-40B4-BE49-F238E27FC236}">
                <a16:creationId xmlns="" xmlns:a16="http://schemas.microsoft.com/office/drawing/2014/main" id="{3E2B09EE-0FEB-4A04-4716-9ADFEACA3E52}"/>
              </a:ext>
            </a:extLst>
          </p:cNvPr>
          <p:cNvSpPr/>
          <p:nvPr/>
        </p:nvSpPr>
        <p:spPr>
          <a:xfrm>
            <a:off x="9569293" y="7050488"/>
            <a:ext cx="7423307" cy="2384773"/>
          </a:xfrm>
          <a:prstGeom prst="roundRect">
            <a:avLst>
              <a:gd name="adj" fmla="val 10513"/>
            </a:avLst>
          </a:prstGeom>
          <a:solidFill>
            <a:schemeClr val="accent5">
              <a:lumMod val="20000"/>
              <a:lumOff val="80000"/>
            </a:schemeClr>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Aft>
                <a:spcPts val="800"/>
              </a:spcAft>
            </a:pPr>
            <a:r>
              <a:rPr lang="vi-VN"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D. đậu Hà Lan</a:t>
            </a:r>
            <a:endParaRPr lang="en-US" sz="4000">
              <a:solidFill>
                <a:schemeClr val="tx1"/>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68" name="Rectangle: Rounded Corners 22">
            <a:hlinkClick r:id="rId2" action="ppaction://hlinksldjump"/>
            <a:extLst>
              <a:ext uri="{FF2B5EF4-FFF2-40B4-BE49-F238E27FC236}">
                <a16:creationId xmlns="" xmlns:a16="http://schemas.microsoft.com/office/drawing/2014/main" id="{FF87DC32-B40E-EE04-7619-BCBA0866F3D4}"/>
              </a:ext>
            </a:extLst>
          </p:cNvPr>
          <p:cNvSpPr/>
          <p:nvPr/>
        </p:nvSpPr>
        <p:spPr>
          <a:xfrm>
            <a:off x="1295400" y="7050488"/>
            <a:ext cx="7423307" cy="2384773"/>
          </a:xfrm>
          <a:prstGeom prst="roundRect">
            <a:avLst>
              <a:gd name="adj" fmla="val 10513"/>
            </a:avLst>
          </a:prstGeom>
          <a:solidFill>
            <a:schemeClr val="accent5">
              <a:lumMod val="20000"/>
              <a:lumOff val="80000"/>
            </a:schemeClr>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Aft>
                <a:spcPts val="800"/>
              </a:spcAft>
            </a:pPr>
            <a:r>
              <a:rPr lang="vi-VN"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C. ruồi giấm</a:t>
            </a:r>
            <a:endParaRPr lang="en-US" sz="4000">
              <a:solidFill>
                <a:schemeClr val="tx1"/>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69" name="Rectangle: Rounded Corners 2">
            <a:extLst>
              <a:ext uri="{FF2B5EF4-FFF2-40B4-BE49-F238E27FC236}">
                <a16:creationId xmlns="" xmlns:a16="http://schemas.microsoft.com/office/drawing/2014/main" id="{FBFAE564-5CDB-3FA4-0183-4900B2A8F2FB}"/>
              </a:ext>
            </a:extLst>
          </p:cNvPr>
          <p:cNvSpPr/>
          <p:nvPr/>
        </p:nvSpPr>
        <p:spPr>
          <a:xfrm>
            <a:off x="1310865" y="851740"/>
            <a:ext cx="15681735" cy="2936467"/>
          </a:xfrm>
          <a:prstGeom prst="roundRect">
            <a:avLst>
              <a:gd name="adj" fmla="val 10513"/>
            </a:avLst>
          </a:prstGeom>
          <a:solidFill>
            <a:schemeClr val="accent6">
              <a:lumMod val="50000"/>
            </a:schemeClr>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Aft>
                <a:spcPts val="800"/>
              </a:spcAft>
            </a:pPr>
            <a:r>
              <a:rPr lang="vi-VN" sz="4000" b="1">
                <a:effectLst/>
                <a:latin typeface="Arial" panose="020B0604020202020204" pitchFamily="34" charset="0"/>
                <a:ea typeface="Times New Roman" panose="02020603050405020304" pitchFamily="18" charset="0"/>
                <a:cs typeface="Arial" panose="020B0604020202020204" pitchFamily="34" charset="0"/>
              </a:rPr>
              <a:t>Câu 5:</a:t>
            </a:r>
            <a:r>
              <a:rPr lang="vi-VN" sz="4000">
                <a:effectLst/>
                <a:latin typeface="Arial" panose="020B0604020202020204" pitchFamily="34" charset="0"/>
                <a:ea typeface="Times New Roman" panose="02020603050405020304" pitchFamily="18" charset="0"/>
                <a:cs typeface="Arial" panose="020B0604020202020204" pitchFamily="34" charset="0"/>
              </a:rPr>
              <a:t> Đối tượng chủ yếu được Morgan sử dụng trong nghiên cứu di truyền để phát hiện ra quy luật di truyền liên kết gene, hoán vị gene và di truyền liên kết với giới tính là</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sp>
        <p:nvSpPr>
          <p:cNvPr id="70" name="Rectangle: Rounded Corners 19">
            <a:hlinkClick r:id="" action="ppaction://noaction"/>
            <a:extLst>
              <a:ext uri="{FF2B5EF4-FFF2-40B4-BE49-F238E27FC236}">
                <a16:creationId xmlns="" xmlns:a16="http://schemas.microsoft.com/office/drawing/2014/main" id="{5D99044E-2AB2-0E7C-BB25-16C42117D075}"/>
              </a:ext>
            </a:extLst>
          </p:cNvPr>
          <p:cNvSpPr/>
          <p:nvPr/>
        </p:nvSpPr>
        <p:spPr>
          <a:xfrm>
            <a:off x="1310865" y="4226959"/>
            <a:ext cx="7423307" cy="2384773"/>
          </a:xfrm>
          <a:prstGeom prst="roundRect">
            <a:avLst>
              <a:gd name="adj" fmla="val 10513"/>
            </a:avLst>
          </a:prstGeom>
          <a:solidFill>
            <a:schemeClr val="accent5">
              <a:lumMod val="20000"/>
              <a:lumOff val="80000"/>
            </a:schemeClr>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spcAft>
                <a:spcPts val="800"/>
              </a:spcAft>
            </a:pPr>
            <a:r>
              <a:rPr lang="vi-VN" sz="4000">
                <a:solidFill>
                  <a:schemeClr val="tx1"/>
                </a:solidFill>
                <a:latin typeface="Arial" panose="020B0604020202020204" pitchFamily="34" charset="0"/>
                <a:ea typeface="Times New Roman" panose="02020603050405020304" pitchFamily="18" charset="0"/>
                <a:cs typeface="Arial" panose="020B0604020202020204" pitchFamily="34" charset="0"/>
              </a:rPr>
              <a:t>A. </a:t>
            </a:r>
            <a:r>
              <a:rPr lang="vi-VN"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bí ngô</a:t>
            </a:r>
            <a:endParaRPr lang="en-US" sz="4000" u="none" strike="noStrike">
              <a:solidFill>
                <a:schemeClr val="tx1"/>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71" name="Rectangle: Rounded Corners 20">
            <a:hlinkClick r:id="rId2" action="ppaction://hlinksldjump"/>
            <a:extLst>
              <a:ext uri="{FF2B5EF4-FFF2-40B4-BE49-F238E27FC236}">
                <a16:creationId xmlns="" xmlns:a16="http://schemas.microsoft.com/office/drawing/2014/main" id="{03A7D6EB-C63B-5690-234A-F13F0D2BE246}"/>
              </a:ext>
            </a:extLst>
          </p:cNvPr>
          <p:cNvSpPr/>
          <p:nvPr/>
        </p:nvSpPr>
        <p:spPr>
          <a:xfrm>
            <a:off x="9569293" y="4226959"/>
            <a:ext cx="7423307" cy="2384773"/>
          </a:xfrm>
          <a:prstGeom prst="roundRect">
            <a:avLst>
              <a:gd name="adj" fmla="val 10513"/>
            </a:avLst>
          </a:prstGeom>
          <a:solidFill>
            <a:schemeClr val="accent5">
              <a:lumMod val="20000"/>
              <a:lumOff val="80000"/>
            </a:schemeClr>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Aft>
                <a:spcPts val="800"/>
              </a:spcAft>
            </a:pPr>
            <a:r>
              <a:rPr lang="vi-VN"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B. cà chua</a:t>
            </a:r>
            <a:endParaRPr lang="en-US" sz="4000">
              <a:solidFill>
                <a:schemeClr val="tx1"/>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9" name="Rectangle: Rounded Corners 22">
            <a:hlinkClick r:id="rId2" action="ppaction://hlinksldjump"/>
            <a:extLst>
              <a:ext uri="{FF2B5EF4-FFF2-40B4-BE49-F238E27FC236}">
                <a16:creationId xmlns="" xmlns:a16="http://schemas.microsoft.com/office/drawing/2014/main" id="{78B8577F-EC77-A4C7-C8ED-9332E6FBBB73}"/>
              </a:ext>
            </a:extLst>
          </p:cNvPr>
          <p:cNvSpPr/>
          <p:nvPr/>
        </p:nvSpPr>
        <p:spPr>
          <a:xfrm>
            <a:off x="1295400" y="7048500"/>
            <a:ext cx="7423307" cy="2384773"/>
          </a:xfrm>
          <a:prstGeom prst="roundRect">
            <a:avLst>
              <a:gd name="adj" fmla="val 10513"/>
            </a:avLst>
          </a:prstGeom>
          <a:solidFill>
            <a:schemeClr val="accent6">
              <a:lumMod val="60000"/>
              <a:lumOff val="40000"/>
            </a:schemeClr>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Aft>
                <a:spcPts val="800"/>
              </a:spcAft>
            </a:pPr>
            <a:r>
              <a:rPr lang="vi-VN"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C. ruồi giấm</a:t>
            </a:r>
            <a:endParaRPr lang="en-US" sz="4000">
              <a:solidFill>
                <a:schemeClr val="tx1"/>
              </a:solidFill>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0814493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fade">
                                      <p:cBhvr>
                                        <p:cTn id="7" dur="500"/>
                                        <p:tgtEl>
                                          <p:spTgt spid="69"/>
                                        </p:tgtEl>
                                      </p:cBhvr>
                                    </p:animEffect>
                                    <p:anim calcmode="lin" valueType="num">
                                      <p:cBhvr>
                                        <p:cTn id="8" dur="500" fill="hold"/>
                                        <p:tgtEl>
                                          <p:spTgt spid="69"/>
                                        </p:tgtEl>
                                        <p:attrNameLst>
                                          <p:attrName>ppt_x</p:attrName>
                                        </p:attrNameLst>
                                      </p:cBhvr>
                                      <p:tavLst>
                                        <p:tav tm="0">
                                          <p:val>
                                            <p:strVal val="#ppt_x"/>
                                          </p:val>
                                        </p:tav>
                                        <p:tav tm="100000">
                                          <p:val>
                                            <p:strVal val="#ppt_x"/>
                                          </p:val>
                                        </p:tav>
                                      </p:tavLst>
                                    </p:anim>
                                    <p:anim calcmode="lin" valueType="num">
                                      <p:cBhvr>
                                        <p:cTn id="9" dur="500" fill="hold"/>
                                        <p:tgtEl>
                                          <p:spTgt spid="69"/>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6" presetClass="entr" presetSubtype="21" fill="hold" grpId="0" nodeType="afterEffect">
                                  <p:stCondLst>
                                    <p:cond delay="0"/>
                                  </p:stCondLst>
                                  <p:childTnLst>
                                    <p:set>
                                      <p:cBhvr>
                                        <p:cTn id="12" dur="1" fill="hold">
                                          <p:stCondLst>
                                            <p:cond delay="0"/>
                                          </p:stCondLst>
                                        </p:cTn>
                                        <p:tgtEl>
                                          <p:spTgt spid="70"/>
                                        </p:tgtEl>
                                        <p:attrNameLst>
                                          <p:attrName>style.visibility</p:attrName>
                                        </p:attrNameLst>
                                      </p:cBhvr>
                                      <p:to>
                                        <p:strVal val="visible"/>
                                      </p:to>
                                    </p:set>
                                    <p:animEffect transition="in" filter="barn(inVertical)">
                                      <p:cBhvr>
                                        <p:cTn id="13" dur="500"/>
                                        <p:tgtEl>
                                          <p:spTgt spid="70"/>
                                        </p:tgtEl>
                                      </p:cBhvr>
                                    </p:animEffect>
                                  </p:childTnLst>
                                </p:cTn>
                              </p:par>
                            </p:childTnLst>
                          </p:cTn>
                        </p:par>
                        <p:par>
                          <p:cTn id="14" fill="hold">
                            <p:stCondLst>
                              <p:cond delay="1000"/>
                            </p:stCondLst>
                            <p:childTnLst>
                              <p:par>
                                <p:cTn id="15" presetID="16" presetClass="entr" presetSubtype="21" fill="hold" grpId="0" nodeType="afterEffect">
                                  <p:stCondLst>
                                    <p:cond delay="0"/>
                                  </p:stCondLst>
                                  <p:childTnLst>
                                    <p:set>
                                      <p:cBhvr>
                                        <p:cTn id="16" dur="1" fill="hold">
                                          <p:stCondLst>
                                            <p:cond delay="0"/>
                                          </p:stCondLst>
                                        </p:cTn>
                                        <p:tgtEl>
                                          <p:spTgt spid="71"/>
                                        </p:tgtEl>
                                        <p:attrNameLst>
                                          <p:attrName>style.visibility</p:attrName>
                                        </p:attrNameLst>
                                      </p:cBhvr>
                                      <p:to>
                                        <p:strVal val="visible"/>
                                      </p:to>
                                    </p:set>
                                    <p:animEffect transition="in" filter="barn(inVertical)">
                                      <p:cBhvr>
                                        <p:cTn id="17" dur="500"/>
                                        <p:tgtEl>
                                          <p:spTgt spid="71"/>
                                        </p:tgtEl>
                                      </p:cBhvr>
                                    </p:animEffect>
                                  </p:childTnLst>
                                </p:cTn>
                              </p:par>
                            </p:childTnLst>
                          </p:cTn>
                        </p:par>
                        <p:par>
                          <p:cTn id="18" fill="hold">
                            <p:stCondLst>
                              <p:cond delay="1500"/>
                            </p:stCondLst>
                            <p:childTnLst>
                              <p:par>
                                <p:cTn id="19" presetID="16" presetClass="entr" presetSubtype="21" fill="hold" grpId="0" nodeType="afterEffect">
                                  <p:stCondLst>
                                    <p:cond delay="0"/>
                                  </p:stCondLst>
                                  <p:childTnLst>
                                    <p:set>
                                      <p:cBhvr>
                                        <p:cTn id="20" dur="1" fill="hold">
                                          <p:stCondLst>
                                            <p:cond delay="0"/>
                                          </p:stCondLst>
                                        </p:cTn>
                                        <p:tgtEl>
                                          <p:spTgt spid="68"/>
                                        </p:tgtEl>
                                        <p:attrNameLst>
                                          <p:attrName>style.visibility</p:attrName>
                                        </p:attrNameLst>
                                      </p:cBhvr>
                                      <p:to>
                                        <p:strVal val="visible"/>
                                      </p:to>
                                    </p:set>
                                    <p:animEffect transition="in" filter="barn(inVertical)">
                                      <p:cBhvr>
                                        <p:cTn id="21" dur="500"/>
                                        <p:tgtEl>
                                          <p:spTgt spid="68"/>
                                        </p:tgtEl>
                                      </p:cBhvr>
                                    </p:animEffect>
                                  </p:childTnLst>
                                </p:cTn>
                              </p:par>
                            </p:childTnLst>
                          </p:cTn>
                        </p:par>
                        <p:par>
                          <p:cTn id="22" fill="hold">
                            <p:stCondLst>
                              <p:cond delay="2000"/>
                            </p:stCondLst>
                            <p:childTnLst>
                              <p:par>
                                <p:cTn id="23" presetID="16" presetClass="entr" presetSubtype="21" fill="hold" grpId="0" nodeType="afterEffect">
                                  <p:stCondLst>
                                    <p:cond delay="0"/>
                                  </p:stCondLst>
                                  <p:childTnLst>
                                    <p:set>
                                      <p:cBhvr>
                                        <p:cTn id="24" dur="1" fill="hold">
                                          <p:stCondLst>
                                            <p:cond delay="0"/>
                                          </p:stCondLst>
                                        </p:cTn>
                                        <p:tgtEl>
                                          <p:spTgt spid="67"/>
                                        </p:tgtEl>
                                        <p:attrNameLst>
                                          <p:attrName>style.visibility</p:attrName>
                                        </p:attrNameLst>
                                      </p:cBhvr>
                                      <p:to>
                                        <p:strVal val="visible"/>
                                      </p:to>
                                    </p:set>
                                    <p:animEffect transition="in" filter="barn(inVertical)">
                                      <p:cBhvr>
                                        <p:cTn id="25" dur="500"/>
                                        <p:tgtEl>
                                          <p:spTgt spid="67"/>
                                        </p:tgtEl>
                                      </p:cBhvr>
                                    </p:animEffect>
                                  </p:childTnLst>
                                </p:cTn>
                              </p:par>
                            </p:childTnLst>
                          </p:cTn>
                        </p:par>
                      </p:childTnLst>
                    </p:cTn>
                  </p:par>
                  <p:par>
                    <p:cTn id="26" fill="hold">
                      <p:stCondLst>
                        <p:cond delay="indefinite"/>
                      </p:stCondLst>
                      <p:childTnLst>
                        <p:par>
                          <p:cTn id="27" fill="hold">
                            <p:stCondLst>
                              <p:cond delay="0"/>
                            </p:stCondLst>
                            <p:childTnLst>
                              <p:par>
                                <p:cTn id="28" presetID="21" presetClass="entr" presetSubtype="1"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heel(1)">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68" grpId="0" animBg="1"/>
      <p:bldP spid="69" grpId="0" animBg="1"/>
      <p:bldP spid="70" grpId="0" animBg="1"/>
      <p:bldP spid="71" grpId="0" animBg="1"/>
      <p:bldP spid="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BCDBD3"/>
        </a:solidFill>
        <a:effectLst/>
      </p:bgPr>
    </p:bg>
    <p:spTree>
      <p:nvGrpSpPr>
        <p:cNvPr id="1" name="">
          <a:extLst>
            <a:ext uri="{FF2B5EF4-FFF2-40B4-BE49-F238E27FC236}">
              <a16:creationId xmlns="" xmlns:a16="http://schemas.microsoft.com/office/drawing/2014/main" id="{A0E0ABC2-96BC-839E-2471-77BDE906A54F}"/>
            </a:ext>
          </a:extLst>
        </p:cNvPr>
        <p:cNvGrpSpPr/>
        <p:nvPr/>
      </p:nvGrpSpPr>
      <p:grpSpPr>
        <a:xfrm>
          <a:off x="0" y="0"/>
          <a:ext cx="0" cy="0"/>
          <a:chOff x="0" y="0"/>
          <a:chExt cx="0" cy="0"/>
        </a:xfrm>
      </p:grpSpPr>
      <p:grpSp>
        <p:nvGrpSpPr>
          <p:cNvPr id="2" name="Group 2">
            <a:extLst>
              <a:ext uri="{FF2B5EF4-FFF2-40B4-BE49-F238E27FC236}">
                <a16:creationId xmlns="" xmlns:a16="http://schemas.microsoft.com/office/drawing/2014/main" id="{A506FE34-9409-AAB0-A969-7FF09A300CA5}"/>
              </a:ext>
            </a:extLst>
          </p:cNvPr>
          <p:cNvGrpSpPr>
            <a:grpSpLocks noGrp="1" noUngrp="1" noRot="1" noMove="1" noResize="1"/>
          </p:cNvGrpSpPr>
          <p:nvPr/>
        </p:nvGrpSpPr>
        <p:grpSpPr>
          <a:xfrm>
            <a:off x="441723" y="379852"/>
            <a:ext cx="17404553" cy="9527296"/>
            <a:chOff x="0" y="0"/>
            <a:chExt cx="23206071" cy="12703061"/>
          </a:xfrm>
        </p:grpSpPr>
        <p:grpSp>
          <p:nvGrpSpPr>
            <p:cNvPr id="3" name="Group 3">
              <a:extLst>
                <a:ext uri="{FF2B5EF4-FFF2-40B4-BE49-F238E27FC236}">
                  <a16:creationId xmlns="" xmlns:a16="http://schemas.microsoft.com/office/drawing/2014/main" id="{B8A20C42-62BB-6575-AD92-AA1FF6A1280B}"/>
                </a:ext>
              </a:extLst>
            </p:cNvPr>
            <p:cNvGrpSpPr>
              <a:grpSpLocks noGrp="1" noUngrp="1" noRot="1" noMove="1" noResize="1"/>
            </p:cNvGrpSpPr>
            <p:nvPr/>
          </p:nvGrpSpPr>
          <p:grpSpPr>
            <a:xfrm>
              <a:off x="0" y="0"/>
              <a:ext cx="23206071" cy="12703061"/>
              <a:chOff x="0" y="0"/>
              <a:chExt cx="4596479" cy="2516124"/>
            </a:xfrm>
          </p:grpSpPr>
          <p:sp>
            <p:nvSpPr>
              <p:cNvPr id="4" name="Freeform 4">
                <a:extLst>
                  <a:ext uri="{FF2B5EF4-FFF2-40B4-BE49-F238E27FC236}">
                    <a16:creationId xmlns="" xmlns:a16="http://schemas.microsoft.com/office/drawing/2014/main" id="{F0F99FF2-3081-7214-D4A3-4615CA2E1DAB}"/>
                  </a:ext>
                </a:extLst>
              </p:cNvPr>
              <p:cNvSpPr>
                <a:spLocks noGrp="1" noRot="1" noMove="1" noResize="1" noEditPoints="1" noAdjustHandles="1" noChangeArrowheads="1" noChangeShapeType="1"/>
              </p:cNvSpPr>
              <p:nvPr/>
            </p:nvSpPr>
            <p:spPr>
              <a:xfrm>
                <a:off x="0" y="0"/>
                <a:ext cx="4596479" cy="2516124"/>
              </a:xfrm>
              <a:custGeom>
                <a:avLst/>
                <a:gdLst/>
                <a:ahLst/>
                <a:cxnLst/>
                <a:rect l="l" t="t" r="r" b="b"/>
                <a:pathLst>
                  <a:path w="4596479" h="2516124">
                    <a:moveTo>
                      <a:pt x="4517061" y="0"/>
                    </a:moveTo>
                    <a:lnTo>
                      <a:pt x="79418" y="0"/>
                    </a:lnTo>
                    <a:cubicBezTo>
                      <a:pt x="79418" y="43699"/>
                      <a:pt x="44079" y="79418"/>
                      <a:pt x="0" y="79418"/>
                    </a:cubicBezTo>
                    <a:lnTo>
                      <a:pt x="0" y="2436706"/>
                    </a:lnTo>
                    <a:cubicBezTo>
                      <a:pt x="43699" y="2436706"/>
                      <a:pt x="79418" y="2472045"/>
                      <a:pt x="79418" y="2516124"/>
                    </a:cubicBezTo>
                    <a:lnTo>
                      <a:pt x="4517061" y="2516124"/>
                    </a:lnTo>
                    <a:cubicBezTo>
                      <a:pt x="4517061" y="2472425"/>
                      <a:pt x="4552400" y="2436706"/>
                      <a:pt x="4596479" y="2436706"/>
                    </a:cubicBezTo>
                    <a:lnTo>
                      <a:pt x="4596479" y="79418"/>
                    </a:lnTo>
                    <a:cubicBezTo>
                      <a:pt x="4552780" y="79418"/>
                      <a:pt x="4517061" y="44079"/>
                      <a:pt x="4517061" y="0"/>
                    </a:cubicBezTo>
                    <a:close/>
                  </a:path>
                </a:pathLst>
              </a:custGeom>
              <a:solidFill>
                <a:srgbClr val="000000">
                  <a:alpha val="0"/>
                </a:srgbClr>
              </a:solidFill>
              <a:ln w="19050" cap="sq">
                <a:solidFill>
                  <a:srgbClr val="261310"/>
                </a:solidFill>
                <a:prstDash val="solid"/>
                <a:miter/>
              </a:ln>
            </p:spPr>
            <p:txBody>
              <a:bodyPr/>
              <a:lstStyle/>
              <a:p>
                <a:endParaRPr lang="en-US">
                  <a:latin typeface="Arial" panose="020B0604020202020204" pitchFamily="34" charset="0"/>
                  <a:cs typeface="Arial" panose="020B0604020202020204" pitchFamily="34" charset="0"/>
                </a:endParaRPr>
              </a:p>
            </p:txBody>
          </p:sp>
          <p:sp>
            <p:nvSpPr>
              <p:cNvPr id="5" name="TextBox 5">
                <a:extLst>
                  <a:ext uri="{FF2B5EF4-FFF2-40B4-BE49-F238E27FC236}">
                    <a16:creationId xmlns="" xmlns:a16="http://schemas.microsoft.com/office/drawing/2014/main" id="{8C171106-3063-7723-C5CA-C1BC3102A0CC}"/>
                  </a:ext>
                </a:extLst>
              </p:cNvPr>
              <p:cNvSpPr txBox="1">
                <a:spLocks noGrp="1" noRot="1" noMove="1" noResize="1" noEditPoints="1" noAdjustHandles="1" noChangeArrowheads="1" noChangeShapeType="1"/>
              </p:cNvSpPr>
              <p:nvPr/>
            </p:nvSpPr>
            <p:spPr>
              <a:xfrm>
                <a:off x="38100" y="-9525"/>
                <a:ext cx="4520279" cy="2487549"/>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grpSp>
          <p:nvGrpSpPr>
            <p:cNvPr id="6" name="Group 6">
              <a:extLst>
                <a:ext uri="{FF2B5EF4-FFF2-40B4-BE49-F238E27FC236}">
                  <a16:creationId xmlns="" xmlns:a16="http://schemas.microsoft.com/office/drawing/2014/main" id="{16013336-EA12-47CD-B18D-9A828D0DF587}"/>
                </a:ext>
              </a:extLst>
            </p:cNvPr>
            <p:cNvGrpSpPr>
              <a:grpSpLocks noGrp="1" noUngrp="1" noRot="1" noMove="1" noResize="1"/>
            </p:cNvGrpSpPr>
            <p:nvPr/>
          </p:nvGrpSpPr>
          <p:grpSpPr>
            <a:xfrm>
              <a:off x="170293" y="186017"/>
              <a:ext cx="22836362" cy="12317628"/>
              <a:chOff x="0" y="0"/>
              <a:chExt cx="4596479" cy="2479279"/>
            </a:xfrm>
          </p:grpSpPr>
          <p:sp>
            <p:nvSpPr>
              <p:cNvPr id="7" name="Freeform 7">
                <a:extLst>
                  <a:ext uri="{FF2B5EF4-FFF2-40B4-BE49-F238E27FC236}">
                    <a16:creationId xmlns="" xmlns:a16="http://schemas.microsoft.com/office/drawing/2014/main" id="{DDB65380-F436-F104-708F-654A9382640B}"/>
                  </a:ext>
                </a:extLst>
              </p:cNvPr>
              <p:cNvSpPr>
                <a:spLocks noGrp="1" noRot="1" noMove="1" noResize="1" noEditPoints="1" noAdjustHandles="1" noChangeArrowheads="1" noChangeShapeType="1"/>
              </p:cNvSpPr>
              <p:nvPr/>
            </p:nvSpPr>
            <p:spPr>
              <a:xfrm>
                <a:off x="0" y="0"/>
                <a:ext cx="4596479" cy="2479279"/>
              </a:xfrm>
              <a:custGeom>
                <a:avLst/>
                <a:gdLst/>
                <a:ahLst/>
                <a:cxnLst/>
                <a:rect l="l" t="t" r="r" b="b"/>
                <a:pathLst>
                  <a:path w="4596479" h="2479279">
                    <a:moveTo>
                      <a:pt x="4517061" y="0"/>
                    </a:moveTo>
                    <a:lnTo>
                      <a:pt x="79418" y="0"/>
                    </a:lnTo>
                    <a:cubicBezTo>
                      <a:pt x="79418" y="43699"/>
                      <a:pt x="44079" y="79418"/>
                      <a:pt x="0" y="79418"/>
                    </a:cubicBezTo>
                    <a:lnTo>
                      <a:pt x="0" y="2399861"/>
                    </a:lnTo>
                    <a:cubicBezTo>
                      <a:pt x="43699" y="2399861"/>
                      <a:pt x="79418" y="2435200"/>
                      <a:pt x="79418" y="2479279"/>
                    </a:cubicBezTo>
                    <a:lnTo>
                      <a:pt x="4517061" y="2479279"/>
                    </a:lnTo>
                    <a:cubicBezTo>
                      <a:pt x="4517061" y="2435580"/>
                      <a:pt x="4552400" y="2399861"/>
                      <a:pt x="4596479" y="2399861"/>
                    </a:cubicBezTo>
                    <a:lnTo>
                      <a:pt x="4596479" y="79418"/>
                    </a:lnTo>
                    <a:cubicBezTo>
                      <a:pt x="4552780" y="79418"/>
                      <a:pt x="4517061" y="44079"/>
                      <a:pt x="4517061" y="0"/>
                    </a:cubicBezTo>
                    <a:close/>
                  </a:path>
                </a:pathLst>
              </a:custGeom>
              <a:solidFill>
                <a:srgbClr val="F8F2EC"/>
              </a:solidFill>
            </p:spPr>
            <p:txBody>
              <a:bodyPr/>
              <a:lstStyle/>
              <a:p>
                <a:endParaRPr lang="en-US">
                  <a:latin typeface="Arial" panose="020B0604020202020204" pitchFamily="34" charset="0"/>
                  <a:cs typeface="Arial" panose="020B0604020202020204" pitchFamily="34" charset="0"/>
                </a:endParaRPr>
              </a:p>
            </p:txBody>
          </p:sp>
          <p:sp>
            <p:nvSpPr>
              <p:cNvPr id="8" name="TextBox 8">
                <a:extLst>
                  <a:ext uri="{FF2B5EF4-FFF2-40B4-BE49-F238E27FC236}">
                    <a16:creationId xmlns="" xmlns:a16="http://schemas.microsoft.com/office/drawing/2014/main" id="{53F63DBF-6462-3908-89E8-66ED4913D560}"/>
                  </a:ext>
                </a:extLst>
              </p:cNvPr>
              <p:cNvSpPr txBox="1">
                <a:spLocks noGrp="1" noRot="1" noMove="1" noResize="1" noEditPoints="1" noAdjustHandles="1" noChangeArrowheads="1" noChangeShapeType="1"/>
              </p:cNvSpPr>
              <p:nvPr/>
            </p:nvSpPr>
            <p:spPr>
              <a:xfrm>
                <a:off x="38100" y="-9525"/>
                <a:ext cx="4520279" cy="2450704"/>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grpSp>
      <p:sp>
        <p:nvSpPr>
          <p:cNvPr id="67" name="Rectangle: Rounded Corners 23">
            <a:extLst>
              <a:ext uri="{FF2B5EF4-FFF2-40B4-BE49-F238E27FC236}">
                <a16:creationId xmlns="" xmlns:a16="http://schemas.microsoft.com/office/drawing/2014/main" id="{3CF27E7E-245F-88AE-03AD-FC50A52E052A}"/>
              </a:ext>
            </a:extLst>
          </p:cNvPr>
          <p:cNvSpPr/>
          <p:nvPr/>
        </p:nvSpPr>
        <p:spPr>
          <a:xfrm>
            <a:off x="9569293" y="7050488"/>
            <a:ext cx="7423307" cy="2384773"/>
          </a:xfrm>
          <a:prstGeom prst="roundRect">
            <a:avLst>
              <a:gd name="adj" fmla="val 10513"/>
            </a:avLst>
          </a:prstGeom>
          <a:solidFill>
            <a:schemeClr val="accent5">
              <a:lumMod val="20000"/>
              <a:lumOff val="80000"/>
            </a:schemeClr>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Aft>
                <a:spcPts val="800"/>
              </a:spcAft>
            </a:pPr>
            <a:r>
              <a:rPr lang="vi-VN"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D. Ong</a:t>
            </a:r>
            <a:endParaRPr lang="en-US" sz="4000">
              <a:solidFill>
                <a:schemeClr val="tx1"/>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68" name="Rectangle: Rounded Corners 22">
            <a:hlinkClick r:id="rId2" action="ppaction://hlinksldjump"/>
            <a:extLst>
              <a:ext uri="{FF2B5EF4-FFF2-40B4-BE49-F238E27FC236}">
                <a16:creationId xmlns="" xmlns:a16="http://schemas.microsoft.com/office/drawing/2014/main" id="{E634E8A7-2547-8796-9630-C4B93D81867F}"/>
              </a:ext>
            </a:extLst>
          </p:cNvPr>
          <p:cNvSpPr/>
          <p:nvPr/>
        </p:nvSpPr>
        <p:spPr>
          <a:xfrm>
            <a:off x="1295400" y="7050488"/>
            <a:ext cx="7423307" cy="2384773"/>
          </a:xfrm>
          <a:prstGeom prst="roundRect">
            <a:avLst>
              <a:gd name="adj" fmla="val 10513"/>
            </a:avLst>
          </a:prstGeom>
          <a:solidFill>
            <a:schemeClr val="accent5">
              <a:lumMod val="20000"/>
              <a:lumOff val="80000"/>
            </a:schemeClr>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Aft>
                <a:spcPts val="800"/>
              </a:spcAft>
            </a:pPr>
            <a:r>
              <a:rPr lang="vi-VN"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C. Đậu Hà Lan</a:t>
            </a:r>
            <a:endParaRPr lang="en-US" sz="4000">
              <a:solidFill>
                <a:schemeClr val="tx1"/>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69" name="Rectangle: Rounded Corners 2">
            <a:extLst>
              <a:ext uri="{FF2B5EF4-FFF2-40B4-BE49-F238E27FC236}">
                <a16:creationId xmlns="" xmlns:a16="http://schemas.microsoft.com/office/drawing/2014/main" id="{3F831374-17E8-451A-78C1-28CC6334313E}"/>
              </a:ext>
            </a:extLst>
          </p:cNvPr>
          <p:cNvSpPr/>
          <p:nvPr/>
        </p:nvSpPr>
        <p:spPr>
          <a:xfrm>
            <a:off x="1310865" y="851740"/>
            <a:ext cx="15681735" cy="2936467"/>
          </a:xfrm>
          <a:prstGeom prst="roundRect">
            <a:avLst>
              <a:gd name="adj" fmla="val 10513"/>
            </a:avLst>
          </a:prstGeom>
          <a:solidFill>
            <a:schemeClr val="accent6">
              <a:lumMod val="50000"/>
            </a:schemeClr>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Aft>
                <a:spcPts val="800"/>
              </a:spcAft>
            </a:pPr>
            <a:r>
              <a:rPr lang="vi-VN" sz="4000" b="1">
                <a:effectLst/>
                <a:latin typeface="Arial" panose="020B0604020202020204" pitchFamily="34" charset="0"/>
                <a:ea typeface="Times New Roman" panose="02020603050405020304" pitchFamily="18" charset="0"/>
                <a:cs typeface="Arial" panose="020B0604020202020204" pitchFamily="34" charset="0"/>
              </a:rPr>
              <a:t>Câu 6:</a:t>
            </a:r>
            <a:r>
              <a:rPr lang="vi-VN" sz="4000">
                <a:effectLst/>
                <a:latin typeface="Arial" panose="020B0604020202020204" pitchFamily="34" charset="0"/>
                <a:ea typeface="Times New Roman" panose="02020603050405020304" pitchFamily="18" charset="0"/>
                <a:cs typeface="Arial" panose="020B0604020202020204" pitchFamily="34" charset="0"/>
              </a:rPr>
              <a:t> Loài nào sau đây </a:t>
            </a:r>
            <a:r>
              <a:rPr lang="vi-VN" sz="4000" b="1">
                <a:effectLst/>
                <a:latin typeface="Arial" panose="020B0604020202020204" pitchFamily="34" charset="0"/>
                <a:ea typeface="Times New Roman" panose="02020603050405020304" pitchFamily="18" charset="0"/>
                <a:cs typeface="Arial" panose="020B0604020202020204" pitchFamily="34" charset="0"/>
              </a:rPr>
              <a:t>không</a:t>
            </a:r>
            <a:r>
              <a:rPr lang="vi-VN" sz="4000">
                <a:effectLst/>
                <a:latin typeface="Arial" panose="020B0604020202020204" pitchFamily="34" charset="0"/>
                <a:ea typeface="Times New Roman" panose="02020603050405020304" pitchFamily="18" charset="0"/>
                <a:cs typeface="Arial" panose="020B0604020202020204" pitchFamily="34" charset="0"/>
              </a:rPr>
              <a:t> có cặp nhiễm sắc thể giới tính?</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sp>
        <p:nvSpPr>
          <p:cNvPr id="70" name="Rectangle: Rounded Corners 19">
            <a:hlinkClick r:id="" action="ppaction://noaction"/>
            <a:extLst>
              <a:ext uri="{FF2B5EF4-FFF2-40B4-BE49-F238E27FC236}">
                <a16:creationId xmlns="" xmlns:a16="http://schemas.microsoft.com/office/drawing/2014/main" id="{DB2E2916-41EA-5CE2-B715-C7EBE4F819D4}"/>
              </a:ext>
            </a:extLst>
          </p:cNvPr>
          <p:cNvSpPr/>
          <p:nvPr/>
        </p:nvSpPr>
        <p:spPr>
          <a:xfrm>
            <a:off x="1310865" y="4226959"/>
            <a:ext cx="7423307" cy="2384773"/>
          </a:xfrm>
          <a:prstGeom prst="roundRect">
            <a:avLst>
              <a:gd name="adj" fmla="val 10513"/>
            </a:avLst>
          </a:prstGeom>
          <a:solidFill>
            <a:schemeClr val="accent5">
              <a:lumMod val="20000"/>
              <a:lumOff val="80000"/>
            </a:schemeClr>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Aft>
                <a:spcPts val="800"/>
              </a:spcAft>
            </a:pPr>
            <a:r>
              <a:rPr lang="vi-VN"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A. Ruồi giấm</a:t>
            </a:r>
            <a:endParaRPr lang="en-US" sz="4000">
              <a:solidFill>
                <a:schemeClr val="tx1"/>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71" name="Rectangle: Rounded Corners 20">
            <a:hlinkClick r:id="rId2" action="ppaction://hlinksldjump"/>
            <a:extLst>
              <a:ext uri="{FF2B5EF4-FFF2-40B4-BE49-F238E27FC236}">
                <a16:creationId xmlns="" xmlns:a16="http://schemas.microsoft.com/office/drawing/2014/main" id="{772FA577-9098-2414-2D9E-8C7BBCAF692A}"/>
              </a:ext>
            </a:extLst>
          </p:cNvPr>
          <p:cNvSpPr/>
          <p:nvPr/>
        </p:nvSpPr>
        <p:spPr>
          <a:xfrm>
            <a:off x="9569293" y="4226959"/>
            <a:ext cx="7423307" cy="2384773"/>
          </a:xfrm>
          <a:prstGeom prst="roundRect">
            <a:avLst>
              <a:gd name="adj" fmla="val 10513"/>
            </a:avLst>
          </a:prstGeom>
          <a:solidFill>
            <a:schemeClr val="accent5">
              <a:lumMod val="20000"/>
              <a:lumOff val="80000"/>
            </a:schemeClr>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Aft>
                <a:spcPts val="800"/>
              </a:spcAft>
            </a:pPr>
            <a:r>
              <a:rPr lang="vi-VN"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B. Người</a:t>
            </a:r>
            <a:endParaRPr lang="en-US" sz="4000">
              <a:solidFill>
                <a:schemeClr val="tx1"/>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9" name="Rectangle: Rounded Corners 23">
            <a:extLst>
              <a:ext uri="{FF2B5EF4-FFF2-40B4-BE49-F238E27FC236}">
                <a16:creationId xmlns="" xmlns:a16="http://schemas.microsoft.com/office/drawing/2014/main" id="{27D63B2A-4107-E479-036E-54C47702CCEE}"/>
              </a:ext>
            </a:extLst>
          </p:cNvPr>
          <p:cNvSpPr/>
          <p:nvPr/>
        </p:nvSpPr>
        <p:spPr>
          <a:xfrm>
            <a:off x="9569293" y="7048500"/>
            <a:ext cx="7423307" cy="2384773"/>
          </a:xfrm>
          <a:prstGeom prst="roundRect">
            <a:avLst>
              <a:gd name="adj" fmla="val 10513"/>
            </a:avLst>
          </a:prstGeom>
          <a:solidFill>
            <a:schemeClr val="accent6">
              <a:lumMod val="60000"/>
              <a:lumOff val="40000"/>
            </a:schemeClr>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Aft>
                <a:spcPts val="800"/>
              </a:spcAft>
            </a:pPr>
            <a:r>
              <a:rPr lang="vi-VN"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D. Ong</a:t>
            </a:r>
            <a:endParaRPr lang="en-US" sz="4000">
              <a:solidFill>
                <a:schemeClr val="tx1"/>
              </a:solidFill>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90947143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9"/>
                                        </p:tgtEl>
                                        <p:attrNameLst>
                                          <p:attrName>style.visibility</p:attrName>
                                        </p:attrNameLst>
                                      </p:cBhvr>
                                      <p:to>
                                        <p:strVal val="visible"/>
                                      </p:to>
                                    </p:set>
                                  </p:childTnLst>
                                </p:cTn>
                              </p:par>
                            </p:childTnLst>
                          </p:cTn>
                        </p:par>
                        <p:par>
                          <p:cTn id="7" fill="hold">
                            <p:stCondLst>
                              <p:cond delay="0"/>
                            </p:stCondLst>
                            <p:childTnLst>
                              <p:par>
                                <p:cTn id="8" presetID="16" presetClass="entr" presetSubtype="21" fill="hold" grpId="0" nodeType="afterEffect">
                                  <p:stCondLst>
                                    <p:cond delay="0"/>
                                  </p:stCondLst>
                                  <p:childTnLst>
                                    <p:set>
                                      <p:cBhvr>
                                        <p:cTn id="9" dur="1" fill="hold">
                                          <p:stCondLst>
                                            <p:cond delay="0"/>
                                          </p:stCondLst>
                                        </p:cTn>
                                        <p:tgtEl>
                                          <p:spTgt spid="70"/>
                                        </p:tgtEl>
                                        <p:attrNameLst>
                                          <p:attrName>style.visibility</p:attrName>
                                        </p:attrNameLst>
                                      </p:cBhvr>
                                      <p:to>
                                        <p:strVal val="visible"/>
                                      </p:to>
                                    </p:set>
                                    <p:animEffect transition="in" filter="barn(inVertical)">
                                      <p:cBhvr>
                                        <p:cTn id="10" dur="500"/>
                                        <p:tgtEl>
                                          <p:spTgt spid="70"/>
                                        </p:tgtEl>
                                      </p:cBhvr>
                                    </p:animEffect>
                                  </p:childTnLst>
                                </p:cTn>
                              </p:par>
                            </p:childTnLst>
                          </p:cTn>
                        </p:par>
                        <p:par>
                          <p:cTn id="11" fill="hold">
                            <p:stCondLst>
                              <p:cond delay="500"/>
                            </p:stCondLst>
                            <p:childTnLst>
                              <p:par>
                                <p:cTn id="12" presetID="16" presetClass="entr" presetSubtype="21" fill="hold" grpId="0" nodeType="afterEffect">
                                  <p:stCondLst>
                                    <p:cond delay="0"/>
                                  </p:stCondLst>
                                  <p:childTnLst>
                                    <p:set>
                                      <p:cBhvr>
                                        <p:cTn id="13" dur="1" fill="hold">
                                          <p:stCondLst>
                                            <p:cond delay="0"/>
                                          </p:stCondLst>
                                        </p:cTn>
                                        <p:tgtEl>
                                          <p:spTgt spid="71"/>
                                        </p:tgtEl>
                                        <p:attrNameLst>
                                          <p:attrName>style.visibility</p:attrName>
                                        </p:attrNameLst>
                                      </p:cBhvr>
                                      <p:to>
                                        <p:strVal val="visible"/>
                                      </p:to>
                                    </p:set>
                                    <p:animEffect transition="in" filter="barn(inVertical)">
                                      <p:cBhvr>
                                        <p:cTn id="14" dur="500"/>
                                        <p:tgtEl>
                                          <p:spTgt spid="71"/>
                                        </p:tgtEl>
                                      </p:cBhvr>
                                    </p:animEffect>
                                  </p:childTnLst>
                                </p:cTn>
                              </p:par>
                            </p:childTnLst>
                          </p:cTn>
                        </p:par>
                        <p:par>
                          <p:cTn id="15" fill="hold">
                            <p:stCondLst>
                              <p:cond delay="1000"/>
                            </p:stCondLst>
                            <p:childTnLst>
                              <p:par>
                                <p:cTn id="16" presetID="16" presetClass="entr" presetSubtype="21" fill="hold" grpId="0" nodeType="afterEffect">
                                  <p:stCondLst>
                                    <p:cond delay="0"/>
                                  </p:stCondLst>
                                  <p:childTnLst>
                                    <p:set>
                                      <p:cBhvr>
                                        <p:cTn id="17" dur="1" fill="hold">
                                          <p:stCondLst>
                                            <p:cond delay="0"/>
                                          </p:stCondLst>
                                        </p:cTn>
                                        <p:tgtEl>
                                          <p:spTgt spid="68"/>
                                        </p:tgtEl>
                                        <p:attrNameLst>
                                          <p:attrName>style.visibility</p:attrName>
                                        </p:attrNameLst>
                                      </p:cBhvr>
                                      <p:to>
                                        <p:strVal val="visible"/>
                                      </p:to>
                                    </p:set>
                                    <p:animEffect transition="in" filter="barn(inVertical)">
                                      <p:cBhvr>
                                        <p:cTn id="18" dur="500"/>
                                        <p:tgtEl>
                                          <p:spTgt spid="68"/>
                                        </p:tgtEl>
                                      </p:cBhvr>
                                    </p:animEffect>
                                  </p:childTnLst>
                                </p:cTn>
                              </p:par>
                            </p:childTnLst>
                          </p:cTn>
                        </p:par>
                        <p:par>
                          <p:cTn id="19" fill="hold">
                            <p:stCondLst>
                              <p:cond delay="1500"/>
                            </p:stCondLst>
                            <p:childTnLst>
                              <p:par>
                                <p:cTn id="20" presetID="16" presetClass="entr" presetSubtype="21" fill="hold" grpId="0" nodeType="afterEffect">
                                  <p:stCondLst>
                                    <p:cond delay="0"/>
                                  </p:stCondLst>
                                  <p:childTnLst>
                                    <p:set>
                                      <p:cBhvr>
                                        <p:cTn id="21" dur="1" fill="hold">
                                          <p:stCondLst>
                                            <p:cond delay="0"/>
                                          </p:stCondLst>
                                        </p:cTn>
                                        <p:tgtEl>
                                          <p:spTgt spid="67"/>
                                        </p:tgtEl>
                                        <p:attrNameLst>
                                          <p:attrName>style.visibility</p:attrName>
                                        </p:attrNameLst>
                                      </p:cBhvr>
                                      <p:to>
                                        <p:strVal val="visible"/>
                                      </p:to>
                                    </p:set>
                                    <p:animEffect transition="in" filter="barn(inVertical)">
                                      <p:cBhvr>
                                        <p:cTn id="22" dur="500"/>
                                        <p:tgtEl>
                                          <p:spTgt spid="67"/>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heel(1)">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68" grpId="0" animBg="1"/>
      <p:bldP spid="69" grpId="0" animBg="1"/>
      <p:bldP spid="70" grpId="0" animBg="1"/>
      <p:bldP spid="71" grpId="0" animBg="1"/>
      <p:bldP spid="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BCDBD3"/>
        </a:solidFill>
        <a:effectLst/>
      </p:bgPr>
    </p:bg>
    <p:spTree>
      <p:nvGrpSpPr>
        <p:cNvPr id="1" name="">
          <a:extLst>
            <a:ext uri="{FF2B5EF4-FFF2-40B4-BE49-F238E27FC236}">
              <a16:creationId xmlns="" xmlns:a16="http://schemas.microsoft.com/office/drawing/2014/main" id="{3FD15299-1B36-5764-7B04-2530DB378D99}"/>
            </a:ext>
          </a:extLst>
        </p:cNvPr>
        <p:cNvGrpSpPr/>
        <p:nvPr/>
      </p:nvGrpSpPr>
      <p:grpSpPr>
        <a:xfrm>
          <a:off x="0" y="0"/>
          <a:ext cx="0" cy="0"/>
          <a:chOff x="0" y="0"/>
          <a:chExt cx="0" cy="0"/>
        </a:xfrm>
      </p:grpSpPr>
      <p:grpSp>
        <p:nvGrpSpPr>
          <p:cNvPr id="2" name="Group 2">
            <a:extLst>
              <a:ext uri="{FF2B5EF4-FFF2-40B4-BE49-F238E27FC236}">
                <a16:creationId xmlns="" xmlns:a16="http://schemas.microsoft.com/office/drawing/2014/main" id="{10E73FB1-2698-1976-6B5F-9E45B49D59A8}"/>
              </a:ext>
            </a:extLst>
          </p:cNvPr>
          <p:cNvGrpSpPr>
            <a:grpSpLocks noGrp="1" noUngrp="1" noRot="1" noMove="1" noResize="1"/>
          </p:cNvGrpSpPr>
          <p:nvPr/>
        </p:nvGrpSpPr>
        <p:grpSpPr>
          <a:xfrm>
            <a:off x="441723" y="379852"/>
            <a:ext cx="17404553" cy="9527296"/>
            <a:chOff x="0" y="0"/>
            <a:chExt cx="23206071" cy="12703061"/>
          </a:xfrm>
        </p:grpSpPr>
        <p:grpSp>
          <p:nvGrpSpPr>
            <p:cNvPr id="3" name="Group 3">
              <a:extLst>
                <a:ext uri="{FF2B5EF4-FFF2-40B4-BE49-F238E27FC236}">
                  <a16:creationId xmlns="" xmlns:a16="http://schemas.microsoft.com/office/drawing/2014/main" id="{DFDB9FEA-AB6E-EA41-D19B-CCBB36162F6F}"/>
                </a:ext>
              </a:extLst>
            </p:cNvPr>
            <p:cNvGrpSpPr>
              <a:grpSpLocks noGrp="1" noUngrp="1" noRot="1" noMove="1" noResize="1"/>
            </p:cNvGrpSpPr>
            <p:nvPr/>
          </p:nvGrpSpPr>
          <p:grpSpPr>
            <a:xfrm>
              <a:off x="0" y="0"/>
              <a:ext cx="23206071" cy="12703061"/>
              <a:chOff x="0" y="0"/>
              <a:chExt cx="4596479" cy="2516124"/>
            </a:xfrm>
          </p:grpSpPr>
          <p:sp>
            <p:nvSpPr>
              <p:cNvPr id="4" name="Freeform 4">
                <a:extLst>
                  <a:ext uri="{FF2B5EF4-FFF2-40B4-BE49-F238E27FC236}">
                    <a16:creationId xmlns="" xmlns:a16="http://schemas.microsoft.com/office/drawing/2014/main" id="{9C1E116E-31E3-125A-EAF8-13EFC035F12D}"/>
                  </a:ext>
                </a:extLst>
              </p:cNvPr>
              <p:cNvSpPr>
                <a:spLocks noGrp="1" noRot="1" noMove="1" noResize="1" noEditPoints="1" noAdjustHandles="1" noChangeArrowheads="1" noChangeShapeType="1"/>
              </p:cNvSpPr>
              <p:nvPr/>
            </p:nvSpPr>
            <p:spPr>
              <a:xfrm>
                <a:off x="0" y="0"/>
                <a:ext cx="4596479" cy="2516124"/>
              </a:xfrm>
              <a:custGeom>
                <a:avLst/>
                <a:gdLst/>
                <a:ahLst/>
                <a:cxnLst/>
                <a:rect l="l" t="t" r="r" b="b"/>
                <a:pathLst>
                  <a:path w="4596479" h="2516124">
                    <a:moveTo>
                      <a:pt x="4517061" y="0"/>
                    </a:moveTo>
                    <a:lnTo>
                      <a:pt x="79418" y="0"/>
                    </a:lnTo>
                    <a:cubicBezTo>
                      <a:pt x="79418" y="43699"/>
                      <a:pt x="44079" y="79418"/>
                      <a:pt x="0" y="79418"/>
                    </a:cubicBezTo>
                    <a:lnTo>
                      <a:pt x="0" y="2436706"/>
                    </a:lnTo>
                    <a:cubicBezTo>
                      <a:pt x="43699" y="2436706"/>
                      <a:pt x="79418" y="2472045"/>
                      <a:pt x="79418" y="2516124"/>
                    </a:cubicBezTo>
                    <a:lnTo>
                      <a:pt x="4517061" y="2516124"/>
                    </a:lnTo>
                    <a:cubicBezTo>
                      <a:pt x="4517061" y="2472425"/>
                      <a:pt x="4552400" y="2436706"/>
                      <a:pt x="4596479" y="2436706"/>
                    </a:cubicBezTo>
                    <a:lnTo>
                      <a:pt x="4596479" y="79418"/>
                    </a:lnTo>
                    <a:cubicBezTo>
                      <a:pt x="4552780" y="79418"/>
                      <a:pt x="4517061" y="44079"/>
                      <a:pt x="4517061" y="0"/>
                    </a:cubicBezTo>
                    <a:close/>
                  </a:path>
                </a:pathLst>
              </a:custGeom>
              <a:solidFill>
                <a:srgbClr val="000000">
                  <a:alpha val="0"/>
                </a:srgbClr>
              </a:solidFill>
              <a:ln w="19050" cap="sq">
                <a:solidFill>
                  <a:srgbClr val="261310"/>
                </a:solidFill>
                <a:prstDash val="solid"/>
                <a:miter/>
              </a:ln>
            </p:spPr>
            <p:txBody>
              <a:bodyPr/>
              <a:lstStyle/>
              <a:p>
                <a:endParaRPr lang="en-US">
                  <a:latin typeface="Arial" panose="020B0604020202020204" pitchFamily="34" charset="0"/>
                  <a:cs typeface="Arial" panose="020B0604020202020204" pitchFamily="34" charset="0"/>
                </a:endParaRPr>
              </a:p>
            </p:txBody>
          </p:sp>
          <p:sp>
            <p:nvSpPr>
              <p:cNvPr id="5" name="TextBox 5">
                <a:extLst>
                  <a:ext uri="{FF2B5EF4-FFF2-40B4-BE49-F238E27FC236}">
                    <a16:creationId xmlns="" xmlns:a16="http://schemas.microsoft.com/office/drawing/2014/main" id="{09FFAB19-06D2-9395-FB87-435A9CF9C35A}"/>
                  </a:ext>
                </a:extLst>
              </p:cNvPr>
              <p:cNvSpPr txBox="1">
                <a:spLocks noGrp="1" noRot="1" noMove="1" noResize="1" noEditPoints="1" noAdjustHandles="1" noChangeArrowheads="1" noChangeShapeType="1"/>
              </p:cNvSpPr>
              <p:nvPr/>
            </p:nvSpPr>
            <p:spPr>
              <a:xfrm>
                <a:off x="38100" y="-9525"/>
                <a:ext cx="4520279" cy="2487549"/>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grpSp>
          <p:nvGrpSpPr>
            <p:cNvPr id="6" name="Group 6">
              <a:extLst>
                <a:ext uri="{FF2B5EF4-FFF2-40B4-BE49-F238E27FC236}">
                  <a16:creationId xmlns="" xmlns:a16="http://schemas.microsoft.com/office/drawing/2014/main" id="{89827EDB-0207-F722-9328-9A2E14AE32B1}"/>
                </a:ext>
              </a:extLst>
            </p:cNvPr>
            <p:cNvGrpSpPr>
              <a:grpSpLocks noGrp="1" noUngrp="1" noRot="1" noMove="1" noResize="1"/>
            </p:cNvGrpSpPr>
            <p:nvPr/>
          </p:nvGrpSpPr>
          <p:grpSpPr>
            <a:xfrm>
              <a:off x="170293" y="186017"/>
              <a:ext cx="22836362" cy="12317628"/>
              <a:chOff x="0" y="0"/>
              <a:chExt cx="4596479" cy="2479279"/>
            </a:xfrm>
          </p:grpSpPr>
          <p:sp>
            <p:nvSpPr>
              <p:cNvPr id="7" name="Freeform 7">
                <a:extLst>
                  <a:ext uri="{FF2B5EF4-FFF2-40B4-BE49-F238E27FC236}">
                    <a16:creationId xmlns="" xmlns:a16="http://schemas.microsoft.com/office/drawing/2014/main" id="{1A595B07-8C55-C15A-3443-E8199AACCD31}"/>
                  </a:ext>
                </a:extLst>
              </p:cNvPr>
              <p:cNvSpPr>
                <a:spLocks noGrp="1" noRot="1" noMove="1" noResize="1" noEditPoints="1" noAdjustHandles="1" noChangeArrowheads="1" noChangeShapeType="1"/>
              </p:cNvSpPr>
              <p:nvPr/>
            </p:nvSpPr>
            <p:spPr>
              <a:xfrm>
                <a:off x="0" y="0"/>
                <a:ext cx="4596479" cy="2479279"/>
              </a:xfrm>
              <a:custGeom>
                <a:avLst/>
                <a:gdLst/>
                <a:ahLst/>
                <a:cxnLst/>
                <a:rect l="l" t="t" r="r" b="b"/>
                <a:pathLst>
                  <a:path w="4596479" h="2479279">
                    <a:moveTo>
                      <a:pt x="4517061" y="0"/>
                    </a:moveTo>
                    <a:lnTo>
                      <a:pt x="79418" y="0"/>
                    </a:lnTo>
                    <a:cubicBezTo>
                      <a:pt x="79418" y="43699"/>
                      <a:pt x="44079" y="79418"/>
                      <a:pt x="0" y="79418"/>
                    </a:cubicBezTo>
                    <a:lnTo>
                      <a:pt x="0" y="2399861"/>
                    </a:lnTo>
                    <a:cubicBezTo>
                      <a:pt x="43699" y="2399861"/>
                      <a:pt x="79418" y="2435200"/>
                      <a:pt x="79418" y="2479279"/>
                    </a:cubicBezTo>
                    <a:lnTo>
                      <a:pt x="4517061" y="2479279"/>
                    </a:lnTo>
                    <a:cubicBezTo>
                      <a:pt x="4517061" y="2435580"/>
                      <a:pt x="4552400" y="2399861"/>
                      <a:pt x="4596479" y="2399861"/>
                    </a:cubicBezTo>
                    <a:lnTo>
                      <a:pt x="4596479" y="79418"/>
                    </a:lnTo>
                    <a:cubicBezTo>
                      <a:pt x="4552780" y="79418"/>
                      <a:pt x="4517061" y="44079"/>
                      <a:pt x="4517061" y="0"/>
                    </a:cubicBezTo>
                    <a:close/>
                  </a:path>
                </a:pathLst>
              </a:custGeom>
              <a:solidFill>
                <a:srgbClr val="F8F2EC"/>
              </a:solidFill>
            </p:spPr>
            <p:txBody>
              <a:bodyPr/>
              <a:lstStyle/>
              <a:p>
                <a:endParaRPr lang="en-US">
                  <a:latin typeface="Arial" panose="020B0604020202020204" pitchFamily="34" charset="0"/>
                  <a:cs typeface="Arial" panose="020B0604020202020204" pitchFamily="34" charset="0"/>
                </a:endParaRPr>
              </a:p>
            </p:txBody>
          </p:sp>
          <p:sp>
            <p:nvSpPr>
              <p:cNvPr id="8" name="TextBox 8">
                <a:extLst>
                  <a:ext uri="{FF2B5EF4-FFF2-40B4-BE49-F238E27FC236}">
                    <a16:creationId xmlns="" xmlns:a16="http://schemas.microsoft.com/office/drawing/2014/main" id="{91B31747-1372-1CCE-DE41-1E4C03E1D55C}"/>
                  </a:ext>
                </a:extLst>
              </p:cNvPr>
              <p:cNvSpPr txBox="1">
                <a:spLocks noGrp="1" noRot="1" noMove="1" noResize="1" noEditPoints="1" noAdjustHandles="1" noChangeArrowheads="1" noChangeShapeType="1"/>
              </p:cNvSpPr>
              <p:nvPr/>
            </p:nvSpPr>
            <p:spPr>
              <a:xfrm>
                <a:off x="38100" y="-9525"/>
                <a:ext cx="4520279" cy="2450704"/>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grpSp>
      <p:sp>
        <p:nvSpPr>
          <p:cNvPr id="67" name="Rectangle: Rounded Corners 23">
            <a:extLst>
              <a:ext uri="{FF2B5EF4-FFF2-40B4-BE49-F238E27FC236}">
                <a16:creationId xmlns="" xmlns:a16="http://schemas.microsoft.com/office/drawing/2014/main" id="{B45D8815-EA15-8041-04F1-CF5DBB9E4334}"/>
              </a:ext>
            </a:extLst>
          </p:cNvPr>
          <p:cNvSpPr/>
          <p:nvPr/>
        </p:nvSpPr>
        <p:spPr>
          <a:xfrm>
            <a:off x="9569293" y="7050488"/>
            <a:ext cx="7423307" cy="2384773"/>
          </a:xfrm>
          <a:prstGeom prst="roundRect">
            <a:avLst>
              <a:gd name="adj" fmla="val 10513"/>
            </a:avLst>
          </a:prstGeom>
          <a:solidFill>
            <a:schemeClr val="accent5">
              <a:lumMod val="20000"/>
              <a:lumOff val="80000"/>
            </a:schemeClr>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Aft>
                <a:spcPts val="800"/>
              </a:spcAft>
            </a:pPr>
            <a:r>
              <a:rPr lang="vi-VN"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D. Tổng hợp chất hữu cơ</a:t>
            </a:r>
            <a:endParaRPr lang="en-US" sz="4000">
              <a:solidFill>
                <a:schemeClr val="tx1"/>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68" name="Rectangle: Rounded Corners 22">
            <a:hlinkClick r:id="rId2" action="ppaction://hlinksldjump"/>
            <a:extLst>
              <a:ext uri="{FF2B5EF4-FFF2-40B4-BE49-F238E27FC236}">
                <a16:creationId xmlns="" xmlns:a16="http://schemas.microsoft.com/office/drawing/2014/main" id="{89D55A85-A2B1-4172-0F34-44F576A5080F}"/>
              </a:ext>
            </a:extLst>
          </p:cNvPr>
          <p:cNvSpPr/>
          <p:nvPr/>
        </p:nvSpPr>
        <p:spPr>
          <a:xfrm>
            <a:off x="1295400" y="7050488"/>
            <a:ext cx="7423307" cy="2384773"/>
          </a:xfrm>
          <a:prstGeom prst="roundRect">
            <a:avLst>
              <a:gd name="adj" fmla="val 10513"/>
            </a:avLst>
          </a:prstGeom>
          <a:solidFill>
            <a:schemeClr val="accent5">
              <a:lumMod val="20000"/>
              <a:lumOff val="80000"/>
            </a:schemeClr>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Aft>
                <a:spcPts val="800"/>
              </a:spcAft>
            </a:pPr>
            <a:r>
              <a:rPr lang="vi-VN"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C. Xác định giới tính</a:t>
            </a:r>
            <a:endParaRPr lang="en-US" sz="4000">
              <a:solidFill>
                <a:schemeClr val="tx1"/>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69" name="Rectangle: Rounded Corners 2">
            <a:extLst>
              <a:ext uri="{FF2B5EF4-FFF2-40B4-BE49-F238E27FC236}">
                <a16:creationId xmlns="" xmlns:a16="http://schemas.microsoft.com/office/drawing/2014/main" id="{047570BB-77DF-86C5-61F6-DDDEF16BA76D}"/>
              </a:ext>
            </a:extLst>
          </p:cNvPr>
          <p:cNvSpPr/>
          <p:nvPr/>
        </p:nvSpPr>
        <p:spPr>
          <a:xfrm>
            <a:off x="1310865" y="851740"/>
            <a:ext cx="15681735" cy="2936467"/>
          </a:xfrm>
          <a:prstGeom prst="roundRect">
            <a:avLst>
              <a:gd name="adj" fmla="val 10513"/>
            </a:avLst>
          </a:prstGeom>
          <a:solidFill>
            <a:schemeClr val="accent6">
              <a:lumMod val="50000"/>
            </a:schemeClr>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Aft>
                <a:spcPts val="800"/>
              </a:spcAft>
            </a:pPr>
            <a:r>
              <a:rPr lang="vi-VN" sz="4000" b="1">
                <a:effectLst/>
                <a:latin typeface="Arial" panose="020B0604020202020204" pitchFamily="34" charset="0"/>
                <a:ea typeface="Times New Roman" panose="02020603050405020304" pitchFamily="18" charset="0"/>
                <a:cs typeface="Arial" panose="020B0604020202020204" pitchFamily="34" charset="0"/>
              </a:rPr>
              <a:t>Câu 7:</a:t>
            </a:r>
            <a:r>
              <a:rPr lang="vi-VN" sz="4000">
                <a:effectLst/>
                <a:latin typeface="Arial" panose="020B0604020202020204" pitchFamily="34" charset="0"/>
                <a:ea typeface="Times New Roman" panose="02020603050405020304" pitchFamily="18" charset="0"/>
                <a:cs typeface="Arial" panose="020B0604020202020204" pitchFamily="34" charset="0"/>
              </a:rPr>
              <a:t> Chức năng của NST giới tính là</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sp>
        <p:nvSpPr>
          <p:cNvPr id="70" name="Rectangle: Rounded Corners 19">
            <a:hlinkClick r:id="" action="ppaction://noaction"/>
            <a:extLst>
              <a:ext uri="{FF2B5EF4-FFF2-40B4-BE49-F238E27FC236}">
                <a16:creationId xmlns="" xmlns:a16="http://schemas.microsoft.com/office/drawing/2014/main" id="{B0F5402C-7E5A-C056-418A-F968FE40FB86}"/>
              </a:ext>
            </a:extLst>
          </p:cNvPr>
          <p:cNvSpPr/>
          <p:nvPr/>
        </p:nvSpPr>
        <p:spPr>
          <a:xfrm>
            <a:off x="1310865" y="4226959"/>
            <a:ext cx="7423307" cy="2384773"/>
          </a:xfrm>
          <a:prstGeom prst="roundRect">
            <a:avLst>
              <a:gd name="adj" fmla="val 10513"/>
            </a:avLst>
          </a:prstGeom>
          <a:solidFill>
            <a:schemeClr val="accent5">
              <a:lumMod val="20000"/>
              <a:lumOff val="80000"/>
            </a:schemeClr>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Aft>
                <a:spcPts val="800"/>
              </a:spcAft>
            </a:pPr>
            <a:r>
              <a:rPr lang="vi-VN"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A. </a:t>
            </a:r>
            <a:r>
              <a:rPr lang="vi-VN" sz="4000" u="none" strike="noStrike">
                <a:solidFill>
                  <a:schemeClr val="tx1"/>
                </a:solidFill>
                <a:effectLst/>
                <a:latin typeface="Arial" panose="020B0604020202020204" pitchFamily="34" charset="0"/>
                <a:ea typeface="Times New Roman" panose="02020603050405020304" pitchFamily="18" charset="0"/>
                <a:cs typeface="Arial" panose="020B0604020202020204" pitchFamily="34" charset="0"/>
              </a:rPr>
              <a:t>Điều khiển tổng hợp protein cho tế bào</a:t>
            </a:r>
            <a:endParaRPr lang="en-US" sz="4000" u="none" strike="noStrike">
              <a:solidFill>
                <a:schemeClr val="tx1"/>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71" name="Rectangle: Rounded Corners 20">
            <a:hlinkClick r:id="rId2" action="ppaction://hlinksldjump"/>
            <a:extLst>
              <a:ext uri="{FF2B5EF4-FFF2-40B4-BE49-F238E27FC236}">
                <a16:creationId xmlns="" xmlns:a16="http://schemas.microsoft.com/office/drawing/2014/main" id="{C1C24616-D0A3-C2FC-8C30-2C012BFE17CD}"/>
              </a:ext>
            </a:extLst>
          </p:cNvPr>
          <p:cNvSpPr/>
          <p:nvPr/>
        </p:nvSpPr>
        <p:spPr>
          <a:xfrm>
            <a:off x="9569293" y="4226959"/>
            <a:ext cx="7423307" cy="2384773"/>
          </a:xfrm>
          <a:prstGeom prst="roundRect">
            <a:avLst>
              <a:gd name="adj" fmla="val 10513"/>
            </a:avLst>
          </a:prstGeom>
          <a:solidFill>
            <a:schemeClr val="accent5">
              <a:lumMod val="20000"/>
              <a:lumOff val="80000"/>
            </a:schemeClr>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Aft>
                <a:spcPts val="800"/>
              </a:spcAft>
            </a:pPr>
            <a:r>
              <a:rPr lang="vi-VN"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B. Nuôi dưỡng cơ thể</a:t>
            </a:r>
            <a:endParaRPr lang="en-US" sz="4000">
              <a:solidFill>
                <a:schemeClr val="tx1"/>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9" name="Rectangle: Rounded Corners 22">
            <a:hlinkClick r:id="rId2" action="ppaction://hlinksldjump"/>
            <a:extLst>
              <a:ext uri="{FF2B5EF4-FFF2-40B4-BE49-F238E27FC236}">
                <a16:creationId xmlns="" xmlns:a16="http://schemas.microsoft.com/office/drawing/2014/main" id="{1E7A3408-128A-4DE0-BBDD-A8058BB44823}"/>
              </a:ext>
            </a:extLst>
          </p:cNvPr>
          <p:cNvSpPr/>
          <p:nvPr/>
        </p:nvSpPr>
        <p:spPr>
          <a:xfrm>
            <a:off x="1295400" y="7048500"/>
            <a:ext cx="7423307" cy="2384773"/>
          </a:xfrm>
          <a:prstGeom prst="roundRect">
            <a:avLst>
              <a:gd name="adj" fmla="val 10513"/>
            </a:avLst>
          </a:prstGeom>
          <a:solidFill>
            <a:schemeClr val="accent6">
              <a:lumMod val="60000"/>
              <a:lumOff val="40000"/>
            </a:schemeClr>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Aft>
                <a:spcPts val="800"/>
              </a:spcAft>
            </a:pPr>
            <a:r>
              <a:rPr lang="vi-VN"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C. Xác định giới tính</a:t>
            </a:r>
            <a:endParaRPr lang="en-US" sz="4000">
              <a:solidFill>
                <a:schemeClr val="tx1"/>
              </a:solidFill>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12900401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9"/>
                                        </p:tgtEl>
                                        <p:attrNameLst>
                                          <p:attrName>style.visibility</p:attrName>
                                        </p:attrNameLst>
                                      </p:cBhvr>
                                      <p:to>
                                        <p:strVal val="visible"/>
                                      </p:to>
                                    </p:set>
                                  </p:childTnLst>
                                </p:cTn>
                              </p:par>
                            </p:childTnLst>
                          </p:cTn>
                        </p:par>
                        <p:par>
                          <p:cTn id="7" fill="hold">
                            <p:stCondLst>
                              <p:cond delay="0"/>
                            </p:stCondLst>
                            <p:childTnLst>
                              <p:par>
                                <p:cTn id="8" presetID="16" presetClass="entr" presetSubtype="21" fill="hold" grpId="0" nodeType="afterEffect">
                                  <p:stCondLst>
                                    <p:cond delay="0"/>
                                  </p:stCondLst>
                                  <p:childTnLst>
                                    <p:set>
                                      <p:cBhvr>
                                        <p:cTn id="9" dur="1" fill="hold">
                                          <p:stCondLst>
                                            <p:cond delay="0"/>
                                          </p:stCondLst>
                                        </p:cTn>
                                        <p:tgtEl>
                                          <p:spTgt spid="70"/>
                                        </p:tgtEl>
                                        <p:attrNameLst>
                                          <p:attrName>style.visibility</p:attrName>
                                        </p:attrNameLst>
                                      </p:cBhvr>
                                      <p:to>
                                        <p:strVal val="visible"/>
                                      </p:to>
                                    </p:set>
                                    <p:animEffect transition="in" filter="barn(inVertical)">
                                      <p:cBhvr>
                                        <p:cTn id="10" dur="500"/>
                                        <p:tgtEl>
                                          <p:spTgt spid="70"/>
                                        </p:tgtEl>
                                      </p:cBhvr>
                                    </p:animEffect>
                                  </p:childTnLst>
                                </p:cTn>
                              </p:par>
                            </p:childTnLst>
                          </p:cTn>
                        </p:par>
                        <p:par>
                          <p:cTn id="11" fill="hold">
                            <p:stCondLst>
                              <p:cond delay="500"/>
                            </p:stCondLst>
                            <p:childTnLst>
                              <p:par>
                                <p:cTn id="12" presetID="16" presetClass="entr" presetSubtype="21" fill="hold" grpId="0" nodeType="afterEffect">
                                  <p:stCondLst>
                                    <p:cond delay="0"/>
                                  </p:stCondLst>
                                  <p:childTnLst>
                                    <p:set>
                                      <p:cBhvr>
                                        <p:cTn id="13" dur="1" fill="hold">
                                          <p:stCondLst>
                                            <p:cond delay="0"/>
                                          </p:stCondLst>
                                        </p:cTn>
                                        <p:tgtEl>
                                          <p:spTgt spid="71"/>
                                        </p:tgtEl>
                                        <p:attrNameLst>
                                          <p:attrName>style.visibility</p:attrName>
                                        </p:attrNameLst>
                                      </p:cBhvr>
                                      <p:to>
                                        <p:strVal val="visible"/>
                                      </p:to>
                                    </p:set>
                                    <p:animEffect transition="in" filter="barn(inVertical)">
                                      <p:cBhvr>
                                        <p:cTn id="14" dur="500"/>
                                        <p:tgtEl>
                                          <p:spTgt spid="71"/>
                                        </p:tgtEl>
                                      </p:cBhvr>
                                    </p:animEffect>
                                  </p:childTnLst>
                                </p:cTn>
                              </p:par>
                            </p:childTnLst>
                          </p:cTn>
                        </p:par>
                        <p:par>
                          <p:cTn id="15" fill="hold">
                            <p:stCondLst>
                              <p:cond delay="1000"/>
                            </p:stCondLst>
                            <p:childTnLst>
                              <p:par>
                                <p:cTn id="16" presetID="16" presetClass="entr" presetSubtype="21" fill="hold" grpId="0" nodeType="afterEffect">
                                  <p:stCondLst>
                                    <p:cond delay="0"/>
                                  </p:stCondLst>
                                  <p:childTnLst>
                                    <p:set>
                                      <p:cBhvr>
                                        <p:cTn id="17" dur="1" fill="hold">
                                          <p:stCondLst>
                                            <p:cond delay="0"/>
                                          </p:stCondLst>
                                        </p:cTn>
                                        <p:tgtEl>
                                          <p:spTgt spid="68"/>
                                        </p:tgtEl>
                                        <p:attrNameLst>
                                          <p:attrName>style.visibility</p:attrName>
                                        </p:attrNameLst>
                                      </p:cBhvr>
                                      <p:to>
                                        <p:strVal val="visible"/>
                                      </p:to>
                                    </p:set>
                                    <p:animEffect transition="in" filter="barn(inVertical)">
                                      <p:cBhvr>
                                        <p:cTn id="18" dur="500"/>
                                        <p:tgtEl>
                                          <p:spTgt spid="68"/>
                                        </p:tgtEl>
                                      </p:cBhvr>
                                    </p:animEffect>
                                  </p:childTnLst>
                                </p:cTn>
                              </p:par>
                            </p:childTnLst>
                          </p:cTn>
                        </p:par>
                        <p:par>
                          <p:cTn id="19" fill="hold">
                            <p:stCondLst>
                              <p:cond delay="1500"/>
                            </p:stCondLst>
                            <p:childTnLst>
                              <p:par>
                                <p:cTn id="20" presetID="16" presetClass="entr" presetSubtype="21" fill="hold" grpId="0" nodeType="afterEffect">
                                  <p:stCondLst>
                                    <p:cond delay="0"/>
                                  </p:stCondLst>
                                  <p:childTnLst>
                                    <p:set>
                                      <p:cBhvr>
                                        <p:cTn id="21" dur="1" fill="hold">
                                          <p:stCondLst>
                                            <p:cond delay="0"/>
                                          </p:stCondLst>
                                        </p:cTn>
                                        <p:tgtEl>
                                          <p:spTgt spid="67"/>
                                        </p:tgtEl>
                                        <p:attrNameLst>
                                          <p:attrName>style.visibility</p:attrName>
                                        </p:attrNameLst>
                                      </p:cBhvr>
                                      <p:to>
                                        <p:strVal val="visible"/>
                                      </p:to>
                                    </p:set>
                                    <p:animEffect transition="in" filter="barn(inVertical)">
                                      <p:cBhvr>
                                        <p:cTn id="22" dur="500"/>
                                        <p:tgtEl>
                                          <p:spTgt spid="67"/>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heel(1)">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68" grpId="0" animBg="1"/>
      <p:bldP spid="69" grpId="0" animBg="1"/>
      <p:bldP spid="70" grpId="0" animBg="1"/>
      <p:bldP spid="71" grpId="0" animBg="1"/>
      <p:bldP spid="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BCDBD3"/>
        </a:solidFill>
        <a:effectLst/>
      </p:bgPr>
    </p:bg>
    <p:spTree>
      <p:nvGrpSpPr>
        <p:cNvPr id="1" name="">
          <a:extLst>
            <a:ext uri="{FF2B5EF4-FFF2-40B4-BE49-F238E27FC236}">
              <a16:creationId xmlns="" xmlns:a16="http://schemas.microsoft.com/office/drawing/2014/main" id="{C02A8470-18C1-C754-9CAD-FD52AAFEA407}"/>
            </a:ext>
          </a:extLst>
        </p:cNvPr>
        <p:cNvGrpSpPr/>
        <p:nvPr/>
      </p:nvGrpSpPr>
      <p:grpSpPr>
        <a:xfrm>
          <a:off x="0" y="0"/>
          <a:ext cx="0" cy="0"/>
          <a:chOff x="0" y="0"/>
          <a:chExt cx="0" cy="0"/>
        </a:xfrm>
      </p:grpSpPr>
      <p:grpSp>
        <p:nvGrpSpPr>
          <p:cNvPr id="2" name="Group 2">
            <a:extLst>
              <a:ext uri="{FF2B5EF4-FFF2-40B4-BE49-F238E27FC236}">
                <a16:creationId xmlns="" xmlns:a16="http://schemas.microsoft.com/office/drawing/2014/main" id="{3869C1FF-EF00-A57D-3A5E-F34B4AB50768}"/>
              </a:ext>
            </a:extLst>
          </p:cNvPr>
          <p:cNvGrpSpPr>
            <a:grpSpLocks noGrp="1" noUngrp="1" noRot="1" noMove="1" noResize="1"/>
          </p:cNvGrpSpPr>
          <p:nvPr/>
        </p:nvGrpSpPr>
        <p:grpSpPr>
          <a:xfrm>
            <a:off x="441723" y="379852"/>
            <a:ext cx="17404553" cy="9527296"/>
            <a:chOff x="0" y="0"/>
            <a:chExt cx="23206071" cy="12703061"/>
          </a:xfrm>
        </p:grpSpPr>
        <p:grpSp>
          <p:nvGrpSpPr>
            <p:cNvPr id="3" name="Group 3">
              <a:extLst>
                <a:ext uri="{FF2B5EF4-FFF2-40B4-BE49-F238E27FC236}">
                  <a16:creationId xmlns="" xmlns:a16="http://schemas.microsoft.com/office/drawing/2014/main" id="{5A897E33-9007-B957-520F-5FE2824DC48B}"/>
                </a:ext>
              </a:extLst>
            </p:cNvPr>
            <p:cNvGrpSpPr>
              <a:grpSpLocks noGrp="1" noUngrp="1" noRot="1" noMove="1" noResize="1"/>
            </p:cNvGrpSpPr>
            <p:nvPr/>
          </p:nvGrpSpPr>
          <p:grpSpPr>
            <a:xfrm>
              <a:off x="0" y="0"/>
              <a:ext cx="23206071" cy="12703061"/>
              <a:chOff x="0" y="0"/>
              <a:chExt cx="4596479" cy="2516124"/>
            </a:xfrm>
          </p:grpSpPr>
          <p:sp>
            <p:nvSpPr>
              <p:cNvPr id="4" name="Freeform 4">
                <a:extLst>
                  <a:ext uri="{FF2B5EF4-FFF2-40B4-BE49-F238E27FC236}">
                    <a16:creationId xmlns="" xmlns:a16="http://schemas.microsoft.com/office/drawing/2014/main" id="{F28EB016-0AD8-B5CB-8F91-3F85B469E943}"/>
                  </a:ext>
                </a:extLst>
              </p:cNvPr>
              <p:cNvSpPr>
                <a:spLocks noGrp="1" noRot="1" noMove="1" noResize="1" noEditPoints="1" noAdjustHandles="1" noChangeArrowheads="1" noChangeShapeType="1"/>
              </p:cNvSpPr>
              <p:nvPr/>
            </p:nvSpPr>
            <p:spPr>
              <a:xfrm>
                <a:off x="0" y="0"/>
                <a:ext cx="4596479" cy="2516124"/>
              </a:xfrm>
              <a:custGeom>
                <a:avLst/>
                <a:gdLst/>
                <a:ahLst/>
                <a:cxnLst/>
                <a:rect l="l" t="t" r="r" b="b"/>
                <a:pathLst>
                  <a:path w="4596479" h="2516124">
                    <a:moveTo>
                      <a:pt x="4517061" y="0"/>
                    </a:moveTo>
                    <a:lnTo>
                      <a:pt x="79418" y="0"/>
                    </a:lnTo>
                    <a:cubicBezTo>
                      <a:pt x="79418" y="43699"/>
                      <a:pt x="44079" y="79418"/>
                      <a:pt x="0" y="79418"/>
                    </a:cubicBezTo>
                    <a:lnTo>
                      <a:pt x="0" y="2436706"/>
                    </a:lnTo>
                    <a:cubicBezTo>
                      <a:pt x="43699" y="2436706"/>
                      <a:pt x="79418" y="2472045"/>
                      <a:pt x="79418" y="2516124"/>
                    </a:cubicBezTo>
                    <a:lnTo>
                      <a:pt x="4517061" y="2516124"/>
                    </a:lnTo>
                    <a:cubicBezTo>
                      <a:pt x="4517061" y="2472425"/>
                      <a:pt x="4552400" y="2436706"/>
                      <a:pt x="4596479" y="2436706"/>
                    </a:cubicBezTo>
                    <a:lnTo>
                      <a:pt x="4596479" y="79418"/>
                    </a:lnTo>
                    <a:cubicBezTo>
                      <a:pt x="4552780" y="79418"/>
                      <a:pt x="4517061" y="44079"/>
                      <a:pt x="4517061" y="0"/>
                    </a:cubicBezTo>
                    <a:close/>
                  </a:path>
                </a:pathLst>
              </a:custGeom>
              <a:solidFill>
                <a:srgbClr val="000000">
                  <a:alpha val="0"/>
                </a:srgbClr>
              </a:solidFill>
              <a:ln w="19050" cap="sq">
                <a:solidFill>
                  <a:srgbClr val="261310"/>
                </a:solidFill>
                <a:prstDash val="solid"/>
                <a:miter/>
              </a:ln>
            </p:spPr>
            <p:txBody>
              <a:bodyPr/>
              <a:lstStyle/>
              <a:p>
                <a:endParaRPr lang="en-US">
                  <a:latin typeface="Arial" panose="020B0604020202020204" pitchFamily="34" charset="0"/>
                  <a:cs typeface="Arial" panose="020B0604020202020204" pitchFamily="34" charset="0"/>
                </a:endParaRPr>
              </a:p>
            </p:txBody>
          </p:sp>
          <p:sp>
            <p:nvSpPr>
              <p:cNvPr id="5" name="TextBox 5">
                <a:extLst>
                  <a:ext uri="{FF2B5EF4-FFF2-40B4-BE49-F238E27FC236}">
                    <a16:creationId xmlns="" xmlns:a16="http://schemas.microsoft.com/office/drawing/2014/main" id="{48AD2DD2-6858-73A6-D67C-45D22DBE96E4}"/>
                  </a:ext>
                </a:extLst>
              </p:cNvPr>
              <p:cNvSpPr txBox="1">
                <a:spLocks noGrp="1" noRot="1" noMove="1" noResize="1" noEditPoints="1" noAdjustHandles="1" noChangeArrowheads="1" noChangeShapeType="1"/>
              </p:cNvSpPr>
              <p:nvPr/>
            </p:nvSpPr>
            <p:spPr>
              <a:xfrm>
                <a:off x="38100" y="-9525"/>
                <a:ext cx="4520279" cy="2487549"/>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grpSp>
          <p:nvGrpSpPr>
            <p:cNvPr id="6" name="Group 6">
              <a:extLst>
                <a:ext uri="{FF2B5EF4-FFF2-40B4-BE49-F238E27FC236}">
                  <a16:creationId xmlns="" xmlns:a16="http://schemas.microsoft.com/office/drawing/2014/main" id="{6F0A88DC-F796-524D-6F11-CECFB800876C}"/>
                </a:ext>
              </a:extLst>
            </p:cNvPr>
            <p:cNvGrpSpPr>
              <a:grpSpLocks noGrp="1" noUngrp="1" noRot="1" noMove="1" noResize="1"/>
            </p:cNvGrpSpPr>
            <p:nvPr/>
          </p:nvGrpSpPr>
          <p:grpSpPr>
            <a:xfrm>
              <a:off x="170293" y="186017"/>
              <a:ext cx="22836362" cy="12317628"/>
              <a:chOff x="0" y="0"/>
              <a:chExt cx="4596479" cy="2479279"/>
            </a:xfrm>
          </p:grpSpPr>
          <p:sp>
            <p:nvSpPr>
              <p:cNvPr id="7" name="Freeform 7">
                <a:extLst>
                  <a:ext uri="{FF2B5EF4-FFF2-40B4-BE49-F238E27FC236}">
                    <a16:creationId xmlns="" xmlns:a16="http://schemas.microsoft.com/office/drawing/2014/main" id="{311B530F-CF48-035B-82D4-DE9FA0ADF71D}"/>
                  </a:ext>
                </a:extLst>
              </p:cNvPr>
              <p:cNvSpPr>
                <a:spLocks noGrp="1" noRot="1" noMove="1" noResize="1" noEditPoints="1" noAdjustHandles="1" noChangeArrowheads="1" noChangeShapeType="1"/>
              </p:cNvSpPr>
              <p:nvPr/>
            </p:nvSpPr>
            <p:spPr>
              <a:xfrm>
                <a:off x="0" y="0"/>
                <a:ext cx="4596479" cy="2479279"/>
              </a:xfrm>
              <a:custGeom>
                <a:avLst/>
                <a:gdLst/>
                <a:ahLst/>
                <a:cxnLst/>
                <a:rect l="l" t="t" r="r" b="b"/>
                <a:pathLst>
                  <a:path w="4596479" h="2479279">
                    <a:moveTo>
                      <a:pt x="4517061" y="0"/>
                    </a:moveTo>
                    <a:lnTo>
                      <a:pt x="79418" y="0"/>
                    </a:lnTo>
                    <a:cubicBezTo>
                      <a:pt x="79418" y="43699"/>
                      <a:pt x="44079" y="79418"/>
                      <a:pt x="0" y="79418"/>
                    </a:cubicBezTo>
                    <a:lnTo>
                      <a:pt x="0" y="2399861"/>
                    </a:lnTo>
                    <a:cubicBezTo>
                      <a:pt x="43699" y="2399861"/>
                      <a:pt x="79418" y="2435200"/>
                      <a:pt x="79418" y="2479279"/>
                    </a:cubicBezTo>
                    <a:lnTo>
                      <a:pt x="4517061" y="2479279"/>
                    </a:lnTo>
                    <a:cubicBezTo>
                      <a:pt x="4517061" y="2435580"/>
                      <a:pt x="4552400" y="2399861"/>
                      <a:pt x="4596479" y="2399861"/>
                    </a:cubicBezTo>
                    <a:lnTo>
                      <a:pt x="4596479" y="79418"/>
                    </a:lnTo>
                    <a:cubicBezTo>
                      <a:pt x="4552780" y="79418"/>
                      <a:pt x="4517061" y="44079"/>
                      <a:pt x="4517061" y="0"/>
                    </a:cubicBezTo>
                    <a:close/>
                  </a:path>
                </a:pathLst>
              </a:custGeom>
              <a:solidFill>
                <a:srgbClr val="F8F2EC"/>
              </a:solidFill>
            </p:spPr>
            <p:txBody>
              <a:bodyPr/>
              <a:lstStyle/>
              <a:p>
                <a:endParaRPr lang="en-US">
                  <a:latin typeface="Arial" panose="020B0604020202020204" pitchFamily="34" charset="0"/>
                  <a:cs typeface="Arial" panose="020B0604020202020204" pitchFamily="34" charset="0"/>
                </a:endParaRPr>
              </a:p>
            </p:txBody>
          </p:sp>
          <p:sp>
            <p:nvSpPr>
              <p:cNvPr id="8" name="TextBox 8">
                <a:extLst>
                  <a:ext uri="{FF2B5EF4-FFF2-40B4-BE49-F238E27FC236}">
                    <a16:creationId xmlns="" xmlns:a16="http://schemas.microsoft.com/office/drawing/2014/main" id="{53537E85-13B4-746F-4EDD-629C9A5BC904}"/>
                  </a:ext>
                </a:extLst>
              </p:cNvPr>
              <p:cNvSpPr txBox="1">
                <a:spLocks noGrp="1" noRot="1" noMove="1" noResize="1" noEditPoints="1" noAdjustHandles="1" noChangeArrowheads="1" noChangeShapeType="1"/>
              </p:cNvSpPr>
              <p:nvPr/>
            </p:nvSpPr>
            <p:spPr>
              <a:xfrm>
                <a:off x="38100" y="-9525"/>
                <a:ext cx="4520279" cy="2450704"/>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grpSp>
      <p:sp>
        <p:nvSpPr>
          <p:cNvPr id="9" name="TextBox 8">
            <a:extLst>
              <a:ext uri="{FF2B5EF4-FFF2-40B4-BE49-F238E27FC236}">
                <a16:creationId xmlns="" xmlns:a16="http://schemas.microsoft.com/office/drawing/2014/main" id="{55A76318-7486-DF04-278A-F5D162576527}"/>
              </a:ext>
            </a:extLst>
          </p:cNvPr>
          <p:cNvSpPr txBox="1"/>
          <p:nvPr/>
        </p:nvSpPr>
        <p:spPr>
          <a:xfrm>
            <a:off x="3179733" y="1005712"/>
            <a:ext cx="11928534" cy="1107996"/>
          </a:xfrm>
          <a:prstGeom prst="rect">
            <a:avLst/>
          </a:prstGeom>
          <a:noFill/>
        </p:spPr>
        <p:txBody>
          <a:bodyPr wrap="square">
            <a:spAutoFit/>
          </a:bodyPr>
          <a:lstStyle/>
          <a:p>
            <a:pPr marL="0" marR="0" lvl="0" indent="0" algn="ctr" defTabSz="914400" rtl="0" eaLnBrk="1" fontAlgn="auto" latinLnBrk="0" hangingPunct="1">
              <a:spcBef>
                <a:spcPts val="0"/>
              </a:spcBef>
              <a:spcAft>
                <a:spcPts val="0"/>
              </a:spcAft>
              <a:buClr>
                <a:srgbClr val="000000"/>
              </a:buClr>
              <a:buSzTx/>
              <a:buFont typeface="Arial"/>
              <a:buNone/>
              <a:tabLst/>
              <a:defRPr/>
            </a:pPr>
            <a:r>
              <a:rPr kumimoji="0" lang="en" sz="6600" b="1" i="0" u="none" strike="noStrike" kern="0" cap="none" spc="0" normalizeH="0" baseline="0" noProof="0">
                <a:ln>
                  <a:noFill/>
                </a:ln>
                <a:effectLst/>
                <a:uLnTx/>
                <a:uFillTx/>
                <a:latin typeface="Arial"/>
                <a:cs typeface="Arial"/>
                <a:sym typeface="Arial"/>
              </a:rPr>
              <a:t>VẬN DỤNG</a:t>
            </a:r>
            <a:endParaRPr kumimoji="0" lang="en-US" sz="6600" b="0" i="0" u="none" strike="noStrike" kern="0" cap="none" spc="0" normalizeH="0" baseline="0" noProof="0">
              <a:ln>
                <a:noFill/>
              </a:ln>
              <a:effectLst/>
              <a:uLnTx/>
              <a:uFillTx/>
              <a:latin typeface="Arial"/>
              <a:cs typeface="Arial"/>
              <a:sym typeface="Arial"/>
            </a:endParaRPr>
          </a:p>
        </p:txBody>
      </p:sp>
      <p:grpSp>
        <p:nvGrpSpPr>
          <p:cNvPr id="10" name="Group 9">
            <a:extLst>
              <a:ext uri="{FF2B5EF4-FFF2-40B4-BE49-F238E27FC236}">
                <a16:creationId xmlns="" xmlns:a16="http://schemas.microsoft.com/office/drawing/2014/main" id="{2DD442CC-2603-FB88-AA88-0C53E5B294BC}"/>
              </a:ext>
            </a:extLst>
          </p:cNvPr>
          <p:cNvGrpSpPr/>
          <p:nvPr/>
        </p:nvGrpSpPr>
        <p:grpSpPr>
          <a:xfrm>
            <a:off x="1110163" y="2400300"/>
            <a:ext cx="6814637" cy="6661623"/>
            <a:chOff x="451774" y="1143000"/>
            <a:chExt cx="3195961" cy="3124200"/>
          </a:xfrm>
        </p:grpSpPr>
        <p:sp>
          <p:nvSpPr>
            <p:cNvPr id="11" name="Rectangle: Rounded Corners 10">
              <a:extLst>
                <a:ext uri="{FF2B5EF4-FFF2-40B4-BE49-F238E27FC236}">
                  <a16:creationId xmlns="" xmlns:a16="http://schemas.microsoft.com/office/drawing/2014/main" id="{48221B56-3437-B2F6-1913-1B4E94EF197C}"/>
                </a:ext>
              </a:extLst>
            </p:cNvPr>
            <p:cNvSpPr/>
            <p:nvPr/>
          </p:nvSpPr>
          <p:spPr>
            <a:xfrm>
              <a:off x="929614" y="3086100"/>
              <a:ext cx="2240280" cy="1181100"/>
            </a:xfrm>
            <a:prstGeom prst="roundRect">
              <a:avLst>
                <a:gd name="adj" fmla="val 13441"/>
              </a:avLst>
            </a:prstGeom>
            <a:solidFill>
              <a:schemeClr val="accent5">
                <a:lumMod val="20000"/>
                <a:lumOff val="80000"/>
              </a:schemeClr>
            </a:solidFill>
            <a:ln w="57150">
              <a:solidFill>
                <a:schemeClr val="bg1"/>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a:solidFill>
                    <a:srgbClr val="000000"/>
                  </a:solidFill>
                  <a:latin typeface="Arial" panose="020B0604020202020204" pitchFamily="34" charset="0"/>
                  <a:cs typeface="Arial" panose="020B0604020202020204" pitchFamily="34" charset="0"/>
                </a:rPr>
                <a:t>THẢO LUẬN NHÓM ĐÔI</a:t>
              </a:r>
            </a:p>
          </p:txBody>
        </p:sp>
        <p:sp>
          <p:nvSpPr>
            <p:cNvPr id="12" name="Freeform 26">
              <a:extLst>
                <a:ext uri="{FF2B5EF4-FFF2-40B4-BE49-F238E27FC236}">
                  <a16:creationId xmlns="" xmlns:a16="http://schemas.microsoft.com/office/drawing/2014/main" id="{751EAA47-D90C-6877-C7A1-07BA4AA35CD7}"/>
                </a:ext>
              </a:extLst>
            </p:cNvPr>
            <p:cNvSpPr/>
            <p:nvPr/>
          </p:nvSpPr>
          <p:spPr>
            <a:xfrm>
              <a:off x="451774" y="1143000"/>
              <a:ext cx="3195961" cy="2057400"/>
            </a:xfrm>
            <a:custGeom>
              <a:avLst/>
              <a:gdLst/>
              <a:ahLst/>
              <a:cxnLst/>
              <a:rect l="l" t="t" r="r" b="b"/>
              <a:pathLst>
                <a:path w="3195961" h="2057400">
                  <a:moveTo>
                    <a:pt x="0" y="0"/>
                  </a:moveTo>
                  <a:lnTo>
                    <a:pt x="3195961" y="0"/>
                  </a:lnTo>
                  <a:lnTo>
                    <a:pt x="3195961" y="2057400"/>
                  </a:lnTo>
                  <a:lnTo>
                    <a:pt x="0" y="20574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grpSp>
      <p:grpSp>
        <p:nvGrpSpPr>
          <p:cNvPr id="13" name="Group 12">
            <a:extLst>
              <a:ext uri="{FF2B5EF4-FFF2-40B4-BE49-F238E27FC236}">
                <a16:creationId xmlns="" xmlns:a16="http://schemas.microsoft.com/office/drawing/2014/main" id="{175D5838-C787-2D91-53E3-C195932C0629}"/>
              </a:ext>
            </a:extLst>
          </p:cNvPr>
          <p:cNvGrpSpPr/>
          <p:nvPr/>
        </p:nvGrpSpPr>
        <p:grpSpPr>
          <a:xfrm>
            <a:off x="8464670" y="3006897"/>
            <a:ext cx="8848357" cy="5448429"/>
            <a:chOff x="4095095" y="1503829"/>
            <a:chExt cx="4149745" cy="2555229"/>
          </a:xfrm>
        </p:grpSpPr>
        <p:sp>
          <p:nvSpPr>
            <p:cNvPr id="14" name="TextBox 13">
              <a:extLst>
                <a:ext uri="{FF2B5EF4-FFF2-40B4-BE49-F238E27FC236}">
                  <a16:creationId xmlns="" xmlns:a16="http://schemas.microsoft.com/office/drawing/2014/main" id="{2DB697A7-91F4-50CD-21CD-497168FFF797}"/>
                </a:ext>
              </a:extLst>
            </p:cNvPr>
            <p:cNvSpPr txBox="1"/>
            <p:nvPr/>
          </p:nvSpPr>
          <p:spPr>
            <a:xfrm>
              <a:off x="4095095" y="2770169"/>
              <a:ext cx="4149745" cy="1288889"/>
            </a:xfrm>
            <a:prstGeom prst="rect">
              <a:avLst/>
            </a:prstGeom>
            <a:noFill/>
          </p:spPr>
          <p:txBody>
            <a:bodyPr wrap="square">
              <a:spAutoFit/>
            </a:bodyPr>
            <a:lstStyle/>
            <a:p>
              <a:pPr algn="just">
                <a:lnSpc>
                  <a:spcPct val="150000"/>
                </a:lnSpc>
              </a:pPr>
              <a:r>
                <a:rPr lang="vi-VN" sz="4000">
                  <a:effectLst/>
                  <a:latin typeface="Arial" panose="020B0604020202020204" pitchFamily="34" charset="0"/>
                  <a:ea typeface="Times New Roman" panose="02020603050405020304" pitchFamily="18" charset="0"/>
                  <a:cs typeface="Arial" panose="020B0604020202020204" pitchFamily="34" charset="0"/>
                </a:rPr>
                <a:t>Trình bày một số thành tựu trong chọn giống có ứng dụng di truyền liên kết ở địa phương em.</a:t>
              </a:r>
              <a:endParaRPr lang="en-US" sz="4000">
                <a:latin typeface="Arial" panose="020B0604020202020204" pitchFamily="34" charset="0"/>
                <a:cs typeface="Arial" panose="020B0604020202020204" pitchFamily="34" charset="0"/>
              </a:endParaRPr>
            </a:p>
          </p:txBody>
        </p:sp>
        <p:pic>
          <p:nvPicPr>
            <p:cNvPr id="15" name="Picture 24">
              <a:extLst>
                <a:ext uri="{FF2B5EF4-FFF2-40B4-BE49-F238E27FC236}">
                  <a16:creationId xmlns="" xmlns:a16="http://schemas.microsoft.com/office/drawing/2014/main" id="{8A6D3244-E85F-BD6A-E3A6-A9EFDBDCF483}"/>
                </a:ext>
              </a:extLst>
            </p:cNvPr>
            <p:cNvPicPr>
              <a:picLocks noChangeAspect="1"/>
            </p:cNvPicPr>
            <p:nvPr/>
          </p:nvPicPr>
          <p:blipFill>
            <a:blip r:embed="rId4"/>
            <a:srcRect/>
            <a:stretch>
              <a:fillRect/>
            </a:stretch>
          </p:blipFill>
          <p:spPr>
            <a:xfrm>
              <a:off x="5337977" y="1503829"/>
              <a:ext cx="1299043" cy="1067921"/>
            </a:xfrm>
            <a:prstGeom prst="rect">
              <a:avLst/>
            </a:prstGeom>
          </p:spPr>
        </p:pic>
      </p:grpSp>
      <p:grpSp>
        <p:nvGrpSpPr>
          <p:cNvPr id="17" name="Google Shape;2439;p69">
            <a:extLst>
              <a:ext uri="{FF2B5EF4-FFF2-40B4-BE49-F238E27FC236}">
                <a16:creationId xmlns="" xmlns:a16="http://schemas.microsoft.com/office/drawing/2014/main" id="{1C1F9AEB-D333-5740-67FF-0FA5B94D8E0B}"/>
              </a:ext>
            </a:extLst>
          </p:cNvPr>
          <p:cNvGrpSpPr/>
          <p:nvPr/>
        </p:nvGrpSpPr>
        <p:grpSpPr>
          <a:xfrm rot="3032089">
            <a:off x="14281825" y="726028"/>
            <a:ext cx="3187217" cy="2855391"/>
            <a:chOff x="154280" y="2041205"/>
            <a:chExt cx="1333895" cy="1195022"/>
          </a:xfrm>
        </p:grpSpPr>
        <p:cxnSp>
          <p:nvCxnSpPr>
            <p:cNvPr id="18" name="Google Shape;2440;p69">
              <a:extLst>
                <a:ext uri="{FF2B5EF4-FFF2-40B4-BE49-F238E27FC236}">
                  <a16:creationId xmlns="" xmlns:a16="http://schemas.microsoft.com/office/drawing/2014/main" id="{62369A45-D8E3-3BC6-DB3B-0445B7E85734}"/>
                </a:ext>
              </a:extLst>
            </p:cNvPr>
            <p:cNvCxnSpPr/>
            <p:nvPr/>
          </p:nvCxnSpPr>
          <p:spPr>
            <a:xfrm>
              <a:off x="978775" y="2882500"/>
              <a:ext cx="428100" cy="153000"/>
            </a:xfrm>
            <a:prstGeom prst="straightConnector1">
              <a:avLst/>
            </a:prstGeom>
            <a:noFill/>
            <a:ln w="19050" cap="flat" cmpd="sng">
              <a:solidFill>
                <a:schemeClr val="accent4"/>
              </a:solidFill>
              <a:prstDash val="solid"/>
              <a:round/>
              <a:headEnd type="none" w="med" len="med"/>
              <a:tailEnd type="none" w="med" len="med"/>
            </a:ln>
          </p:spPr>
        </p:cxnSp>
        <p:cxnSp>
          <p:nvCxnSpPr>
            <p:cNvPr id="19" name="Google Shape;2441;p69">
              <a:extLst>
                <a:ext uri="{FF2B5EF4-FFF2-40B4-BE49-F238E27FC236}">
                  <a16:creationId xmlns="" xmlns:a16="http://schemas.microsoft.com/office/drawing/2014/main" id="{8D60CD2F-0A40-1907-1187-C578BF303AB8}"/>
                </a:ext>
              </a:extLst>
            </p:cNvPr>
            <p:cNvCxnSpPr>
              <a:stCxn id="23" idx="3"/>
              <a:endCxn id="21" idx="3"/>
            </p:cNvCxnSpPr>
            <p:nvPr/>
          </p:nvCxnSpPr>
          <p:spPr>
            <a:xfrm rot="-3033362" flipH="1">
              <a:off x="890774" y="2761619"/>
              <a:ext cx="273876" cy="47937"/>
            </a:xfrm>
            <a:prstGeom prst="straightConnector1">
              <a:avLst/>
            </a:prstGeom>
            <a:noFill/>
            <a:ln w="19050" cap="flat" cmpd="sng">
              <a:solidFill>
                <a:schemeClr val="accent4"/>
              </a:solidFill>
              <a:prstDash val="solid"/>
              <a:round/>
              <a:headEnd type="none" w="med" len="med"/>
              <a:tailEnd type="none" w="med" len="med"/>
            </a:ln>
          </p:spPr>
        </p:cxnSp>
        <p:grpSp>
          <p:nvGrpSpPr>
            <p:cNvPr id="20" name="Google Shape;2444;p69">
              <a:extLst>
                <a:ext uri="{FF2B5EF4-FFF2-40B4-BE49-F238E27FC236}">
                  <a16:creationId xmlns="" xmlns:a16="http://schemas.microsoft.com/office/drawing/2014/main" id="{A9FCD5DE-A116-5AC8-B68C-475F8C4328C6}"/>
                </a:ext>
              </a:extLst>
            </p:cNvPr>
            <p:cNvGrpSpPr/>
            <p:nvPr/>
          </p:nvGrpSpPr>
          <p:grpSpPr>
            <a:xfrm rot="-9901852">
              <a:off x="271474" y="2130709"/>
              <a:ext cx="826515" cy="1016012"/>
              <a:chOff x="7688409" y="2278475"/>
              <a:chExt cx="844492" cy="1038111"/>
            </a:xfrm>
          </p:grpSpPr>
          <p:sp>
            <p:nvSpPr>
              <p:cNvPr id="24" name="Google Shape;2445;p69">
                <a:extLst>
                  <a:ext uri="{FF2B5EF4-FFF2-40B4-BE49-F238E27FC236}">
                    <a16:creationId xmlns="" xmlns:a16="http://schemas.microsoft.com/office/drawing/2014/main" id="{6AA8523F-0BB7-3C34-26C1-E142C45A46C9}"/>
                  </a:ext>
                </a:extLst>
              </p:cNvPr>
              <p:cNvSpPr/>
              <p:nvPr/>
            </p:nvSpPr>
            <p:spPr>
              <a:xfrm>
                <a:off x="7688409" y="2385360"/>
                <a:ext cx="544909" cy="800719"/>
              </a:xfrm>
              <a:custGeom>
                <a:avLst/>
                <a:gdLst/>
                <a:ahLst/>
                <a:cxnLst/>
                <a:rect l="l" t="t" r="r" b="b"/>
                <a:pathLst>
                  <a:path w="5353" h="7866" fill="none" extrusionOk="0">
                    <a:moveTo>
                      <a:pt x="1" y="6005"/>
                    </a:moveTo>
                    <a:lnTo>
                      <a:pt x="2196" y="7866"/>
                    </a:lnTo>
                    <a:lnTo>
                      <a:pt x="4453" y="6993"/>
                    </a:lnTo>
                    <a:lnTo>
                      <a:pt x="5353" y="3678"/>
                    </a:lnTo>
                    <a:lnTo>
                      <a:pt x="3281" y="1994"/>
                    </a:lnTo>
                    <a:lnTo>
                      <a:pt x="3995" y="1"/>
                    </a:lnTo>
                  </a:path>
                </a:pathLst>
              </a:custGeom>
              <a:noFill/>
              <a:ln w="19050" cap="flat" cmpd="sng">
                <a:solidFill>
                  <a:schemeClr val="accent4"/>
                </a:solidFill>
                <a:prstDash val="solid"/>
                <a:miter lim="881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446;p69">
                <a:extLst>
                  <a:ext uri="{FF2B5EF4-FFF2-40B4-BE49-F238E27FC236}">
                    <a16:creationId xmlns="" xmlns:a16="http://schemas.microsoft.com/office/drawing/2014/main" id="{62D7F0F7-1549-4043-456C-AFAA0415E3D3}"/>
                  </a:ext>
                </a:extLst>
              </p:cNvPr>
              <p:cNvSpPr/>
              <p:nvPr/>
            </p:nvSpPr>
            <p:spPr>
              <a:xfrm>
                <a:off x="8289815" y="2675273"/>
                <a:ext cx="150860" cy="66574"/>
              </a:xfrm>
              <a:custGeom>
                <a:avLst/>
                <a:gdLst/>
                <a:ahLst/>
                <a:cxnLst/>
                <a:rect l="l" t="t" r="r" b="b"/>
                <a:pathLst>
                  <a:path w="1482" h="654" fill="none" extrusionOk="0">
                    <a:moveTo>
                      <a:pt x="1482" y="1"/>
                    </a:moveTo>
                    <a:lnTo>
                      <a:pt x="0" y="653"/>
                    </a:lnTo>
                  </a:path>
                </a:pathLst>
              </a:custGeom>
              <a:noFill/>
              <a:ln w="19050" cap="flat" cmpd="sng">
                <a:solidFill>
                  <a:schemeClr val="accent4"/>
                </a:solidFill>
                <a:prstDash val="solid"/>
                <a:miter lim="881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447;p69">
                <a:extLst>
                  <a:ext uri="{FF2B5EF4-FFF2-40B4-BE49-F238E27FC236}">
                    <a16:creationId xmlns="" xmlns:a16="http://schemas.microsoft.com/office/drawing/2014/main" id="{2AFE3D80-D717-6268-2E56-BE23B08B7287}"/>
                  </a:ext>
                </a:extLst>
              </p:cNvPr>
              <p:cNvSpPr/>
              <p:nvPr/>
            </p:nvSpPr>
            <p:spPr>
              <a:xfrm>
                <a:off x="8362497" y="2588747"/>
                <a:ext cx="170405" cy="139154"/>
              </a:xfrm>
              <a:custGeom>
                <a:avLst/>
                <a:gdLst/>
                <a:ahLst/>
                <a:cxnLst/>
                <a:rect l="l" t="t" r="r" b="b"/>
                <a:pathLst>
                  <a:path w="1674" h="1367" extrusionOk="0">
                    <a:moveTo>
                      <a:pt x="836" y="1"/>
                    </a:moveTo>
                    <a:cubicBezTo>
                      <a:pt x="745" y="1"/>
                      <a:pt x="653" y="19"/>
                      <a:pt x="565" y="57"/>
                    </a:cubicBezTo>
                    <a:cubicBezTo>
                      <a:pt x="0" y="304"/>
                      <a:pt x="18" y="1098"/>
                      <a:pt x="591" y="1318"/>
                    </a:cubicBezTo>
                    <a:cubicBezTo>
                      <a:pt x="676" y="1351"/>
                      <a:pt x="761" y="1366"/>
                      <a:pt x="843" y="1366"/>
                    </a:cubicBezTo>
                    <a:cubicBezTo>
                      <a:pt x="1304" y="1366"/>
                      <a:pt x="1674" y="882"/>
                      <a:pt x="1464" y="410"/>
                    </a:cubicBezTo>
                    <a:cubicBezTo>
                      <a:pt x="1353" y="154"/>
                      <a:pt x="1099" y="1"/>
                      <a:pt x="8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448;p69">
                <a:extLst>
                  <a:ext uri="{FF2B5EF4-FFF2-40B4-BE49-F238E27FC236}">
                    <a16:creationId xmlns="" xmlns:a16="http://schemas.microsoft.com/office/drawing/2014/main" id="{6BD41D70-81C0-CDDD-0BA7-BA6F12346850}"/>
                  </a:ext>
                </a:extLst>
              </p:cNvPr>
              <p:cNvSpPr/>
              <p:nvPr/>
            </p:nvSpPr>
            <p:spPr>
              <a:xfrm>
                <a:off x="8013339" y="2278475"/>
                <a:ext cx="158088" cy="139357"/>
              </a:xfrm>
              <a:custGeom>
                <a:avLst/>
                <a:gdLst/>
                <a:ahLst/>
                <a:cxnLst/>
                <a:rect l="l" t="t" r="r" b="b"/>
                <a:pathLst>
                  <a:path w="1553" h="1369" extrusionOk="0">
                    <a:moveTo>
                      <a:pt x="776" y="1"/>
                    </a:moveTo>
                    <a:cubicBezTo>
                      <a:pt x="502" y="1"/>
                      <a:pt x="243" y="162"/>
                      <a:pt x="142" y="434"/>
                    </a:cubicBezTo>
                    <a:cubicBezTo>
                      <a:pt x="1" y="786"/>
                      <a:pt x="177" y="1183"/>
                      <a:pt x="530" y="1324"/>
                    </a:cubicBezTo>
                    <a:cubicBezTo>
                      <a:pt x="609" y="1354"/>
                      <a:pt x="691" y="1368"/>
                      <a:pt x="771" y="1368"/>
                    </a:cubicBezTo>
                    <a:cubicBezTo>
                      <a:pt x="1048" y="1368"/>
                      <a:pt x="1311" y="1201"/>
                      <a:pt x="1420" y="927"/>
                    </a:cubicBezTo>
                    <a:cubicBezTo>
                      <a:pt x="1552" y="575"/>
                      <a:pt x="1376" y="178"/>
                      <a:pt x="1023" y="46"/>
                    </a:cubicBezTo>
                    <a:cubicBezTo>
                      <a:pt x="942" y="15"/>
                      <a:pt x="858" y="1"/>
                      <a:pt x="7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449;p69">
                <a:extLst>
                  <a:ext uri="{FF2B5EF4-FFF2-40B4-BE49-F238E27FC236}">
                    <a16:creationId xmlns="" xmlns:a16="http://schemas.microsoft.com/office/drawing/2014/main" id="{B86E5FE8-C86E-0624-9C70-502FEC6B110A}"/>
                  </a:ext>
                </a:extLst>
              </p:cNvPr>
              <p:cNvSpPr/>
              <p:nvPr/>
            </p:nvSpPr>
            <p:spPr>
              <a:xfrm>
                <a:off x="8225175" y="3093550"/>
                <a:ext cx="179566" cy="202063"/>
              </a:xfrm>
              <a:custGeom>
                <a:avLst/>
                <a:gdLst/>
                <a:ahLst/>
                <a:cxnLst/>
                <a:rect l="l" t="t" r="r" b="b"/>
                <a:pathLst>
                  <a:path w="1764" h="1985" fill="none" extrusionOk="0">
                    <a:moveTo>
                      <a:pt x="1764" y="1984"/>
                    </a:moveTo>
                    <a:lnTo>
                      <a:pt x="0" y="1"/>
                    </a:lnTo>
                  </a:path>
                </a:pathLst>
              </a:custGeom>
              <a:noFill/>
              <a:ln w="19050" cap="flat" cmpd="sng">
                <a:solidFill>
                  <a:schemeClr val="accent4"/>
                </a:solidFill>
                <a:prstDash val="solid"/>
                <a:miter lim="881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450;p69">
                <a:extLst>
                  <a:ext uri="{FF2B5EF4-FFF2-40B4-BE49-F238E27FC236}">
                    <a16:creationId xmlns="" xmlns:a16="http://schemas.microsoft.com/office/drawing/2014/main" id="{8B67E3F0-0F60-B181-014D-06CBE8EB56E5}"/>
                  </a:ext>
                </a:extLst>
              </p:cNvPr>
              <p:cNvSpPr/>
              <p:nvPr/>
            </p:nvSpPr>
            <p:spPr>
              <a:xfrm>
                <a:off x="8348235" y="3240590"/>
                <a:ext cx="92927" cy="75996"/>
              </a:xfrm>
              <a:custGeom>
                <a:avLst/>
                <a:gdLst/>
                <a:ahLst/>
                <a:cxnLst/>
                <a:rect l="l" t="t" r="r" b="b"/>
                <a:pathLst>
                  <a:path w="2461" h="2013" extrusionOk="0">
                    <a:moveTo>
                      <a:pt x="1229" y="0"/>
                    </a:moveTo>
                    <a:cubicBezTo>
                      <a:pt x="1095" y="0"/>
                      <a:pt x="959" y="27"/>
                      <a:pt x="830" y="84"/>
                    </a:cubicBezTo>
                    <a:cubicBezTo>
                      <a:pt x="1" y="446"/>
                      <a:pt x="27" y="1618"/>
                      <a:pt x="865" y="1945"/>
                    </a:cubicBezTo>
                    <a:cubicBezTo>
                      <a:pt x="989" y="1991"/>
                      <a:pt x="1111" y="2013"/>
                      <a:pt x="1230" y="2013"/>
                    </a:cubicBezTo>
                    <a:cubicBezTo>
                      <a:pt x="1916" y="2013"/>
                      <a:pt x="2460" y="1295"/>
                      <a:pt x="2152" y="596"/>
                    </a:cubicBezTo>
                    <a:cubicBezTo>
                      <a:pt x="1982" y="223"/>
                      <a:pt x="1613" y="0"/>
                      <a:pt x="12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451;p69">
                <a:extLst>
                  <a:ext uri="{FF2B5EF4-FFF2-40B4-BE49-F238E27FC236}">
                    <a16:creationId xmlns="" xmlns:a16="http://schemas.microsoft.com/office/drawing/2014/main" id="{8A79EDC9-BBF6-97A1-AD5A-4E90AF6935C4}"/>
                  </a:ext>
                </a:extLst>
              </p:cNvPr>
              <p:cNvSpPr/>
              <p:nvPr/>
            </p:nvSpPr>
            <p:spPr>
              <a:xfrm>
                <a:off x="7981225" y="2538690"/>
                <a:ext cx="91524" cy="80897"/>
              </a:xfrm>
              <a:custGeom>
                <a:avLst/>
                <a:gdLst/>
                <a:ahLst/>
                <a:cxnLst/>
                <a:rect l="l" t="t" r="r" b="b"/>
                <a:pathLst>
                  <a:path w="2276" h="2012" extrusionOk="0">
                    <a:moveTo>
                      <a:pt x="1138" y="1"/>
                    </a:moveTo>
                    <a:cubicBezTo>
                      <a:pt x="733" y="1"/>
                      <a:pt x="353" y="248"/>
                      <a:pt x="204" y="642"/>
                    </a:cubicBezTo>
                    <a:cubicBezTo>
                      <a:pt x="1" y="1163"/>
                      <a:pt x="265" y="1744"/>
                      <a:pt x="777" y="1947"/>
                    </a:cubicBezTo>
                    <a:cubicBezTo>
                      <a:pt x="895" y="1991"/>
                      <a:pt x="1015" y="2012"/>
                      <a:pt x="1134" y="2012"/>
                    </a:cubicBezTo>
                    <a:cubicBezTo>
                      <a:pt x="1541" y="2012"/>
                      <a:pt x="1925" y="1768"/>
                      <a:pt x="2082" y="1365"/>
                    </a:cubicBezTo>
                    <a:cubicBezTo>
                      <a:pt x="2276" y="845"/>
                      <a:pt x="2020" y="263"/>
                      <a:pt x="1500" y="69"/>
                    </a:cubicBezTo>
                    <a:cubicBezTo>
                      <a:pt x="1381" y="23"/>
                      <a:pt x="1258" y="1"/>
                      <a:pt x="11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452;p69">
                <a:extLst>
                  <a:ext uri="{FF2B5EF4-FFF2-40B4-BE49-F238E27FC236}">
                    <a16:creationId xmlns="" xmlns:a16="http://schemas.microsoft.com/office/drawing/2014/main" id="{B75C8523-B1CE-B6B2-01BD-8B5814EC7D0D}"/>
                  </a:ext>
                </a:extLst>
              </p:cNvPr>
              <p:cNvSpPr/>
              <p:nvPr/>
            </p:nvSpPr>
            <p:spPr>
              <a:xfrm>
                <a:off x="8116560" y="2656645"/>
                <a:ext cx="231685" cy="204913"/>
              </a:xfrm>
              <a:custGeom>
                <a:avLst/>
                <a:gdLst/>
                <a:ahLst/>
                <a:cxnLst/>
                <a:rect l="l" t="t" r="r" b="b"/>
                <a:pathLst>
                  <a:path w="2276" h="2013" extrusionOk="0">
                    <a:moveTo>
                      <a:pt x="1142" y="1"/>
                    </a:moveTo>
                    <a:cubicBezTo>
                      <a:pt x="741" y="1"/>
                      <a:pt x="360" y="248"/>
                      <a:pt x="203" y="642"/>
                    </a:cubicBezTo>
                    <a:cubicBezTo>
                      <a:pt x="1" y="1162"/>
                      <a:pt x="256" y="1744"/>
                      <a:pt x="776" y="1947"/>
                    </a:cubicBezTo>
                    <a:cubicBezTo>
                      <a:pt x="894" y="1991"/>
                      <a:pt x="1016" y="2012"/>
                      <a:pt x="1135" y="2012"/>
                    </a:cubicBezTo>
                    <a:cubicBezTo>
                      <a:pt x="1541" y="2012"/>
                      <a:pt x="1925" y="1769"/>
                      <a:pt x="2081" y="1374"/>
                    </a:cubicBezTo>
                    <a:cubicBezTo>
                      <a:pt x="2275" y="854"/>
                      <a:pt x="2020" y="272"/>
                      <a:pt x="1499" y="69"/>
                    </a:cubicBezTo>
                    <a:cubicBezTo>
                      <a:pt x="1382" y="23"/>
                      <a:pt x="1261" y="1"/>
                      <a:pt x="1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453;p69">
                <a:extLst>
                  <a:ext uri="{FF2B5EF4-FFF2-40B4-BE49-F238E27FC236}">
                    <a16:creationId xmlns="" xmlns:a16="http://schemas.microsoft.com/office/drawing/2014/main" id="{99D78554-06CE-1940-BE46-F1CC6F20B5E1}"/>
                  </a:ext>
                </a:extLst>
              </p:cNvPr>
              <p:cNvSpPr/>
              <p:nvPr/>
            </p:nvSpPr>
            <p:spPr>
              <a:xfrm>
                <a:off x="8107562" y="3000011"/>
                <a:ext cx="143607" cy="117758"/>
              </a:xfrm>
              <a:custGeom>
                <a:avLst/>
                <a:gdLst/>
                <a:ahLst/>
                <a:cxnLst/>
                <a:rect l="l" t="t" r="r" b="b"/>
                <a:pathLst>
                  <a:path w="2450" h="2009" extrusionOk="0">
                    <a:moveTo>
                      <a:pt x="1223" y="1"/>
                    </a:moveTo>
                    <a:cubicBezTo>
                      <a:pt x="1089" y="1"/>
                      <a:pt x="952" y="28"/>
                      <a:pt x="820" y="85"/>
                    </a:cubicBezTo>
                    <a:cubicBezTo>
                      <a:pt x="0" y="446"/>
                      <a:pt x="27" y="1619"/>
                      <a:pt x="855" y="1936"/>
                    </a:cubicBezTo>
                    <a:cubicBezTo>
                      <a:pt x="983" y="1986"/>
                      <a:pt x="1109" y="2008"/>
                      <a:pt x="1231" y="2008"/>
                    </a:cubicBezTo>
                    <a:cubicBezTo>
                      <a:pt x="1912" y="2008"/>
                      <a:pt x="2449" y="1300"/>
                      <a:pt x="2143" y="605"/>
                    </a:cubicBezTo>
                    <a:cubicBezTo>
                      <a:pt x="1979" y="225"/>
                      <a:pt x="1611" y="1"/>
                      <a:pt x="12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454;p69">
                <a:extLst>
                  <a:ext uri="{FF2B5EF4-FFF2-40B4-BE49-F238E27FC236}">
                    <a16:creationId xmlns="" xmlns:a16="http://schemas.microsoft.com/office/drawing/2014/main" id="{BE12DE1F-7A27-E385-7910-1229F3406B24}"/>
                  </a:ext>
                </a:extLst>
              </p:cNvPr>
              <p:cNvSpPr/>
              <p:nvPr/>
            </p:nvSpPr>
            <p:spPr>
              <a:xfrm>
                <a:off x="7863798" y="3146665"/>
                <a:ext cx="96202" cy="78932"/>
              </a:xfrm>
              <a:custGeom>
                <a:avLst/>
                <a:gdLst/>
                <a:ahLst/>
                <a:cxnLst/>
                <a:rect l="l" t="t" r="r" b="b"/>
                <a:pathLst>
                  <a:path w="2451" h="2011" extrusionOk="0">
                    <a:moveTo>
                      <a:pt x="1228" y="0"/>
                    </a:moveTo>
                    <a:cubicBezTo>
                      <a:pt x="1092" y="0"/>
                      <a:pt x="954" y="28"/>
                      <a:pt x="821" y="88"/>
                    </a:cubicBezTo>
                    <a:cubicBezTo>
                      <a:pt x="1" y="440"/>
                      <a:pt x="27" y="1613"/>
                      <a:pt x="856" y="1939"/>
                    </a:cubicBezTo>
                    <a:cubicBezTo>
                      <a:pt x="982" y="1988"/>
                      <a:pt x="1108" y="2011"/>
                      <a:pt x="1229" y="2011"/>
                    </a:cubicBezTo>
                    <a:cubicBezTo>
                      <a:pt x="1911" y="2011"/>
                      <a:pt x="2450" y="1295"/>
                      <a:pt x="2143" y="599"/>
                    </a:cubicBezTo>
                    <a:cubicBezTo>
                      <a:pt x="1980" y="227"/>
                      <a:pt x="1614" y="0"/>
                      <a:pt x="12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 name="Google Shape;2443;p69">
              <a:extLst>
                <a:ext uri="{FF2B5EF4-FFF2-40B4-BE49-F238E27FC236}">
                  <a16:creationId xmlns="" xmlns:a16="http://schemas.microsoft.com/office/drawing/2014/main" id="{013A39F1-D93D-1D51-92F3-7A274830DF34}"/>
                </a:ext>
              </a:extLst>
            </p:cNvPr>
            <p:cNvSpPr/>
            <p:nvPr/>
          </p:nvSpPr>
          <p:spPr>
            <a:xfrm>
              <a:off x="947525" y="2838700"/>
              <a:ext cx="79500" cy="79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455;p69">
              <a:extLst>
                <a:ext uri="{FF2B5EF4-FFF2-40B4-BE49-F238E27FC236}">
                  <a16:creationId xmlns="" xmlns:a16="http://schemas.microsoft.com/office/drawing/2014/main" id="{749CFA28-1CFC-95A3-C687-2F4F398EBB2B}"/>
                </a:ext>
              </a:extLst>
            </p:cNvPr>
            <p:cNvSpPr/>
            <p:nvPr/>
          </p:nvSpPr>
          <p:spPr>
            <a:xfrm>
              <a:off x="1315675" y="2958850"/>
              <a:ext cx="172500" cy="172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442;p69">
              <a:extLst>
                <a:ext uri="{FF2B5EF4-FFF2-40B4-BE49-F238E27FC236}">
                  <a16:creationId xmlns="" xmlns:a16="http://schemas.microsoft.com/office/drawing/2014/main" id="{7820CF70-5CF2-9744-BC9E-BD13FEE953C7}"/>
                </a:ext>
              </a:extLst>
            </p:cNvPr>
            <p:cNvSpPr/>
            <p:nvPr/>
          </p:nvSpPr>
          <p:spPr>
            <a:xfrm>
              <a:off x="1071000" y="2517300"/>
              <a:ext cx="172500" cy="1725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 name="Google Shape;2431;p69">
            <a:extLst>
              <a:ext uri="{FF2B5EF4-FFF2-40B4-BE49-F238E27FC236}">
                <a16:creationId xmlns="" xmlns:a16="http://schemas.microsoft.com/office/drawing/2014/main" id="{CED00899-12D1-0E68-0CA5-DA793B20816D}"/>
              </a:ext>
            </a:extLst>
          </p:cNvPr>
          <p:cNvGrpSpPr/>
          <p:nvPr/>
        </p:nvGrpSpPr>
        <p:grpSpPr>
          <a:xfrm rot="5400000">
            <a:off x="1759583" y="557421"/>
            <a:ext cx="1478330" cy="2117308"/>
            <a:chOff x="7596727" y="2278475"/>
            <a:chExt cx="705203" cy="1010013"/>
          </a:xfrm>
        </p:grpSpPr>
        <p:sp>
          <p:nvSpPr>
            <p:cNvPr id="35" name="Google Shape;2432;p69">
              <a:extLst>
                <a:ext uri="{FF2B5EF4-FFF2-40B4-BE49-F238E27FC236}">
                  <a16:creationId xmlns="" xmlns:a16="http://schemas.microsoft.com/office/drawing/2014/main" id="{303314C8-5767-F676-2791-AEC89DB65616}"/>
                </a:ext>
              </a:extLst>
            </p:cNvPr>
            <p:cNvSpPr/>
            <p:nvPr/>
          </p:nvSpPr>
          <p:spPr>
            <a:xfrm>
              <a:off x="7688409" y="2385360"/>
              <a:ext cx="544909" cy="800719"/>
            </a:xfrm>
            <a:custGeom>
              <a:avLst/>
              <a:gdLst/>
              <a:ahLst/>
              <a:cxnLst/>
              <a:rect l="l" t="t" r="r" b="b"/>
              <a:pathLst>
                <a:path w="5353" h="7866" fill="none" extrusionOk="0">
                  <a:moveTo>
                    <a:pt x="1" y="6005"/>
                  </a:moveTo>
                  <a:lnTo>
                    <a:pt x="2196" y="7866"/>
                  </a:lnTo>
                  <a:lnTo>
                    <a:pt x="4453" y="6993"/>
                  </a:lnTo>
                  <a:lnTo>
                    <a:pt x="5353" y="3678"/>
                  </a:lnTo>
                  <a:lnTo>
                    <a:pt x="3281" y="1994"/>
                  </a:lnTo>
                  <a:lnTo>
                    <a:pt x="3995" y="1"/>
                  </a:lnTo>
                </a:path>
              </a:pathLst>
            </a:custGeom>
            <a:noFill/>
            <a:ln w="19050" cap="flat" cmpd="sng">
              <a:solidFill>
                <a:schemeClr val="accent4"/>
              </a:solidFill>
              <a:prstDash val="solid"/>
              <a:miter lim="881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433;p69">
              <a:extLst>
                <a:ext uri="{FF2B5EF4-FFF2-40B4-BE49-F238E27FC236}">
                  <a16:creationId xmlns="" xmlns:a16="http://schemas.microsoft.com/office/drawing/2014/main" id="{F7E72D7D-24A7-999E-3CEF-82263A192EFE}"/>
                </a:ext>
              </a:extLst>
            </p:cNvPr>
            <p:cNvSpPr/>
            <p:nvPr/>
          </p:nvSpPr>
          <p:spPr>
            <a:xfrm>
              <a:off x="7596727" y="2935060"/>
              <a:ext cx="151086" cy="123773"/>
            </a:xfrm>
            <a:custGeom>
              <a:avLst/>
              <a:gdLst/>
              <a:ahLst/>
              <a:cxnLst/>
              <a:rect l="l" t="t" r="r" b="b"/>
              <a:pathLst>
                <a:path w="2451" h="2008" extrusionOk="0">
                  <a:moveTo>
                    <a:pt x="1220" y="0"/>
                  </a:moveTo>
                  <a:cubicBezTo>
                    <a:pt x="1086" y="0"/>
                    <a:pt x="950" y="27"/>
                    <a:pt x="821" y="84"/>
                  </a:cubicBezTo>
                  <a:cubicBezTo>
                    <a:pt x="1" y="437"/>
                    <a:pt x="18" y="1610"/>
                    <a:pt x="856" y="1936"/>
                  </a:cubicBezTo>
                  <a:cubicBezTo>
                    <a:pt x="982" y="1985"/>
                    <a:pt x="1108" y="2008"/>
                    <a:pt x="1229" y="2008"/>
                  </a:cubicBezTo>
                  <a:cubicBezTo>
                    <a:pt x="1911" y="2008"/>
                    <a:pt x="2450" y="1292"/>
                    <a:pt x="2143" y="596"/>
                  </a:cubicBezTo>
                  <a:cubicBezTo>
                    <a:pt x="1973" y="223"/>
                    <a:pt x="1604" y="0"/>
                    <a:pt x="12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434;p69">
              <a:extLst>
                <a:ext uri="{FF2B5EF4-FFF2-40B4-BE49-F238E27FC236}">
                  <a16:creationId xmlns="" xmlns:a16="http://schemas.microsoft.com/office/drawing/2014/main" id="{2ABAD665-F74C-83BD-67CF-360CB025042A}"/>
                </a:ext>
              </a:extLst>
            </p:cNvPr>
            <p:cNvSpPr/>
            <p:nvPr/>
          </p:nvSpPr>
          <p:spPr>
            <a:xfrm rot="122">
              <a:off x="7910153" y="2511620"/>
              <a:ext cx="159741" cy="141222"/>
            </a:xfrm>
            <a:custGeom>
              <a:avLst/>
              <a:gdLst/>
              <a:ahLst/>
              <a:cxnLst/>
              <a:rect l="l" t="t" r="r" b="b"/>
              <a:pathLst>
                <a:path w="2276" h="2012" extrusionOk="0">
                  <a:moveTo>
                    <a:pt x="1138" y="1"/>
                  </a:moveTo>
                  <a:cubicBezTo>
                    <a:pt x="733" y="1"/>
                    <a:pt x="353" y="248"/>
                    <a:pt x="204" y="642"/>
                  </a:cubicBezTo>
                  <a:cubicBezTo>
                    <a:pt x="1" y="1163"/>
                    <a:pt x="265" y="1744"/>
                    <a:pt x="777" y="1947"/>
                  </a:cubicBezTo>
                  <a:cubicBezTo>
                    <a:pt x="895" y="1991"/>
                    <a:pt x="1015" y="2012"/>
                    <a:pt x="1134" y="2012"/>
                  </a:cubicBezTo>
                  <a:cubicBezTo>
                    <a:pt x="1541" y="2012"/>
                    <a:pt x="1925" y="1768"/>
                    <a:pt x="2082" y="1365"/>
                  </a:cubicBezTo>
                  <a:cubicBezTo>
                    <a:pt x="2276" y="845"/>
                    <a:pt x="2020" y="263"/>
                    <a:pt x="1500" y="69"/>
                  </a:cubicBezTo>
                  <a:cubicBezTo>
                    <a:pt x="1381" y="23"/>
                    <a:pt x="1258" y="1"/>
                    <a:pt x="11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435;p69">
              <a:extLst>
                <a:ext uri="{FF2B5EF4-FFF2-40B4-BE49-F238E27FC236}">
                  <a16:creationId xmlns="" xmlns:a16="http://schemas.microsoft.com/office/drawing/2014/main" id="{7775A43A-9EF1-454F-E613-8F830B61130C}"/>
                </a:ext>
              </a:extLst>
            </p:cNvPr>
            <p:cNvSpPr/>
            <p:nvPr/>
          </p:nvSpPr>
          <p:spPr>
            <a:xfrm rot="-141">
              <a:off x="8162881" y="2697614"/>
              <a:ext cx="139047" cy="122969"/>
            </a:xfrm>
            <a:custGeom>
              <a:avLst/>
              <a:gdLst/>
              <a:ahLst/>
              <a:cxnLst/>
              <a:rect l="l" t="t" r="r" b="b"/>
              <a:pathLst>
                <a:path w="2276" h="2013" extrusionOk="0">
                  <a:moveTo>
                    <a:pt x="1142" y="1"/>
                  </a:moveTo>
                  <a:cubicBezTo>
                    <a:pt x="741" y="1"/>
                    <a:pt x="360" y="248"/>
                    <a:pt x="203" y="642"/>
                  </a:cubicBezTo>
                  <a:cubicBezTo>
                    <a:pt x="1" y="1162"/>
                    <a:pt x="256" y="1744"/>
                    <a:pt x="776" y="1947"/>
                  </a:cubicBezTo>
                  <a:cubicBezTo>
                    <a:pt x="894" y="1991"/>
                    <a:pt x="1016" y="2012"/>
                    <a:pt x="1135" y="2012"/>
                  </a:cubicBezTo>
                  <a:cubicBezTo>
                    <a:pt x="1541" y="2012"/>
                    <a:pt x="1925" y="1769"/>
                    <a:pt x="2081" y="1374"/>
                  </a:cubicBezTo>
                  <a:cubicBezTo>
                    <a:pt x="2275" y="854"/>
                    <a:pt x="2020" y="272"/>
                    <a:pt x="1499" y="69"/>
                  </a:cubicBezTo>
                  <a:cubicBezTo>
                    <a:pt x="1382" y="23"/>
                    <a:pt x="1261" y="1"/>
                    <a:pt x="1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436;p69">
              <a:extLst>
                <a:ext uri="{FF2B5EF4-FFF2-40B4-BE49-F238E27FC236}">
                  <a16:creationId xmlns="" xmlns:a16="http://schemas.microsoft.com/office/drawing/2014/main" id="{BA2805AA-C4C3-4200-4CE2-BAC8395FE2F8}"/>
                </a:ext>
              </a:extLst>
            </p:cNvPr>
            <p:cNvSpPr/>
            <p:nvPr/>
          </p:nvSpPr>
          <p:spPr>
            <a:xfrm>
              <a:off x="8102655" y="2995987"/>
              <a:ext cx="153388" cy="125799"/>
            </a:xfrm>
            <a:custGeom>
              <a:avLst/>
              <a:gdLst/>
              <a:ahLst/>
              <a:cxnLst/>
              <a:rect l="l" t="t" r="r" b="b"/>
              <a:pathLst>
                <a:path w="2450" h="2009" extrusionOk="0">
                  <a:moveTo>
                    <a:pt x="1223" y="1"/>
                  </a:moveTo>
                  <a:cubicBezTo>
                    <a:pt x="1089" y="1"/>
                    <a:pt x="952" y="28"/>
                    <a:pt x="820" y="85"/>
                  </a:cubicBezTo>
                  <a:cubicBezTo>
                    <a:pt x="0" y="446"/>
                    <a:pt x="27" y="1619"/>
                    <a:pt x="855" y="1936"/>
                  </a:cubicBezTo>
                  <a:cubicBezTo>
                    <a:pt x="983" y="1986"/>
                    <a:pt x="1109" y="2008"/>
                    <a:pt x="1231" y="2008"/>
                  </a:cubicBezTo>
                  <a:cubicBezTo>
                    <a:pt x="1912" y="2008"/>
                    <a:pt x="2449" y="1300"/>
                    <a:pt x="2143" y="605"/>
                  </a:cubicBezTo>
                  <a:cubicBezTo>
                    <a:pt x="1979" y="225"/>
                    <a:pt x="1611" y="1"/>
                    <a:pt x="12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437;p69">
              <a:extLst>
                <a:ext uri="{FF2B5EF4-FFF2-40B4-BE49-F238E27FC236}">
                  <a16:creationId xmlns="" xmlns:a16="http://schemas.microsoft.com/office/drawing/2014/main" id="{6EE2BF31-66EA-7055-7595-DEB8B2B8806D}"/>
                </a:ext>
              </a:extLst>
            </p:cNvPr>
            <p:cNvSpPr/>
            <p:nvPr/>
          </p:nvSpPr>
          <p:spPr>
            <a:xfrm>
              <a:off x="7787151" y="3083778"/>
              <a:ext cx="249500" cy="204710"/>
            </a:xfrm>
            <a:custGeom>
              <a:avLst/>
              <a:gdLst/>
              <a:ahLst/>
              <a:cxnLst/>
              <a:rect l="l" t="t" r="r" b="b"/>
              <a:pathLst>
                <a:path w="2451" h="2011" extrusionOk="0">
                  <a:moveTo>
                    <a:pt x="1228" y="0"/>
                  </a:moveTo>
                  <a:cubicBezTo>
                    <a:pt x="1092" y="0"/>
                    <a:pt x="954" y="28"/>
                    <a:pt x="821" y="88"/>
                  </a:cubicBezTo>
                  <a:cubicBezTo>
                    <a:pt x="1" y="440"/>
                    <a:pt x="27" y="1613"/>
                    <a:pt x="856" y="1939"/>
                  </a:cubicBezTo>
                  <a:cubicBezTo>
                    <a:pt x="982" y="1988"/>
                    <a:pt x="1108" y="2011"/>
                    <a:pt x="1229" y="2011"/>
                  </a:cubicBezTo>
                  <a:cubicBezTo>
                    <a:pt x="1911" y="2011"/>
                    <a:pt x="2450" y="1295"/>
                    <a:pt x="2143" y="599"/>
                  </a:cubicBezTo>
                  <a:cubicBezTo>
                    <a:pt x="1980" y="227"/>
                    <a:pt x="1614" y="0"/>
                    <a:pt x="12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438;p69">
              <a:extLst>
                <a:ext uri="{FF2B5EF4-FFF2-40B4-BE49-F238E27FC236}">
                  <a16:creationId xmlns="" xmlns:a16="http://schemas.microsoft.com/office/drawing/2014/main" id="{92448DCB-5A23-7AC3-2F80-43A76406AB02}"/>
                </a:ext>
              </a:extLst>
            </p:cNvPr>
            <p:cNvSpPr/>
            <p:nvPr/>
          </p:nvSpPr>
          <p:spPr>
            <a:xfrm>
              <a:off x="8013339" y="2278475"/>
              <a:ext cx="158088" cy="139357"/>
            </a:xfrm>
            <a:custGeom>
              <a:avLst/>
              <a:gdLst/>
              <a:ahLst/>
              <a:cxnLst/>
              <a:rect l="l" t="t" r="r" b="b"/>
              <a:pathLst>
                <a:path w="1553" h="1369" extrusionOk="0">
                  <a:moveTo>
                    <a:pt x="776" y="1"/>
                  </a:moveTo>
                  <a:cubicBezTo>
                    <a:pt x="502" y="1"/>
                    <a:pt x="243" y="162"/>
                    <a:pt x="142" y="434"/>
                  </a:cubicBezTo>
                  <a:cubicBezTo>
                    <a:pt x="1" y="786"/>
                    <a:pt x="177" y="1183"/>
                    <a:pt x="530" y="1324"/>
                  </a:cubicBezTo>
                  <a:cubicBezTo>
                    <a:pt x="609" y="1354"/>
                    <a:pt x="691" y="1368"/>
                    <a:pt x="771" y="1368"/>
                  </a:cubicBezTo>
                  <a:cubicBezTo>
                    <a:pt x="1048" y="1368"/>
                    <a:pt x="1311" y="1201"/>
                    <a:pt x="1420" y="927"/>
                  </a:cubicBezTo>
                  <a:cubicBezTo>
                    <a:pt x="1552" y="575"/>
                    <a:pt x="1376" y="178"/>
                    <a:pt x="1023" y="46"/>
                  </a:cubicBezTo>
                  <a:cubicBezTo>
                    <a:pt x="942" y="15"/>
                    <a:pt x="858" y="1"/>
                    <a:pt x="7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3634543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BCDBD3"/>
        </a:solidFill>
        <a:effectLst/>
      </p:bgPr>
    </p:bg>
    <p:spTree>
      <p:nvGrpSpPr>
        <p:cNvPr id="1" name="">
          <a:extLst>
            <a:ext uri="{FF2B5EF4-FFF2-40B4-BE49-F238E27FC236}">
              <a16:creationId xmlns="" xmlns:a16="http://schemas.microsoft.com/office/drawing/2014/main" id="{A353BBB9-66E3-DD47-6F25-39650C1D374A}"/>
            </a:ext>
          </a:extLst>
        </p:cNvPr>
        <p:cNvGrpSpPr/>
        <p:nvPr/>
      </p:nvGrpSpPr>
      <p:grpSpPr>
        <a:xfrm>
          <a:off x="0" y="0"/>
          <a:ext cx="0" cy="0"/>
          <a:chOff x="0" y="0"/>
          <a:chExt cx="0" cy="0"/>
        </a:xfrm>
      </p:grpSpPr>
      <p:grpSp>
        <p:nvGrpSpPr>
          <p:cNvPr id="2" name="Group 2">
            <a:extLst>
              <a:ext uri="{FF2B5EF4-FFF2-40B4-BE49-F238E27FC236}">
                <a16:creationId xmlns="" xmlns:a16="http://schemas.microsoft.com/office/drawing/2014/main" id="{6429AFD4-23C4-79DE-4092-35E97D94885F}"/>
              </a:ext>
            </a:extLst>
          </p:cNvPr>
          <p:cNvGrpSpPr>
            <a:grpSpLocks noGrp="1" noUngrp="1" noRot="1" noMove="1" noResize="1"/>
          </p:cNvGrpSpPr>
          <p:nvPr/>
        </p:nvGrpSpPr>
        <p:grpSpPr>
          <a:xfrm>
            <a:off x="441723" y="379852"/>
            <a:ext cx="17404553" cy="9527296"/>
            <a:chOff x="0" y="0"/>
            <a:chExt cx="23206071" cy="12703061"/>
          </a:xfrm>
        </p:grpSpPr>
        <p:grpSp>
          <p:nvGrpSpPr>
            <p:cNvPr id="3" name="Group 3">
              <a:extLst>
                <a:ext uri="{FF2B5EF4-FFF2-40B4-BE49-F238E27FC236}">
                  <a16:creationId xmlns="" xmlns:a16="http://schemas.microsoft.com/office/drawing/2014/main" id="{6D527872-E6CE-884F-84E4-DCA31633AE69}"/>
                </a:ext>
              </a:extLst>
            </p:cNvPr>
            <p:cNvGrpSpPr>
              <a:grpSpLocks noGrp="1" noUngrp="1" noRot="1" noMove="1" noResize="1"/>
            </p:cNvGrpSpPr>
            <p:nvPr/>
          </p:nvGrpSpPr>
          <p:grpSpPr>
            <a:xfrm>
              <a:off x="0" y="0"/>
              <a:ext cx="23206071" cy="12703061"/>
              <a:chOff x="0" y="0"/>
              <a:chExt cx="4596479" cy="2516124"/>
            </a:xfrm>
          </p:grpSpPr>
          <p:sp>
            <p:nvSpPr>
              <p:cNvPr id="4" name="Freeform 4">
                <a:extLst>
                  <a:ext uri="{FF2B5EF4-FFF2-40B4-BE49-F238E27FC236}">
                    <a16:creationId xmlns="" xmlns:a16="http://schemas.microsoft.com/office/drawing/2014/main" id="{F029AD0C-AACF-527B-1D1F-3C740D286A86}"/>
                  </a:ext>
                </a:extLst>
              </p:cNvPr>
              <p:cNvSpPr>
                <a:spLocks noGrp="1" noRot="1" noMove="1" noResize="1" noEditPoints="1" noAdjustHandles="1" noChangeArrowheads="1" noChangeShapeType="1"/>
              </p:cNvSpPr>
              <p:nvPr/>
            </p:nvSpPr>
            <p:spPr>
              <a:xfrm>
                <a:off x="0" y="0"/>
                <a:ext cx="4596479" cy="2516124"/>
              </a:xfrm>
              <a:custGeom>
                <a:avLst/>
                <a:gdLst/>
                <a:ahLst/>
                <a:cxnLst/>
                <a:rect l="l" t="t" r="r" b="b"/>
                <a:pathLst>
                  <a:path w="4596479" h="2516124">
                    <a:moveTo>
                      <a:pt x="4517061" y="0"/>
                    </a:moveTo>
                    <a:lnTo>
                      <a:pt x="79418" y="0"/>
                    </a:lnTo>
                    <a:cubicBezTo>
                      <a:pt x="79418" y="43699"/>
                      <a:pt x="44079" y="79418"/>
                      <a:pt x="0" y="79418"/>
                    </a:cubicBezTo>
                    <a:lnTo>
                      <a:pt x="0" y="2436706"/>
                    </a:lnTo>
                    <a:cubicBezTo>
                      <a:pt x="43699" y="2436706"/>
                      <a:pt x="79418" y="2472045"/>
                      <a:pt x="79418" y="2516124"/>
                    </a:cubicBezTo>
                    <a:lnTo>
                      <a:pt x="4517061" y="2516124"/>
                    </a:lnTo>
                    <a:cubicBezTo>
                      <a:pt x="4517061" y="2472425"/>
                      <a:pt x="4552400" y="2436706"/>
                      <a:pt x="4596479" y="2436706"/>
                    </a:cubicBezTo>
                    <a:lnTo>
                      <a:pt x="4596479" y="79418"/>
                    </a:lnTo>
                    <a:cubicBezTo>
                      <a:pt x="4552780" y="79418"/>
                      <a:pt x="4517061" y="44079"/>
                      <a:pt x="4517061" y="0"/>
                    </a:cubicBezTo>
                    <a:close/>
                  </a:path>
                </a:pathLst>
              </a:custGeom>
              <a:solidFill>
                <a:srgbClr val="000000">
                  <a:alpha val="0"/>
                </a:srgbClr>
              </a:solidFill>
              <a:ln w="19050" cap="sq">
                <a:solidFill>
                  <a:srgbClr val="261310"/>
                </a:solidFill>
                <a:prstDash val="solid"/>
                <a:miter/>
              </a:ln>
            </p:spPr>
            <p:txBody>
              <a:bodyPr/>
              <a:lstStyle/>
              <a:p>
                <a:endParaRPr lang="en-US">
                  <a:latin typeface="Arial" panose="020B0604020202020204" pitchFamily="34" charset="0"/>
                  <a:cs typeface="Arial" panose="020B0604020202020204" pitchFamily="34" charset="0"/>
                </a:endParaRPr>
              </a:p>
            </p:txBody>
          </p:sp>
          <p:sp>
            <p:nvSpPr>
              <p:cNvPr id="5" name="TextBox 5">
                <a:extLst>
                  <a:ext uri="{FF2B5EF4-FFF2-40B4-BE49-F238E27FC236}">
                    <a16:creationId xmlns="" xmlns:a16="http://schemas.microsoft.com/office/drawing/2014/main" id="{21B0CB7D-B0B8-C6E7-3242-0866A07955AC}"/>
                  </a:ext>
                </a:extLst>
              </p:cNvPr>
              <p:cNvSpPr txBox="1">
                <a:spLocks noGrp="1" noRot="1" noMove="1" noResize="1" noEditPoints="1" noAdjustHandles="1" noChangeArrowheads="1" noChangeShapeType="1"/>
              </p:cNvSpPr>
              <p:nvPr/>
            </p:nvSpPr>
            <p:spPr>
              <a:xfrm>
                <a:off x="38100" y="-9525"/>
                <a:ext cx="4520279" cy="2487549"/>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grpSp>
          <p:nvGrpSpPr>
            <p:cNvPr id="6" name="Group 6">
              <a:extLst>
                <a:ext uri="{FF2B5EF4-FFF2-40B4-BE49-F238E27FC236}">
                  <a16:creationId xmlns="" xmlns:a16="http://schemas.microsoft.com/office/drawing/2014/main" id="{1FBB9FB9-63BE-0525-2D3D-AD027E21591F}"/>
                </a:ext>
              </a:extLst>
            </p:cNvPr>
            <p:cNvGrpSpPr>
              <a:grpSpLocks noGrp="1" noUngrp="1" noRot="1" noMove="1" noResize="1"/>
            </p:cNvGrpSpPr>
            <p:nvPr/>
          </p:nvGrpSpPr>
          <p:grpSpPr>
            <a:xfrm>
              <a:off x="170293" y="186017"/>
              <a:ext cx="22836362" cy="12317628"/>
              <a:chOff x="0" y="0"/>
              <a:chExt cx="4596479" cy="2479279"/>
            </a:xfrm>
          </p:grpSpPr>
          <p:sp>
            <p:nvSpPr>
              <p:cNvPr id="7" name="Freeform 7">
                <a:extLst>
                  <a:ext uri="{FF2B5EF4-FFF2-40B4-BE49-F238E27FC236}">
                    <a16:creationId xmlns="" xmlns:a16="http://schemas.microsoft.com/office/drawing/2014/main" id="{AB054293-D717-F148-F2E0-AB459BC249A3}"/>
                  </a:ext>
                </a:extLst>
              </p:cNvPr>
              <p:cNvSpPr>
                <a:spLocks noGrp="1" noRot="1" noMove="1" noResize="1" noEditPoints="1" noAdjustHandles="1" noChangeArrowheads="1" noChangeShapeType="1"/>
              </p:cNvSpPr>
              <p:nvPr/>
            </p:nvSpPr>
            <p:spPr>
              <a:xfrm>
                <a:off x="0" y="0"/>
                <a:ext cx="4596479" cy="2479279"/>
              </a:xfrm>
              <a:custGeom>
                <a:avLst/>
                <a:gdLst/>
                <a:ahLst/>
                <a:cxnLst/>
                <a:rect l="l" t="t" r="r" b="b"/>
                <a:pathLst>
                  <a:path w="4596479" h="2479279">
                    <a:moveTo>
                      <a:pt x="4517061" y="0"/>
                    </a:moveTo>
                    <a:lnTo>
                      <a:pt x="79418" y="0"/>
                    </a:lnTo>
                    <a:cubicBezTo>
                      <a:pt x="79418" y="43699"/>
                      <a:pt x="44079" y="79418"/>
                      <a:pt x="0" y="79418"/>
                    </a:cubicBezTo>
                    <a:lnTo>
                      <a:pt x="0" y="2399861"/>
                    </a:lnTo>
                    <a:cubicBezTo>
                      <a:pt x="43699" y="2399861"/>
                      <a:pt x="79418" y="2435200"/>
                      <a:pt x="79418" y="2479279"/>
                    </a:cubicBezTo>
                    <a:lnTo>
                      <a:pt x="4517061" y="2479279"/>
                    </a:lnTo>
                    <a:cubicBezTo>
                      <a:pt x="4517061" y="2435580"/>
                      <a:pt x="4552400" y="2399861"/>
                      <a:pt x="4596479" y="2399861"/>
                    </a:cubicBezTo>
                    <a:lnTo>
                      <a:pt x="4596479" y="79418"/>
                    </a:lnTo>
                    <a:cubicBezTo>
                      <a:pt x="4552780" y="79418"/>
                      <a:pt x="4517061" y="44079"/>
                      <a:pt x="4517061" y="0"/>
                    </a:cubicBezTo>
                    <a:close/>
                  </a:path>
                </a:pathLst>
              </a:custGeom>
              <a:solidFill>
                <a:srgbClr val="F8F2EC"/>
              </a:solidFill>
            </p:spPr>
            <p:txBody>
              <a:bodyPr/>
              <a:lstStyle/>
              <a:p>
                <a:endParaRPr lang="en-US">
                  <a:latin typeface="Arial" panose="020B0604020202020204" pitchFamily="34" charset="0"/>
                  <a:cs typeface="Arial" panose="020B0604020202020204" pitchFamily="34" charset="0"/>
                </a:endParaRPr>
              </a:p>
            </p:txBody>
          </p:sp>
          <p:sp>
            <p:nvSpPr>
              <p:cNvPr id="8" name="TextBox 8">
                <a:extLst>
                  <a:ext uri="{FF2B5EF4-FFF2-40B4-BE49-F238E27FC236}">
                    <a16:creationId xmlns="" xmlns:a16="http://schemas.microsoft.com/office/drawing/2014/main" id="{B93C9C49-F524-365F-9AED-333D172055C5}"/>
                  </a:ext>
                </a:extLst>
              </p:cNvPr>
              <p:cNvSpPr txBox="1">
                <a:spLocks noGrp="1" noRot="1" noMove="1" noResize="1" noEditPoints="1" noAdjustHandles="1" noChangeArrowheads="1" noChangeShapeType="1"/>
              </p:cNvSpPr>
              <p:nvPr/>
            </p:nvSpPr>
            <p:spPr>
              <a:xfrm>
                <a:off x="38100" y="-9525"/>
                <a:ext cx="4520279" cy="2450704"/>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grpSp>
      <p:grpSp>
        <p:nvGrpSpPr>
          <p:cNvPr id="16" name="Group 15">
            <a:extLst>
              <a:ext uri="{FF2B5EF4-FFF2-40B4-BE49-F238E27FC236}">
                <a16:creationId xmlns="" xmlns:a16="http://schemas.microsoft.com/office/drawing/2014/main" id="{1D7E6123-00F2-F991-63E3-E18C7D061658}"/>
              </a:ext>
            </a:extLst>
          </p:cNvPr>
          <p:cNvGrpSpPr/>
          <p:nvPr/>
        </p:nvGrpSpPr>
        <p:grpSpPr>
          <a:xfrm>
            <a:off x="1120439" y="985570"/>
            <a:ext cx="16047119" cy="1371600"/>
            <a:chOff x="654493" y="666750"/>
            <a:chExt cx="16047119" cy="1371600"/>
          </a:xfrm>
        </p:grpSpPr>
        <p:sp>
          <p:nvSpPr>
            <p:cNvPr id="42" name="Rounded Rectangle 1">
              <a:extLst>
                <a:ext uri="{FF2B5EF4-FFF2-40B4-BE49-F238E27FC236}">
                  <a16:creationId xmlns="" xmlns:a16="http://schemas.microsoft.com/office/drawing/2014/main" id="{F5B1993B-CAF7-A82F-C012-315AE0F35C77}"/>
                </a:ext>
              </a:extLst>
            </p:cNvPr>
            <p:cNvSpPr/>
            <p:nvPr/>
          </p:nvSpPr>
          <p:spPr>
            <a:xfrm>
              <a:off x="1447798" y="800100"/>
              <a:ext cx="15253814" cy="1104900"/>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vi-VN" sz="3600">
                  <a:effectLst/>
                  <a:latin typeface="Arial" panose="020B0604020202020204" pitchFamily="34" charset="0"/>
                  <a:ea typeface="Times New Roman" panose="02020603050405020304" pitchFamily="18" charset="0"/>
                  <a:cs typeface="Arial" panose="020B0604020202020204" pitchFamily="34" charset="0"/>
                </a:rPr>
                <a:t>Một số thành tựu trong chọn, tạo giống có ứng dụng di truyền liên kết</a:t>
              </a:r>
              <a:endParaRPr lang="en-US" sz="3600" b="1">
                <a:solidFill>
                  <a:schemeClr val="bg1"/>
                </a:solidFill>
                <a:latin typeface="Arial" panose="020B0604020202020204" pitchFamily="34" charset="0"/>
                <a:cs typeface="Arial" panose="020B0604020202020204" pitchFamily="34" charset="0"/>
              </a:endParaRPr>
            </a:p>
          </p:txBody>
        </p:sp>
        <p:pic>
          <p:nvPicPr>
            <p:cNvPr id="43" name="Picture 42">
              <a:extLst>
                <a:ext uri="{FF2B5EF4-FFF2-40B4-BE49-F238E27FC236}">
                  <a16:creationId xmlns="" xmlns:a16="http://schemas.microsoft.com/office/drawing/2014/main" id="{5A2AA74D-9CC2-B080-66AB-776C14FB3C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4493" y="666750"/>
              <a:ext cx="1333676" cy="1371600"/>
            </a:xfrm>
            <a:prstGeom prst="rect">
              <a:avLst/>
            </a:prstGeom>
            <a:effectLst>
              <a:outerShdw blurRad="50800" dist="38100" dir="10800000" algn="r" rotWithShape="0">
                <a:prstClr val="black">
                  <a:alpha val="40000"/>
                </a:prstClr>
              </a:outerShdw>
            </a:effectLst>
          </p:spPr>
        </p:pic>
      </p:grpSp>
      <p:pic>
        <p:nvPicPr>
          <p:cNvPr id="44" name="image29.png">
            <a:extLst>
              <a:ext uri="{FF2B5EF4-FFF2-40B4-BE49-F238E27FC236}">
                <a16:creationId xmlns="" xmlns:a16="http://schemas.microsoft.com/office/drawing/2014/main" id="{BCB32305-500F-5766-0BB6-C31FA68FAB31}"/>
              </a:ext>
            </a:extLst>
          </p:cNvPr>
          <p:cNvPicPr/>
          <p:nvPr/>
        </p:nvPicPr>
        <p:blipFill>
          <a:blip r:embed="rId3"/>
          <a:srcRect/>
          <a:stretch>
            <a:fillRect/>
          </a:stretch>
        </p:blipFill>
        <p:spPr>
          <a:xfrm>
            <a:off x="1120439" y="2726955"/>
            <a:ext cx="3995547" cy="3186885"/>
          </a:xfrm>
          <a:prstGeom prst="rect">
            <a:avLst/>
          </a:prstGeom>
        </p:spPr>
      </p:pic>
      <p:sp>
        <p:nvSpPr>
          <p:cNvPr id="45" name="Arrow: Right 44">
            <a:extLst>
              <a:ext uri="{FF2B5EF4-FFF2-40B4-BE49-F238E27FC236}">
                <a16:creationId xmlns="" xmlns:a16="http://schemas.microsoft.com/office/drawing/2014/main" id="{F06030E6-4939-3109-ABDF-95D0CAD7363E}"/>
              </a:ext>
            </a:extLst>
          </p:cNvPr>
          <p:cNvSpPr/>
          <p:nvPr/>
        </p:nvSpPr>
        <p:spPr>
          <a:xfrm>
            <a:off x="5342200" y="3898371"/>
            <a:ext cx="1518186" cy="844053"/>
          </a:xfrm>
          <a:prstGeom prst="rightArrow">
            <a:avLst/>
          </a:prstGeom>
          <a:solidFill>
            <a:srgbClr val="C00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a:extLst>
              <a:ext uri="{FF2B5EF4-FFF2-40B4-BE49-F238E27FC236}">
                <a16:creationId xmlns="" xmlns:a16="http://schemas.microsoft.com/office/drawing/2014/main" id="{8A962B6E-1A03-D22A-469F-1DAE5D31021F}"/>
              </a:ext>
            </a:extLst>
          </p:cNvPr>
          <p:cNvSpPr txBox="1"/>
          <p:nvPr/>
        </p:nvSpPr>
        <p:spPr>
          <a:xfrm>
            <a:off x="7086600" y="2663565"/>
            <a:ext cx="10080958" cy="3313664"/>
          </a:xfrm>
          <a:custGeom>
            <a:avLst/>
            <a:gdLst>
              <a:gd name="connsiteX0" fmla="*/ 0 w 10080958"/>
              <a:gd name="connsiteY0" fmla="*/ 0 h 3313664"/>
              <a:gd name="connsiteX1" fmla="*/ 571254 w 10080958"/>
              <a:gd name="connsiteY1" fmla="*/ 0 h 3313664"/>
              <a:gd name="connsiteX2" fmla="*/ 1444937 w 10080958"/>
              <a:gd name="connsiteY2" fmla="*/ 0 h 3313664"/>
              <a:gd name="connsiteX3" fmla="*/ 2117001 w 10080958"/>
              <a:gd name="connsiteY3" fmla="*/ 0 h 3313664"/>
              <a:gd name="connsiteX4" fmla="*/ 2789065 w 10080958"/>
              <a:gd name="connsiteY4" fmla="*/ 0 h 3313664"/>
              <a:gd name="connsiteX5" fmla="*/ 3662748 w 10080958"/>
              <a:gd name="connsiteY5" fmla="*/ 0 h 3313664"/>
              <a:gd name="connsiteX6" fmla="*/ 4234002 w 10080958"/>
              <a:gd name="connsiteY6" fmla="*/ 0 h 3313664"/>
              <a:gd name="connsiteX7" fmla="*/ 4906066 w 10080958"/>
              <a:gd name="connsiteY7" fmla="*/ 0 h 3313664"/>
              <a:gd name="connsiteX8" fmla="*/ 5275701 w 10080958"/>
              <a:gd name="connsiteY8" fmla="*/ 0 h 3313664"/>
              <a:gd name="connsiteX9" fmla="*/ 6048575 w 10080958"/>
              <a:gd name="connsiteY9" fmla="*/ 0 h 3313664"/>
              <a:gd name="connsiteX10" fmla="*/ 6821448 w 10080958"/>
              <a:gd name="connsiteY10" fmla="*/ 0 h 3313664"/>
              <a:gd name="connsiteX11" fmla="*/ 7695131 w 10080958"/>
              <a:gd name="connsiteY11" fmla="*/ 0 h 3313664"/>
              <a:gd name="connsiteX12" fmla="*/ 8266386 w 10080958"/>
              <a:gd name="connsiteY12" fmla="*/ 0 h 3313664"/>
              <a:gd name="connsiteX13" fmla="*/ 8837640 w 10080958"/>
              <a:gd name="connsiteY13" fmla="*/ 0 h 3313664"/>
              <a:gd name="connsiteX14" fmla="*/ 9509704 w 10080958"/>
              <a:gd name="connsiteY14" fmla="*/ 0 h 3313664"/>
              <a:gd name="connsiteX15" fmla="*/ 10080958 w 10080958"/>
              <a:gd name="connsiteY15" fmla="*/ 0 h 3313664"/>
              <a:gd name="connsiteX16" fmla="*/ 10080958 w 10080958"/>
              <a:gd name="connsiteY16" fmla="*/ 695869 h 3313664"/>
              <a:gd name="connsiteX17" fmla="*/ 10080958 w 10080958"/>
              <a:gd name="connsiteY17" fmla="*/ 1391739 h 3313664"/>
              <a:gd name="connsiteX18" fmla="*/ 10080958 w 10080958"/>
              <a:gd name="connsiteY18" fmla="*/ 1988198 h 3313664"/>
              <a:gd name="connsiteX19" fmla="*/ 10080958 w 10080958"/>
              <a:gd name="connsiteY19" fmla="*/ 2617795 h 3313664"/>
              <a:gd name="connsiteX20" fmla="*/ 10080958 w 10080958"/>
              <a:gd name="connsiteY20" fmla="*/ 3313664 h 3313664"/>
              <a:gd name="connsiteX21" fmla="*/ 9509704 w 10080958"/>
              <a:gd name="connsiteY21" fmla="*/ 3313664 h 3313664"/>
              <a:gd name="connsiteX22" fmla="*/ 8938449 w 10080958"/>
              <a:gd name="connsiteY22" fmla="*/ 3313664 h 3313664"/>
              <a:gd name="connsiteX23" fmla="*/ 8367195 w 10080958"/>
              <a:gd name="connsiteY23" fmla="*/ 3313664 h 3313664"/>
              <a:gd name="connsiteX24" fmla="*/ 7695131 w 10080958"/>
              <a:gd name="connsiteY24" fmla="*/ 3313664 h 3313664"/>
              <a:gd name="connsiteX25" fmla="*/ 7123877 w 10080958"/>
              <a:gd name="connsiteY25" fmla="*/ 3313664 h 3313664"/>
              <a:gd name="connsiteX26" fmla="*/ 6754242 w 10080958"/>
              <a:gd name="connsiteY26" fmla="*/ 3313664 h 3313664"/>
              <a:gd name="connsiteX27" fmla="*/ 6182988 w 10080958"/>
              <a:gd name="connsiteY27" fmla="*/ 3313664 h 3313664"/>
              <a:gd name="connsiteX28" fmla="*/ 5611733 w 10080958"/>
              <a:gd name="connsiteY28" fmla="*/ 3313664 h 3313664"/>
              <a:gd name="connsiteX29" fmla="*/ 5040479 w 10080958"/>
              <a:gd name="connsiteY29" fmla="*/ 3313664 h 3313664"/>
              <a:gd name="connsiteX30" fmla="*/ 4166796 w 10080958"/>
              <a:gd name="connsiteY30" fmla="*/ 3313664 h 3313664"/>
              <a:gd name="connsiteX31" fmla="*/ 3494732 w 10080958"/>
              <a:gd name="connsiteY31" fmla="*/ 3313664 h 3313664"/>
              <a:gd name="connsiteX32" fmla="*/ 2721859 w 10080958"/>
              <a:gd name="connsiteY32" fmla="*/ 3313664 h 3313664"/>
              <a:gd name="connsiteX33" fmla="*/ 1848176 w 10080958"/>
              <a:gd name="connsiteY33" fmla="*/ 3313664 h 3313664"/>
              <a:gd name="connsiteX34" fmla="*/ 1176112 w 10080958"/>
              <a:gd name="connsiteY34" fmla="*/ 3313664 h 3313664"/>
              <a:gd name="connsiteX35" fmla="*/ 705667 w 10080958"/>
              <a:gd name="connsiteY35" fmla="*/ 3313664 h 3313664"/>
              <a:gd name="connsiteX36" fmla="*/ 0 w 10080958"/>
              <a:gd name="connsiteY36" fmla="*/ 3313664 h 3313664"/>
              <a:gd name="connsiteX37" fmla="*/ 0 w 10080958"/>
              <a:gd name="connsiteY37" fmla="*/ 2650931 h 3313664"/>
              <a:gd name="connsiteX38" fmla="*/ 0 w 10080958"/>
              <a:gd name="connsiteY38" fmla="*/ 2054472 h 3313664"/>
              <a:gd name="connsiteX39" fmla="*/ 0 w 10080958"/>
              <a:gd name="connsiteY39" fmla="*/ 1391739 h 3313664"/>
              <a:gd name="connsiteX40" fmla="*/ 0 w 10080958"/>
              <a:gd name="connsiteY40" fmla="*/ 662733 h 3313664"/>
              <a:gd name="connsiteX41" fmla="*/ 0 w 10080958"/>
              <a:gd name="connsiteY41" fmla="*/ 0 h 3313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0080958" h="3313664" extrusionOk="0">
                <a:moveTo>
                  <a:pt x="0" y="0"/>
                </a:moveTo>
                <a:cubicBezTo>
                  <a:pt x="262173" y="-21463"/>
                  <a:pt x="366434" y="18759"/>
                  <a:pt x="571254" y="0"/>
                </a:cubicBezTo>
                <a:cubicBezTo>
                  <a:pt x="776074" y="-18759"/>
                  <a:pt x="1107834" y="16693"/>
                  <a:pt x="1444937" y="0"/>
                </a:cubicBezTo>
                <a:cubicBezTo>
                  <a:pt x="1782040" y="-16693"/>
                  <a:pt x="1958410" y="24073"/>
                  <a:pt x="2117001" y="0"/>
                </a:cubicBezTo>
                <a:cubicBezTo>
                  <a:pt x="2275592" y="-24073"/>
                  <a:pt x="2487179" y="9290"/>
                  <a:pt x="2789065" y="0"/>
                </a:cubicBezTo>
                <a:cubicBezTo>
                  <a:pt x="3090951" y="-9290"/>
                  <a:pt x="3357543" y="13259"/>
                  <a:pt x="3662748" y="0"/>
                </a:cubicBezTo>
                <a:cubicBezTo>
                  <a:pt x="3967953" y="-13259"/>
                  <a:pt x="3979324" y="-21353"/>
                  <a:pt x="4234002" y="0"/>
                </a:cubicBezTo>
                <a:cubicBezTo>
                  <a:pt x="4488680" y="21353"/>
                  <a:pt x="4741525" y="3725"/>
                  <a:pt x="4906066" y="0"/>
                </a:cubicBezTo>
                <a:cubicBezTo>
                  <a:pt x="5070607" y="-3725"/>
                  <a:pt x="5181706" y="-364"/>
                  <a:pt x="5275701" y="0"/>
                </a:cubicBezTo>
                <a:cubicBezTo>
                  <a:pt x="5369696" y="364"/>
                  <a:pt x="5815004" y="12304"/>
                  <a:pt x="6048575" y="0"/>
                </a:cubicBezTo>
                <a:cubicBezTo>
                  <a:pt x="6282146" y="-12304"/>
                  <a:pt x="6479622" y="-26220"/>
                  <a:pt x="6821448" y="0"/>
                </a:cubicBezTo>
                <a:cubicBezTo>
                  <a:pt x="7163274" y="26220"/>
                  <a:pt x="7337547" y="-24838"/>
                  <a:pt x="7695131" y="0"/>
                </a:cubicBezTo>
                <a:cubicBezTo>
                  <a:pt x="8052715" y="24838"/>
                  <a:pt x="8065918" y="12366"/>
                  <a:pt x="8266386" y="0"/>
                </a:cubicBezTo>
                <a:cubicBezTo>
                  <a:pt x="8466854" y="-12366"/>
                  <a:pt x="8600383" y="9698"/>
                  <a:pt x="8837640" y="0"/>
                </a:cubicBezTo>
                <a:cubicBezTo>
                  <a:pt x="9074897" y="-9698"/>
                  <a:pt x="9342508" y="29051"/>
                  <a:pt x="9509704" y="0"/>
                </a:cubicBezTo>
                <a:cubicBezTo>
                  <a:pt x="9676900" y="-29051"/>
                  <a:pt x="9892855" y="6088"/>
                  <a:pt x="10080958" y="0"/>
                </a:cubicBezTo>
                <a:cubicBezTo>
                  <a:pt x="10101268" y="316594"/>
                  <a:pt x="10077843" y="382114"/>
                  <a:pt x="10080958" y="695869"/>
                </a:cubicBezTo>
                <a:cubicBezTo>
                  <a:pt x="10084073" y="1009624"/>
                  <a:pt x="10090749" y="1051866"/>
                  <a:pt x="10080958" y="1391739"/>
                </a:cubicBezTo>
                <a:cubicBezTo>
                  <a:pt x="10071168" y="1731612"/>
                  <a:pt x="10053016" y="1738380"/>
                  <a:pt x="10080958" y="1988198"/>
                </a:cubicBezTo>
                <a:cubicBezTo>
                  <a:pt x="10108900" y="2238016"/>
                  <a:pt x="10050887" y="2453480"/>
                  <a:pt x="10080958" y="2617795"/>
                </a:cubicBezTo>
                <a:cubicBezTo>
                  <a:pt x="10111029" y="2782110"/>
                  <a:pt x="10106337" y="3043678"/>
                  <a:pt x="10080958" y="3313664"/>
                </a:cubicBezTo>
                <a:cubicBezTo>
                  <a:pt x="9925790" y="3294035"/>
                  <a:pt x="9651006" y="3330767"/>
                  <a:pt x="9509704" y="3313664"/>
                </a:cubicBezTo>
                <a:cubicBezTo>
                  <a:pt x="9368402" y="3296561"/>
                  <a:pt x="9216159" y="3331470"/>
                  <a:pt x="8938449" y="3313664"/>
                </a:cubicBezTo>
                <a:cubicBezTo>
                  <a:pt x="8660740" y="3295858"/>
                  <a:pt x="8621302" y="3290504"/>
                  <a:pt x="8367195" y="3313664"/>
                </a:cubicBezTo>
                <a:cubicBezTo>
                  <a:pt x="8113088" y="3336824"/>
                  <a:pt x="7895872" y="3318197"/>
                  <a:pt x="7695131" y="3313664"/>
                </a:cubicBezTo>
                <a:cubicBezTo>
                  <a:pt x="7494390" y="3309131"/>
                  <a:pt x="7257660" y="3335823"/>
                  <a:pt x="7123877" y="3313664"/>
                </a:cubicBezTo>
                <a:cubicBezTo>
                  <a:pt x="6990094" y="3291505"/>
                  <a:pt x="6882908" y="3320343"/>
                  <a:pt x="6754242" y="3313664"/>
                </a:cubicBezTo>
                <a:cubicBezTo>
                  <a:pt x="6625577" y="3306985"/>
                  <a:pt x="6305525" y="3316328"/>
                  <a:pt x="6182988" y="3313664"/>
                </a:cubicBezTo>
                <a:cubicBezTo>
                  <a:pt x="6060451" y="3311000"/>
                  <a:pt x="5734346" y="3304502"/>
                  <a:pt x="5611733" y="3313664"/>
                </a:cubicBezTo>
                <a:cubicBezTo>
                  <a:pt x="5489120" y="3322826"/>
                  <a:pt x="5203088" y="3319948"/>
                  <a:pt x="5040479" y="3313664"/>
                </a:cubicBezTo>
                <a:cubicBezTo>
                  <a:pt x="4877870" y="3307380"/>
                  <a:pt x="4599602" y="3335678"/>
                  <a:pt x="4166796" y="3313664"/>
                </a:cubicBezTo>
                <a:cubicBezTo>
                  <a:pt x="3733990" y="3291650"/>
                  <a:pt x="3774310" y="3298464"/>
                  <a:pt x="3494732" y="3313664"/>
                </a:cubicBezTo>
                <a:cubicBezTo>
                  <a:pt x="3215154" y="3328864"/>
                  <a:pt x="2981880" y="3323986"/>
                  <a:pt x="2721859" y="3313664"/>
                </a:cubicBezTo>
                <a:cubicBezTo>
                  <a:pt x="2461838" y="3303342"/>
                  <a:pt x="2112022" y="3311212"/>
                  <a:pt x="1848176" y="3313664"/>
                </a:cubicBezTo>
                <a:cubicBezTo>
                  <a:pt x="1584330" y="3316116"/>
                  <a:pt x="1335193" y="3286884"/>
                  <a:pt x="1176112" y="3313664"/>
                </a:cubicBezTo>
                <a:cubicBezTo>
                  <a:pt x="1017031" y="3340444"/>
                  <a:pt x="921604" y="3322473"/>
                  <a:pt x="705667" y="3313664"/>
                </a:cubicBezTo>
                <a:cubicBezTo>
                  <a:pt x="489731" y="3304855"/>
                  <a:pt x="324150" y="3295637"/>
                  <a:pt x="0" y="3313664"/>
                </a:cubicBezTo>
                <a:cubicBezTo>
                  <a:pt x="-9726" y="3116215"/>
                  <a:pt x="31134" y="2912895"/>
                  <a:pt x="0" y="2650931"/>
                </a:cubicBezTo>
                <a:cubicBezTo>
                  <a:pt x="-31134" y="2388967"/>
                  <a:pt x="5196" y="2334893"/>
                  <a:pt x="0" y="2054472"/>
                </a:cubicBezTo>
                <a:cubicBezTo>
                  <a:pt x="-5196" y="1774051"/>
                  <a:pt x="398" y="1605447"/>
                  <a:pt x="0" y="1391739"/>
                </a:cubicBezTo>
                <a:cubicBezTo>
                  <a:pt x="-398" y="1178031"/>
                  <a:pt x="35902" y="920442"/>
                  <a:pt x="0" y="662733"/>
                </a:cubicBezTo>
                <a:cubicBezTo>
                  <a:pt x="-35902" y="405024"/>
                  <a:pt x="-24240" y="225263"/>
                  <a:pt x="0" y="0"/>
                </a:cubicBezTo>
                <a:close/>
              </a:path>
            </a:pathLst>
          </a:custGeom>
          <a:noFill/>
          <a:ln>
            <a:solidFill>
              <a:schemeClr val="tx1"/>
            </a:solidFill>
            <a:extLst>
              <a:ext uri="{C807C97D-BFC1-408E-A445-0C87EB9F89A2}">
                <ask:lineSketchStyleProps xmlns="" xmlns:ask="http://schemas.microsoft.com/office/drawing/2018/sketchyshapes" sd="3066855054">
                  <a:prstGeom prst="rect">
                    <a:avLst/>
                  </a:prstGeom>
                  <ask:type>
                    <ask:lineSketchFreehand/>
                  </ask:type>
                </ask:lineSketchStyleProps>
              </a:ext>
            </a:extLst>
          </a:ln>
        </p:spPr>
        <p:txBody>
          <a:bodyPr wrap="square">
            <a:spAutoFit/>
          </a:bodyPr>
          <a:lstStyle/>
          <a:p>
            <a:pPr algn="just">
              <a:lnSpc>
                <a:spcPct val="150000"/>
              </a:lnSpc>
            </a:pPr>
            <a:r>
              <a:rPr lang="vi-VN" sz="3600">
                <a:effectLst/>
                <a:latin typeface="Arial" panose="020B0604020202020204" pitchFamily="34" charset="0"/>
                <a:ea typeface="Calibri" panose="020F0502020204030204" pitchFamily="34" charset="0"/>
                <a:cs typeface="Arial" panose="020B0604020202020204" pitchFamily="34" charset="0"/>
              </a:rPr>
              <a:t>Ngô GM được cài xen vào 7 gene, tạo ra tới 4 loại vitamin khác nhau. Có hàm lượng vitamin C cao gấp 6 lần và vitamin E gấp 3 lần giống ngô truyền thống.</a:t>
            </a:r>
            <a:endParaRPr lang="en-US" sz="3600">
              <a:latin typeface="Arial" panose="020B0604020202020204" pitchFamily="34" charset="0"/>
              <a:cs typeface="Arial" panose="020B0604020202020204" pitchFamily="34" charset="0"/>
            </a:endParaRPr>
          </a:p>
        </p:txBody>
      </p:sp>
      <p:pic>
        <p:nvPicPr>
          <p:cNvPr id="48" name="image52.png">
            <a:extLst>
              <a:ext uri="{FF2B5EF4-FFF2-40B4-BE49-F238E27FC236}">
                <a16:creationId xmlns="" xmlns:a16="http://schemas.microsoft.com/office/drawing/2014/main" id="{220BEE17-8E2A-8A0D-5DD0-E02F616624FA}"/>
              </a:ext>
            </a:extLst>
          </p:cNvPr>
          <p:cNvPicPr/>
          <p:nvPr/>
        </p:nvPicPr>
        <p:blipFill>
          <a:blip r:embed="rId4"/>
          <a:srcRect/>
          <a:stretch>
            <a:fillRect/>
          </a:stretch>
        </p:blipFill>
        <p:spPr>
          <a:xfrm>
            <a:off x="12474728" y="6344192"/>
            <a:ext cx="4692830" cy="3119628"/>
          </a:xfrm>
          <a:prstGeom prst="rect">
            <a:avLst/>
          </a:prstGeom>
        </p:spPr>
      </p:pic>
      <p:sp>
        <p:nvSpPr>
          <p:cNvPr id="50" name="TextBox 49">
            <a:extLst>
              <a:ext uri="{FF2B5EF4-FFF2-40B4-BE49-F238E27FC236}">
                <a16:creationId xmlns="" xmlns:a16="http://schemas.microsoft.com/office/drawing/2014/main" id="{328366DA-A24E-B225-24BA-67344919397D}"/>
              </a:ext>
            </a:extLst>
          </p:cNvPr>
          <p:cNvSpPr txBox="1"/>
          <p:nvPr/>
        </p:nvSpPr>
        <p:spPr>
          <a:xfrm>
            <a:off x="1120439" y="6560424"/>
            <a:ext cx="9331937" cy="2482667"/>
          </a:xfrm>
          <a:custGeom>
            <a:avLst/>
            <a:gdLst>
              <a:gd name="connsiteX0" fmla="*/ 0 w 9331937"/>
              <a:gd name="connsiteY0" fmla="*/ 0 h 2482667"/>
              <a:gd name="connsiteX1" fmla="*/ 479928 w 9331937"/>
              <a:gd name="connsiteY1" fmla="*/ 0 h 2482667"/>
              <a:gd name="connsiteX2" fmla="*/ 1333134 w 9331937"/>
              <a:gd name="connsiteY2" fmla="*/ 0 h 2482667"/>
              <a:gd name="connsiteX3" fmla="*/ 1719743 w 9331937"/>
              <a:gd name="connsiteY3" fmla="*/ 0 h 2482667"/>
              <a:gd name="connsiteX4" fmla="*/ 2199671 w 9331937"/>
              <a:gd name="connsiteY4" fmla="*/ 0 h 2482667"/>
              <a:gd name="connsiteX5" fmla="*/ 2772918 w 9331937"/>
              <a:gd name="connsiteY5" fmla="*/ 0 h 2482667"/>
              <a:gd name="connsiteX6" fmla="*/ 3532805 w 9331937"/>
              <a:gd name="connsiteY6" fmla="*/ 0 h 2482667"/>
              <a:gd name="connsiteX7" fmla="*/ 4106052 w 9331937"/>
              <a:gd name="connsiteY7" fmla="*/ 0 h 2482667"/>
              <a:gd name="connsiteX8" fmla="*/ 4679300 w 9331937"/>
              <a:gd name="connsiteY8" fmla="*/ 0 h 2482667"/>
              <a:gd name="connsiteX9" fmla="*/ 5159228 w 9331937"/>
              <a:gd name="connsiteY9" fmla="*/ 0 h 2482667"/>
              <a:gd name="connsiteX10" fmla="*/ 6012434 w 9331937"/>
              <a:gd name="connsiteY10" fmla="*/ 0 h 2482667"/>
              <a:gd name="connsiteX11" fmla="*/ 6772320 w 9331937"/>
              <a:gd name="connsiteY11" fmla="*/ 0 h 2482667"/>
              <a:gd name="connsiteX12" fmla="*/ 7625526 w 9331937"/>
              <a:gd name="connsiteY12" fmla="*/ 0 h 2482667"/>
              <a:gd name="connsiteX13" fmla="*/ 8478731 w 9331937"/>
              <a:gd name="connsiteY13" fmla="*/ 0 h 2482667"/>
              <a:gd name="connsiteX14" fmla="*/ 9331937 w 9331937"/>
              <a:gd name="connsiteY14" fmla="*/ 0 h 2482667"/>
              <a:gd name="connsiteX15" fmla="*/ 9331937 w 9331937"/>
              <a:gd name="connsiteY15" fmla="*/ 670320 h 2482667"/>
              <a:gd name="connsiteX16" fmla="*/ 9331937 w 9331937"/>
              <a:gd name="connsiteY16" fmla="*/ 1340640 h 2482667"/>
              <a:gd name="connsiteX17" fmla="*/ 9331937 w 9331937"/>
              <a:gd name="connsiteY17" fmla="*/ 2482667 h 2482667"/>
              <a:gd name="connsiteX18" fmla="*/ 8852009 w 9331937"/>
              <a:gd name="connsiteY18" fmla="*/ 2482667 h 2482667"/>
              <a:gd name="connsiteX19" fmla="*/ 7998803 w 9331937"/>
              <a:gd name="connsiteY19" fmla="*/ 2482667 h 2482667"/>
              <a:gd name="connsiteX20" fmla="*/ 7332236 w 9331937"/>
              <a:gd name="connsiteY20" fmla="*/ 2482667 h 2482667"/>
              <a:gd name="connsiteX21" fmla="*/ 6572350 w 9331937"/>
              <a:gd name="connsiteY21" fmla="*/ 2482667 h 2482667"/>
              <a:gd name="connsiteX22" fmla="*/ 5905783 w 9331937"/>
              <a:gd name="connsiteY22" fmla="*/ 2482667 h 2482667"/>
              <a:gd name="connsiteX23" fmla="*/ 5052577 w 9331937"/>
              <a:gd name="connsiteY23" fmla="*/ 2482667 h 2482667"/>
              <a:gd name="connsiteX24" fmla="*/ 4572649 w 9331937"/>
              <a:gd name="connsiteY24" fmla="*/ 2482667 h 2482667"/>
              <a:gd name="connsiteX25" fmla="*/ 3719443 w 9331937"/>
              <a:gd name="connsiteY25" fmla="*/ 2482667 h 2482667"/>
              <a:gd name="connsiteX26" fmla="*/ 2959557 w 9331937"/>
              <a:gd name="connsiteY26" fmla="*/ 2482667 h 2482667"/>
              <a:gd name="connsiteX27" fmla="*/ 2479629 w 9331937"/>
              <a:gd name="connsiteY27" fmla="*/ 2482667 h 2482667"/>
              <a:gd name="connsiteX28" fmla="*/ 1813062 w 9331937"/>
              <a:gd name="connsiteY28" fmla="*/ 2482667 h 2482667"/>
              <a:gd name="connsiteX29" fmla="*/ 1239814 w 9331937"/>
              <a:gd name="connsiteY29" fmla="*/ 2482667 h 2482667"/>
              <a:gd name="connsiteX30" fmla="*/ 0 w 9331937"/>
              <a:gd name="connsiteY30" fmla="*/ 2482667 h 2482667"/>
              <a:gd name="connsiteX31" fmla="*/ 0 w 9331937"/>
              <a:gd name="connsiteY31" fmla="*/ 1936480 h 2482667"/>
              <a:gd name="connsiteX32" fmla="*/ 0 w 9331937"/>
              <a:gd name="connsiteY32" fmla="*/ 1315814 h 2482667"/>
              <a:gd name="connsiteX33" fmla="*/ 0 w 9331937"/>
              <a:gd name="connsiteY33" fmla="*/ 695147 h 2482667"/>
              <a:gd name="connsiteX34" fmla="*/ 0 w 9331937"/>
              <a:gd name="connsiteY34" fmla="*/ 0 h 2482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9331937" h="2482667" extrusionOk="0">
                <a:moveTo>
                  <a:pt x="0" y="0"/>
                </a:moveTo>
                <a:cubicBezTo>
                  <a:pt x="181837" y="-956"/>
                  <a:pt x="315215" y="-8370"/>
                  <a:pt x="479928" y="0"/>
                </a:cubicBezTo>
                <a:cubicBezTo>
                  <a:pt x="644641" y="8370"/>
                  <a:pt x="1073540" y="-19589"/>
                  <a:pt x="1333134" y="0"/>
                </a:cubicBezTo>
                <a:cubicBezTo>
                  <a:pt x="1592728" y="19589"/>
                  <a:pt x="1562869" y="-18958"/>
                  <a:pt x="1719743" y="0"/>
                </a:cubicBezTo>
                <a:cubicBezTo>
                  <a:pt x="1876617" y="18958"/>
                  <a:pt x="2076184" y="-1746"/>
                  <a:pt x="2199671" y="0"/>
                </a:cubicBezTo>
                <a:cubicBezTo>
                  <a:pt x="2323158" y="1746"/>
                  <a:pt x="2562341" y="19649"/>
                  <a:pt x="2772918" y="0"/>
                </a:cubicBezTo>
                <a:cubicBezTo>
                  <a:pt x="2983495" y="-19649"/>
                  <a:pt x="3375185" y="-33246"/>
                  <a:pt x="3532805" y="0"/>
                </a:cubicBezTo>
                <a:cubicBezTo>
                  <a:pt x="3690425" y="33246"/>
                  <a:pt x="3842834" y="-17421"/>
                  <a:pt x="4106052" y="0"/>
                </a:cubicBezTo>
                <a:cubicBezTo>
                  <a:pt x="4369270" y="17421"/>
                  <a:pt x="4413681" y="26960"/>
                  <a:pt x="4679300" y="0"/>
                </a:cubicBezTo>
                <a:cubicBezTo>
                  <a:pt x="4944919" y="-26960"/>
                  <a:pt x="4977876" y="-643"/>
                  <a:pt x="5159228" y="0"/>
                </a:cubicBezTo>
                <a:cubicBezTo>
                  <a:pt x="5340580" y="643"/>
                  <a:pt x="5820517" y="-39865"/>
                  <a:pt x="6012434" y="0"/>
                </a:cubicBezTo>
                <a:cubicBezTo>
                  <a:pt x="6204351" y="39865"/>
                  <a:pt x="6427914" y="15531"/>
                  <a:pt x="6772320" y="0"/>
                </a:cubicBezTo>
                <a:cubicBezTo>
                  <a:pt x="7116726" y="-15531"/>
                  <a:pt x="7229921" y="-12897"/>
                  <a:pt x="7625526" y="0"/>
                </a:cubicBezTo>
                <a:cubicBezTo>
                  <a:pt x="8021131" y="12897"/>
                  <a:pt x="8294450" y="15733"/>
                  <a:pt x="8478731" y="0"/>
                </a:cubicBezTo>
                <a:cubicBezTo>
                  <a:pt x="8663013" y="-15733"/>
                  <a:pt x="9060788" y="26428"/>
                  <a:pt x="9331937" y="0"/>
                </a:cubicBezTo>
                <a:cubicBezTo>
                  <a:pt x="9365011" y="286320"/>
                  <a:pt x="9355186" y="454131"/>
                  <a:pt x="9331937" y="670320"/>
                </a:cubicBezTo>
                <a:cubicBezTo>
                  <a:pt x="9308688" y="886509"/>
                  <a:pt x="9325920" y="1131847"/>
                  <a:pt x="9331937" y="1340640"/>
                </a:cubicBezTo>
                <a:cubicBezTo>
                  <a:pt x="9337954" y="1549433"/>
                  <a:pt x="9348671" y="2214115"/>
                  <a:pt x="9331937" y="2482667"/>
                </a:cubicBezTo>
                <a:cubicBezTo>
                  <a:pt x="9100920" y="2471846"/>
                  <a:pt x="9037886" y="2500909"/>
                  <a:pt x="8852009" y="2482667"/>
                </a:cubicBezTo>
                <a:cubicBezTo>
                  <a:pt x="8666132" y="2464425"/>
                  <a:pt x="8207217" y="2447724"/>
                  <a:pt x="7998803" y="2482667"/>
                </a:cubicBezTo>
                <a:cubicBezTo>
                  <a:pt x="7790389" y="2517610"/>
                  <a:pt x="7525695" y="2470535"/>
                  <a:pt x="7332236" y="2482667"/>
                </a:cubicBezTo>
                <a:cubicBezTo>
                  <a:pt x="7138777" y="2494799"/>
                  <a:pt x="6839839" y="2456790"/>
                  <a:pt x="6572350" y="2482667"/>
                </a:cubicBezTo>
                <a:cubicBezTo>
                  <a:pt x="6304861" y="2508544"/>
                  <a:pt x="6182588" y="2455568"/>
                  <a:pt x="5905783" y="2482667"/>
                </a:cubicBezTo>
                <a:cubicBezTo>
                  <a:pt x="5628978" y="2509766"/>
                  <a:pt x="5380871" y="2513306"/>
                  <a:pt x="5052577" y="2482667"/>
                </a:cubicBezTo>
                <a:cubicBezTo>
                  <a:pt x="4724283" y="2452028"/>
                  <a:pt x="4737636" y="2473255"/>
                  <a:pt x="4572649" y="2482667"/>
                </a:cubicBezTo>
                <a:cubicBezTo>
                  <a:pt x="4407662" y="2492079"/>
                  <a:pt x="4117359" y="2499307"/>
                  <a:pt x="3719443" y="2482667"/>
                </a:cubicBezTo>
                <a:cubicBezTo>
                  <a:pt x="3321527" y="2466027"/>
                  <a:pt x="3316961" y="2456346"/>
                  <a:pt x="2959557" y="2482667"/>
                </a:cubicBezTo>
                <a:cubicBezTo>
                  <a:pt x="2602153" y="2508988"/>
                  <a:pt x="2647774" y="2495419"/>
                  <a:pt x="2479629" y="2482667"/>
                </a:cubicBezTo>
                <a:cubicBezTo>
                  <a:pt x="2311484" y="2469915"/>
                  <a:pt x="2039518" y="2456881"/>
                  <a:pt x="1813062" y="2482667"/>
                </a:cubicBezTo>
                <a:cubicBezTo>
                  <a:pt x="1586606" y="2508453"/>
                  <a:pt x="1495146" y="2468909"/>
                  <a:pt x="1239814" y="2482667"/>
                </a:cubicBezTo>
                <a:cubicBezTo>
                  <a:pt x="984482" y="2496425"/>
                  <a:pt x="561334" y="2468530"/>
                  <a:pt x="0" y="2482667"/>
                </a:cubicBezTo>
                <a:cubicBezTo>
                  <a:pt x="8839" y="2356569"/>
                  <a:pt x="5824" y="2096274"/>
                  <a:pt x="0" y="1936480"/>
                </a:cubicBezTo>
                <a:cubicBezTo>
                  <a:pt x="-5824" y="1776686"/>
                  <a:pt x="-16687" y="1557553"/>
                  <a:pt x="0" y="1315814"/>
                </a:cubicBezTo>
                <a:cubicBezTo>
                  <a:pt x="16687" y="1074075"/>
                  <a:pt x="28540" y="886558"/>
                  <a:pt x="0" y="695147"/>
                </a:cubicBezTo>
                <a:cubicBezTo>
                  <a:pt x="-28540" y="503736"/>
                  <a:pt x="30744" y="265902"/>
                  <a:pt x="0" y="0"/>
                </a:cubicBezTo>
                <a:close/>
              </a:path>
            </a:pathLst>
          </a:custGeom>
          <a:noFill/>
          <a:ln>
            <a:solidFill>
              <a:schemeClr val="tx1"/>
            </a:solidFill>
            <a:extLst>
              <a:ext uri="{C807C97D-BFC1-408E-A445-0C87EB9F89A2}">
                <ask:lineSketchStyleProps xmlns="" xmlns:ask="http://schemas.microsoft.com/office/drawing/2018/sketchyshapes" sd="127405822">
                  <a:prstGeom prst="rect">
                    <a:avLst/>
                  </a:prstGeom>
                  <ask:type>
                    <ask:lineSketchFreehand/>
                  </ask:type>
                </ask:lineSketchStyleProps>
              </a:ext>
            </a:extLst>
          </a:ln>
        </p:spPr>
        <p:txBody>
          <a:bodyPr wrap="square">
            <a:spAutoFit/>
          </a:bodyPr>
          <a:lstStyle/>
          <a:p>
            <a:pPr algn="just">
              <a:lnSpc>
                <a:spcPct val="150000"/>
              </a:lnSpc>
            </a:pPr>
            <a:r>
              <a:rPr lang="vi-VN" sz="3600">
                <a:effectLst/>
                <a:latin typeface="Arial" panose="020B0604020202020204" pitchFamily="34" charset="0"/>
                <a:ea typeface="Calibri" panose="020F0502020204030204" pitchFamily="34" charset="0"/>
                <a:cs typeface="Arial" panose="020B0604020202020204" pitchFamily="34" charset="0"/>
              </a:rPr>
              <a:t>Lúa Oryza sativa giống M7 mang ba gene kháng 3 loại sâu hại lúa là sâu cắn lá, sâu đục thân và bọ nhầy.</a:t>
            </a:r>
            <a:endParaRPr lang="en-US" sz="3600">
              <a:latin typeface="Arial" panose="020B0604020202020204" pitchFamily="34" charset="0"/>
              <a:cs typeface="Arial" panose="020B0604020202020204" pitchFamily="34" charset="0"/>
            </a:endParaRPr>
          </a:p>
        </p:txBody>
      </p:sp>
      <p:sp>
        <p:nvSpPr>
          <p:cNvPr id="51" name="Arrow: Right 50">
            <a:extLst>
              <a:ext uri="{FF2B5EF4-FFF2-40B4-BE49-F238E27FC236}">
                <a16:creationId xmlns="" xmlns:a16="http://schemas.microsoft.com/office/drawing/2014/main" id="{FB1426B4-1173-1652-D398-75477C9AC791}"/>
              </a:ext>
            </a:extLst>
          </p:cNvPr>
          <p:cNvSpPr/>
          <p:nvPr/>
        </p:nvSpPr>
        <p:spPr>
          <a:xfrm rot="10800000">
            <a:off x="10668001" y="7374397"/>
            <a:ext cx="1518186" cy="844053"/>
          </a:xfrm>
          <a:prstGeom prst="rightArrow">
            <a:avLst/>
          </a:prstGeom>
          <a:solidFill>
            <a:srgbClr val="C00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2111743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barn(inVertical)">
                                      <p:cBhvr>
                                        <p:cTn id="12" dur="500"/>
                                        <p:tgtEl>
                                          <p:spTgt spid="4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fade">
                                      <p:cBhvr>
                                        <p:cTn id="17" dur="500"/>
                                        <p:tgtEl>
                                          <p:spTgt spid="45"/>
                                        </p:tgtEl>
                                      </p:cBhvr>
                                    </p:animEffect>
                                  </p:childTnLst>
                                </p:cTn>
                              </p:par>
                            </p:childTnLst>
                          </p:cTn>
                        </p:par>
                        <p:par>
                          <p:cTn id="18" fill="hold">
                            <p:stCondLst>
                              <p:cond delay="500"/>
                            </p:stCondLst>
                            <p:childTnLst>
                              <p:par>
                                <p:cTn id="19" presetID="2" presetClass="entr" presetSubtype="4" fill="hold" grpId="0" nodeType="afterEffect">
                                  <p:stCondLst>
                                    <p:cond delay="0"/>
                                  </p:stCondLst>
                                  <p:childTnLst>
                                    <p:set>
                                      <p:cBhvr>
                                        <p:cTn id="20" dur="1" fill="hold">
                                          <p:stCondLst>
                                            <p:cond delay="0"/>
                                          </p:stCondLst>
                                        </p:cTn>
                                        <p:tgtEl>
                                          <p:spTgt spid="47"/>
                                        </p:tgtEl>
                                        <p:attrNameLst>
                                          <p:attrName>style.visibility</p:attrName>
                                        </p:attrNameLst>
                                      </p:cBhvr>
                                      <p:to>
                                        <p:strVal val="visible"/>
                                      </p:to>
                                    </p:set>
                                    <p:anim calcmode="lin" valueType="num">
                                      <p:cBhvr additive="base">
                                        <p:cTn id="21" dur="500" fill="hold"/>
                                        <p:tgtEl>
                                          <p:spTgt spid="47"/>
                                        </p:tgtEl>
                                        <p:attrNameLst>
                                          <p:attrName>ppt_x</p:attrName>
                                        </p:attrNameLst>
                                      </p:cBhvr>
                                      <p:tavLst>
                                        <p:tav tm="0">
                                          <p:val>
                                            <p:strVal val="#ppt_x"/>
                                          </p:val>
                                        </p:tav>
                                        <p:tav tm="100000">
                                          <p:val>
                                            <p:strVal val="#ppt_x"/>
                                          </p:val>
                                        </p:tav>
                                      </p:tavLst>
                                    </p:anim>
                                    <p:anim calcmode="lin" valueType="num">
                                      <p:cBhvr additive="base">
                                        <p:cTn id="22" dur="500" fill="hold"/>
                                        <p:tgtEl>
                                          <p:spTgt spid="47"/>
                                        </p:tgtEl>
                                        <p:attrNameLst>
                                          <p:attrName>ppt_y</p:attrName>
                                        </p:attrNameLst>
                                      </p:cBhvr>
                                      <p:tavLst>
                                        <p:tav tm="0">
                                          <p:val>
                                            <p:strVal val="1+#ppt_h/2"/>
                                          </p:val>
                                        </p:tav>
                                        <p:tav tm="100000">
                                          <p:val>
                                            <p:strVal val="#ppt_y"/>
                                          </p:val>
                                        </p:tav>
                                      </p:tavLst>
                                    </p:anim>
                                  </p:childTnLst>
                                </p:cTn>
                              </p:par>
                            </p:childTnLst>
                          </p:cTn>
                        </p:par>
                        <p:par>
                          <p:cTn id="23" fill="hold">
                            <p:stCondLst>
                              <p:cond delay="1000"/>
                            </p:stCondLst>
                            <p:childTnLst>
                              <p:par>
                                <p:cTn id="24" presetID="21" presetClass="entr" presetSubtype="1" fill="hold" nodeType="afterEffect">
                                  <p:stCondLst>
                                    <p:cond delay="0"/>
                                  </p:stCondLst>
                                  <p:childTnLst>
                                    <p:set>
                                      <p:cBhvr>
                                        <p:cTn id="25" dur="1" fill="hold">
                                          <p:stCondLst>
                                            <p:cond delay="0"/>
                                          </p:stCondLst>
                                        </p:cTn>
                                        <p:tgtEl>
                                          <p:spTgt spid="48"/>
                                        </p:tgtEl>
                                        <p:attrNameLst>
                                          <p:attrName>style.visibility</p:attrName>
                                        </p:attrNameLst>
                                      </p:cBhvr>
                                      <p:to>
                                        <p:strVal val="visible"/>
                                      </p:to>
                                    </p:set>
                                    <p:animEffect transition="in" filter="wheel(1)">
                                      <p:cBhvr>
                                        <p:cTn id="26" dur="2000"/>
                                        <p:tgtEl>
                                          <p:spTgt spid="48"/>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51"/>
                                        </p:tgtEl>
                                        <p:attrNameLst>
                                          <p:attrName>style.visibility</p:attrName>
                                        </p:attrNameLst>
                                      </p:cBhvr>
                                      <p:to>
                                        <p:strVal val="visible"/>
                                      </p:to>
                                    </p:set>
                                    <p:animEffect transition="in" filter="wipe(down)">
                                      <p:cBhvr>
                                        <p:cTn id="31" dur="500"/>
                                        <p:tgtEl>
                                          <p:spTgt spid="51"/>
                                        </p:tgtEl>
                                      </p:cBhvr>
                                    </p:animEffect>
                                  </p:childTnLst>
                                </p:cTn>
                              </p:par>
                            </p:childTnLst>
                          </p:cTn>
                        </p:par>
                        <p:par>
                          <p:cTn id="32" fill="hold">
                            <p:stCondLst>
                              <p:cond delay="500"/>
                            </p:stCondLst>
                            <p:childTnLst>
                              <p:par>
                                <p:cTn id="33" presetID="10" presetClass="entr" presetSubtype="0" fill="hold" grpId="0" nodeType="afterEffect">
                                  <p:stCondLst>
                                    <p:cond delay="0"/>
                                  </p:stCondLst>
                                  <p:childTnLst>
                                    <p:set>
                                      <p:cBhvr>
                                        <p:cTn id="34" dur="1" fill="hold">
                                          <p:stCondLst>
                                            <p:cond delay="0"/>
                                          </p:stCondLst>
                                        </p:cTn>
                                        <p:tgtEl>
                                          <p:spTgt spid="50"/>
                                        </p:tgtEl>
                                        <p:attrNameLst>
                                          <p:attrName>style.visibility</p:attrName>
                                        </p:attrNameLst>
                                      </p:cBhvr>
                                      <p:to>
                                        <p:strVal val="visible"/>
                                      </p:to>
                                    </p:set>
                                    <p:animEffect transition="in" filter="fade">
                                      <p:cBhvr>
                                        <p:cTn id="35"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7" grpId="0" animBg="1"/>
      <p:bldP spid="50" grpId="0" animBg="1"/>
      <p:bldP spid="51"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BCDBD3"/>
        </a:solidFill>
        <a:effectLst/>
      </p:bgPr>
    </p:bg>
    <p:spTree>
      <p:nvGrpSpPr>
        <p:cNvPr id="1" name="">
          <a:extLst>
            <a:ext uri="{FF2B5EF4-FFF2-40B4-BE49-F238E27FC236}">
              <a16:creationId xmlns="" xmlns:a16="http://schemas.microsoft.com/office/drawing/2014/main" id="{444CF3F5-A73B-F0E1-D275-61783F339C3F}"/>
            </a:ext>
          </a:extLst>
        </p:cNvPr>
        <p:cNvGrpSpPr/>
        <p:nvPr/>
      </p:nvGrpSpPr>
      <p:grpSpPr>
        <a:xfrm>
          <a:off x="0" y="0"/>
          <a:ext cx="0" cy="0"/>
          <a:chOff x="0" y="0"/>
          <a:chExt cx="0" cy="0"/>
        </a:xfrm>
      </p:grpSpPr>
      <p:grpSp>
        <p:nvGrpSpPr>
          <p:cNvPr id="2" name="Group 2">
            <a:extLst>
              <a:ext uri="{FF2B5EF4-FFF2-40B4-BE49-F238E27FC236}">
                <a16:creationId xmlns="" xmlns:a16="http://schemas.microsoft.com/office/drawing/2014/main" id="{1BB6A1E3-1A7B-85E1-F55D-4096A8EECFCD}"/>
              </a:ext>
            </a:extLst>
          </p:cNvPr>
          <p:cNvGrpSpPr>
            <a:grpSpLocks noGrp="1" noUngrp="1" noRot="1" noMove="1" noResize="1"/>
          </p:cNvGrpSpPr>
          <p:nvPr/>
        </p:nvGrpSpPr>
        <p:grpSpPr>
          <a:xfrm>
            <a:off x="441723" y="379852"/>
            <a:ext cx="17404553" cy="9527296"/>
            <a:chOff x="0" y="0"/>
            <a:chExt cx="23206071" cy="12703061"/>
          </a:xfrm>
        </p:grpSpPr>
        <p:grpSp>
          <p:nvGrpSpPr>
            <p:cNvPr id="3" name="Group 3">
              <a:extLst>
                <a:ext uri="{FF2B5EF4-FFF2-40B4-BE49-F238E27FC236}">
                  <a16:creationId xmlns="" xmlns:a16="http://schemas.microsoft.com/office/drawing/2014/main" id="{9C95E542-2FA2-7A82-A2D9-E6F5B3ED4664}"/>
                </a:ext>
              </a:extLst>
            </p:cNvPr>
            <p:cNvGrpSpPr>
              <a:grpSpLocks noGrp="1" noUngrp="1" noRot="1" noMove="1" noResize="1"/>
            </p:cNvGrpSpPr>
            <p:nvPr/>
          </p:nvGrpSpPr>
          <p:grpSpPr>
            <a:xfrm>
              <a:off x="0" y="0"/>
              <a:ext cx="23206071" cy="12703061"/>
              <a:chOff x="0" y="0"/>
              <a:chExt cx="4596479" cy="2516124"/>
            </a:xfrm>
          </p:grpSpPr>
          <p:sp>
            <p:nvSpPr>
              <p:cNvPr id="4" name="Freeform 4">
                <a:extLst>
                  <a:ext uri="{FF2B5EF4-FFF2-40B4-BE49-F238E27FC236}">
                    <a16:creationId xmlns="" xmlns:a16="http://schemas.microsoft.com/office/drawing/2014/main" id="{37C98680-22E9-1299-F899-9F19A4053D99}"/>
                  </a:ext>
                </a:extLst>
              </p:cNvPr>
              <p:cNvSpPr>
                <a:spLocks noGrp="1" noRot="1" noMove="1" noResize="1" noEditPoints="1" noAdjustHandles="1" noChangeArrowheads="1" noChangeShapeType="1"/>
              </p:cNvSpPr>
              <p:nvPr/>
            </p:nvSpPr>
            <p:spPr>
              <a:xfrm>
                <a:off x="0" y="0"/>
                <a:ext cx="4596479" cy="2516124"/>
              </a:xfrm>
              <a:custGeom>
                <a:avLst/>
                <a:gdLst/>
                <a:ahLst/>
                <a:cxnLst/>
                <a:rect l="l" t="t" r="r" b="b"/>
                <a:pathLst>
                  <a:path w="4596479" h="2516124">
                    <a:moveTo>
                      <a:pt x="4517061" y="0"/>
                    </a:moveTo>
                    <a:lnTo>
                      <a:pt x="79418" y="0"/>
                    </a:lnTo>
                    <a:cubicBezTo>
                      <a:pt x="79418" y="43699"/>
                      <a:pt x="44079" y="79418"/>
                      <a:pt x="0" y="79418"/>
                    </a:cubicBezTo>
                    <a:lnTo>
                      <a:pt x="0" y="2436706"/>
                    </a:lnTo>
                    <a:cubicBezTo>
                      <a:pt x="43699" y="2436706"/>
                      <a:pt x="79418" y="2472045"/>
                      <a:pt x="79418" y="2516124"/>
                    </a:cubicBezTo>
                    <a:lnTo>
                      <a:pt x="4517061" y="2516124"/>
                    </a:lnTo>
                    <a:cubicBezTo>
                      <a:pt x="4517061" y="2472425"/>
                      <a:pt x="4552400" y="2436706"/>
                      <a:pt x="4596479" y="2436706"/>
                    </a:cubicBezTo>
                    <a:lnTo>
                      <a:pt x="4596479" y="79418"/>
                    </a:lnTo>
                    <a:cubicBezTo>
                      <a:pt x="4552780" y="79418"/>
                      <a:pt x="4517061" y="44079"/>
                      <a:pt x="4517061" y="0"/>
                    </a:cubicBezTo>
                    <a:close/>
                  </a:path>
                </a:pathLst>
              </a:custGeom>
              <a:solidFill>
                <a:srgbClr val="000000">
                  <a:alpha val="0"/>
                </a:srgbClr>
              </a:solidFill>
              <a:ln w="19050" cap="sq">
                <a:solidFill>
                  <a:srgbClr val="261310"/>
                </a:solidFill>
                <a:prstDash val="solid"/>
                <a:miter/>
              </a:ln>
            </p:spPr>
            <p:txBody>
              <a:bodyPr/>
              <a:lstStyle/>
              <a:p>
                <a:endParaRPr lang="en-US">
                  <a:latin typeface="Arial" panose="020B0604020202020204" pitchFamily="34" charset="0"/>
                  <a:cs typeface="Arial" panose="020B0604020202020204" pitchFamily="34" charset="0"/>
                </a:endParaRPr>
              </a:p>
            </p:txBody>
          </p:sp>
          <p:sp>
            <p:nvSpPr>
              <p:cNvPr id="5" name="TextBox 5">
                <a:extLst>
                  <a:ext uri="{FF2B5EF4-FFF2-40B4-BE49-F238E27FC236}">
                    <a16:creationId xmlns="" xmlns:a16="http://schemas.microsoft.com/office/drawing/2014/main" id="{83A4AEDC-8393-9204-BBE0-0AF001840958}"/>
                  </a:ext>
                </a:extLst>
              </p:cNvPr>
              <p:cNvSpPr txBox="1">
                <a:spLocks noGrp="1" noRot="1" noMove="1" noResize="1" noEditPoints="1" noAdjustHandles="1" noChangeArrowheads="1" noChangeShapeType="1"/>
              </p:cNvSpPr>
              <p:nvPr/>
            </p:nvSpPr>
            <p:spPr>
              <a:xfrm>
                <a:off x="38100" y="-9525"/>
                <a:ext cx="4520279" cy="2487549"/>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grpSp>
          <p:nvGrpSpPr>
            <p:cNvPr id="6" name="Group 6">
              <a:extLst>
                <a:ext uri="{FF2B5EF4-FFF2-40B4-BE49-F238E27FC236}">
                  <a16:creationId xmlns="" xmlns:a16="http://schemas.microsoft.com/office/drawing/2014/main" id="{961856A1-C26F-16F8-8056-193ADFDADF78}"/>
                </a:ext>
              </a:extLst>
            </p:cNvPr>
            <p:cNvGrpSpPr>
              <a:grpSpLocks noGrp="1" noUngrp="1" noRot="1" noMove="1" noResize="1"/>
            </p:cNvGrpSpPr>
            <p:nvPr/>
          </p:nvGrpSpPr>
          <p:grpSpPr>
            <a:xfrm>
              <a:off x="170293" y="186017"/>
              <a:ext cx="22836362" cy="12317628"/>
              <a:chOff x="0" y="0"/>
              <a:chExt cx="4596479" cy="2479279"/>
            </a:xfrm>
          </p:grpSpPr>
          <p:sp>
            <p:nvSpPr>
              <p:cNvPr id="7" name="Freeform 7">
                <a:extLst>
                  <a:ext uri="{FF2B5EF4-FFF2-40B4-BE49-F238E27FC236}">
                    <a16:creationId xmlns="" xmlns:a16="http://schemas.microsoft.com/office/drawing/2014/main" id="{31BC2CF7-99C8-8AC1-9ED5-1C07445AEEEC}"/>
                  </a:ext>
                </a:extLst>
              </p:cNvPr>
              <p:cNvSpPr>
                <a:spLocks noGrp="1" noRot="1" noMove="1" noResize="1" noEditPoints="1" noAdjustHandles="1" noChangeArrowheads="1" noChangeShapeType="1"/>
              </p:cNvSpPr>
              <p:nvPr/>
            </p:nvSpPr>
            <p:spPr>
              <a:xfrm>
                <a:off x="0" y="0"/>
                <a:ext cx="4596479" cy="2479279"/>
              </a:xfrm>
              <a:custGeom>
                <a:avLst/>
                <a:gdLst/>
                <a:ahLst/>
                <a:cxnLst/>
                <a:rect l="l" t="t" r="r" b="b"/>
                <a:pathLst>
                  <a:path w="4596479" h="2479279">
                    <a:moveTo>
                      <a:pt x="4517061" y="0"/>
                    </a:moveTo>
                    <a:lnTo>
                      <a:pt x="79418" y="0"/>
                    </a:lnTo>
                    <a:cubicBezTo>
                      <a:pt x="79418" y="43699"/>
                      <a:pt x="44079" y="79418"/>
                      <a:pt x="0" y="79418"/>
                    </a:cubicBezTo>
                    <a:lnTo>
                      <a:pt x="0" y="2399861"/>
                    </a:lnTo>
                    <a:cubicBezTo>
                      <a:pt x="43699" y="2399861"/>
                      <a:pt x="79418" y="2435200"/>
                      <a:pt x="79418" y="2479279"/>
                    </a:cubicBezTo>
                    <a:lnTo>
                      <a:pt x="4517061" y="2479279"/>
                    </a:lnTo>
                    <a:cubicBezTo>
                      <a:pt x="4517061" y="2435580"/>
                      <a:pt x="4552400" y="2399861"/>
                      <a:pt x="4596479" y="2399861"/>
                    </a:cubicBezTo>
                    <a:lnTo>
                      <a:pt x="4596479" y="79418"/>
                    </a:lnTo>
                    <a:cubicBezTo>
                      <a:pt x="4552780" y="79418"/>
                      <a:pt x="4517061" y="44079"/>
                      <a:pt x="4517061" y="0"/>
                    </a:cubicBezTo>
                    <a:close/>
                  </a:path>
                </a:pathLst>
              </a:custGeom>
              <a:solidFill>
                <a:srgbClr val="F8F2EC"/>
              </a:solidFill>
            </p:spPr>
            <p:txBody>
              <a:bodyPr/>
              <a:lstStyle/>
              <a:p>
                <a:endParaRPr lang="en-US">
                  <a:latin typeface="Arial" panose="020B0604020202020204" pitchFamily="34" charset="0"/>
                  <a:cs typeface="Arial" panose="020B0604020202020204" pitchFamily="34" charset="0"/>
                </a:endParaRPr>
              </a:p>
            </p:txBody>
          </p:sp>
          <p:sp>
            <p:nvSpPr>
              <p:cNvPr id="8" name="TextBox 8">
                <a:extLst>
                  <a:ext uri="{FF2B5EF4-FFF2-40B4-BE49-F238E27FC236}">
                    <a16:creationId xmlns="" xmlns:a16="http://schemas.microsoft.com/office/drawing/2014/main" id="{0952353C-9D23-42F5-C75D-F2A2A2ACCC9C}"/>
                  </a:ext>
                </a:extLst>
              </p:cNvPr>
              <p:cNvSpPr txBox="1">
                <a:spLocks noGrp="1" noRot="1" noMove="1" noResize="1" noEditPoints="1" noAdjustHandles="1" noChangeArrowheads="1" noChangeShapeType="1"/>
              </p:cNvSpPr>
              <p:nvPr/>
            </p:nvSpPr>
            <p:spPr>
              <a:xfrm>
                <a:off x="38100" y="-9525"/>
                <a:ext cx="4520279" cy="2450704"/>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grpSp>
      <p:grpSp>
        <p:nvGrpSpPr>
          <p:cNvPr id="9" name="Group 2">
            <a:extLst>
              <a:ext uri="{FF2B5EF4-FFF2-40B4-BE49-F238E27FC236}">
                <a16:creationId xmlns="" xmlns:a16="http://schemas.microsoft.com/office/drawing/2014/main" id="{2549659C-3EAC-91A2-FE1B-077F0DF7D676}"/>
              </a:ext>
            </a:extLst>
          </p:cNvPr>
          <p:cNvGrpSpPr/>
          <p:nvPr/>
        </p:nvGrpSpPr>
        <p:grpSpPr>
          <a:xfrm>
            <a:off x="0" y="2492273"/>
            <a:ext cx="6091998" cy="7806173"/>
            <a:chOff x="0" y="0"/>
            <a:chExt cx="1656958" cy="2099251"/>
          </a:xfrm>
          <a:solidFill>
            <a:schemeClr val="accent2">
              <a:lumMod val="20000"/>
              <a:lumOff val="80000"/>
            </a:schemeClr>
          </a:solidFill>
        </p:grpSpPr>
        <p:sp>
          <p:nvSpPr>
            <p:cNvPr id="10" name="Freeform 3">
              <a:extLst>
                <a:ext uri="{FF2B5EF4-FFF2-40B4-BE49-F238E27FC236}">
                  <a16:creationId xmlns="" xmlns:a16="http://schemas.microsoft.com/office/drawing/2014/main" id="{F26FF7BF-5C8D-1F98-5FD2-23C80A47B73C}"/>
                </a:ext>
              </a:extLst>
            </p:cNvPr>
            <p:cNvSpPr/>
            <p:nvPr/>
          </p:nvSpPr>
          <p:spPr>
            <a:xfrm>
              <a:off x="0" y="0"/>
              <a:ext cx="1656958" cy="2099251"/>
            </a:xfrm>
            <a:custGeom>
              <a:avLst/>
              <a:gdLst/>
              <a:ahLst/>
              <a:cxnLst/>
              <a:rect l="l" t="t" r="r" b="b"/>
              <a:pathLst>
                <a:path w="1656958" h="2099251">
                  <a:moveTo>
                    <a:pt x="0" y="0"/>
                  </a:moveTo>
                  <a:lnTo>
                    <a:pt x="1656958" y="0"/>
                  </a:lnTo>
                  <a:lnTo>
                    <a:pt x="1656958" y="2099251"/>
                  </a:lnTo>
                  <a:lnTo>
                    <a:pt x="0" y="2099251"/>
                  </a:lnTo>
                  <a:close/>
                </a:path>
              </a:pathLst>
            </a:custGeom>
            <a:grpFill/>
            <a:ln w="19050" cap="sq">
              <a:solidFill>
                <a:schemeClr val="tx1"/>
              </a:solidFill>
              <a:prstDash val="solid"/>
              <a:miter/>
            </a:ln>
          </p:spPr>
          <p:txBody>
            <a:bodyPr/>
            <a:lstStyle/>
            <a:p>
              <a:endParaRPr lang="en-US"/>
            </a:p>
          </p:txBody>
        </p:sp>
        <p:sp>
          <p:nvSpPr>
            <p:cNvPr id="11" name="TextBox 4">
              <a:extLst>
                <a:ext uri="{FF2B5EF4-FFF2-40B4-BE49-F238E27FC236}">
                  <a16:creationId xmlns="" xmlns:a16="http://schemas.microsoft.com/office/drawing/2014/main" id="{DFEA33C9-9208-4F4B-97D6-154FE9BE018D}"/>
                </a:ext>
              </a:extLst>
            </p:cNvPr>
            <p:cNvSpPr txBox="1"/>
            <p:nvPr/>
          </p:nvSpPr>
          <p:spPr>
            <a:xfrm>
              <a:off x="0" y="-19050"/>
              <a:ext cx="1656958" cy="2118301"/>
            </a:xfrm>
            <a:prstGeom prst="rect">
              <a:avLst/>
            </a:prstGeom>
            <a:grpFill/>
            <a:ln>
              <a:solidFill>
                <a:schemeClr val="tx1"/>
              </a:solidFill>
            </a:ln>
          </p:spPr>
          <p:txBody>
            <a:bodyPr lIns="50800" tIns="50800" rIns="50800" bIns="50800" rtlCol="0" anchor="ctr"/>
            <a:lstStyle/>
            <a:p>
              <a:pPr marL="0" lvl="0" indent="0" algn="ctr">
                <a:lnSpc>
                  <a:spcPts val="2610"/>
                </a:lnSpc>
                <a:spcBef>
                  <a:spcPct val="0"/>
                </a:spcBef>
              </a:pPr>
              <a:endParaRPr/>
            </a:p>
          </p:txBody>
        </p:sp>
      </p:grpSp>
      <p:grpSp>
        <p:nvGrpSpPr>
          <p:cNvPr id="12" name="Group 5">
            <a:extLst>
              <a:ext uri="{FF2B5EF4-FFF2-40B4-BE49-F238E27FC236}">
                <a16:creationId xmlns="" xmlns:a16="http://schemas.microsoft.com/office/drawing/2014/main" id="{FE25F36E-BD2D-A1E5-508A-9CC9E3F0796D}"/>
              </a:ext>
            </a:extLst>
          </p:cNvPr>
          <p:cNvGrpSpPr/>
          <p:nvPr/>
        </p:nvGrpSpPr>
        <p:grpSpPr>
          <a:xfrm>
            <a:off x="12196002" y="2492273"/>
            <a:ext cx="6091998" cy="7806173"/>
            <a:chOff x="0" y="0"/>
            <a:chExt cx="1637661" cy="2099251"/>
          </a:xfrm>
          <a:solidFill>
            <a:schemeClr val="accent2">
              <a:lumMod val="20000"/>
              <a:lumOff val="80000"/>
            </a:schemeClr>
          </a:solidFill>
        </p:grpSpPr>
        <p:sp>
          <p:nvSpPr>
            <p:cNvPr id="13" name="Freeform 6">
              <a:extLst>
                <a:ext uri="{FF2B5EF4-FFF2-40B4-BE49-F238E27FC236}">
                  <a16:creationId xmlns="" xmlns:a16="http://schemas.microsoft.com/office/drawing/2014/main" id="{371DACAB-71DF-910D-FEED-695714412FFB}"/>
                </a:ext>
              </a:extLst>
            </p:cNvPr>
            <p:cNvSpPr/>
            <p:nvPr/>
          </p:nvSpPr>
          <p:spPr>
            <a:xfrm>
              <a:off x="0" y="0"/>
              <a:ext cx="1637661" cy="2099251"/>
            </a:xfrm>
            <a:custGeom>
              <a:avLst/>
              <a:gdLst/>
              <a:ahLst/>
              <a:cxnLst/>
              <a:rect l="l" t="t" r="r" b="b"/>
              <a:pathLst>
                <a:path w="1637661" h="2099251">
                  <a:moveTo>
                    <a:pt x="0" y="0"/>
                  </a:moveTo>
                  <a:lnTo>
                    <a:pt x="1637661" y="0"/>
                  </a:lnTo>
                  <a:lnTo>
                    <a:pt x="1637661" y="2099251"/>
                  </a:lnTo>
                  <a:lnTo>
                    <a:pt x="0" y="2099251"/>
                  </a:lnTo>
                  <a:close/>
                </a:path>
              </a:pathLst>
            </a:custGeom>
            <a:grpFill/>
            <a:ln w="19050" cap="sq">
              <a:solidFill>
                <a:schemeClr val="tx1"/>
              </a:solidFill>
              <a:prstDash val="solid"/>
              <a:miter/>
            </a:ln>
          </p:spPr>
          <p:txBody>
            <a:bodyPr/>
            <a:lstStyle/>
            <a:p>
              <a:endParaRPr lang="en-US"/>
            </a:p>
          </p:txBody>
        </p:sp>
        <p:sp>
          <p:nvSpPr>
            <p:cNvPr id="14" name="TextBox 7">
              <a:extLst>
                <a:ext uri="{FF2B5EF4-FFF2-40B4-BE49-F238E27FC236}">
                  <a16:creationId xmlns="" xmlns:a16="http://schemas.microsoft.com/office/drawing/2014/main" id="{35F94D5B-DA09-EA34-B2E7-F9AB7BDBFBBF}"/>
                </a:ext>
              </a:extLst>
            </p:cNvPr>
            <p:cNvSpPr txBox="1"/>
            <p:nvPr/>
          </p:nvSpPr>
          <p:spPr>
            <a:xfrm>
              <a:off x="0" y="-19050"/>
              <a:ext cx="1637661" cy="2118301"/>
            </a:xfrm>
            <a:prstGeom prst="rect">
              <a:avLst/>
            </a:prstGeom>
            <a:grpFill/>
            <a:ln>
              <a:solidFill>
                <a:schemeClr val="tx1"/>
              </a:solidFill>
            </a:ln>
          </p:spPr>
          <p:txBody>
            <a:bodyPr lIns="50800" tIns="50800" rIns="50800" bIns="50800" rtlCol="0" anchor="ctr"/>
            <a:lstStyle/>
            <a:p>
              <a:pPr marL="0" lvl="0" indent="0" algn="ctr">
                <a:lnSpc>
                  <a:spcPts val="2610"/>
                </a:lnSpc>
                <a:spcBef>
                  <a:spcPct val="0"/>
                </a:spcBef>
              </a:pPr>
              <a:endParaRPr/>
            </a:p>
          </p:txBody>
        </p:sp>
      </p:grpSp>
      <p:grpSp>
        <p:nvGrpSpPr>
          <p:cNvPr id="15" name="Group 8">
            <a:extLst>
              <a:ext uri="{FF2B5EF4-FFF2-40B4-BE49-F238E27FC236}">
                <a16:creationId xmlns="" xmlns:a16="http://schemas.microsoft.com/office/drawing/2014/main" id="{C6CD29A8-16FF-2F3B-A7E4-571DF54DAA10}"/>
              </a:ext>
            </a:extLst>
          </p:cNvPr>
          <p:cNvGrpSpPr/>
          <p:nvPr/>
        </p:nvGrpSpPr>
        <p:grpSpPr>
          <a:xfrm>
            <a:off x="6088215" y="2492273"/>
            <a:ext cx="6174463" cy="7806173"/>
            <a:chOff x="0" y="0"/>
            <a:chExt cx="1642760" cy="2099251"/>
          </a:xfrm>
          <a:solidFill>
            <a:schemeClr val="accent2">
              <a:lumMod val="20000"/>
              <a:lumOff val="80000"/>
            </a:schemeClr>
          </a:solidFill>
        </p:grpSpPr>
        <p:sp>
          <p:nvSpPr>
            <p:cNvPr id="17" name="Freeform 9">
              <a:extLst>
                <a:ext uri="{FF2B5EF4-FFF2-40B4-BE49-F238E27FC236}">
                  <a16:creationId xmlns="" xmlns:a16="http://schemas.microsoft.com/office/drawing/2014/main" id="{D46E45A9-69D5-64B9-7E17-90E765A2713A}"/>
                </a:ext>
              </a:extLst>
            </p:cNvPr>
            <p:cNvSpPr/>
            <p:nvPr/>
          </p:nvSpPr>
          <p:spPr>
            <a:xfrm>
              <a:off x="0" y="0"/>
              <a:ext cx="1642760" cy="2099251"/>
            </a:xfrm>
            <a:custGeom>
              <a:avLst/>
              <a:gdLst/>
              <a:ahLst/>
              <a:cxnLst/>
              <a:rect l="l" t="t" r="r" b="b"/>
              <a:pathLst>
                <a:path w="1642760" h="2099251">
                  <a:moveTo>
                    <a:pt x="0" y="0"/>
                  </a:moveTo>
                  <a:lnTo>
                    <a:pt x="1642760" y="0"/>
                  </a:lnTo>
                  <a:lnTo>
                    <a:pt x="1642760" y="2099251"/>
                  </a:lnTo>
                  <a:lnTo>
                    <a:pt x="0" y="2099251"/>
                  </a:lnTo>
                  <a:close/>
                </a:path>
              </a:pathLst>
            </a:custGeom>
            <a:grpFill/>
            <a:ln w="19050" cap="sq">
              <a:solidFill>
                <a:schemeClr val="tx1"/>
              </a:solidFill>
              <a:prstDash val="solid"/>
              <a:miter/>
            </a:ln>
          </p:spPr>
          <p:txBody>
            <a:bodyPr/>
            <a:lstStyle/>
            <a:p>
              <a:endParaRPr lang="en-US"/>
            </a:p>
          </p:txBody>
        </p:sp>
        <p:sp>
          <p:nvSpPr>
            <p:cNvPr id="18" name="TextBox 10">
              <a:extLst>
                <a:ext uri="{FF2B5EF4-FFF2-40B4-BE49-F238E27FC236}">
                  <a16:creationId xmlns="" xmlns:a16="http://schemas.microsoft.com/office/drawing/2014/main" id="{A0F38E46-1810-34D7-6BF6-C115EC95BA73}"/>
                </a:ext>
              </a:extLst>
            </p:cNvPr>
            <p:cNvSpPr txBox="1"/>
            <p:nvPr/>
          </p:nvSpPr>
          <p:spPr>
            <a:xfrm>
              <a:off x="0" y="-19050"/>
              <a:ext cx="1642760" cy="2118301"/>
            </a:xfrm>
            <a:prstGeom prst="rect">
              <a:avLst/>
            </a:prstGeom>
            <a:grpFill/>
            <a:ln>
              <a:solidFill>
                <a:schemeClr val="tx1"/>
              </a:solidFill>
            </a:ln>
          </p:spPr>
          <p:txBody>
            <a:bodyPr lIns="50800" tIns="50800" rIns="50800" bIns="50800" rtlCol="0" anchor="ctr"/>
            <a:lstStyle/>
            <a:p>
              <a:pPr marL="0" lvl="0" indent="0" algn="ctr">
                <a:lnSpc>
                  <a:spcPts val="2610"/>
                </a:lnSpc>
                <a:spcBef>
                  <a:spcPct val="0"/>
                </a:spcBef>
              </a:pPr>
              <a:endParaRPr/>
            </a:p>
          </p:txBody>
        </p:sp>
      </p:grpSp>
      <p:sp>
        <p:nvSpPr>
          <p:cNvPr id="28" name="TextBox 29">
            <a:extLst>
              <a:ext uri="{FF2B5EF4-FFF2-40B4-BE49-F238E27FC236}">
                <a16:creationId xmlns="" xmlns:a16="http://schemas.microsoft.com/office/drawing/2014/main" id="{277EFF6F-16DB-78D7-DABB-18291463F1FA}"/>
              </a:ext>
            </a:extLst>
          </p:cNvPr>
          <p:cNvSpPr txBox="1"/>
          <p:nvPr/>
        </p:nvSpPr>
        <p:spPr>
          <a:xfrm>
            <a:off x="3908326" y="910663"/>
            <a:ext cx="10488951" cy="1010148"/>
          </a:xfrm>
          <a:prstGeom prst="rect">
            <a:avLst/>
          </a:prstGeom>
        </p:spPr>
        <p:txBody>
          <a:bodyPr lIns="0" tIns="0" rIns="0" bIns="0" rtlCol="0" anchor="t">
            <a:spAutoFit/>
          </a:bodyPr>
          <a:lstStyle/>
          <a:p>
            <a:pPr marL="0" lvl="0" indent="0" algn="ctr">
              <a:lnSpc>
                <a:spcPts val="8450"/>
              </a:lnSpc>
              <a:spcBef>
                <a:spcPct val="0"/>
              </a:spcBef>
            </a:pPr>
            <a:r>
              <a:rPr lang="vi-VN" sz="6600" b="1" u="none">
                <a:latin typeface="Arial" panose="020B0604020202020204" pitchFamily="34" charset="0"/>
                <a:cs typeface="Arial" panose="020B0604020202020204" pitchFamily="34" charset="0"/>
              </a:rPr>
              <a:t>HƯỚNG DẪN VỀ NHÀ</a:t>
            </a:r>
            <a:endParaRPr lang="en-US" sz="6600" b="1" u="none">
              <a:latin typeface="Arial" panose="020B0604020202020204" pitchFamily="34" charset="0"/>
              <a:cs typeface="Arial" panose="020B0604020202020204" pitchFamily="34" charset="0"/>
            </a:endParaRPr>
          </a:p>
        </p:txBody>
      </p:sp>
      <p:grpSp>
        <p:nvGrpSpPr>
          <p:cNvPr id="82" name="Group 81">
            <a:extLst>
              <a:ext uri="{FF2B5EF4-FFF2-40B4-BE49-F238E27FC236}">
                <a16:creationId xmlns="" xmlns:a16="http://schemas.microsoft.com/office/drawing/2014/main" id="{DA7E76EB-181D-1724-45C8-96E254CB01CA}"/>
              </a:ext>
            </a:extLst>
          </p:cNvPr>
          <p:cNvGrpSpPr/>
          <p:nvPr/>
        </p:nvGrpSpPr>
        <p:grpSpPr>
          <a:xfrm>
            <a:off x="513639" y="3064115"/>
            <a:ext cx="5004503" cy="6346585"/>
            <a:chOff x="513639" y="3064115"/>
            <a:chExt cx="5004503" cy="6346585"/>
          </a:xfrm>
        </p:grpSpPr>
        <p:grpSp>
          <p:nvGrpSpPr>
            <p:cNvPr id="19" name="Group 15">
              <a:extLst>
                <a:ext uri="{FF2B5EF4-FFF2-40B4-BE49-F238E27FC236}">
                  <a16:creationId xmlns="" xmlns:a16="http://schemas.microsoft.com/office/drawing/2014/main" id="{EE6CA97D-7796-AD8A-8AFA-8D4B8A63FEF7}"/>
                </a:ext>
              </a:extLst>
            </p:cNvPr>
            <p:cNvGrpSpPr/>
            <p:nvPr/>
          </p:nvGrpSpPr>
          <p:grpSpPr>
            <a:xfrm>
              <a:off x="513643" y="5093091"/>
              <a:ext cx="4984178" cy="4317609"/>
              <a:chOff x="0" y="0"/>
              <a:chExt cx="1213936" cy="651126"/>
            </a:xfrm>
          </p:grpSpPr>
          <p:sp>
            <p:nvSpPr>
              <p:cNvPr id="20" name="Freeform 16">
                <a:extLst>
                  <a:ext uri="{FF2B5EF4-FFF2-40B4-BE49-F238E27FC236}">
                    <a16:creationId xmlns="" xmlns:a16="http://schemas.microsoft.com/office/drawing/2014/main" id="{224E840C-CA9D-8646-7CEE-F9DC3C9781AB}"/>
                  </a:ext>
                </a:extLst>
              </p:cNvPr>
              <p:cNvSpPr/>
              <p:nvPr/>
            </p:nvSpPr>
            <p:spPr>
              <a:xfrm>
                <a:off x="0" y="0"/>
                <a:ext cx="1213935" cy="651126"/>
              </a:xfrm>
              <a:custGeom>
                <a:avLst/>
                <a:gdLst/>
                <a:ahLst/>
                <a:cxnLst/>
                <a:rect l="l" t="t" r="r" b="b"/>
                <a:pathLst>
                  <a:path w="1213935" h="651126">
                    <a:moveTo>
                      <a:pt x="50390" y="0"/>
                    </a:moveTo>
                    <a:lnTo>
                      <a:pt x="1163545" y="0"/>
                    </a:lnTo>
                    <a:cubicBezTo>
                      <a:pt x="1176909" y="0"/>
                      <a:pt x="1189726" y="5309"/>
                      <a:pt x="1199177" y="14759"/>
                    </a:cubicBezTo>
                    <a:cubicBezTo>
                      <a:pt x="1208627" y="24209"/>
                      <a:pt x="1213935" y="37026"/>
                      <a:pt x="1213935" y="50390"/>
                    </a:cubicBezTo>
                    <a:lnTo>
                      <a:pt x="1213935" y="600735"/>
                    </a:lnTo>
                    <a:cubicBezTo>
                      <a:pt x="1213935" y="614100"/>
                      <a:pt x="1208627" y="626917"/>
                      <a:pt x="1199177" y="636367"/>
                    </a:cubicBezTo>
                    <a:cubicBezTo>
                      <a:pt x="1189726" y="645817"/>
                      <a:pt x="1176909" y="651126"/>
                      <a:pt x="1163545" y="651126"/>
                    </a:cubicBezTo>
                    <a:lnTo>
                      <a:pt x="50390" y="651126"/>
                    </a:lnTo>
                    <a:cubicBezTo>
                      <a:pt x="37026" y="651126"/>
                      <a:pt x="24209" y="645817"/>
                      <a:pt x="14759" y="636367"/>
                    </a:cubicBezTo>
                    <a:cubicBezTo>
                      <a:pt x="5309" y="626917"/>
                      <a:pt x="0" y="614100"/>
                      <a:pt x="0" y="600735"/>
                    </a:cubicBezTo>
                    <a:lnTo>
                      <a:pt x="0" y="50390"/>
                    </a:lnTo>
                    <a:cubicBezTo>
                      <a:pt x="0" y="37026"/>
                      <a:pt x="5309" y="24209"/>
                      <a:pt x="14759" y="14759"/>
                    </a:cubicBezTo>
                    <a:cubicBezTo>
                      <a:pt x="24209" y="5309"/>
                      <a:pt x="37026" y="0"/>
                      <a:pt x="50390" y="0"/>
                    </a:cubicBezTo>
                    <a:close/>
                  </a:path>
                </a:pathLst>
              </a:custGeom>
              <a:solidFill>
                <a:srgbClr val="F7F6F8"/>
              </a:solidFill>
              <a:ln w="19050" cap="rnd">
                <a:solidFill>
                  <a:srgbClr val="0A2E76"/>
                </a:solidFill>
                <a:prstDash val="solid"/>
                <a:round/>
              </a:ln>
            </p:spPr>
            <p:txBody>
              <a:bodyPr/>
              <a:lstStyle/>
              <a:p>
                <a:endParaRPr lang="en-US"/>
              </a:p>
            </p:txBody>
          </p:sp>
          <p:sp>
            <p:nvSpPr>
              <p:cNvPr id="21" name="TextBox 17">
                <a:extLst>
                  <a:ext uri="{FF2B5EF4-FFF2-40B4-BE49-F238E27FC236}">
                    <a16:creationId xmlns="" xmlns:a16="http://schemas.microsoft.com/office/drawing/2014/main" id="{CCEB4053-73FA-CE59-B6E2-E566FC38446B}"/>
                  </a:ext>
                </a:extLst>
              </p:cNvPr>
              <p:cNvSpPr txBox="1"/>
              <p:nvPr/>
            </p:nvSpPr>
            <p:spPr>
              <a:xfrm>
                <a:off x="0" y="-28575"/>
                <a:ext cx="1213936" cy="679701"/>
              </a:xfrm>
              <a:prstGeom prst="rect">
                <a:avLst/>
              </a:prstGeom>
            </p:spPr>
            <p:txBody>
              <a:bodyPr lIns="50800" tIns="50800" rIns="50800" bIns="50800" rtlCol="0" anchor="ctr"/>
              <a:lstStyle/>
              <a:p>
                <a:pPr marL="0" lvl="0" indent="0" algn="ctr">
                  <a:lnSpc>
                    <a:spcPts val="2600"/>
                  </a:lnSpc>
                  <a:spcBef>
                    <a:spcPct val="0"/>
                  </a:spcBef>
                </a:pPr>
                <a:endParaRPr/>
              </a:p>
            </p:txBody>
          </p:sp>
        </p:grpSp>
        <p:grpSp>
          <p:nvGrpSpPr>
            <p:cNvPr id="77" name="Group 76">
              <a:extLst>
                <a:ext uri="{FF2B5EF4-FFF2-40B4-BE49-F238E27FC236}">
                  <a16:creationId xmlns="" xmlns:a16="http://schemas.microsoft.com/office/drawing/2014/main" id="{14302B21-23C6-9966-2B40-EEDD71633929}"/>
                </a:ext>
              </a:extLst>
            </p:cNvPr>
            <p:cNvGrpSpPr/>
            <p:nvPr/>
          </p:nvGrpSpPr>
          <p:grpSpPr>
            <a:xfrm>
              <a:off x="513639" y="3064115"/>
              <a:ext cx="5004503" cy="6055768"/>
              <a:chOff x="513639" y="3064115"/>
              <a:chExt cx="5004503" cy="6055768"/>
            </a:xfrm>
          </p:grpSpPr>
          <p:sp>
            <p:nvSpPr>
              <p:cNvPr id="30" name="TextBox 31">
                <a:extLst>
                  <a:ext uri="{FF2B5EF4-FFF2-40B4-BE49-F238E27FC236}">
                    <a16:creationId xmlns="" xmlns:a16="http://schemas.microsoft.com/office/drawing/2014/main" id="{0C5E78ED-90CA-DDF0-9797-5ACF444FAC09}"/>
                  </a:ext>
                </a:extLst>
              </p:cNvPr>
              <p:cNvSpPr txBox="1"/>
              <p:nvPr/>
            </p:nvSpPr>
            <p:spPr>
              <a:xfrm>
                <a:off x="692205" y="3064115"/>
                <a:ext cx="4609161" cy="1618520"/>
              </a:xfrm>
              <a:prstGeom prst="rect">
                <a:avLst/>
              </a:prstGeom>
            </p:spPr>
            <p:txBody>
              <a:bodyPr lIns="0" tIns="0" rIns="0" bIns="0" rtlCol="0" anchor="ctr">
                <a:spAutoFit/>
              </a:bodyPr>
              <a:lstStyle/>
              <a:p>
                <a:pPr marL="0" lvl="0" indent="0" algn="ctr">
                  <a:lnSpc>
                    <a:spcPct val="150000"/>
                  </a:lnSpc>
                  <a:spcBef>
                    <a:spcPct val="0"/>
                  </a:spcBef>
                </a:pPr>
                <a:r>
                  <a:rPr lang="vi-VN" sz="8000" b="1">
                    <a:latin typeface="Arial" panose="020B0604020202020204" pitchFamily="34" charset="0"/>
                    <a:cs typeface="Arial" panose="020B0604020202020204" pitchFamily="34" charset="0"/>
                  </a:rPr>
                  <a:t>01</a:t>
                </a:r>
                <a:endParaRPr lang="en-US" sz="8000" b="1">
                  <a:latin typeface="Arial" panose="020B0604020202020204" pitchFamily="34" charset="0"/>
                  <a:cs typeface="Arial" panose="020B0604020202020204" pitchFamily="34" charset="0"/>
                </a:endParaRPr>
              </a:p>
            </p:txBody>
          </p:sp>
          <p:sp>
            <p:nvSpPr>
              <p:cNvPr id="34" name="TextBox 33">
                <a:extLst>
                  <a:ext uri="{FF2B5EF4-FFF2-40B4-BE49-F238E27FC236}">
                    <a16:creationId xmlns="" xmlns:a16="http://schemas.microsoft.com/office/drawing/2014/main" id="{34FA27EE-3CC7-AD81-09C0-74FB82E43E5A}"/>
                  </a:ext>
                </a:extLst>
              </p:cNvPr>
              <p:cNvSpPr txBox="1"/>
              <p:nvPr/>
            </p:nvSpPr>
            <p:spPr>
              <a:xfrm>
                <a:off x="513639" y="5448300"/>
                <a:ext cx="5004503" cy="3671583"/>
              </a:xfrm>
              <a:prstGeom prst="rect">
                <a:avLst/>
              </a:prstGeom>
              <a:noFill/>
            </p:spPr>
            <p:txBody>
              <a:bodyPr wrap="square" rtlCol="0">
                <a:spAutoFit/>
              </a:bodyPr>
              <a:lstStyle/>
              <a:p>
                <a:pPr algn="ctr">
                  <a:lnSpc>
                    <a:spcPct val="150000"/>
                  </a:lnSpc>
                </a:pPr>
                <a:r>
                  <a:rPr lang="vi-VN" sz="4000">
                    <a:latin typeface="Arial" panose="020B0604020202020204" pitchFamily="34" charset="0"/>
                    <a:cs typeface="Arial" panose="020B0604020202020204" pitchFamily="34" charset="0"/>
                  </a:rPr>
                  <a:t>Ôn lại kiến thức đã học và thực hiện nhiệm vụ được giao về nhà</a:t>
                </a:r>
                <a:endParaRPr lang="en-US" sz="4000">
                  <a:latin typeface="Arial" panose="020B0604020202020204" pitchFamily="34" charset="0"/>
                  <a:cs typeface="Arial" panose="020B0604020202020204" pitchFamily="34" charset="0"/>
                </a:endParaRPr>
              </a:p>
            </p:txBody>
          </p:sp>
        </p:grpSp>
      </p:grpSp>
      <p:grpSp>
        <p:nvGrpSpPr>
          <p:cNvPr id="80" name="Group 79">
            <a:extLst>
              <a:ext uri="{FF2B5EF4-FFF2-40B4-BE49-F238E27FC236}">
                <a16:creationId xmlns="" xmlns:a16="http://schemas.microsoft.com/office/drawing/2014/main" id="{85EA4A68-DE51-A07D-DDDB-F9DF7209FCA9}"/>
              </a:ext>
            </a:extLst>
          </p:cNvPr>
          <p:cNvGrpSpPr/>
          <p:nvPr/>
        </p:nvGrpSpPr>
        <p:grpSpPr>
          <a:xfrm>
            <a:off x="6641751" y="3021282"/>
            <a:ext cx="4984178" cy="6389418"/>
            <a:chOff x="6641751" y="3021282"/>
            <a:chExt cx="4984178" cy="6389418"/>
          </a:xfrm>
        </p:grpSpPr>
        <p:grpSp>
          <p:nvGrpSpPr>
            <p:cNvPr id="78" name="Group 77">
              <a:extLst>
                <a:ext uri="{FF2B5EF4-FFF2-40B4-BE49-F238E27FC236}">
                  <a16:creationId xmlns="" xmlns:a16="http://schemas.microsoft.com/office/drawing/2014/main" id="{575BE63A-D0A8-A916-09A1-7C500852D4A1}"/>
                </a:ext>
              </a:extLst>
            </p:cNvPr>
            <p:cNvGrpSpPr/>
            <p:nvPr/>
          </p:nvGrpSpPr>
          <p:grpSpPr>
            <a:xfrm>
              <a:off x="6641751" y="3021282"/>
              <a:ext cx="4984178" cy="6389418"/>
              <a:chOff x="6641751" y="3021282"/>
              <a:chExt cx="4984178" cy="6389418"/>
            </a:xfrm>
          </p:grpSpPr>
          <p:grpSp>
            <p:nvGrpSpPr>
              <p:cNvPr id="22" name="Group 20">
                <a:extLst>
                  <a:ext uri="{FF2B5EF4-FFF2-40B4-BE49-F238E27FC236}">
                    <a16:creationId xmlns="" xmlns:a16="http://schemas.microsoft.com/office/drawing/2014/main" id="{0422282F-CF12-CDAF-3CF1-AE3C92880FFF}"/>
                  </a:ext>
                </a:extLst>
              </p:cNvPr>
              <p:cNvGrpSpPr/>
              <p:nvPr/>
            </p:nvGrpSpPr>
            <p:grpSpPr>
              <a:xfrm>
                <a:off x="6641751" y="5093091"/>
                <a:ext cx="4984178" cy="4317609"/>
                <a:chOff x="0" y="0"/>
                <a:chExt cx="1213936" cy="651126"/>
              </a:xfrm>
            </p:grpSpPr>
            <p:sp>
              <p:nvSpPr>
                <p:cNvPr id="23" name="Freeform 21">
                  <a:extLst>
                    <a:ext uri="{FF2B5EF4-FFF2-40B4-BE49-F238E27FC236}">
                      <a16:creationId xmlns="" xmlns:a16="http://schemas.microsoft.com/office/drawing/2014/main" id="{398C068C-3A56-AEFB-839B-9B452DAEE35E}"/>
                    </a:ext>
                  </a:extLst>
                </p:cNvPr>
                <p:cNvSpPr/>
                <p:nvPr/>
              </p:nvSpPr>
              <p:spPr>
                <a:xfrm>
                  <a:off x="0" y="0"/>
                  <a:ext cx="1213935" cy="651126"/>
                </a:xfrm>
                <a:custGeom>
                  <a:avLst/>
                  <a:gdLst/>
                  <a:ahLst/>
                  <a:cxnLst/>
                  <a:rect l="l" t="t" r="r" b="b"/>
                  <a:pathLst>
                    <a:path w="1213935" h="651126">
                      <a:moveTo>
                        <a:pt x="50390" y="0"/>
                      </a:moveTo>
                      <a:lnTo>
                        <a:pt x="1163545" y="0"/>
                      </a:lnTo>
                      <a:cubicBezTo>
                        <a:pt x="1176909" y="0"/>
                        <a:pt x="1189726" y="5309"/>
                        <a:pt x="1199177" y="14759"/>
                      </a:cubicBezTo>
                      <a:cubicBezTo>
                        <a:pt x="1208627" y="24209"/>
                        <a:pt x="1213935" y="37026"/>
                        <a:pt x="1213935" y="50390"/>
                      </a:cubicBezTo>
                      <a:lnTo>
                        <a:pt x="1213935" y="600735"/>
                      </a:lnTo>
                      <a:cubicBezTo>
                        <a:pt x="1213935" y="614100"/>
                        <a:pt x="1208627" y="626917"/>
                        <a:pt x="1199177" y="636367"/>
                      </a:cubicBezTo>
                      <a:cubicBezTo>
                        <a:pt x="1189726" y="645817"/>
                        <a:pt x="1176909" y="651126"/>
                        <a:pt x="1163545" y="651126"/>
                      </a:cubicBezTo>
                      <a:lnTo>
                        <a:pt x="50390" y="651126"/>
                      </a:lnTo>
                      <a:cubicBezTo>
                        <a:pt x="37026" y="651126"/>
                        <a:pt x="24209" y="645817"/>
                        <a:pt x="14759" y="636367"/>
                      </a:cubicBezTo>
                      <a:cubicBezTo>
                        <a:pt x="5309" y="626917"/>
                        <a:pt x="0" y="614100"/>
                        <a:pt x="0" y="600735"/>
                      </a:cubicBezTo>
                      <a:lnTo>
                        <a:pt x="0" y="50390"/>
                      </a:lnTo>
                      <a:cubicBezTo>
                        <a:pt x="0" y="37026"/>
                        <a:pt x="5309" y="24209"/>
                        <a:pt x="14759" y="14759"/>
                      </a:cubicBezTo>
                      <a:cubicBezTo>
                        <a:pt x="24209" y="5309"/>
                        <a:pt x="37026" y="0"/>
                        <a:pt x="50390" y="0"/>
                      </a:cubicBezTo>
                      <a:close/>
                    </a:path>
                  </a:pathLst>
                </a:custGeom>
                <a:solidFill>
                  <a:srgbClr val="F7F6F8"/>
                </a:solidFill>
                <a:ln w="19050" cap="rnd">
                  <a:solidFill>
                    <a:srgbClr val="0A2E76"/>
                  </a:solidFill>
                  <a:prstDash val="solid"/>
                  <a:round/>
                </a:ln>
              </p:spPr>
              <p:txBody>
                <a:bodyPr/>
                <a:lstStyle/>
                <a:p>
                  <a:endParaRPr lang="en-US"/>
                </a:p>
              </p:txBody>
            </p:sp>
            <p:sp>
              <p:nvSpPr>
                <p:cNvPr id="24" name="TextBox 22">
                  <a:extLst>
                    <a:ext uri="{FF2B5EF4-FFF2-40B4-BE49-F238E27FC236}">
                      <a16:creationId xmlns="" xmlns:a16="http://schemas.microsoft.com/office/drawing/2014/main" id="{27970259-FF70-AFA3-6070-D42E9130A8D5}"/>
                    </a:ext>
                  </a:extLst>
                </p:cNvPr>
                <p:cNvSpPr txBox="1"/>
                <p:nvPr/>
              </p:nvSpPr>
              <p:spPr>
                <a:xfrm>
                  <a:off x="0" y="-28575"/>
                  <a:ext cx="1213936" cy="679701"/>
                </a:xfrm>
                <a:prstGeom prst="rect">
                  <a:avLst/>
                </a:prstGeom>
              </p:spPr>
              <p:txBody>
                <a:bodyPr lIns="50800" tIns="50800" rIns="50800" bIns="50800" rtlCol="0" anchor="ctr"/>
                <a:lstStyle/>
                <a:p>
                  <a:pPr marL="0" lvl="0" indent="0" algn="ctr">
                    <a:lnSpc>
                      <a:spcPts val="2600"/>
                    </a:lnSpc>
                    <a:spcBef>
                      <a:spcPct val="0"/>
                    </a:spcBef>
                  </a:pPr>
                  <a:endParaRPr/>
                </a:p>
              </p:txBody>
            </p:sp>
          </p:grpSp>
          <p:sp>
            <p:nvSpPr>
              <p:cNvPr id="29" name="TextBox 30">
                <a:extLst>
                  <a:ext uri="{FF2B5EF4-FFF2-40B4-BE49-F238E27FC236}">
                    <a16:creationId xmlns="" xmlns:a16="http://schemas.microsoft.com/office/drawing/2014/main" id="{40848F4A-71C1-BC53-6E0B-0128B8A42C3C}"/>
                  </a:ext>
                </a:extLst>
              </p:cNvPr>
              <p:cNvSpPr txBox="1"/>
              <p:nvPr/>
            </p:nvSpPr>
            <p:spPr>
              <a:xfrm>
                <a:off x="6839419" y="3021282"/>
                <a:ext cx="4609161" cy="1618520"/>
              </a:xfrm>
              <a:prstGeom prst="rect">
                <a:avLst/>
              </a:prstGeom>
            </p:spPr>
            <p:txBody>
              <a:bodyPr lIns="0" tIns="0" rIns="0" bIns="0" rtlCol="0" anchor="ctr">
                <a:spAutoFit/>
              </a:bodyPr>
              <a:lstStyle/>
              <a:p>
                <a:pPr marL="0" lvl="0" indent="0" algn="ctr">
                  <a:lnSpc>
                    <a:spcPct val="150000"/>
                  </a:lnSpc>
                  <a:spcBef>
                    <a:spcPct val="0"/>
                  </a:spcBef>
                </a:pPr>
                <a:r>
                  <a:rPr lang="vi-VN" sz="8000" b="1">
                    <a:latin typeface="Arial" panose="020B0604020202020204" pitchFamily="34" charset="0"/>
                    <a:cs typeface="Arial" panose="020B0604020202020204" pitchFamily="34" charset="0"/>
                  </a:rPr>
                  <a:t>02</a:t>
                </a:r>
                <a:endParaRPr lang="en-US" sz="8000" b="1">
                  <a:latin typeface="Arial" panose="020B0604020202020204" pitchFamily="34" charset="0"/>
                  <a:cs typeface="Arial" panose="020B0604020202020204" pitchFamily="34" charset="0"/>
                </a:endParaRPr>
              </a:p>
            </p:txBody>
          </p:sp>
        </p:grpSp>
        <p:sp>
          <p:nvSpPr>
            <p:cNvPr id="35" name="TextBox 34">
              <a:extLst>
                <a:ext uri="{FF2B5EF4-FFF2-40B4-BE49-F238E27FC236}">
                  <a16:creationId xmlns="" xmlns:a16="http://schemas.microsoft.com/office/drawing/2014/main" id="{9E16596C-C7FB-516C-36B2-77D5642B767A}"/>
                </a:ext>
              </a:extLst>
            </p:cNvPr>
            <p:cNvSpPr txBox="1"/>
            <p:nvPr/>
          </p:nvSpPr>
          <p:spPr>
            <a:xfrm>
              <a:off x="6662072" y="6371630"/>
              <a:ext cx="4939750" cy="1824923"/>
            </a:xfrm>
            <a:prstGeom prst="rect">
              <a:avLst/>
            </a:prstGeom>
            <a:noFill/>
          </p:spPr>
          <p:txBody>
            <a:bodyPr wrap="square" rtlCol="0">
              <a:spAutoFit/>
            </a:bodyPr>
            <a:lstStyle/>
            <a:p>
              <a:pPr algn="ctr">
                <a:lnSpc>
                  <a:spcPct val="150000"/>
                </a:lnSpc>
              </a:pPr>
              <a:r>
                <a:rPr lang="vi-VN" sz="4000">
                  <a:latin typeface="Arial" panose="020B0604020202020204" pitchFamily="34" charset="0"/>
                  <a:cs typeface="Arial" panose="020B0604020202020204" pitchFamily="34" charset="0"/>
                </a:rPr>
                <a:t>Hoàn thành bài tập trong SBT</a:t>
              </a:r>
              <a:endParaRPr lang="en-US" sz="4000">
                <a:latin typeface="Arial" panose="020B0604020202020204" pitchFamily="34" charset="0"/>
                <a:cs typeface="Arial" panose="020B0604020202020204" pitchFamily="34" charset="0"/>
              </a:endParaRPr>
            </a:p>
          </p:txBody>
        </p:sp>
      </p:grpSp>
      <p:grpSp>
        <p:nvGrpSpPr>
          <p:cNvPr id="81" name="Group 80">
            <a:extLst>
              <a:ext uri="{FF2B5EF4-FFF2-40B4-BE49-F238E27FC236}">
                <a16:creationId xmlns="" xmlns:a16="http://schemas.microsoft.com/office/drawing/2014/main" id="{1355961F-1312-F428-BC4E-1E12D7A53901}"/>
              </a:ext>
            </a:extLst>
          </p:cNvPr>
          <p:cNvGrpSpPr/>
          <p:nvPr/>
        </p:nvGrpSpPr>
        <p:grpSpPr>
          <a:xfrm>
            <a:off x="12749530" y="3021282"/>
            <a:ext cx="5004507" cy="6389418"/>
            <a:chOff x="12749530" y="3021282"/>
            <a:chExt cx="5004507" cy="6389418"/>
          </a:xfrm>
        </p:grpSpPr>
        <p:grpSp>
          <p:nvGrpSpPr>
            <p:cNvPr id="79" name="Group 78">
              <a:extLst>
                <a:ext uri="{FF2B5EF4-FFF2-40B4-BE49-F238E27FC236}">
                  <a16:creationId xmlns="" xmlns:a16="http://schemas.microsoft.com/office/drawing/2014/main" id="{0427B59D-F064-416E-70F0-6482A140A0A1}"/>
                </a:ext>
              </a:extLst>
            </p:cNvPr>
            <p:cNvGrpSpPr/>
            <p:nvPr/>
          </p:nvGrpSpPr>
          <p:grpSpPr>
            <a:xfrm>
              <a:off x="12769859" y="3021282"/>
              <a:ext cx="4984178" cy="6389418"/>
              <a:chOff x="12769859" y="3021282"/>
              <a:chExt cx="4984178" cy="6389418"/>
            </a:xfrm>
          </p:grpSpPr>
          <p:grpSp>
            <p:nvGrpSpPr>
              <p:cNvPr id="25" name="Group 25">
                <a:extLst>
                  <a:ext uri="{FF2B5EF4-FFF2-40B4-BE49-F238E27FC236}">
                    <a16:creationId xmlns="" xmlns:a16="http://schemas.microsoft.com/office/drawing/2014/main" id="{F823FA7E-508D-1C72-1E60-346DB2464501}"/>
                  </a:ext>
                </a:extLst>
              </p:cNvPr>
              <p:cNvGrpSpPr/>
              <p:nvPr/>
            </p:nvGrpSpPr>
            <p:grpSpPr>
              <a:xfrm>
                <a:off x="12769859" y="5093091"/>
                <a:ext cx="4984178" cy="4317609"/>
                <a:chOff x="0" y="0"/>
                <a:chExt cx="1213936" cy="651126"/>
              </a:xfrm>
            </p:grpSpPr>
            <p:sp>
              <p:nvSpPr>
                <p:cNvPr id="26" name="Freeform 26">
                  <a:extLst>
                    <a:ext uri="{FF2B5EF4-FFF2-40B4-BE49-F238E27FC236}">
                      <a16:creationId xmlns="" xmlns:a16="http://schemas.microsoft.com/office/drawing/2014/main" id="{B81A3C8A-0A46-EE51-D3B6-5BC663C8CE08}"/>
                    </a:ext>
                  </a:extLst>
                </p:cNvPr>
                <p:cNvSpPr/>
                <p:nvPr/>
              </p:nvSpPr>
              <p:spPr>
                <a:xfrm>
                  <a:off x="0" y="0"/>
                  <a:ext cx="1213935" cy="651126"/>
                </a:xfrm>
                <a:custGeom>
                  <a:avLst/>
                  <a:gdLst/>
                  <a:ahLst/>
                  <a:cxnLst/>
                  <a:rect l="l" t="t" r="r" b="b"/>
                  <a:pathLst>
                    <a:path w="1213935" h="651126">
                      <a:moveTo>
                        <a:pt x="50390" y="0"/>
                      </a:moveTo>
                      <a:lnTo>
                        <a:pt x="1163545" y="0"/>
                      </a:lnTo>
                      <a:cubicBezTo>
                        <a:pt x="1176909" y="0"/>
                        <a:pt x="1189726" y="5309"/>
                        <a:pt x="1199177" y="14759"/>
                      </a:cubicBezTo>
                      <a:cubicBezTo>
                        <a:pt x="1208627" y="24209"/>
                        <a:pt x="1213935" y="37026"/>
                        <a:pt x="1213935" y="50390"/>
                      </a:cubicBezTo>
                      <a:lnTo>
                        <a:pt x="1213935" y="600735"/>
                      </a:lnTo>
                      <a:cubicBezTo>
                        <a:pt x="1213935" y="614100"/>
                        <a:pt x="1208627" y="626917"/>
                        <a:pt x="1199177" y="636367"/>
                      </a:cubicBezTo>
                      <a:cubicBezTo>
                        <a:pt x="1189726" y="645817"/>
                        <a:pt x="1176909" y="651126"/>
                        <a:pt x="1163545" y="651126"/>
                      </a:cubicBezTo>
                      <a:lnTo>
                        <a:pt x="50390" y="651126"/>
                      </a:lnTo>
                      <a:cubicBezTo>
                        <a:pt x="37026" y="651126"/>
                        <a:pt x="24209" y="645817"/>
                        <a:pt x="14759" y="636367"/>
                      </a:cubicBezTo>
                      <a:cubicBezTo>
                        <a:pt x="5309" y="626917"/>
                        <a:pt x="0" y="614100"/>
                        <a:pt x="0" y="600735"/>
                      </a:cubicBezTo>
                      <a:lnTo>
                        <a:pt x="0" y="50390"/>
                      </a:lnTo>
                      <a:cubicBezTo>
                        <a:pt x="0" y="37026"/>
                        <a:pt x="5309" y="24209"/>
                        <a:pt x="14759" y="14759"/>
                      </a:cubicBezTo>
                      <a:cubicBezTo>
                        <a:pt x="24209" y="5309"/>
                        <a:pt x="37026" y="0"/>
                        <a:pt x="50390" y="0"/>
                      </a:cubicBezTo>
                      <a:close/>
                    </a:path>
                  </a:pathLst>
                </a:custGeom>
                <a:solidFill>
                  <a:srgbClr val="F7F6F8"/>
                </a:solidFill>
                <a:ln w="19050" cap="rnd">
                  <a:solidFill>
                    <a:srgbClr val="0A2E76"/>
                  </a:solidFill>
                  <a:prstDash val="solid"/>
                  <a:round/>
                </a:ln>
              </p:spPr>
              <p:txBody>
                <a:bodyPr/>
                <a:lstStyle/>
                <a:p>
                  <a:endParaRPr lang="en-US"/>
                </a:p>
              </p:txBody>
            </p:sp>
            <p:sp>
              <p:nvSpPr>
                <p:cNvPr id="27" name="TextBox 27">
                  <a:extLst>
                    <a:ext uri="{FF2B5EF4-FFF2-40B4-BE49-F238E27FC236}">
                      <a16:creationId xmlns="" xmlns:a16="http://schemas.microsoft.com/office/drawing/2014/main" id="{8A29D3F2-AB07-CF22-0255-FE01130C3517}"/>
                    </a:ext>
                  </a:extLst>
                </p:cNvPr>
                <p:cNvSpPr txBox="1"/>
                <p:nvPr/>
              </p:nvSpPr>
              <p:spPr>
                <a:xfrm>
                  <a:off x="0" y="-28575"/>
                  <a:ext cx="1213936" cy="679701"/>
                </a:xfrm>
                <a:prstGeom prst="rect">
                  <a:avLst/>
                </a:prstGeom>
              </p:spPr>
              <p:txBody>
                <a:bodyPr lIns="50800" tIns="50800" rIns="50800" bIns="50800" rtlCol="0" anchor="ctr"/>
                <a:lstStyle/>
                <a:p>
                  <a:pPr marL="0" lvl="0" indent="0" algn="ctr">
                    <a:lnSpc>
                      <a:spcPts val="2600"/>
                    </a:lnSpc>
                    <a:spcBef>
                      <a:spcPct val="0"/>
                    </a:spcBef>
                  </a:pPr>
                  <a:endParaRPr/>
                </a:p>
              </p:txBody>
            </p:sp>
          </p:grpSp>
          <p:sp>
            <p:nvSpPr>
              <p:cNvPr id="31" name="TextBox 32">
                <a:extLst>
                  <a:ext uri="{FF2B5EF4-FFF2-40B4-BE49-F238E27FC236}">
                    <a16:creationId xmlns="" xmlns:a16="http://schemas.microsoft.com/office/drawing/2014/main" id="{C933EAAE-9DB3-28E2-D871-2FC086BE62A6}"/>
                  </a:ext>
                </a:extLst>
              </p:cNvPr>
              <p:cNvSpPr txBox="1"/>
              <p:nvPr/>
            </p:nvSpPr>
            <p:spPr>
              <a:xfrm>
                <a:off x="12967527" y="3021282"/>
                <a:ext cx="4609161" cy="1618520"/>
              </a:xfrm>
              <a:prstGeom prst="rect">
                <a:avLst/>
              </a:prstGeom>
            </p:spPr>
            <p:txBody>
              <a:bodyPr lIns="0" tIns="0" rIns="0" bIns="0" rtlCol="0" anchor="ctr">
                <a:spAutoFit/>
              </a:bodyPr>
              <a:lstStyle/>
              <a:p>
                <a:pPr marL="0" lvl="0" indent="0" algn="ctr">
                  <a:lnSpc>
                    <a:spcPct val="150000"/>
                  </a:lnSpc>
                  <a:spcBef>
                    <a:spcPct val="0"/>
                  </a:spcBef>
                </a:pPr>
                <a:r>
                  <a:rPr lang="vi-VN" sz="8000" b="1">
                    <a:latin typeface="Arial" panose="020B0604020202020204" pitchFamily="34" charset="0"/>
                    <a:cs typeface="Arial" panose="020B0604020202020204" pitchFamily="34" charset="0"/>
                  </a:rPr>
                  <a:t>03</a:t>
                </a:r>
                <a:endParaRPr lang="en-US" sz="8000" b="1">
                  <a:latin typeface="Arial" panose="020B0604020202020204" pitchFamily="34" charset="0"/>
                  <a:cs typeface="Arial" panose="020B0604020202020204" pitchFamily="34" charset="0"/>
                </a:endParaRPr>
              </a:p>
            </p:txBody>
          </p:sp>
        </p:grpSp>
        <p:sp>
          <p:nvSpPr>
            <p:cNvPr id="36" name="TextBox 35">
              <a:extLst>
                <a:ext uri="{FF2B5EF4-FFF2-40B4-BE49-F238E27FC236}">
                  <a16:creationId xmlns="" xmlns:a16="http://schemas.microsoft.com/office/drawing/2014/main" id="{510F1D40-AE1A-F511-AC8C-AFBD5F3F9ED4}"/>
                </a:ext>
              </a:extLst>
            </p:cNvPr>
            <p:cNvSpPr txBox="1"/>
            <p:nvPr/>
          </p:nvSpPr>
          <p:spPr>
            <a:xfrm>
              <a:off x="12749530" y="6371630"/>
              <a:ext cx="5004503" cy="1824923"/>
            </a:xfrm>
            <a:prstGeom prst="rect">
              <a:avLst/>
            </a:prstGeom>
            <a:noFill/>
          </p:spPr>
          <p:txBody>
            <a:bodyPr wrap="square" rtlCol="0">
              <a:spAutoFit/>
            </a:bodyPr>
            <a:lstStyle/>
            <a:p>
              <a:pPr algn="ctr">
                <a:lnSpc>
                  <a:spcPct val="150000"/>
                </a:lnSpc>
              </a:pPr>
              <a:r>
                <a:rPr lang="vi-VN" sz="4000">
                  <a:latin typeface="Arial" panose="020B0604020202020204" pitchFamily="34" charset="0"/>
                  <a:cs typeface="Arial" panose="020B0604020202020204" pitchFamily="34" charset="0"/>
                </a:rPr>
                <a:t>Chuẩn bị </a:t>
              </a:r>
              <a:r>
                <a:rPr lang="vi-VN" sz="4000" b="1">
                  <a:latin typeface="Arial" panose="020B0604020202020204" pitchFamily="34" charset="0"/>
                  <a:cs typeface="Arial" panose="020B0604020202020204" pitchFamily="34" charset="0"/>
                </a:rPr>
                <a:t>Bài 40. Di truyền học người</a:t>
              </a:r>
              <a:endParaRPr lang="en-US" sz="4000" b="1">
                <a:latin typeface="Arial" panose="020B0604020202020204" pitchFamily="34" charset="0"/>
                <a:cs typeface="Arial" panose="020B0604020202020204" pitchFamily="34" charset="0"/>
              </a:endParaRPr>
            </a:p>
          </p:txBody>
        </p:sp>
      </p:grpSp>
      <p:grpSp>
        <p:nvGrpSpPr>
          <p:cNvPr id="52" name="Google Shape;2439;p69">
            <a:extLst>
              <a:ext uri="{FF2B5EF4-FFF2-40B4-BE49-F238E27FC236}">
                <a16:creationId xmlns="" xmlns:a16="http://schemas.microsoft.com/office/drawing/2014/main" id="{AEA4C4A2-1219-4C02-B39B-5687A7618E31}"/>
              </a:ext>
            </a:extLst>
          </p:cNvPr>
          <p:cNvGrpSpPr/>
          <p:nvPr/>
        </p:nvGrpSpPr>
        <p:grpSpPr>
          <a:xfrm>
            <a:off x="14854202" y="484532"/>
            <a:ext cx="2103195" cy="1884228"/>
            <a:chOff x="154280" y="2041205"/>
            <a:chExt cx="1333895" cy="1195022"/>
          </a:xfrm>
        </p:grpSpPr>
        <p:cxnSp>
          <p:nvCxnSpPr>
            <p:cNvPr id="53" name="Google Shape;2440;p69">
              <a:extLst>
                <a:ext uri="{FF2B5EF4-FFF2-40B4-BE49-F238E27FC236}">
                  <a16:creationId xmlns="" xmlns:a16="http://schemas.microsoft.com/office/drawing/2014/main" id="{55DB79DD-1AD5-C1AF-0127-46E7C5E8B709}"/>
                </a:ext>
              </a:extLst>
            </p:cNvPr>
            <p:cNvCxnSpPr/>
            <p:nvPr/>
          </p:nvCxnSpPr>
          <p:spPr>
            <a:xfrm>
              <a:off x="978775" y="2882500"/>
              <a:ext cx="428100" cy="153000"/>
            </a:xfrm>
            <a:prstGeom prst="straightConnector1">
              <a:avLst/>
            </a:prstGeom>
            <a:noFill/>
            <a:ln w="19050" cap="flat" cmpd="sng">
              <a:solidFill>
                <a:schemeClr val="accent4"/>
              </a:solidFill>
              <a:prstDash val="solid"/>
              <a:round/>
              <a:headEnd type="none" w="med" len="med"/>
              <a:tailEnd type="none" w="med" len="med"/>
            </a:ln>
          </p:spPr>
        </p:cxnSp>
        <p:cxnSp>
          <p:nvCxnSpPr>
            <p:cNvPr id="54" name="Google Shape;2441;p69">
              <a:extLst>
                <a:ext uri="{FF2B5EF4-FFF2-40B4-BE49-F238E27FC236}">
                  <a16:creationId xmlns="" xmlns:a16="http://schemas.microsoft.com/office/drawing/2014/main" id="{481B5C2E-61FC-3C6F-7341-300A60ED8EDA}"/>
                </a:ext>
              </a:extLst>
            </p:cNvPr>
            <p:cNvCxnSpPr>
              <a:stCxn id="58" idx="3"/>
              <a:endCxn id="56" idx="3"/>
            </p:cNvCxnSpPr>
            <p:nvPr/>
          </p:nvCxnSpPr>
          <p:spPr>
            <a:xfrm rot="-3033362" flipH="1">
              <a:off x="890774" y="2761619"/>
              <a:ext cx="273876" cy="47937"/>
            </a:xfrm>
            <a:prstGeom prst="straightConnector1">
              <a:avLst/>
            </a:prstGeom>
            <a:noFill/>
            <a:ln w="19050" cap="flat" cmpd="sng">
              <a:solidFill>
                <a:schemeClr val="accent4"/>
              </a:solidFill>
              <a:prstDash val="solid"/>
              <a:round/>
              <a:headEnd type="none" w="med" len="med"/>
              <a:tailEnd type="none" w="med" len="med"/>
            </a:ln>
          </p:spPr>
        </p:cxnSp>
        <p:grpSp>
          <p:nvGrpSpPr>
            <p:cNvPr id="55" name="Google Shape;2444;p69">
              <a:extLst>
                <a:ext uri="{FF2B5EF4-FFF2-40B4-BE49-F238E27FC236}">
                  <a16:creationId xmlns="" xmlns:a16="http://schemas.microsoft.com/office/drawing/2014/main" id="{612A503B-3DC4-B750-0326-D3C0DF1D4D44}"/>
                </a:ext>
              </a:extLst>
            </p:cNvPr>
            <p:cNvGrpSpPr/>
            <p:nvPr/>
          </p:nvGrpSpPr>
          <p:grpSpPr>
            <a:xfrm rot="-9901852">
              <a:off x="271474" y="2130709"/>
              <a:ext cx="826515" cy="1016012"/>
              <a:chOff x="7688409" y="2278475"/>
              <a:chExt cx="844492" cy="1038111"/>
            </a:xfrm>
          </p:grpSpPr>
          <p:sp>
            <p:nvSpPr>
              <p:cNvPr id="59" name="Google Shape;2445;p69">
                <a:extLst>
                  <a:ext uri="{FF2B5EF4-FFF2-40B4-BE49-F238E27FC236}">
                    <a16:creationId xmlns="" xmlns:a16="http://schemas.microsoft.com/office/drawing/2014/main" id="{3821F551-5B32-FB33-807A-4C71E6377F28}"/>
                  </a:ext>
                </a:extLst>
              </p:cNvPr>
              <p:cNvSpPr/>
              <p:nvPr/>
            </p:nvSpPr>
            <p:spPr>
              <a:xfrm>
                <a:off x="7688409" y="2385360"/>
                <a:ext cx="544909" cy="800719"/>
              </a:xfrm>
              <a:custGeom>
                <a:avLst/>
                <a:gdLst/>
                <a:ahLst/>
                <a:cxnLst/>
                <a:rect l="l" t="t" r="r" b="b"/>
                <a:pathLst>
                  <a:path w="5353" h="7866" fill="none" extrusionOk="0">
                    <a:moveTo>
                      <a:pt x="1" y="6005"/>
                    </a:moveTo>
                    <a:lnTo>
                      <a:pt x="2196" y="7866"/>
                    </a:lnTo>
                    <a:lnTo>
                      <a:pt x="4453" y="6993"/>
                    </a:lnTo>
                    <a:lnTo>
                      <a:pt x="5353" y="3678"/>
                    </a:lnTo>
                    <a:lnTo>
                      <a:pt x="3281" y="1994"/>
                    </a:lnTo>
                    <a:lnTo>
                      <a:pt x="3995" y="1"/>
                    </a:lnTo>
                  </a:path>
                </a:pathLst>
              </a:custGeom>
              <a:noFill/>
              <a:ln w="19050" cap="flat" cmpd="sng">
                <a:solidFill>
                  <a:schemeClr val="accent4"/>
                </a:solidFill>
                <a:prstDash val="solid"/>
                <a:miter lim="881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446;p69">
                <a:extLst>
                  <a:ext uri="{FF2B5EF4-FFF2-40B4-BE49-F238E27FC236}">
                    <a16:creationId xmlns="" xmlns:a16="http://schemas.microsoft.com/office/drawing/2014/main" id="{C16310F2-84A7-0304-49E3-FD82297CE174}"/>
                  </a:ext>
                </a:extLst>
              </p:cNvPr>
              <p:cNvSpPr/>
              <p:nvPr/>
            </p:nvSpPr>
            <p:spPr>
              <a:xfrm>
                <a:off x="8289815" y="2675273"/>
                <a:ext cx="150860" cy="66574"/>
              </a:xfrm>
              <a:custGeom>
                <a:avLst/>
                <a:gdLst/>
                <a:ahLst/>
                <a:cxnLst/>
                <a:rect l="l" t="t" r="r" b="b"/>
                <a:pathLst>
                  <a:path w="1482" h="654" fill="none" extrusionOk="0">
                    <a:moveTo>
                      <a:pt x="1482" y="1"/>
                    </a:moveTo>
                    <a:lnTo>
                      <a:pt x="0" y="653"/>
                    </a:lnTo>
                  </a:path>
                </a:pathLst>
              </a:custGeom>
              <a:noFill/>
              <a:ln w="19050" cap="flat" cmpd="sng">
                <a:solidFill>
                  <a:schemeClr val="accent4"/>
                </a:solidFill>
                <a:prstDash val="solid"/>
                <a:miter lim="881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447;p69">
                <a:extLst>
                  <a:ext uri="{FF2B5EF4-FFF2-40B4-BE49-F238E27FC236}">
                    <a16:creationId xmlns="" xmlns:a16="http://schemas.microsoft.com/office/drawing/2014/main" id="{40A52D91-1D6A-D77D-5FA3-A2951D818224}"/>
                  </a:ext>
                </a:extLst>
              </p:cNvPr>
              <p:cNvSpPr/>
              <p:nvPr/>
            </p:nvSpPr>
            <p:spPr>
              <a:xfrm>
                <a:off x="8362497" y="2588747"/>
                <a:ext cx="170405" cy="139154"/>
              </a:xfrm>
              <a:custGeom>
                <a:avLst/>
                <a:gdLst/>
                <a:ahLst/>
                <a:cxnLst/>
                <a:rect l="l" t="t" r="r" b="b"/>
                <a:pathLst>
                  <a:path w="1674" h="1367" extrusionOk="0">
                    <a:moveTo>
                      <a:pt x="836" y="1"/>
                    </a:moveTo>
                    <a:cubicBezTo>
                      <a:pt x="745" y="1"/>
                      <a:pt x="653" y="19"/>
                      <a:pt x="565" y="57"/>
                    </a:cubicBezTo>
                    <a:cubicBezTo>
                      <a:pt x="0" y="304"/>
                      <a:pt x="18" y="1098"/>
                      <a:pt x="591" y="1318"/>
                    </a:cubicBezTo>
                    <a:cubicBezTo>
                      <a:pt x="676" y="1351"/>
                      <a:pt x="761" y="1366"/>
                      <a:pt x="843" y="1366"/>
                    </a:cubicBezTo>
                    <a:cubicBezTo>
                      <a:pt x="1304" y="1366"/>
                      <a:pt x="1674" y="882"/>
                      <a:pt x="1464" y="410"/>
                    </a:cubicBezTo>
                    <a:cubicBezTo>
                      <a:pt x="1353" y="154"/>
                      <a:pt x="1099" y="1"/>
                      <a:pt x="8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448;p69">
                <a:extLst>
                  <a:ext uri="{FF2B5EF4-FFF2-40B4-BE49-F238E27FC236}">
                    <a16:creationId xmlns="" xmlns:a16="http://schemas.microsoft.com/office/drawing/2014/main" id="{8442B411-5727-4DCF-A7DB-EF1BB88D7B35}"/>
                  </a:ext>
                </a:extLst>
              </p:cNvPr>
              <p:cNvSpPr/>
              <p:nvPr/>
            </p:nvSpPr>
            <p:spPr>
              <a:xfrm>
                <a:off x="8013339" y="2278475"/>
                <a:ext cx="158088" cy="139357"/>
              </a:xfrm>
              <a:custGeom>
                <a:avLst/>
                <a:gdLst/>
                <a:ahLst/>
                <a:cxnLst/>
                <a:rect l="l" t="t" r="r" b="b"/>
                <a:pathLst>
                  <a:path w="1553" h="1369" extrusionOk="0">
                    <a:moveTo>
                      <a:pt x="776" y="1"/>
                    </a:moveTo>
                    <a:cubicBezTo>
                      <a:pt x="502" y="1"/>
                      <a:pt x="243" y="162"/>
                      <a:pt x="142" y="434"/>
                    </a:cubicBezTo>
                    <a:cubicBezTo>
                      <a:pt x="1" y="786"/>
                      <a:pt x="177" y="1183"/>
                      <a:pt x="530" y="1324"/>
                    </a:cubicBezTo>
                    <a:cubicBezTo>
                      <a:pt x="609" y="1354"/>
                      <a:pt x="691" y="1368"/>
                      <a:pt x="771" y="1368"/>
                    </a:cubicBezTo>
                    <a:cubicBezTo>
                      <a:pt x="1048" y="1368"/>
                      <a:pt x="1311" y="1201"/>
                      <a:pt x="1420" y="927"/>
                    </a:cubicBezTo>
                    <a:cubicBezTo>
                      <a:pt x="1552" y="575"/>
                      <a:pt x="1376" y="178"/>
                      <a:pt x="1023" y="46"/>
                    </a:cubicBezTo>
                    <a:cubicBezTo>
                      <a:pt x="942" y="15"/>
                      <a:pt x="858" y="1"/>
                      <a:pt x="7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449;p69">
                <a:extLst>
                  <a:ext uri="{FF2B5EF4-FFF2-40B4-BE49-F238E27FC236}">
                    <a16:creationId xmlns="" xmlns:a16="http://schemas.microsoft.com/office/drawing/2014/main" id="{0B5C4BDF-E6FB-E941-635E-6D4AF152223A}"/>
                  </a:ext>
                </a:extLst>
              </p:cNvPr>
              <p:cNvSpPr/>
              <p:nvPr/>
            </p:nvSpPr>
            <p:spPr>
              <a:xfrm>
                <a:off x="8225175" y="3093550"/>
                <a:ext cx="179566" cy="202063"/>
              </a:xfrm>
              <a:custGeom>
                <a:avLst/>
                <a:gdLst/>
                <a:ahLst/>
                <a:cxnLst/>
                <a:rect l="l" t="t" r="r" b="b"/>
                <a:pathLst>
                  <a:path w="1764" h="1985" fill="none" extrusionOk="0">
                    <a:moveTo>
                      <a:pt x="1764" y="1984"/>
                    </a:moveTo>
                    <a:lnTo>
                      <a:pt x="0" y="1"/>
                    </a:lnTo>
                  </a:path>
                </a:pathLst>
              </a:custGeom>
              <a:noFill/>
              <a:ln w="19050" cap="flat" cmpd="sng">
                <a:solidFill>
                  <a:schemeClr val="accent4"/>
                </a:solidFill>
                <a:prstDash val="solid"/>
                <a:miter lim="881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450;p69">
                <a:extLst>
                  <a:ext uri="{FF2B5EF4-FFF2-40B4-BE49-F238E27FC236}">
                    <a16:creationId xmlns="" xmlns:a16="http://schemas.microsoft.com/office/drawing/2014/main" id="{AC39630F-9BCF-8246-A482-73A6022874F2}"/>
                  </a:ext>
                </a:extLst>
              </p:cNvPr>
              <p:cNvSpPr/>
              <p:nvPr/>
            </p:nvSpPr>
            <p:spPr>
              <a:xfrm>
                <a:off x="8348235" y="3240590"/>
                <a:ext cx="92927" cy="75996"/>
              </a:xfrm>
              <a:custGeom>
                <a:avLst/>
                <a:gdLst/>
                <a:ahLst/>
                <a:cxnLst/>
                <a:rect l="l" t="t" r="r" b="b"/>
                <a:pathLst>
                  <a:path w="2461" h="2013" extrusionOk="0">
                    <a:moveTo>
                      <a:pt x="1229" y="0"/>
                    </a:moveTo>
                    <a:cubicBezTo>
                      <a:pt x="1095" y="0"/>
                      <a:pt x="959" y="27"/>
                      <a:pt x="830" y="84"/>
                    </a:cubicBezTo>
                    <a:cubicBezTo>
                      <a:pt x="1" y="446"/>
                      <a:pt x="27" y="1618"/>
                      <a:pt x="865" y="1945"/>
                    </a:cubicBezTo>
                    <a:cubicBezTo>
                      <a:pt x="989" y="1991"/>
                      <a:pt x="1111" y="2013"/>
                      <a:pt x="1230" y="2013"/>
                    </a:cubicBezTo>
                    <a:cubicBezTo>
                      <a:pt x="1916" y="2013"/>
                      <a:pt x="2460" y="1295"/>
                      <a:pt x="2152" y="596"/>
                    </a:cubicBezTo>
                    <a:cubicBezTo>
                      <a:pt x="1982" y="223"/>
                      <a:pt x="1613" y="0"/>
                      <a:pt x="12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451;p69">
                <a:extLst>
                  <a:ext uri="{FF2B5EF4-FFF2-40B4-BE49-F238E27FC236}">
                    <a16:creationId xmlns="" xmlns:a16="http://schemas.microsoft.com/office/drawing/2014/main" id="{E1BD0743-74E2-400D-4975-BDFD053FD23F}"/>
                  </a:ext>
                </a:extLst>
              </p:cNvPr>
              <p:cNvSpPr/>
              <p:nvPr/>
            </p:nvSpPr>
            <p:spPr>
              <a:xfrm>
                <a:off x="7981225" y="2538690"/>
                <a:ext cx="91524" cy="80897"/>
              </a:xfrm>
              <a:custGeom>
                <a:avLst/>
                <a:gdLst/>
                <a:ahLst/>
                <a:cxnLst/>
                <a:rect l="l" t="t" r="r" b="b"/>
                <a:pathLst>
                  <a:path w="2276" h="2012" extrusionOk="0">
                    <a:moveTo>
                      <a:pt x="1138" y="1"/>
                    </a:moveTo>
                    <a:cubicBezTo>
                      <a:pt x="733" y="1"/>
                      <a:pt x="353" y="248"/>
                      <a:pt x="204" y="642"/>
                    </a:cubicBezTo>
                    <a:cubicBezTo>
                      <a:pt x="1" y="1163"/>
                      <a:pt x="265" y="1744"/>
                      <a:pt x="777" y="1947"/>
                    </a:cubicBezTo>
                    <a:cubicBezTo>
                      <a:pt x="895" y="1991"/>
                      <a:pt x="1015" y="2012"/>
                      <a:pt x="1134" y="2012"/>
                    </a:cubicBezTo>
                    <a:cubicBezTo>
                      <a:pt x="1541" y="2012"/>
                      <a:pt x="1925" y="1768"/>
                      <a:pt x="2082" y="1365"/>
                    </a:cubicBezTo>
                    <a:cubicBezTo>
                      <a:pt x="2276" y="845"/>
                      <a:pt x="2020" y="263"/>
                      <a:pt x="1500" y="69"/>
                    </a:cubicBezTo>
                    <a:cubicBezTo>
                      <a:pt x="1381" y="23"/>
                      <a:pt x="1258" y="1"/>
                      <a:pt x="11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452;p69">
                <a:extLst>
                  <a:ext uri="{FF2B5EF4-FFF2-40B4-BE49-F238E27FC236}">
                    <a16:creationId xmlns="" xmlns:a16="http://schemas.microsoft.com/office/drawing/2014/main" id="{700C59B8-48D6-2229-1D58-0FAAF4C1032E}"/>
                  </a:ext>
                </a:extLst>
              </p:cNvPr>
              <p:cNvSpPr/>
              <p:nvPr/>
            </p:nvSpPr>
            <p:spPr>
              <a:xfrm>
                <a:off x="8116560" y="2656645"/>
                <a:ext cx="231685" cy="204913"/>
              </a:xfrm>
              <a:custGeom>
                <a:avLst/>
                <a:gdLst/>
                <a:ahLst/>
                <a:cxnLst/>
                <a:rect l="l" t="t" r="r" b="b"/>
                <a:pathLst>
                  <a:path w="2276" h="2013" extrusionOk="0">
                    <a:moveTo>
                      <a:pt x="1142" y="1"/>
                    </a:moveTo>
                    <a:cubicBezTo>
                      <a:pt x="741" y="1"/>
                      <a:pt x="360" y="248"/>
                      <a:pt x="203" y="642"/>
                    </a:cubicBezTo>
                    <a:cubicBezTo>
                      <a:pt x="1" y="1162"/>
                      <a:pt x="256" y="1744"/>
                      <a:pt x="776" y="1947"/>
                    </a:cubicBezTo>
                    <a:cubicBezTo>
                      <a:pt x="894" y="1991"/>
                      <a:pt x="1016" y="2012"/>
                      <a:pt x="1135" y="2012"/>
                    </a:cubicBezTo>
                    <a:cubicBezTo>
                      <a:pt x="1541" y="2012"/>
                      <a:pt x="1925" y="1769"/>
                      <a:pt x="2081" y="1374"/>
                    </a:cubicBezTo>
                    <a:cubicBezTo>
                      <a:pt x="2275" y="854"/>
                      <a:pt x="2020" y="272"/>
                      <a:pt x="1499" y="69"/>
                    </a:cubicBezTo>
                    <a:cubicBezTo>
                      <a:pt x="1382" y="23"/>
                      <a:pt x="1261" y="1"/>
                      <a:pt x="1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453;p69">
                <a:extLst>
                  <a:ext uri="{FF2B5EF4-FFF2-40B4-BE49-F238E27FC236}">
                    <a16:creationId xmlns="" xmlns:a16="http://schemas.microsoft.com/office/drawing/2014/main" id="{81C8003A-9A91-957D-C98A-BD60A8B742F7}"/>
                  </a:ext>
                </a:extLst>
              </p:cNvPr>
              <p:cNvSpPr/>
              <p:nvPr/>
            </p:nvSpPr>
            <p:spPr>
              <a:xfrm>
                <a:off x="8107562" y="3000011"/>
                <a:ext cx="143607" cy="117758"/>
              </a:xfrm>
              <a:custGeom>
                <a:avLst/>
                <a:gdLst/>
                <a:ahLst/>
                <a:cxnLst/>
                <a:rect l="l" t="t" r="r" b="b"/>
                <a:pathLst>
                  <a:path w="2450" h="2009" extrusionOk="0">
                    <a:moveTo>
                      <a:pt x="1223" y="1"/>
                    </a:moveTo>
                    <a:cubicBezTo>
                      <a:pt x="1089" y="1"/>
                      <a:pt x="952" y="28"/>
                      <a:pt x="820" y="85"/>
                    </a:cubicBezTo>
                    <a:cubicBezTo>
                      <a:pt x="0" y="446"/>
                      <a:pt x="27" y="1619"/>
                      <a:pt x="855" y="1936"/>
                    </a:cubicBezTo>
                    <a:cubicBezTo>
                      <a:pt x="983" y="1986"/>
                      <a:pt x="1109" y="2008"/>
                      <a:pt x="1231" y="2008"/>
                    </a:cubicBezTo>
                    <a:cubicBezTo>
                      <a:pt x="1912" y="2008"/>
                      <a:pt x="2449" y="1300"/>
                      <a:pt x="2143" y="605"/>
                    </a:cubicBezTo>
                    <a:cubicBezTo>
                      <a:pt x="1979" y="225"/>
                      <a:pt x="1611" y="1"/>
                      <a:pt x="12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454;p69">
                <a:extLst>
                  <a:ext uri="{FF2B5EF4-FFF2-40B4-BE49-F238E27FC236}">
                    <a16:creationId xmlns="" xmlns:a16="http://schemas.microsoft.com/office/drawing/2014/main" id="{A00350EE-3B8E-E234-5B2D-6BFB8F20FC74}"/>
                  </a:ext>
                </a:extLst>
              </p:cNvPr>
              <p:cNvSpPr/>
              <p:nvPr/>
            </p:nvSpPr>
            <p:spPr>
              <a:xfrm>
                <a:off x="7863798" y="3146665"/>
                <a:ext cx="96202" cy="78932"/>
              </a:xfrm>
              <a:custGeom>
                <a:avLst/>
                <a:gdLst/>
                <a:ahLst/>
                <a:cxnLst/>
                <a:rect l="l" t="t" r="r" b="b"/>
                <a:pathLst>
                  <a:path w="2451" h="2011" extrusionOk="0">
                    <a:moveTo>
                      <a:pt x="1228" y="0"/>
                    </a:moveTo>
                    <a:cubicBezTo>
                      <a:pt x="1092" y="0"/>
                      <a:pt x="954" y="28"/>
                      <a:pt x="821" y="88"/>
                    </a:cubicBezTo>
                    <a:cubicBezTo>
                      <a:pt x="1" y="440"/>
                      <a:pt x="27" y="1613"/>
                      <a:pt x="856" y="1939"/>
                    </a:cubicBezTo>
                    <a:cubicBezTo>
                      <a:pt x="982" y="1988"/>
                      <a:pt x="1108" y="2011"/>
                      <a:pt x="1229" y="2011"/>
                    </a:cubicBezTo>
                    <a:cubicBezTo>
                      <a:pt x="1911" y="2011"/>
                      <a:pt x="2450" y="1295"/>
                      <a:pt x="2143" y="599"/>
                    </a:cubicBezTo>
                    <a:cubicBezTo>
                      <a:pt x="1980" y="227"/>
                      <a:pt x="1614" y="0"/>
                      <a:pt x="12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6" name="Google Shape;2443;p69">
              <a:extLst>
                <a:ext uri="{FF2B5EF4-FFF2-40B4-BE49-F238E27FC236}">
                  <a16:creationId xmlns="" xmlns:a16="http://schemas.microsoft.com/office/drawing/2014/main" id="{9B4B3B8F-6498-77F3-8A74-426822CF0A4C}"/>
                </a:ext>
              </a:extLst>
            </p:cNvPr>
            <p:cNvSpPr/>
            <p:nvPr/>
          </p:nvSpPr>
          <p:spPr>
            <a:xfrm>
              <a:off x="947525" y="2838700"/>
              <a:ext cx="79500" cy="79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455;p69">
              <a:extLst>
                <a:ext uri="{FF2B5EF4-FFF2-40B4-BE49-F238E27FC236}">
                  <a16:creationId xmlns="" xmlns:a16="http://schemas.microsoft.com/office/drawing/2014/main" id="{D15F990E-CCB2-39E5-1939-7B9C9FF62A49}"/>
                </a:ext>
              </a:extLst>
            </p:cNvPr>
            <p:cNvSpPr/>
            <p:nvPr/>
          </p:nvSpPr>
          <p:spPr>
            <a:xfrm>
              <a:off x="1315675" y="2958850"/>
              <a:ext cx="172500" cy="172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442;p69">
              <a:extLst>
                <a:ext uri="{FF2B5EF4-FFF2-40B4-BE49-F238E27FC236}">
                  <a16:creationId xmlns="" xmlns:a16="http://schemas.microsoft.com/office/drawing/2014/main" id="{B0519229-0F43-3471-FA3A-CB952F5394DC}"/>
                </a:ext>
              </a:extLst>
            </p:cNvPr>
            <p:cNvSpPr/>
            <p:nvPr/>
          </p:nvSpPr>
          <p:spPr>
            <a:xfrm>
              <a:off x="1071000" y="2517300"/>
              <a:ext cx="172500" cy="1725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 name="Google Shape;2431;p69">
            <a:extLst>
              <a:ext uri="{FF2B5EF4-FFF2-40B4-BE49-F238E27FC236}">
                <a16:creationId xmlns="" xmlns:a16="http://schemas.microsoft.com/office/drawing/2014/main" id="{D5BF05FE-0037-DEDA-574B-0630A94B4A35}"/>
              </a:ext>
            </a:extLst>
          </p:cNvPr>
          <p:cNvGrpSpPr/>
          <p:nvPr/>
        </p:nvGrpSpPr>
        <p:grpSpPr>
          <a:xfrm rot="5400000">
            <a:off x="1682256" y="318819"/>
            <a:ext cx="1478330" cy="2117308"/>
            <a:chOff x="7596727" y="2278475"/>
            <a:chExt cx="705203" cy="1010013"/>
          </a:xfrm>
        </p:grpSpPr>
        <p:sp>
          <p:nvSpPr>
            <p:cNvPr id="70" name="Google Shape;2432;p69">
              <a:extLst>
                <a:ext uri="{FF2B5EF4-FFF2-40B4-BE49-F238E27FC236}">
                  <a16:creationId xmlns="" xmlns:a16="http://schemas.microsoft.com/office/drawing/2014/main" id="{0FE32944-1CE1-0228-7E87-4014B3A4356C}"/>
                </a:ext>
              </a:extLst>
            </p:cNvPr>
            <p:cNvSpPr/>
            <p:nvPr/>
          </p:nvSpPr>
          <p:spPr>
            <a:xfrm>
              <a:off x="7688409" y="2385360"/>
              <a:ext cx="544909" cy="800719"/>
            </a:xfrm>
            <a:custGeom>
              <a:avLst/>
              <a:gdLst/>
              <a:ahLst/>
              <a:cxnLst/>
              <a:rect l="l" t="t" r="r" b="b"/>
              <a:pathLst>
                <a:path w="5353" h="7866" fill="none" extrusionOk="0">
                  <a:moveTo>
                    <a:pt x="1" y="6005"/>
                  </a:moveTo>
                  <a:lnTo>
                    <a:pt x="2196" y="7866"/>
                  </a:lnTo>
                  <a:lnTo>
                    <a:pt x="4453" y="6993"/>
                  </a:lnTo>
                  <a:lnTo>
                    <a:pt x="5353" y="3678"/>
                  </a:lnTo>
                  <a:lnTo>
                    <a:pt x="3281" y="1994"/>
                  </a:lnTo>
                  <a:lnTo>
                    <a:pt x="3995" y="1"/>
                  </a:lnTo>
                </a:path>
              </a:pathLst>
            </a:custGeom>
            <a:noFill/>
            <a:ln w="19050" cap="flat" cmpd="sng">
              <a:solidFill>
                <a:schemeClr val="accent4"/>
              </a:solidFill>
              <a:prstDash val="solid"/>
              <a:miter lim="881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433;p69">
              <a:extLst>
                <a:ext uri="{FF2B5EF4-FFF2-40B4-BE49-F238E27FC236}">
                  <a16:creationId xmlns="" xmlns:a16="http://schemas.microsoft.com/office/drawing/2014/main" id="{40F66CE3-6C51-2E9C-D3FE-5E3C8C13050C}"/>
                </a:ext>
              </a:extLst>
            </p:cNvPr>
            <p:cNvSpPr/>
            <p:nvPr/>
          </p:nvSpPr>
          <p:spPr>
            <a:xfrm>
              <a:off x="7596727" y="2935060"/>
              <a:ext cx="151086" cy="123773"/>
            </a:xfrm>
            <a:custGeom>
              <a:avLst/>
              <a:gdLst/>
              <a:ahLst/>
              <a:cxnLst/>
              <a:rect l="l" t="t" r="r" b="b"/>
              <a:pathLst>
                <a:path w="2451" h="2008" extrusionOk="0">
                  <a:moveTo>
                    <a:pt x="1220" y="0"/>
                  </a:moveTo>
                  <a:cubicBezTo>
                    <a:pt x="1086" y="0"/>
                    <a:pt x="950" y="27"/>
                    <a:pt x="821" y="84"/>
                  </a:cubicBezTo>
                  <a:cubicBezTo>
                    <a:pt x="1" y="437"/>
                    <a:pt x="18" y="1610"/>
                    <a:pt x="856" y="1936"/>
                  </a:cubicBezTo>
                  <a:cubicBezTo>
                    <a:pt x="982" y="1985"/>
                    <a:pt x="1108" y="2008"/>
                    <a:pt x="1229" y="2008"/>
                  </a:cubicBezTo>
                  <a:cubicBezTo>
                    <a:pt x="1911" y="2008"/>
                    <a:pt x="2450" y="1292"/>
                    <a:pt x="2143" y="596"/>
                  </a:cubicBezTo>
                  <a:cubicBezTo>
                    <a:pt x="1973" y="223"/>
                    <a:pt x="1604" y="0"/>
                    <a:pt x="12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434;p69">
              <a:extLst>
                <a:ext uri="{FF2B5EF4-FFF2-40B4-BE49-F238E27FC236}">
                  <a16:creationId xmlns="" xmlns:a16="http://schemas.microsoft.com/office/drawing/2014/main" id="{0CD46E91-D86A-EFFD-5BA9-19DB223C11BE}"/>
                </a:ext>
              </a:extLst>
            </p:cNvPr>
            <p:cNvSpPr/>
            <p:nvPr/>
          </p:nvSpPr>
          <p:spPr>
            <a:xfrm rot="122">
              <a:off x="7910153" y="2511620"/>
              <a:ext cx="159741" cy="141222"/>
            </a:xfrm>
            <a:custGeom>
              <a:avLst/>
              <a:gdLst/>
              <a:ahLst/>
              <a:cxnLst/>
              <a:rect l="l" t="t" r="r" b="b"/>
              <a:pathLst>
                <a:path w="2276" h="2012" extrusionOk="0">
                  <a:moveTo>
                    <a:pt x="1138" y="1"/>
                  </a:moveTo>
                  <a:cubicBezTo>
                    <a:pt x="733" y="1"/>
                    <a:pt x="353" y="248"/>
                    <a:pt x="204" y="642"/>
                  </a:cubicBezTo>
                  <a:cubicBezTo>
                    <a:pt x="1" y="1163"/>
                    <a:pt x="265" y="1744"/>
                    <a:pt x="777" y="1947"/>
                  </a:cubicBezTo>
                  <a:cubicBezTo>
                    <a:pt x="895" y="1991"/>
                    <a:pt x="1015" y="2012"/>
                    <a:pt x="1134" y="2012"/>
                  </a:cubicBezTo>
                  <a:cubicBezTo>
                    <a:pt x="1541" y="2012"/>
                    <a:pt x="1925" y="1768"/>
                    <a:pt x="2082" y="1365"/>
                  </a:cubicBezTo>
                  <a:cubicBezTo>
                    <a:pt x="2276" y="845"/>
                    <a:pt x="2020" y="263"/>
                    <a:pt x="1500" y="69"/>
                  </a:cubicBezTo>
                  <a:cubicBezTo>
                    <a:pt x="1381" y="23"/>
                    <a:pt x="1258" y="1"/>
                    <a:pt x="11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435;p69">
              <a:extLst>
                <a:ext uri="{FF2B5EF4-FFF2-40B4-BE49-F238E27FC236}">
                  <a16:creationId xmlns="" xmlns:a16="http://schemas.microsoft.com/office/drawing/2014/main" id="{9CFB69C6-762D-89BB-E173-2E583087C07A}"/>
                </a:ext>
              </a:extLst>
            </p:cNvPr>
            <p:cNvSpPr/>
            <p:nvPr/>
          </p:nvSpPr>
          <p:spPr>
            <a:xfrm rot="-141">
              <a:off x="8162881" y="2697614"/>
              <a:ext cx="139047" cy="122969"/>
            </a:xfrm>
            <a:custGeom>
              <a:avLst/>
              <a:gdLst/>
              <a:ahLst/>
              <a:cxnLst/>
              <a:rect l="l" t="t" r="r" b="b"/>
              <a:pathLst>
                <a:path w="2276" h="2013" extrusionOk="0">
                  <a:moveTo>
                    <a:pt x="1142" y="1"/>
                  </a:moveTo>
                  <a:cubicBezTo>
                    <a:pt x="741" y="1"/>
                    <a:pt x="360" y="248"/>
                    <a:pt x="203" y="642"/>
                  </a:cubicBezTo>
                  <a:cubicBezTo>
                    <a:pt x="1" y="1162"/>
                    <a:pt x="256" y="1744"/>
                    <a:pt x="776" y="1947"/>
                  </a:cubicBezTo>
                  <a:cubicBezTo>
                    <a:pt x="894" y="1991"/>
                    <a:pt x="1016" y="2012"/>
                    <a:pt x="1135" y="2012"/>
                  </a:cubicBezTo>
                  <a:cubicBezTo>
                    <a:pt x="1541" y="2012"/>
                    <a:pt x="1925" y="1769"/>
                    <a:pt x="2081" y="1374"/>
                  </a:cubicBezTo>
                  <a:cubicBezTo>
                    <a:pt x="2275" y="854"/>
                    <a:pt x="2020" y="272"/>
                    <a:pt x="1499" y="69"/>
                  </a:cubicBezTo>
                  <a:cubicBezTo>
                    <a:pt x="1382" y="23"/>
                    <a:pt x="1261" y="1"/>
                    <a:pt x="1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436;p69">
              <a:extLst>
                <a:ext uri="{FF2B5EF4-FFF2-40B4-BE49-F238E27FC236}">
                  <a16:creationId xmlns="" xmlns:a16="http://schemas.microsoft.com/office/drawing/2014/main" id="{C4935C75-FD65-C9E4-3229-3922C0DE3F55}"/>
                </a:ext>
              </a:extLst>
            </p:cNvPr>
            <p:cNvSpPr/>
            <p:nvPr/>
          </p:nvSpPr>
          <p:spPr>
            <a:xfrm>
              <a:off x="8102655" y="2995987"/>
              <a:ext cx="153388" cy="125799"/>
            </a:xfrm>
            <a:custGeom>
              <a:avLst/>
              <a:gdLst/>
              <a:ahLst/>
              <a:cxnLst/>
              <a:rect l="l" t="t" r="r" b="b"/>
              <a:pathLst>
                <a:path w="2450" h="2009" extrusionOk="0">
                  <a:moveTo>
                    <a:pt x="1223" y="1"/>
                  </a:moveTo>
                  <a:cubicBezTo>
                    <a:pt x="1089" y="1"/>
                    <a:pt x="952" y="28"/>
                    <a:pt x="820" y="85"/>
                  </a:cubicBezTo>
                  <a:cubicBezTo>
                    <a:pt x="0" y="446"/>
                    <a:pt x="27" y="1619"/>
                    <a:pt x="855" y="1936"/>
                  </a:cubicBezTo>
                  <a:cubicBezTo>
                    <a:pt x="983" y="1986"/>
                    <a:pt x="1109" y="2008"/>
                    <a:pt x="1231" y="2008"/>
                  </a:cubicBezTo>
                  <a:cubicBezTo>
                    <a:pt x="1912" y="2008"/>
                    <a:pt x="2449" y="1300"/>
                    <a:pt x="2143" y="605"/>
                  </a:cubicBezTo>
                  <a:cubicBezTo>
                    <a:pt x="1979" y="225"/>
                    <a:pt x="1611" y="1"/>
                    <a:pt x="12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437;p69">
              <a:extLst>
                <a:ext uri="{FF2B5EF4-FFF2-40B4-BE49-F238E27FC236}">
                  <a16:creationId xmlns="" xmlns:a16="http://schemas.microsoft.com/office/drawing/2014/main" id="{BB5621B2-2FA1-405D-C8E7-86BE608C5F2E}"/>
                </a:ext>
              </a:extLst>
            </p:cNvPr>
            <p:cNvSpPr/>
            <p:nvPr/>
          </p:nvSpPr>
          <p:spPr>
            <a:xfrm>
              <a:off x="7787151" y="3083778"/>
              <a:ext cx="249500" cy="204710"/>
            </a:xfrm>
            <a:custGeom>
              <a:avLst/>
              <a:gdLst/>
              <a:ahLst/>
              <a:cxnLst/>
              <a:rect l="l" t="t" r="r" b="b"/>
              <a:pathLst>
                <a:path w="2451" h="2011" extrusionOk="0">
                  <a:moveTo>
                    <a:pt x="1228" y="0"/>
                  </a:moveTo>
                  <a:cubicBezTo>
                    <a:pt x="1092" y="0"/>
                    <a:pt x="954" y="28"/>
                    <a:pt x="821" y="88"/>
                  </a:cubicBezTo>
                  <a:cubicBezTo>
                    <a:pt x="1" y="440"/>
                    <a:pt x="27" y="1613"/>
                    <a:pt x="856" y="1939"/>
                  </a:cubicBezTo>
                  <a:cubicBezTo>
                    <a:pt x="982" y="1988"/>
                    <a:pt x="1108" y="2011"/>
                    <a:pt x="1229" y="2011"/>
                  </a:cubicBezTo>
                  <a:cubicBezTo>
                    <a:pt x="1911" y="2011"/>
                    <a:pt x="2450" y="1295"/>
                    <a:pt x="2143" y="599"/>
                  </a:cubicBezTo>
                  <a:cubicBezTo>
                    <a:pt x="1980" y="227"/>
                    <a:pt x="1614" y="0"/>
                    <a:pt x="12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438;p69">
              <a:extLst>
                <a:ext uri="{FF2B5EF4-FFF2-40B4-BE49-F238E27FC236}">
                  <a16:creationId xmlns="" xmlns:a16="http://schemas.microsoft.com/office/drawing/2014/main" id="{D62A0B3A-6C62-C34D-021C-7B0D9C7E56A6}"/>
                </a:ext>
              </a:extLst>
            </p:cNvPr>
            <p:cNvSpPr/>
            <p:nvPr/>
          </p:nvSpPr>
          <p:spPr>
            <a:xfrm>
              <a:off x="8013339" y="2278475"/>
              <a:ext cx="158088" cy="139357"/>
            </a:xfrm>
            <a:custGeom>
              <a:avLst/>
              <a:gdLst/>
              <a:ahLst/>
              <a:cxnLst/>
              <a:rect l="l" t="t" r="r" b="b"/>
              <a:pathLst>
                <a:path w="1553" h="1369" extrusionOk="0">
                  <a:moveTo>
                    <a:pt x="776" y="1"/>
                  </a:moveTo>
                  <a:cubicBezTo>
                    <a:pt x="502" y="1"/>
                    <a:pt x="243" y="162"/>
                    <a:pt x="142" y="434"/>
                  </a:cubicBezTo>
                  <a:cubicBezTo>
                    <a:pt x="1" y="786"/>
                    <a:pt x="177" y="1183"/>
                    <a:pt x="530" y="1324"/>
                  </a:cubicBezTo>
                  <a:cubicBezTo>
                    <a:pt x="609" y="1354"/>
                    <a:pt x="691" y="1368"/>
                    <a:pt x="771" y="1368"/>
                  </a:cubicBezTo>
                  <a:cubicBezTo>
                    <a:pt x="1048" y="1368"/>
                    <a:pt x="1311" y="1201"/>
                    <a:pt x="1420" y="927"/>
                  </a:cubicBezTo>
                  <a:cubicBezTo>
                    <a:pt x="1552" y="575"/>
                    <a:pt x="1376" y="178"/>
                    <a:pt x="1023" y="46"/>
                  </a:cubicBezTo>
                  <a:cubicBezTo>
                    <a:pt x="942" y="15"/>
                    <a:pt x="858" y="1"/>
                    <a:pt x="7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61925780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2"/>
                                        </p:tgtEl>
                                        <p:attrNameLst>
                                          <p:attrName>style.visibility</p:attrName>
                                        </p:attrNameLst>
                                      </p:cBhvr>
                                      <p:to>
                                        <p:strVal val="visible"/>
                                      </p:to>
                                    </p:set>
                                    <p:anim calcmode="lin" valueType="num">
                                      <p:cBhvr additive="base">
                                        <p:cTn id="7" dur="500" fill="hold"/>
                                        <p:tgtEl>
                                          <p:spTgt spid="82"/>
                                        </p:tgtEl>
                                        <p:attrNameLst>
                                          <p:attrName>ppt_x</p:attrName>
                                        </p:attrNameLst>
                                      </p:cBhvr>
                                      <p:tavLst>
                                        <p:tav tm="0">
                                          <p:val>
                                            <p:strVal val="#ppt_x"/>
                                          </p:val>
                                        </p:tav>
                                        <p:tav tm="100000">
                                          <p:val>
                                            <p:strVal val="#ppt_x"/>
                                          </p:val>
                                        </p:tav>
                                      </p:tavLst>
                                    </p:anim>
                                    <p:anim calcmode="lin" valueType="num">
                                      <p:cBhvr additive="base">
                                        <p:cTn id="8" dur="500" fill="hold"/>
                                        <p:tgtEl>
                                          <p:spTgt spid="8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80"/>
                                        </p:tgtEl>
                                        <p:attrNameLst>
                                          <p:attrName>style.visibility</p:attrName>
                                        </p:attrNameLst>
                                      </p:cBhvr>
                                      <p:to>
                                        <p:strVal val="visible"/>
                                      </p:to>
                                    </p:set>
                                    <p:anim calcmode="lin" valueType="num">
                                      <p:cBhvr additive="base">
                                        <p:cTn id="12" dur="500" fill="hold"/>
                                        <p:tgtEl>
                                          <p:spTgt spid="80"/>
                                        </p:tgtEl>
                                        <p:attrNameLst>
                                          <p:attrName>ppt_x</p:attrName>
                                        </p:attrNameLst>
                                      </p:cBhvr>
                                      <p:tavLst>
                                        <p:tav tm="0">
                                          <p:val>
                                            <p:strVal val="#ppt_x"/>
                                          </p:val>
                                        </p:tav>
                                        <p:tav tm="100000">
                                          <p:val>
                                            <p:strVal val="#ppt_x"/>
                                          </p:val>
                                        </p:tav>
                                      </p:tavLst>
                                    </p:anim>
                                    <p:anim calcmode="lin" valueType="num">
                                      <p:cBhvr additive="base">
                                        <p:cTn id="13" dur="500" fill="hold"/>
                                        <p:tgtEl>
                                          <p:spTgt spid="80"/>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81"/>
                                        </p:tgtEl>
                                        <p:attrNameLst>
                                          <p:attrName>style.visibility</p:attrName>
                                        </p:attrNameLst>
                                      </p:cBhvr>
                                      <p:to>
                                        <p:strVal val="visible"/>
                                      </p:to>
                                    </p:set>
                                    <p:anim calcmode="lin" valueType="num">
                                      <p:cBhvr additive="base">
                                        <p:cTn id="17" dur="500" fill="hold"/>
                                        <p:tgtEl>
                                          <p:spTgt spid="81"/>
                                        </p:tgtEl>
                                        <p:attrNameLst>
                                          <p:attrName>ppt_x</p:attrName>
                                        </p:attrNameLst>
                                      </p:cBhvr>
                                      <p:tavLst>
                                        <p:tav tm="0">
                                          <p:val>
                                            <p:strVal val="#ppt_x"/>
                                          </p:val>
                                        </p:tav>
                                        <p:tav tm="100000">
                                          <p:val>
                                            <p:strVal val="#ppt_x"/>
                                          </p:val>
                                        </p:tav>
                                      </p:tavLst>
                                    </p:anim>
                                    <p:anim calcmode="lin" valueType="num">
                                      <p:cBhvr additive="base">
                                        <p:cTn id="18" dur="500" fill="hold"/>
                                        <p:tgtEl>
                                          <p:spTgt spid="8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BCDBD3"/>
        </a:solidFill>
        <a:effectLst/>
      </p:bgPr>
    </p:bg>
    <p:spTree>
      <p:nvGrpSpPr>
        <p:cNvPr id="1" name=""/>
        <p:cNvGrpSpPr/>
        <p:nvPr/>
      </p:nvGrpSpPr>
      <p:grpSpPr>
        <a:xfrm>
          <a:off x="0" y="0"/>
          <a:ext cx="0" cy="0"/>
          <a:chOff x="0" y="0"/>
          <a:chExt cx="0" cy="0"/>
        </a:xfrm>
      </p:grpSpPr>
      <p:grpSp>
        <p:nvGrpSpPr>
          <p:cNvPr id="2" name="Group 2"/>
          <p:cNvGrpSpPr/>
          <p:nvPr/>
        </p:nvGrpSpPr>
        <p:grpSpPr>
          <a:xfrm>
            <a:off x="441723" y="379852"/>
            <a:ext cx="17404553" cy="9527296"/>
            <a:chOff x="0" y="0"/>
            <a:chExt cx="23206071" cy="12703061"/>
          </a:xfrm>
        </p:grpSpPr>
        <p:grpSp>
          <p:nvGrpSpPr>
            <p:cNvPr id="3" name="Group 3"/>
            <p:cNvGrpSpPr/>
            <p:nvPr/>
          </p:nvGrpSpPr>
          <p:grpSpPr>
            <a:xfrm>
              <a:off x="0" y="0"/>
              <a:ext cx="23206071" cy="12703061"/>
              <a:chOff x="0" y="0"/>
              <a:chExt cx="4596479" cy="2516124"/>
            </a:xfrm>
          </p:grpSpPr>
          <p:sp>
            <p:nvSpPr>
              <p:cNvPr id="4" name="Freeform 4"/>
              <p:cNvSpPr/>
              <p:nvPr/>
            </p:nvSpPr>
            <p:spPr>
              <a:xfrm>
                <a:off x="0" y="0"/>
                <a:ext cx="4596479" cy="2516124"/>
              </a:xfrm>
              <a:custGeom>
                <a:avLst/>
                <a:gdLst/>
                <a:ahLst/>
                <a:cxnLst/>
                <a:rect l="l" t="t" r="r" b="b"/>
                <a:pathLst>
                  <a:path w="4596479" h="2516124">
                    <a:moveTo>
                      <a:pt x="4517061" y="0"/>
                    </a:moveTo>
                    <a:lnTo>
                      <a:pt x="79418" y="0"/>
                    </a:lnTo>
                    <a:cubicBezTo>
                      <a:pt x="79418" y="43699"/>
                      <a:pt x="44079" y="79418"/>
                      <a:pt x="0" y="79418"/>
                    </a:cubicBezTo>
                    <a:lnTo>
                      <a:pt x="0" y="2436706"/>
                    </a:lnTo>
                    <a:cubicBezTo>
                      <a:pt x="43699" y="2436706"/>
                      <a:pt x="79418" y="2472045"/>
                      <a:pt x="79418" y="2516124"/>
                    </a:cubicBezTo>
                    <a:lnTo>
                      <a:pt x="4517061" y="2516124"/>
                    </a:lnTo>
                    <a:cubicBezTo>
                      <a:pt x="4517061" y="2472425"/>
                      <a:pt x="4552400" y="2436706"/>
                      <a:pt x="4596479" y="2436706"/>
                    </a:cubicBezTo>
                    <a:lnTo>
                      <a:pt x="4596479" y="79418"/>
                    </a:lnTo>
                    <a:cubicBezTo>
                      <a:pt x="4552780" y="79418"/>
                      <a:pt x="4517061" y="44079"/>
                      <a:pt x="4517061" y="0"/>
                    </a:cubicBezTo>
                    <a:close/>
                  </a:path>
                </a:pathLst>
              </a:custGeom>
              <a:solidFill>
                <a:srgbClr val="000000">
                  <a:alpha val="0"/>
                </a:srgbClr>
              </a:solidFill>
              <a:ln w="19050" cap="sq">
                <a:solidFill>
                  <a:srgbClr val="261310"/>
                </a:solidFill>
                <a:prstDash val="solid"/>
                <a:miter/>
              </a:ln>
            </p:spPr>
            <p:txBody>
              <a:bodyPr/>
              <a:lstStyle/>
              <a:p>
                <a:endParaRPr lang="en-US">
                  <a:latin typeface="Arial" panose="020B0604020202020204" pitchFamily="34" charset="0"/>
                  <a:cs typeface="Arial" panose="020B0604020202020204" pitchFamily="34" charset="0"/>
                </a:endParaRPr>
              </a:p>
            </p:txBody>
          </p:sp>
          <p:sp>
            <p:nvSpPr>
              <p:cNvPr id="5" name="TextBox 5"/>
              <p:cNvSpPr txBox="1"/>
              <p:nvPr/>
            </p:nvSpPr>
            <p:spPr>
              <a:xfrm>
                <a:off x="38100" y="-9525"/>
                <a:ext cx="4520279" cy="2487549"/>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grpSp>
          <p:nvGrpSpPr>
            <p:cNvPr id="6" name="Group 6"/>
            <p:cNvGrpSpPr/>
            <p:nvPr/>
          </p:nvGrpSpPr>
          <p:grpSpPr>
            <a:xfrm>
              <a:off x="170293" y="192716"/>
              <a:ext cx="22836362" cy="12317628"/>
              <a:chOff x="0" y="0"/>
              <a:chExt cx="4596479" cy="2479279"/>
            </a:xfrm>
          </p:grpSpPr>
          <p:sp>
            <p:nvSpPr>
              <p:cNvPr id="7" name="Freeform 7"/>
              <p:cNvSpPr/>
              <p:nvPr/>
            </p:nvSpPr>
            <p:spPr>
              <a:xfrm>
                <a:off x="0" y="0"/>
                <a:ext cx="4596479" cy="2479279"/>
              </a:xfrm>
              <a:custGeom>
                <a:avLst/>
                <a:gdLst/>
                <a:ahLst/>
                <a:cxnLst/>
                <a:rect l="l" t="t" r="r" b="b"/>
                <a:pathLst>
                  <a:path w="4596479" h="2479279">
                    <a:moveTo>
                      <a:pt x="4517061" y="0"/>
                    </a:moveTo>
                    <a:lnTo>
                      <a:pt x="79418" y="0"/>
                    </a:lnTo>
                    <a:cubicBezTo>
                      <a:pt x="79418" y="43699"/>
                      <a:pt x="44079" y="79418"/>
                      <a:pt x="0" y="79418"/>
                    </a:cubicBezTo>
                    <a:lnTo>
                      <a:pt x="0" y="2399861"/>
                    </a:lnTo>
                    <a:cubicBezTo>
                      <a:pt x="43699" y="2399861"/>
                      <a:pt x="79418" y="2435200"/>
                      <a:pt x="79418" y="2479279"/>
                    </a:cubicBezTo>
                    <a:lnTo>
                      <a:pt x="4517061" y="2479279"/>
                    </a:lnTo>
                    <a:cubicBezTo>
                      <a:pt x="4517061" y="2435580"/>
                      <a:pt x="4552400" y="2399861"/>
                      <a:pt x="4596479" y="2399861"/>
                    </a:cubicBezTo>
                    <a:lnTo>
                      <a:pt x="4596479" y="79418"/>
                    </a:lnTo>
                    <a:cubicBezTo>
                      <a:pt x="4552780" y="79418"/>
                      <a:pt x="4517061" y="44079"/>
                      <a:pt x="4517061" y="0"/>
                    </a:cubicBezTo>
                    <a:close/>
                  </a:path>
                </a:pathLst>
              </a:custGeom>
              <a:solidFill>
                <a:srgbClr val="F8F2EC"/>
              </a:solidFill>
            </p:spPr>
            <p:txBody>
              <a:bodyPr/>
              <a:lstStyle/>
              <a:p>
                <a:endParaRPr lang="en-US">
                  <a:latin typeface="Arial" panose="020B0604020202020204" pitchFamily="34" charset="0"/>
                  <a:cs typeface="Arial" panose="020B0604020202020204" pitchFamily="34" charset="0"/>
                </a:endParaRPr>
              </a:p>
            </p:txBody>
          </p:sp>
          <p:sp>
            <p:nvSpPr>
              <p:cNvPr id="8" name="TextBox 8"/>
              <p:cNvSpPr txBox="1"/>
              <p:nvPr/>
            </p:nvSpPr>
            <p:spPr>
              <a:xfrm>
                <a:off x="38100" y="-9525"/>
                <a:ext cx="4520279" cy="2450704"/>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grpSp>
      <p:sp>
        <p:nvSpPr>
          <p:cNvPr id="9" name="Freeform 9"/>
          <p:cNvSpPr/>
          <p:nvPr/>
        </p:nvSpPr>
        <p:spPr>
          <a:xfrm>
            <a:off x="13654274" y="1858803"/>
            <a:ext cx="3490725" cy="4102440"/>
          </a:xfrm>
          <a:custGeom>
            <a:avLst/>
            <a:gdLst/>
            <a:ahLst/>
            <a:cxnLst/>
            <a:rect l="l" t="t" r="r" b="b"/>
            <a:pathLst>
              <a:path w="3490725" h="4102440">
                <a:moveTo>
                  <a:pt x="0" y="0"/>
                </a:moveTo>
                <a:lnTo>
                  <a:pt x="3490725" y="0"/>
                </a:lnTo>
                <a:lnTo>
                  <a:pt x="3490725" y="4102440"/>
                </a:lnTo>
                <a:lnTo>
                  <a:pt x="0" y="4102440"/>
                </a:lnTo>
                <a:lnTo>
                  <a:pt x="0" y="0"/>
                </a:lnTo>
                <a:close/>
              </a:path>
            </a:pathLst>
          </a:custGeom>
          <a:blipFill>
            <a:blip r:embed="rId2"/>
            <a:stretch>
              <a:fillRect l="-13034" t="-4432" r="-16589" b="-5864"/>
            </a:stretch>
          </a:blipFill>
        </p:spPr>
        <p:txBody>
          <a:bodyPr/>
          <a:lstStyle/>
          <a:p>
            <a:endParaRPr lang="en-US">
              <a:latin typeface="Arial" panose="020B0604020202020204" pitchFamily="34" charset="0"/>
              <a:cs typeface="Arial" panose="020B0604020202020204" pitchFamily="34" charset="0"/>
            </a:endParaRPr>
          </a:p>
        </p:txBody>
      </p:sp>
      <p:sp>
        <p:nvSpPr>
          <p:cNvPr id="10" name="Freeform 10"/>
          <p:cNvSpPr/>
          <p:nvPr/>
        </p:nvSpPr>
        <p:spPr>
          <a:xfrm rot="-3878630">
            <a:off x="4342326" y="1471233"/>
            <a:ext cx="2034541" cy="1667625"/>
          </a:xfrm>
          <a:custGeom>
            <a:avLst/>
            <a:gdLst/>
            <a:ahLst/>
            <a:cxnLst/>
            <a:rect l="l" t="t" r="r" b="b"/>
            <a:pathLst>
              <a:path w="2034541" h="1667625">
                <a:moveTo>
                  <a:pt x="0" y="0"/>
                </a:moveTo>
                <a:lnTo>
                  <a:pt x="2034541" y="0"/>
                </a:lnTo>
                <a:lnTo>
                  <a:pt x="2034541" y="1667624"/>
                </a:lnTo>
                <a:lnTo>
                  <a:pt x="0" y="1667624"/>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1" name="Freeform 11"/>
          <p:cNvSpPr/>
          <p:nvPr/>
        </p:nvSpPr>
        <p:spPr>
          <a:xfrm>
            <a:off x="12902008" y="6500117"/>
            <a:ext cx="4242992" cy="2681983"/>
          </a:xfrm>
          <a:custGeom>
            <a:avLst/>
            <a:gdLst/>
            <a:ahLst/>
            <a:cxnLst/>
            <a:rect l="l" t="t" r="r" b="b"/>
            <a:pathLst>
              <a:path w="4242992" h="2681983">
                <a:moveTo>
                  <a:pt x="0" y="0"/>
                </a:moveTo>
                <a:lnTo>
                  <a:pt x="4242991" y="0"/>
                </a:lnTo>
                <a:lnTo>
                  <a:pt x="4242991" y="2681983"/>
                </a:lnTo>
                <a:lnTo>
                  <a:pt x="0" y="2681983"/>
                </a:lnTo>
                <a:lnTo>
                  <a:pt x="0" y="0"/>
                </a:lnTo>
                <a:close/>
              </a:path>
            </a:pathLst>
          </a:custGeom>
          <a:blipFill>
            <a:blip r:embed="rId5"/>
            <a:stretch>
              <a:fillRect l="-7004" t="-21252" r="-5503" b="-23396"/>
            </a:stretch>
          </a:blipFill>
        </p:spPr>
        <p:txBody>
          <a:bodyPr/>
          <a:lstStyle/>
          <a:p>
            <a:endParaRPr lang="en-US">
              <a:latin typeface="Arial" panose="020B0604020202020204" pitchFamily="34" charset="0"/>
              <a:cs typeface="Arial" panose="020B0604020202020204" pitchFamily="34" charset="0"/>
            </a:endParaRPr>
          </a:p>
        </p:txBody>
      </p:sp>
      <p:sp>
        <p:nvSpPr>
          <p:cNvPr id="12" name="TextBox 12"/>
          <p:cNvSpPr txBox="1"/>
          <p:nvPr/>
        </p:nvSpPr>
        <p:spPr>
          <a:xfrm>
            <a:off x="4044943" y="3476249"/>
            <a:ext cx="10198115" cy="3334503"/>
          </a:xfrm>
          <a:prstGeom prst="rect">
            <a:avLst/>
          </a:prstGeom>
        </p:spPr>
        <p:txBody>
          <a:bodyPr wrap="square" lIns="0" tIns="0" rIns="0" bIns="0" rtlCol="0" anchor="t">
            <a:spAutoFit/>
          </a:bodyPr>
          <a:lstStyle/>
          <a:p>
            <a:pPr algn="ctr">
              <a:lnSpc>
                <a:spcPts val="13959"/>
              </a:lnSpc>
            </a:pPr>
            <a:r>
              <a:rPr lang="vi-VN" sz="6600" b="1">
                <a:solidFill>
                  <a:srgbClr val="261310"/>
                </a:solidFill>
                <a:latin typeface="Arial" panose="020B0604020202020204" pitchFamily="34" charset="0"/>
                <a:ea typeface="Grand Cru S Bold"/>
                <a:cs typeface="Arial" panose="020B0604020202020204" pitchFamily="34" charset="0"/>
                <a:sym typeface="Grand Cru S Bold"/>
              </a:rPr>
              <a:t>CẢM ƠN CÁC EM ĐÃ THAM GIA BUỔI HỌC</a:t>
            </a:r>
            <a:endParaRPr lang="en-US" sz="6600" b="1">
              <a:solidFill>
                <a:srgbClr val="261310"/>
              </a:solidFill>
              <a:latin typeface="Arial" panose="020B0604020202020204" pitchFamily="34" charset="0"/>
              <a:ea typeface="Grand Cru S Bold"/>
              <a:cs typeface="Arial" panose="020B0604020202020204" pitchFamily="34" charset="0"/>
              <a:sym typeface="Grand Cru S Bold"/>
            </a:endParaRPr>
          </a:p>
        </p:txBody>
      </p:sp>
      <p:sp>
        <p:nvSpPr>
          <p:cNvPr id="13" name="Freeform 13"/>
          <p:cNvSpPr/>
          <p:nvPr/>
        </p:nvSpPr>
        <p:spPr>
          <a:xfrm>
            <a:off x="1382326" y="2171700"/>
            <a:ext cx="3342074" cy="6504072"/>
          </a:xfrm>
          <a:custGeom>
            <a:avLst/>
            <a:gdLst/>
            <a:ahLst/>
            <a:cxnLst/>
            <a:rect l="l" t="t" r="r" b="b"/>
            <a:pathLst>
              <a:path w="3502854" h="6816969">
                <a:moveTo>
                  <a:pt x="0" y="0"/>
                </a:moveTo>
                <a:lnTo>
                  <a:pt x="3502854" y="0"/>
                </a:lnTo>
                <a:lnTo>
                  <a:pt x="3502854" y="6816969"/>
                </a:lnTo>
                <a:lnTo>
                  <a:pt x="0" y="6816969"/>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4" name="Freeform 14"/>
          <p:cNvSpPr/>
          <p:nvPr/>
        </p:nvSpPr>
        <p:spPr>
          <a:xfrm rot="-9025787">
            <a:off x="10195987" y="1460182"/>
            <a:ext cx="2972937" cy="1463154"/>
          </a:xfrm>
          <a:custGeom>
            <a:avLst/>
            <a:gdLst/>
            <a:ahLst/>
            <a:cxnLst/>
            <a:rect l="l" t="t" r="r" b="b"/>
            <a:pathLst>
              <a:path w="2972937" h="1463154">
                <a:moveTo>
                  <a:pt x="0" y="0"/>
                </a:moveTo>
                <a:lnTo>
                  <a:pt x="2972937" y="0"/>
                </a:lnTo>
                <a:lnTo>
                  <a:pt x="2972937" y="1463153"/>
                </a:lnTo>
                <a:lnTo>
                  <a:pt x="0" y="1463153"/>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BCDBD3"/>
        </a:solidFill>
        <a:effectLst/>
      </p:bgPr>
    </p:bg>
    <p:spTree>
      <p:nvGrpSpPr>
        <p:cNvPr id="1" name=""/>
        <p:cNvGrpSpPr/>
        <p:nvPr/>
      </p:nvGrpSpPr>
      <p:grpSpPr>
        <a:xfrm>
          <a:off x="0" y="0"/>
          <a:ext cx="0" cy="0"/>
          <a:chOff x="0" y="0"/>
          <a:chExt cx="0" cy="0"/>
        </a:xfrm>
      </p:grpSpPr>
      <p:grpSp>
        <p:nvGrpSpPr>
          <p:cNvPr id="2" name="Group 2"/>
          <p:cNvGrpSpPr>
            <a:grpSpLocks noGrp="1" noUngrp="1" noRot="1" noMove="1" noResize="1"/>
          </p:cNvGrpSpPr>
          <p:nvPr/>
        </p:nvGrpSpPr>
        <p:grpSpPr>
          <a:xfrm>
            <a:off x="441723" y="382484"/>
            <a:ext cx="17404553" cy="9527296"/>
            <a:chOff x="0" y="0"/>
            <a:chExt cx="23206071" cy="12703061"/>
          </a:xfrm>
        </p:grpSpPr>
        <p:grpSp>
          <p:nvGrpSpPr>
            <p:cNvPr id="3" name="Group 3"/>
            <p:cNvGrpSpPr>
              <a:grpSpLocks noGrp="1" noUngrp="1" noRot="1" noMove="1" noResize="1"/>
            </p:cNvGrpSpPr>
            <p:nvPr/>
          </p:nvGrpSpPr>
          <p:grpSpPr>
            <a:xfrm>
              <a:off x="0" y="0"/>
              <a:ext cx="23206071" cy="12703061"/>
              <a:chOff x="0" y="0"/>
              <a:chExt cx="4596479" cy="2516124"/>
            </a:xfrm>
          </p:grpSpPr>
          <p:sp>
            <p:nvSpPr>
              <p:cNvPr id="4" name="Freeform 4"/>
              <p:cNvSpPr>
                <a:spLocks noGrp="1" noRot="1" noMove="1" noResize="1" noEditPoints="1" noAdjustHandles="1" noChangeArrowheads="1" noChangeShapeType="1"/>
              </p:cNvSpPr>
              <p:nvPr/>
            </p:nvSpPr>
            <p:spPr>
              <a:xfrm>
                <a:off x="0" y="0"/>
                <a:ext cx="4596479" cy="2516124"/>
              </a:xfrm>
              <a:custGeom>
                <a:avLst/>
                <a:gdLst/>
                <a:ahLst/>
                <a:cxnLst/>
                <a:rect l="l" t="t" r="r" b="b"/>
                <a:pathLst>
                  <a:path w="4596479" h="2516124">
                    <a:moveTo>
                      <a:pt x="4517061" y="0"/>
                    </a:moveTo>
                    <a:lnTo>
                      <a:pt x="79418" y="0"/>
                    </a:lnTo>
                    <a:cubicBezTo>
                      <a:pt x="79418" y="43699"/>
                      <a:pt x="44079" y="79418"/>
                      <a:pt x="0" y="79418"/>
                    </a:cubicBezTo>
                    <a:lnTo>
                      <a:pt x="0" y="2436706"/>
                    </a:lnTo>
                    <a:cubicBezTo>
                      <a:pt x="43699" y="2436706"/>
                      <a:pt x="79418" y="2472045"/>
                      <a:pt x="79418" y="2516124"/>
                    </a:cubicBezTo>
                    <a:lnTo>
                      <a:pt x="4517061" y="2516124"/>
                    </a:lnTo>
                    <a:cubicBezTo>
                      <a:pt x="4517061" y="2472425"/>
                      <a:pt x="4552400" y="2436706"/>
                      <a:pt x="4596479" y="2436706"/>
                    </a:cubicBezTo>
                    <a:lnTo>
                      <a:pt x="4596479" y="79418"/>
                    </a:lnTo>
                    <a:cubicBezTo>
                      <a:pt x="4552780" y="79418"/>
                      <a:pt x="4517061" y="44079"/>
                      <a:pt x="4517061" y="0"/>
                    </a:cubicBezTo>
                    <a:close/>
                  </a:path>
                </a:pathLst>
              </a:custGeom>
              <a:solidFill>
                <a:srgbClr val="000000">
                  <a:alpha val="0"/>
                </a:srgbClr>
              </a:solidFill>
              <a:ln w="19050" cap="sq">
                <a:solidFill>
                  <a:srgbClr val="261310"/>
                </a:solidFill>
                <a:prstDash val="solid"/>
                <a:miter/>
              </a:ln>
            </p:spPr>
            <p:txBody>
              <a:bodyPr/>
              <a:lstStyle/>
              <a:p>
                <a:endParaRPr lang="en-US">
                  <a:latin typeface="Arial" panose="020B0604020202020204" pitchFamily="34" charset="0"/>
                  <a:cs typeface="Arial" panose="020B0604020202020204" pitchFamily="34" charset="0"/>
                </a:endParaRPr>
              </a:p>
            </p:txBody>
          </p:sp>
          <p:sp>
            <p:nvSpPr>
              <p:cNvPr id="5" name="TextBox 5"/>
              <p:cNvSpPr txBox="1">
                <a:spLocks noGrp="1" noRot="1" noMove="1" noResize="1" noEditPoints="1" noAdjustHandles="1" noChangeArrowheads="1" noChangeShapeType="1"/>
              </p:cNvSpPr>
              <p:nvPr/>
            </p:nvSpPr>
            <p:spPr>
              <a:xfrm>
                <a:off x="38100" y="-9525"/>
                <a:ext cx="4520279" cy="2487549"/>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grpSp>
          <p:nvGrpSpPr>
            <p:cNvPr id="6" name="Group 6"/>
            <p:cNvGrpSpPr>
              <a:grpSpLocks noGrp="1" noUngrp="1" noRot="1" noMove="1" noResize="1"/>
            </p:cNvGrpSpPr>
            <p:nvPr/>
          </p:nvGrpSpPr>
          <p:grpSpPr>
            <a:xfrm>
              <a:off x="170293" y="186017"/>
              <a:ext cx="22836362" cy="12317628"/>
              <a:chOff x="0" y="0"/>
              <a:chExt cx="4596479" cy="2479279"/>
            </a:xfrm>
          </p:grpSpPr>
          <p:sp>
            <p:nvSpPr>
              <p:cNvPr id="7" name="Freeform 7"/>
              <p:cNvSpPr>
                <a:spLocks noGrp="1" noRot="1" noMove="1" noResize="1" noEditPoints="1" noAdjustHandles="1" noChangeArrowheads="1" noChangeShapeType="1"/>
              </p:cNvSpPr>
              <p:nvPr/>
            </p:nvSpPr>
            <p:spPr>
              <a:xfrm>
                <a:off x="0" y="0"/>
                <a:ext cx="4596479" cy="2479279"/>
              </a:xfrm>
              <a:custGeom>
                <a:avLst/>
                <a:gdLst/>
                <a:ahLst/>
                <a:cxnLst/>
                <a:rect l="l" t="t" r="r" b="b"/>
                <a:pathLst>
                  <a:path w="4596479" h="2479279">
                    <a:moveTo>
                      <a:pt x="4517061" y="0"/>
                    </a:moveTo>
                    <a:lnTo>
                      <a:pt x="79418" y="0"/>
                    </a:lnTo>
                    <a:cubicBezTo>
                      <a:pt x="79418" y="43699"/>
                      <a:pt x="44079" y="79418"/>
                      <a:pt x="0" y="79418"/>
                    </a:cubicBezTo>
                    <a:lnTo>
                      <a:pt x="0" y="2399861"/>
                    </a:lnTo>
                    <a:cubicBezTo>
                      <a:pt x="43699" y="2399861"/>
                      <a:pt x="79418" y="2435200"/>
                      <a:pt x="79418" y="2479279"/>
                    </a:cubicBezTo>
                    <a:lnTo>
                      <a:pt x="4517061" y="2479279"/>
                    </a:lnTo>
                    <a:cubicBezTo>
                      <a:pt x="4517061" y="2435580"/>
                      <a:pt x="4552400" y="2399861"/>
                      <a:pt x="4596479" y="2399861"/>
                    </a:cubicBezTo>
                    <a:lnTo>
                      <a:pt x="4596479" y="79418"/>
                    </a:lnTo>
                    <a:cubicBezTo>
                      <a:pt x="4552780" y="79418"/>
                      <a:pt x="4517061" y="44079"/>
                      <a:pt x="4517061" y="0"/>
                    </a:cubicBezTo>
                    <a:close/>
                  </a:path>
                </a:pathLst>
              </a:custGeom>
              <a:solidFill>
                <a:srgbClr val="F8F2EC"/>
              </a:solidFill>
            </p:spPr>
            <p:txBody>
              <a:bodyPr/>
              <a:lstStyle/>
              <a:p>
                <a:endParaRPr lang="en-US">
                  <a:latin typeface="Arial" panose="020B0604020202020204" pitchFamily="34" charset="0"/>
                  <a:cs typeface="Arial" panose="020B0604020202020204" pitchFamily="34" charset="0"/>
                </a:endParaRPr>
              </a:p>
            </p:txBody>
          </p:sp>
          <p:sp>
            <p:nvSpPr>
              <p:cNvPr id="8" name="TextBox 8"/>
              <p:cNvSpPr txBox="1">
                <a:spLocks noGrp="1" noRot="1" noMove="1" noResize="1" noEditPoints="1" noAdjustHandles="1" noChangeArrowheads="1" noChangeShapeType="1"/>
              </p:cNvSpPr>
              <p:nvPr/>
            </p:nvSpPr>
            <p:spPr>
              <a:xfrm>
                <a:off x="38100" y="-9525"/>
                <a:ext cx="4520279" cy="2450704"/>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grpSp>
      <p:sp>
        <p:nvSpPr>
          <p:cNvPr id="9" name="TextBox 9"/>
          <p:cNvSpPr txBox="1"/>
          <p:nvPr/>
        </p:nvSpPr>
        <p:spPr>
          <a:xfrm>
            <a:off x="2197492" y="1496237"/>
            <a:ext cx="13893016" cy="1346779"/>
          </a:xfrm>
          <a:prstGeom prst="rect">
            <a:avLst/>
          </a:prstGeom>
        </p:spPr>
        <p:txBody>
          <a:bodyPr lIns="0" tIns="0" rIns="0" bIns="0" rtlCol="0" anchor="t">
            <a:spAutoFit/>
          </a:bodyPr>
          <a:lstStyle/>
          <a:p>
            <a:pPr algn="ctr">
              <a:lnSpc>
                <a:spcPts val="12009"/>
              </a:lnSpc>
              <a:spcBef>
                <a:spcPct val="0"/>
              </a:spcBef>
            </a:pPr>
            <a:r>
              <a:rPr lang="vi-VN" sz="6600" b="1">
                <a:solidFill>
                  <a:schemeClr val="accent1">
                    <a:lumMod val="75000"/>
                  </a:schemeClr>
                </a:solidFill>
                <a:latin typeface="Arial" panose="020B0604020202020204" pitchFamily="34" charset="0"/>
                <a:ea typeface="Grand Cru S Bold"/>
                <a:cs typeface="Arial" panose="020B0604020202020204" pitchFamily="34" charset="0"/>
                <a:sym typeface="Grand Cru S Bold"/>
              </a:rPr>
              <a:t>NỘI DUNG BÀI HỌC</a:t>
            </a:r>
            <a:endParaRPr lang="en-US" sz="6600" b="1">
              <a:solidFill>
                <a:schemeClr val="accent1">
                  <a:lumMod val="75000"/>
                </a:schemeClr>
              </a:solidFill>
              <a:latin typeface="Arial" panose="020B0604020202020204" pitchFamily="34" charset="0"/>
              <a:ea typeface="Grand Cru S Bold"/>
              <a:cs typeface="Arial" panose="020B0604020202020204" pitchFamily="34" charset="0"/>
              <a:sym typeface="Grand Cru S Bold"/>
            </a:endParaRPr>
          </a:p>
        </p:txBody>
      </p:sp>
      <p:grpSp>
        <p:nvGrpSpPr>
          <p:cNvPr id="28" name="Group 27">
            <a:extLst>
              <a:ext uri="{FF2B5EF4-FFF2-40B4-BE49-F238E27FC236}">
                <a16:creationId xmlns="" xmlns:a16="http://schemas.microsoft.com/office/drawing/2014/main" id="{A25EE3E1-8FBC-A4E0-F8A2-8A08925FCD14}"/>
              </a:ext>
            </a:extLst>
          </p:cNvPr>
          <p:cNvGrpSpPr/>
          <p:nvPr/>
        </p:nvGrpSpPr>
        <p:grpSpPr>
          <a:xfrm>
            <a:off x="2060414" y="6216290"/>
            <a:ext cx="14189996" cy="1746610"/>
            <a:chOff x="4479004" y="6253313"/>
            <a:chExt cx="14189996" cy="1746610"/>
          </a:xfrm>
        </p:grpSpPr>
        <p:grpSp>
          <p:nvGrpSpPr>
            <p:cNvPr id="17" name="Group 17"/>
            <p:cNvGrpSpPr>
              <a:grpSpLocks noChangeAspect="1"/>
            </p:cNvGrpSpPr>
            <p:nvPr/>
          </p:nvGrpSpPr>
          <p:grpSpPr>
            <a:xfrm>
              <a:off x="4479004" y="6253313"/>
              <a:ext cx="1746617" cy="1746610"/>
              <a:chOff x="0" y="0"/>
              <a:chExt cx="6350000" cy="6349975"/>
            </a:xfrm>
          </p:grpSpPr>
          <p:sp>
            <p:nvSpPr>
              <p:cNvPr id="18" name="Freeform 18"/>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13108" t="-22134" r="-75133" b="-160406"/>
                </a:stretch>
              </a:blipFill>
            </p:spPr>
            <p:txBody>
              <a:bodyPr/>
              <a:lstStyle/>
              <a:p>
                <a:endParaRPr lang="en-US">
                  <a:latin typeface="Arial" panose="020B0604020202020204" pitchFamily="34" charset="0"/>
                  <a:cs typeface="Arial" panose="020B0604020202020204" pitchFamily="34" charset="0"/>
                </a:endParaRPr>
              </a:p>
            </p:txBody>
          </p:sp>
        </p:grpSp>
        <p:sp>
          <p:nvSpPr>
            <p:cNvPr id="21" name="TextBox 21"/>
            <p:cNvSpPr txBox="1"/>
            <p:nvPr/>
          </p:nvSpPr>
          <p:spPr>
            <a:xfrm>
              <a:off x="6317522" y="6721988"/>
              <a:ext cx="12351478" cy="809261"/>
            </a:xfrm>
            <a:prstGeom prst="rect">
              <a:avLst/>
            </a:prstGeom>
          </p:spPr>
          <p:txBody>
            <a:bodyPr wrap="square" lIns="0" tIns="0" rIns="0" bIns="0" rtlCol="0" anchor="t">
              <a:spAutoFit/>
            </a:bodyPr>
            <a:lstStyle/>
            <a:p>
              <a:pPr marL="343716" lvl="1" algn="l">
                <a:lnSpc>
                  <a:spcPct val="150000"/>
                </a:lnSpc>
              </a:pPr>
              <a:r>
                <a:rPr lang="vi-VN" sz="4000" b="1" u="sng">
                  <a:effectLst/>
                  <a:latin typeface="Arial" panose="020B0604020202020204" pitchFamily="34" charset="0"/>
                  <a:ea typeface="Calibri" panose="020F0502020204030204" pitchFamily="34" charset="0"/>
                  <a:cs typeface="Arial" panose="020B0604020202020204" pitchFamily="34" charset="0"/>
                </a:rPr>
                <a:t>II. Cơ chế xác định giới tính và yếu tố ảnh hưởng</a:t>
              </a:r>
              <a:endParaRPr lang="en-US" sz="4000" b="1" u="sng">
                <a:solidFill>
                  <a:srgbClr val="261310"/>
                </a:solidFill>
                <a:latin typeface="Arial" panose="020B0604020202020204" pitchFamily="34" charset="0"/>
                <a:ea typeface="Grand Cru S Bold"/>
                <a:cs typeface="Arial" panose="020B0604020202020204" pitchFamily="34" charset="0"/>
                <a:sym typeface="Grand Cru S Bold"/>
              </a:endParaRPr>
            </a:p>
          </p:txBody>
        </p:sp>
      </p:grpSp>
      <p:grpSp>
        <p:nvGrpSpPr>
          <p:cNvPr id="27" name="Group 26">
            <a:extLst>
              <a:ext uri="{FF2B5EF4-FFF2-40B4-BE49-F238E27FC236}">
                <a16:creationId xmlns="" xmlns:a16="http://schemas.microsoft.com/office/drawing/2014/main" id="{0972BEEA-25CB-E497-E9B2-8DC902D854BF}"/>
              </a:ext>
            </a:extLst>
          </p:cNvPr>
          <p:cNvGrpSpPr/>
          <p:nvPr/>
        </p:nvGrpSpPr>
        <p:grpSpPr>
          <a:xfrm>
            <a:off x="2060414" y="3589351"/>
            <a:ext cx="14398786" cy="2354483"/>
            <a:chOff x="4270215" y="3165519"/>
            <a:chExt cx="14398786" cy="2354483"/>
          </a:xfrm>
        </p:grpSpPr>
        <p:grpSp>
          <p:nvGrpSpPr>
            <p:cNvPr id="13" name="Group 13"/>
            <p:cNvGrpSpPr>
              <a:grpSpLocks noChangeAspect="1"/>
            </p:cNvGrpSpPr>
            <p:nvPr/>
          </p:nvGrpSpPr>
          <p:grpSpPr>
            <a:xfrm>
              <a:off x="4270215" y="3498022"/>
              <a:ext cx="1689484" cy="1689477"/>
              <a:chOff x="0" y="0"/>
              <a:chExt cx="6350000" cy="6349975"/>
            </a:xfrm>
          </p:grpSpPr>
          <p:sp>
            <p:nvSpPr>
              <p:cNvPr id="14" name="Freeform 14"/>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l="-55774" t="-130178" r="-19414" b="-32770"/>
                </a:stretch>
              </a:blipFill>
            </p:spPr>
            <p:txBody>
              <a:bodyPr/>
              <a:lstStyle/>
              <a:p>
                <a:endParaRPr lang="en-US">
                  <a:latin typeface="Arial" panose="020B0604020202020204" pitchFamily="34" charset="0"/>
                  <a:cs typeface="Arial" panose="020B0604020202020204" pitchFamily="34" charset="0"/>
                </a:endParaRPr>
              </a:p>
            </p:txBody>
          </p:sp>
        </p:grpSp>
        <p:grpSp>
          <p:nvGrpSpPr>
            <p:cNvPr id="26" name="Group 25">
              <a:extLst>
                <a:ext uri="{FF2B5EF4-FFF2-40B4-BE49-F238E27FC236}">
                  <a16:creationId xmlns="" xmlns:a16="http://schemas.microsoft.com/office/drawing/2014/main" id="{84E6954E-4714-DAC6-AF39-09468A5A6D31}"/>
                </a:ext>
              </a:extLst>
            </p:cNvPr>
            <p:cNvGrpSpPr/>
            <p:nvPr/>
          </p:nvGrpSpPr>
          <p:grpSpPr>
            <a:xfrm>
              <a:off x="6106963" y="3165519"/>
              <a:ext cx="12562038" cy="2354483"/>
              <a:chOff x="6106963" y="3165519"/>
              <a:chExt cx="12562038" cy="2354483"/>
            </a:xfrm>
          </p:grpSpPr>
          <p:sp>
            <p:nvSpPr>
              <p:cNvPr id="20" name="TextBox 20"/>
              <p:cNvSpPr txBox="1"/>
              <p:nvPr/>
            </p:nvSpPr>
            <p:spPr>
              <a:xfrm>
                <a:off x="6106963" y="3165519"/>
                <a:ext cx="8915646" cy="577081"/>
              </a:xfrm>
              <a:prstGeom prst="rect">
                <a:avLst/>
              </a:prstGeom>
            </p:spPr>
            <p:txBody>
              <a:bodyPr wrap="square" lIns="0" tIns="0" rIns="0" bIns="0" rtlCol="0" anchor="t">
                <a:spAutoFit/>
              </a:bodyPr>
              <a:lstStyle/>
              <a:p>
                <a:pPr marL="343716" lvl="1" algn="l">
                  <a:lnSpc>
                    <a:spcPts val="4457"/>
                  </a:lnSpc>
                </a:pPr>
                <a:r>
                  <a:rPr lang="vi-VN" sz="4000" b="1" u="sng">
                    <a:solidFill>
                      <a:srgbClr val="261310"/>
                    </a:solidFill>
                    <a:latin typeface="Arial" panose="020B0604020202020204" pitchFamily="34" charset="0"/>
                    <a:ea typeface="Grand Cru S Bold"/>
                    <a:cs typeface="Arial" panose="020B0604020202020204" pitchFamily="34" charset="0"/>
                    <a:sym typeface="Grand Cru S Bold"/>
                  </a:rPr>
                  <a:t>I. Di truyền liên kết</a:t>
                </a:r>
                <a:endParaRPr lang="en-US" sz="4000" b="1" u="sng">
                  <a:solidFill>
                    <a:srgbClr val="261310"/>
                  </a:solidFill>
                  <a:latin typeface="Arial" panose="020B0604020202020204" pitchFamily="34" charset="0"/>
                  <a:ea typeface="Grand Cru S Bold"/>
                  <a:cs typeface="Arial" panose="020B0604020202020204" pitchFamily="34" charset="0"/>
                  <a:sym typeface="Grand Cru S Bold"/>
                </a:endParaRPr>
              </a:p>
            </p:txBody>
          </p:sp>
          <p:sp>
            <p:nvSpPr>
              <p:cNvPr id="23" name="TextBox 23"/>
              <p:cNvSpPr txBox="1"/>
              <p:nvPr/>
            </p:nvSpPr>
            <p:spPr>
              <a:xfrm>
                <a:off x="6553201" y="3787412"/>
                <a:ext cx="12115800" cy="1732590"/>
              </a:xfrm>
              <a:prstGeom prst="rect">
                <a:avLst/>
              </a:prstGeom>
            </p:spPr>
            <p:txBody>
              <a:bodyPr wrap="square" lIns="0" tIns="0" rIns="0" bIns="0" rtlCol="0" anchor="t">
                <a:spAutoFit/>
              </a:bodyPr>
              <a:lstStyle/>
              <a:p>
                <a:pPr algn="l">
                  <a:lnSpc>
                    <a:spcPct val="150000"/>
                  </a:lnSpc>
                </a:pPr>
                <a:r>
                  <a:rPr lang="vi-VN" sz="4000">
                    <a:solidFill>
                      <a:srgbClr val="261310"/>
                    </a:solidFill>
                    <a:latin typeface="Arial" panose="020B0604020202020204" pitchFamily="34" charset="0"/>
                    <a:ea typeface="Questrial"/>
                    <a:cs typeface="Arial" panose="020B0604020202020204" pitchFamily="34" charset="0"/>
                    <a:sym typeface="Questrial"/>
                  </a:rPr>
                  <a:t>1. Khái niệm di truyền liên kết</a:t>
                </a:r>
              </a:p>
              <a:p>
                <a:pPr algn="l">
                  <a:lnSpc>
                    <a:spcPct val="150000"/>
                  </a:lnSpc>
                </a:pPr>
                <a:r>
                  <a:rPr lang="vi-VN" sz="4000">
                    <a:solidFill>
                      <a:srgbClr val="261310"/>
                    </a:solidFill>
                    <a:latin typeface="Arial" panose="020B0604020202020204" pitchFamily="34" charset="0"/>
                    <a:ea typeface="Questrial"/>
                    <a:cs typeface="Arial" panose="020B0604020202020204" pitchFamily="34" charset="0"/>
                    <a:sym typeface="Questrial"/>
                  </a:rPr>
                  <a:t>2. Ứng dụng di truyền liên kết trong thực tiễn</a:t>
                </a:r>
                <a:endParaRPr lang="en-US" sz="4000">
                  <a:solidFill>
                    <a:srgbClr val="261310"/>
                  </a:solidFill>
                  <a:latin typeface="Arial" panose="020B0604020202020204" pitchFamily="34" charset="0"/>
                  <a:ea typeface="Questrial"/>
                  <a:cs typeface="Arial" panose="020B0604020202020204" pitchFamily="34" charset="0"/>
                  <a:sym typeface="Questrial"/>
                </a:endParaRPr>
              </a:p>
            </p:txBody>
          </p:sp>
        </p:grpSp>
      </p:grpSp>
      <p:grpSp>
        <p:nvGrpSpPr>
          <p:cNvPr id="31" name="Google Shape;2439;p69">
            <a:extLst>
              <a:ext uri="{FF2B5EF4-FFF2-40B4-BE49-F238E27FC236}">
                <a16:creationId xmlns="" xmlns:a16="http://schemas.microsoft.com/office/drawing/2014/main" id="{20B52F75-7CE1-F344-CB00-55A1DEACD1F5}"/>
              </a:ext>
            </a:extLst>
          </p:cNvPr>
          <p:cNvGrpSpPr/>
          <p:nvPr/>
        </p:nvGrpSpPr>
        <p:grpSpPr>
          <a:xfrm rot="3032089">
            <a:off x="14634696" y="1000254"/>
            <a:ext cx="2329873" cy="2087306"/>
            <a:chOff x="154280" y="2041205"/>
            <a:chExt cx="1333895" cy="1195022"/>
          </a:xfrm>
        </p:grpSpPr>
        <p:cxnSp>
          <p:nvCxnSpPr>
            <p:cNvPr id="32" name="Google Shape;2440;p69">
              <a:extLst>
                <a:ext uri="{FF2B5EF4-FFF2-40B4-BE49-F238E27FC236}">
                  <a16:creationId xmlns="" xmlns:a16="http://schemas.microsoft.com/office/drawing/2014/main" id="{51FC78D7-E2BF-D049-ED7A-A6F5612F572F}"/>
                </a:ext>
              </a:extLst>
            </p:cNvPr>
            <p:cNvCxnSpPr/>
            <p:nvPr/>
          </p:nvCxnSpPr>
          <p:spPr>
            <a:xfrm>
              <a:off x="978775" y="2882500"/>
              <a:ext cx="428100" cy="153000"/>
            </a:xfrm>
            <a:prstGeom prst="straightConnector1">
              <a:avLst/>
            </a:prstGeom>
            <a:noFill/>
            <a:ln w="19050" cap="flat" cmpd="sng">
              <a:solidFill>
                <a:schemeClr val="accent4"/>
              </a:solidFill>
              <a:prstDash val="solid"/>
              <a:round/>
              <a:headEnd type="none" w="med" len="med"/>
              <a:tailEnd type="none" w="med" len="med"/>
            </a:ln>
          </p:spPr>
        </p:cxnSp>
        <p:cxnSp>
          <p:nvCxnSpPr>
            <p:cNvPr id="33" name="Google Shape;2441;p69">
              <a:extLst>
                <a:ext uri="{FF2B5EF4-FFF2-40B4-BE49-F238E27FC236}">
                  <a16:creationId xmlns="" xmlns:a16="http://schemas.microsoft.com/office/drawing/2014/main" id="{29687406-6649-08B8-FA7A-0A1FD01A230E}"/>
                </a:ext>
              </a:extLst>
            </p:cNvPr>
            <p:cNvCxnSpPr>
              <a:stCxn id="37" idx="3"/>
              <a:endCxn id="35" idx="3"/>
            </p:cNvCxnSpPr>
            <p:nvPr/>
          </p:nvCxnSpPr>
          <p:spPr>
            <a:xfrm rot="-3033362" flipH="1">
              <a:off x="890774" y="2761619"/>
              <a:ext cx="273876" cy="47937"/>
            </a:xfrm>
            <a:prstGeom prst="straightConnector1">
              <a:avLst/>
            </a:prstGeom>
            <a:noFill/>
            <a:ln w="19050" cap="flat" cmpd="sng">
              <a:solidFill>
                <a:schemeClr val="accent4"/>
              </a:solidFill>
              <a:prstDash val="solid"/>
              <a:round/>
              <a:headEnd type="none" w="med" len="med"/>
              <a:tailEnd type="none" w="med" len="med"/>
            </a:ln>
          </p:spPr>
        </p:cxnSp>
        <p:grpSp>
          <p:nvGrpSpPr>
            <p:cNvPr id="34" name="Google Shape;2444;p69">
              <a:extLst>
                <a:ext uri="{FF2B5EF4-FFF2-40B4-BE49-F238E27FC236}">
                  <a16:creationId xmlns="" xmlns:a16="http://schemas.microsoft.com/office/drawing/2014/main" id="{3D6F3D2B-BA29-894B-14C7-3C1CED5F1E88}"/>
                </a:ext>
              </a:extLst>
            </p:cNvPr>
            <p:cNvGrpSpPr/>
            <p:nvPr/>
          </p:nvGrpSpPr>
          <p:grpSpPr>
            <a:xfrm rot="-9901852">
              <a:off x="271474" y="2130709"/>
              <a:ext cx="826515" cy="1016012"/>
              <a:chOff x="7688409" y="2278475"/>
              <a:chExt cx="844492" cy="1038111"/>
            </a:xfrm>
          </p:grpSpPr>
          <p:sp>
            <p:nvSpPr>
              <p:cNvPr id="38" name="Google Shape;2445;p69">
                <a:extLst>
                  <a:ext uri="{FF2B5EF4-FFF2-40B4-BE49-F238E27FC236}">
                    <a16:creationId xmlns="" xmlns:a16="http://schemas.microsoft.com/office/drawing/2014/main" id="{E2F9F068-D28A-DCA7-9E0E-DE244E950490}"/>
                  </a:ext>
                </a:extLst>
              </p:cNvPr>
              <p:cNvSpPr/>
              <p:nvPr/>
            </p:nvSpPr>
            <p:spPr>
              <a:xfrm>
                <a:off x="7688409" y="2385360"/>
                <a:ext cx="544909" cy="800719"/>
              </a:xfrm>
              <a:custGeom>
                <a:avLst/>
                <a:gdLst/>
                <a:ahLst/>
                <a:cxnLst/>
                <a:rect l="l" t="t" r="r" b="b"/>
                <a:pathLst>
                  <a:path w="5353" h="7866" fill="none" extrusionOk="0">
                    <a:moveTo>
                      <a:pt x="1" y="6005"/>
                    </a:moveTo>
                    <a:lnTo>
                      <a:pt x="2196" y="7866"/>
                    </a:lnTo>
                    <a:lnTo>
                      <a:pt x="4453" y="6993"/>
                    </a:lnTo>
                    <a:lnTo>
                      <a:pt x="5353" y="3678"/>
                    </a:lnTo>
                    <a:lnTo>
                      <a:pt x="3281" y="1994"/>
                    </a:lnTo>
                    <a:lnTo>
                      <a:pt x="3995" y="1"/>
                    </a:lnTo>
                  </a:path>
                </a:pathLst>
              </a:custGeom>
              <a:noFill/>
              <a:ln w="19050" cap="flat" cmpd="sng">
                <a:solidFill>
                  <a:schemeClr val="accent4"/>
                </a:solidFill>
                <a:prstDash val="solid"/>
                <a:miter lim="881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446;p69">
                <a:extLst>
                  <a:ext uri="{FF2B5EF4-FFF2-40B4-BE49-F238E27FC236}">
                    <a16:creationId xmlns="" xmlns:a16="http://schemas.microsoft.com/office/drawing/2014/main" id="{23E85DF1-2EF3-EF3C-C83D-6A38EA12A6AE}"/>
                  </a:ext>
                </a:extLst>
              </p:cNvPr>
              <p:cNvSpPr/>
              <p:nvPr/>
            </p:nvSpPr>
            <p:spPr>
              <a:xfrm>
                <a:off x="8289815" y="2675273"/>
                <a:ext cx="150860" cy="66574"/>
              </a:xfrm>
              <a:custGeom>
                <a:avLst/>
                <a:gdLst/>
                <a:ahLst/>
                <a:cxnLst/>
                <a:rect l="l" t="t" r="r" b="b"/>
                <a:pathLst>
                  <a:path w="1482" h="654" fill="none" extrusionOk="0">
                    <a:moveTo>
                      <a:pt x="1482" y="1"/>
                    </a:moveTo>
                    <a:lnTo>
                      <a:pt x="0" y="653"/>
                    </a:lnTo>
                  </a:path>
                </a:pathLst>
              </a:custGeom>
              <a:noFill/>
              <a:ln w="19050" cap="flat" cmpd="sng">
                <a:solidFill>
                  <a:schemeClr val="accent4"/>
                </a:solidFill>
                <a:prstDash val="solid"/>
                <a:miter lim="881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447;p69">
                <a:extLst>
                  <a:ext uri="{FF2B5EF4-FFF2-40B4-BE49-F238E27FC236}">
                    <a16:creationId xmlns="" xmlns:a16="http://schemas.microsoft.com/office/drawing/2014/main" id="{71BE1024-1D41-1AC3-9BFD-76FFCDB2E663}"/>
                  </a:ext>
                </a:extLst>
              </p:cNvPr>
              <p:cNvSpPr/>
              <p:nvPr/>
            </p:nvSpPr>
            <p:spPr>
              <a:xfrm>
                <a:off x="8362497" y="2588747"/>
                <a:ext cx="170405" cy="139154"/>
              </a:xfrm>
              <a:custGeom>
                <a:avLst/>
                <a:gdLst/>
                <a:ahLst/>
                <a:cxnLst/>
                <a:rect l="l" t="t" r="r" b="b"/>
                <a:pathLst>
                  <a:path w="1674" h="1367" extrusionOk="0">
                    <a:moveTo>
                      <a:pt x="836" y="1"/>
                    </a:moveTo>
                    <a:cubicBezTo>
                      <a:pt x="745" y="1"/>
                      <a:pt x="653" y="19"/>
                      <a:pt x="565" y="57"/>
                    </a:cubicBezTo>
                    <a:cubicBezTo>
                      <a:pt x="0" y="304"/>
                      <a:pt x="18" y="1098"/>
                      <a:pt x="591" y="1318"/>
                    </a:cubicBezTo>
                    <a:cubicBezTo>
                      <a:pt x="676" y="1351"/>
                      <a:pt x="761" y="1366"/>
                      <a:pt x="843" y="1366"/>
                    </a:cubicBezTo>
                    <a:cubicBezTo>
                      <a:pt x="1304" y="1366"/>
                      <a:pt x="1674" y="882"/>
                      <a:pt x="1464" y="410"/>
                    </a:cubicBezTo>
                    <a:cubicBezTo>
                      <a:pt x="1353" y="154"/>
                      <a:pt x="1099" y="1"/>
                      <a:pt x="8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448;p69">
                <a:extLst>
                  <a:ext uri="{FF2B5EF4-FFF2-40B4-BE49-F238E27FC236}">
                    <a16:creationId xmlns="" xmlns:a16="http://schemas.microsoft.com/office/drawing/2014/main" id="{8CC5C996-2684-4BCD-78C4-2B522EE0EDD9}"/>
                  </a:ext>
                </a:extLst>
              </p:cNvPr>
              <p:cNvSpPr/>
              <p:nvPr/>
            </p:nvSpPr>
            <p:spPr>
              <a:xfrm>
                <a:off x="8013339" y="2278475"/>
                <a:ext cx="158088" cy="139357"/>
              </a:xfrm>
              <a:custGeom>
                <a:avLst/>
                <a:gdLst/>
                <a:ahLst/>
                <a:cxnLst/>
                <a:rect l="l" t="t" r="r" b="b"/>
                <a:pathLst>
                  <a:path w="1553" h="1369" extrusionOk="0">
                    <a:moveTo>
                      <a:pt x="776" y="1"/>
                    </a:moveTo>
                    <a:cubicBezTo>
                      <a:pt x="502" y="1"/>
                      <a:pt x="243" y="162"/>
                      <a:pt x="142" y="434"/>
                    </a:cubicBezTo>
                    <a:cubicBezTo>
                      <a:pt x="1" y="786"/>
                      <a:pt x="177" y="1183"/>
                      <a:pt x="530" y="1324"/>
                    </a:cubicBezTo>
                    <a:cubicBezTo>
                      <a:pt x="609" y="1354"/>
                      <a:pt x="691" y="1368"/>
                      <a:pt x="771" y="1368"/>
                    </a:cubicBezTo>
                    <a:cubicBezTo>
                      <a:pt x="1048" y="1368"/>
                      <a:pt x="1311" y="1201"/>
                      <a:pt x="1420" y="927"/>
                    </a:cubicBezTo>
                    <a:cubicBezTo>
                      <a:pt x="1552" y="575"/>
                      <a:pt x="1376" y="178"/>
                      <a:pt x="1023" y="46"/>
                    </a:cubicBezTo>
                    <a:cubicBezTo>
                      <a:pt x="942" y="15"/>
                      <a:pt x="858" y="1"/>
                      <a:pt x="7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449;p69">
                <a:extLst>
                  <a:ext uri="{FF2B5EF4-FFF2-40B4-BE49-F238E27FC236}">
                    <a16:creationId xmlns="" xmlns:a16="http://schemas.microsoft.com/office/drawing/2014/main" id="{0AAA13F6-ACFE-D39D-EBAC-66D8174DA3DE}"/>
                  </a:ext>
                </a:extLst>
              </p:cNvPr>
              <p:cNvSpPr/>
              <p:nvPr/>
            </p:nvSpPr>
            <p:spPr>
              <a:xfrm>
                <a:off x="8225175" y="3093550"/>
                <a:ext cx="179566" cy="202063"/>
              </a:xfrm>
              <a:custGeom>
                <a:avLst/>
                <a:gdLst/>
                <a:ahLst/>
                <a:cxnLst/>
                <a:rect l="l" t="t" r="r" b="b"/>
                <a:pathLst>
                  <a:path w="1764" h="1985" fill="none" extrusionOk="0">
                    <a:moveTo>
                      <a:pt x="1764" y="1984"/>
                    </a:moveTo>
                    <a:lnTo>
                      <a:pt x="0" y="1"/>
                    </a:lnTo>
                  </a:path>
                </a:pathLst>
              </a:custGeom>
              <a:noFill/>
              <a:ln w="19050" cap="flat" cmpd="sng">
                <a:solidFill>
                  <a:schemeClr val="accent4"/>
                </a:solidFill>
                <a:prstDash val="solid"/>
                <a:miter lim="881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450;p69">
                <a:extLst>
                  <a:ext uri="{FF2B5EF4-FFF2-40B4-BE49-F238E27FC236}">
                    <a16:creationId xmlns="" xmlns:a16="http://schemas.microsoft.com/office/drawing/2014/main" id="{34E8F200-2575-07C3-B47B-D32B7B4EB2BA}"/>
                  </a:ext>
                </a:extLst>
              </p:cNvPr>
              <p:cNvSpPr/>
              <p:nvPr/>
            </p:nvSpPr>
            <p:spPr>
              <a:xfrm>
                <a:off x="8348235" y="3240590"/>
                <a:ext cx="92927" cy="75996"/>
              </a:xfrm>
              <a:custGeom>
                <a:avLst/>
                <a:gdLst/>
                <a:ahLst/>
                <a:cxnLst/>
                <a:rect l="l" t="t" r="r" b="b"/>
                <a:pathLst>
                  <a:path w="2461" h="2013" extrusionOk="0">
                    <a:moveTo>
                      <a:pt x="1229" y="0"/>
                    </a:moveTo>
                    <a:cubicBezTo>
                      <a:pt x="1095" y="0"/>
                      <a:pt x="959" y="27"/>
                      <a:pt x="830" y="84"/>
                    </a:cubicBezTo>
                    <a:cubicBezTo>
                      <a:pt x="1" y="446"/>
                      <a:pt x="27" y="1618"/>
                      <a:pt x="865" y="1945"/>
                    </a:cubicBezTo>
                    <a:cubicBezTo>
                      <a:pt x="989" y="1991"/>
                      <a:pt x="1111" y="2013"/>
                      <a:pt x="1230" y="2013"/>
                    </a:cubicBezTo>
                    <a:cubicBezTo>
                      <a:pt x="1916" y="2013"/>
                      <a:pt x="2460" y="1295"/>
                      <a:pt x="2152" y="596"/>
                    </a:cubicBezTo>
                    <a:cubicBezTo>
                      <a:pt x="1982" y="223"/>
                      <a:pt x="1613" y="0"/>
                      <a:pt x="12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451;p69">
                <a:extLst>
                  <a:ext uri="{FF2B5EF4-FFF2-40B4-BE49-F238E27FC236}">
                    <a16:creationId xmlns="" xmlns:a16="http://schemas.microsoft.com/office/drawing/2014/main" id="{23D2031B-B0FD-D0B2-DE18-4F2D77DE1A0F}"/>
                  </a:ext>
                </a:extLst>
              </p:cNvPr>
              <p:cNvSpPr/>
              <p:nvPr/>
            </p:nvSpPr>
            <p:spPr>
              <a:xfrm>
                <a:off x="7981225" y="2538690"/>
                <a:ext cx="91524" cy="80897"/>
              </a:xfrm>
              <a:custGeom>
                <a:avLst/>
                <a:gdLst/>
                <a:ahLst/>
                <a:cxnLst/>
                <a:rect l="l" t="t" r="r" b="b"/>
                <a:pathLst>
                  <a:path w="2276" h="2012" extrusionOk="0">
                    <a:moveTo>
                      <a:pt x="1138" y="1"/>
                    </a:moveTo>
                    <a:cubicBezTo>
                      <a:pt x="733" y="1"/>
                      <a:pt x="353" y="248"/>
                      <a:pt x="204" y="642"/>
                    </a:cubicBezTo>
                    <a:cubicBezTo>
                      <a:pt x="1" y="1163"/>
                      <a:pt x="265" y="1744"/>
                      <a:pt x="777" y="1947"/>
                    </a:cubicBezTo>
                    <a:cubicBezTo>
                      <a:pt x="895" y="1991"/>
                      <a:pt x="1015" y="2012"/>
                      <a:pt x="1134" y="2012"/>
                    </a:cubicBezTo>
                    <a:cubicBezTo>
                      <a:pt x="1541" y="2012"/>
                      <a:pt x="1925" y="1768"/>
                      <a:pt x="2082" y="1365"/>
                    </a:cubicBezTo>
                    <a:cubicBezTo>
                      <a:pt x="2276" y="845"/>
                      <a:pt x="2020" y="263"/>
                      <a:pt x="1500" y="69"/>
                    </a:cubicBezTo>
                    <a:cubicBezTo>
                      <a:pt x="1381" y="23"/>
                      <a:pt x="1258" y="1"/>
                      <a:pt x="11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452;p69">
                <a:extLst>
                  <a:ext uri="{FF2B5EF4-FFF2-40B4-BE49-F238E27FC236}">
                    <a16:creationId xmlns="" xmlns:a16="http://schemas.microsoft.com/office/drawing/2014/main" id="{635DF3AA-50B7-EEE8-BBE7-33CBDFAAB1A3}"/>
                  </a:ext>
                </a:extLst>
              </p:cNvPr>
              <p:cNvSpPr/>
              <p:nvPr/>
            </p:nvSpPr>
            <p:spPr>
              <a:xfrm>
                <a:off x="8116560" y="2656645"/>
                <a:ext cx="231685" cy="204913"/>
              </a:xfrm>
              <a:custGeom>
                <a:avLst/>
                <a:gdLst/>
                <a:ahLst/>
                <a:cxnLst/>
                <a:rect l="l" t="t" r="r" b="b"/>
                <a:pathLst>
                  <a:path w="2276" h="2013" extrusionOk="0">
                    <a:moveTo>
                      <a:pt x="1142" y="1"/>
                    </a:moveTo>
                    <a:cubicBezTo>
                      <a:pt x="741" y="1"/>
                      <a:pt x="360" y="248"/>
                      <a:pt x="203" y="642"/>
                    </a:cubicBezTo>
                    <a:cubicBezTo>
                      <a:pt x="1" y="1162"/>
                      <a:pt x="256" y="1744"/>
                      <a:pt x="776" y="1947"/>
                    </a:cubicBezTo>
                    <a:cubicBezTo>
                      <a:pt x="894" y="1991"/>
                      <a:pt x="1016" y="2012"/>
                      <a:pt x="1135" y="2012"/>
                    </a:cubicBezTo>
                    <a:cubicBezTo>
                      <a:pt x="1541" y="2012"/>
                      <a:pt x="1925" y="1769"/>
                      <a:pt x="2081" y="1374"/>
                    </a:cubicBezTo>
                    <a:cubicBezTo>
                      <a:pt x="2275" y="854"/>
                      <a:pt x="2020" y="272"/>
                      <a:pt x="1499" y="69"/>
                    </a:cubicBezTo>
                    <a:cubicBezTo>
                      <a:pt x="1382" y="23"/>
                      <a:pt x="1261" y="1"/>
                      <a:pt x="1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453;p69">
                <a:extLst>
                  <a:ext uri="{FF2B5EF4-FFF2-40B4-BE49-F238E27FC236}">
                    <a16:creationId xmlns="" xmlns:a16="http://schemas.microsoft.com/office/drawing/2014/main" id="{5B8BDCEB-9EFD-466F-0941-6A19A7F56F92}"/>
                  </a:ext>
                </a:extLst>
              </p:cNvPr>
              <p:cNvSpPr/>
              <p:nvPr/>
            </p:nvSpPr>
            <p:spPr>
              <a:xfrm>
                <a:off x="8107562" y="3000011"/>
                <a:ext cx="143607" cy="117758"/>
              </a:xfrm>
              <a:custGeom>
                <a:avLst/>
                <a:gdLst/>
                <a:ahLst/>
                <a:cxnLst/>
                <a:rect l="l" t="t" r="r" b="b"/>
                <a:pathLst>
                  <a:path w="2450" h="2009" extrusionOk="0">
                    <a:moveTo>
                      <a:pt x="1223" y="1"/>
                    </a:moveTo>
                    <a:cubicBezTo>
                      <a:pt x="1089" y="1"/>
                      <a:pt x="952" y="28"/>
                      <a:pt x="820" y="85"/>
                    </a:cubicBezTo>
                    <a:cubicBezTo>
                      <a:pt x="0" y="446"/>
                      <a:pt x="27" y="1619"/>
                      <a:pt x="855" y="1936"/>
                    </a:cubicBezTo>
                    <a:cubicBezTo>
                      <a:pt x="983" y="1986"/>
                      <a:pt x="1109" y="2008"/>
                      <a:pt x="1231" y="2008"/>
                    </a:cubicBezTo>
                    <a:cubicBezTo>
                      <a:pt x="1912" y="2008"/>
                      <a:pt x="2449" y="1300"/>
                      <a:pt x="2143" y="605"/>
                    </a:cubicBezTo>
                    <a:cubicBezTo>
                      <a:pt x="1979" y="225"/>
                      <a:pt x="1611" y="1"/>
                      <a:pt x="12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454;p69">
                <a:extLst>
                  <a:ext uri="{FF2B5EF4-FFF2-40B4-BE49-F238E27FC236}">
                    <a16:creationId xmlns="" xmlns:a16="http://schemas.microsoft.com/office/drawing/2014/main" id="{AE2D2634-E527-FAD5-132F-52BA8F712424}"/>
                  </a:ext>
                </a:extLst>
              </p:cNvPr>
              <p:cNvSpPr/>
              <p:nvPr/>
            </p:nvSpPr>
            <p:spPr>
              <a:xfrm>
                <a:off x="7863798" y="3146665"/>
                <a:ext cx="96202" cy="78932"/>
              </a:xfrm>
              <a:custGeom>
                <a:avLst/>
                <a:gdLst/>
                <a:ahLst/>
                <a:cxnLst/>
                <a:rect l="l" t="t" r="r" b="b"/>
                <a:pathLst>
                  <a:path w="2451" h="2011" extrusionOk="0">
                    <a:moveTo>
                      <a:pt x="1228" y="0"/>
                    </a:moveTo>
                    <a:cubicBezTo>
                      <a:pt x="1092" y="0"/>
                      <a:pt x="954" y="28"/>
                      <a:pt x="821" y="88"/>
                    </a:cubicBezTo>
                    <a:cubicBezTo>
                      <a:pt x="1" y="440"/>
                      <a:pt x="27" y="1613"/>
                      <a:pt x="856" y="1939"/>
                    </a:cubicBezTo>
                    <a:cubicBezTo>
                      <a:pt x="982" y="1988"/>
                      <a:pt x="1108" y="2011"/>
                      <a:pt x="1229" y="2011"/>
                    </a:cubicBezTo>
                    <a:cubicBezTo>
                      <a:pt x="1911" y="2011"/>
                      <a:pt x="2450" y="1295"/>
                      <a:pt x="2143" y="599"/>
                    </a:cubicBezTo>
                    <a:cubicBezTo>
                      <a:pt x="1980" y="227"/>
                      <a:pt x="1614" y="0"/>
                      <a:pt x="12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 name="Google Shape;2443;p69">
              <a:extLst>
                <a:ext uri="{FF2B5EF4-FFF2-40B4-BE49-F238E27FC236}">
                  <a16:creationId xmlns="" xmlns:a16="http://schemas.microsoft.com/office/drawing/2014/main" id="{462C0961-9605-5794-9136-FE7CDE81D9E1}"/>
                </a:ext>
              </a:extLst>
            </p:cNvPr>
            <p:cNvSpPr/>
            <p:nvPr/>
          </p:nvSpPr>
          <p:spPr>
            <a:xfrm>
              <a:off x="947525" y="2838700"/>
              <a:ext cx="79500" cy="79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455;p69">
              <a:extLst>
                <a:ext uri="{FF2B5EF4-FFF2-40B4-BE49-F238E27FC236}">
                  <a16:creationId xmlns="" xmlns:a16="http://schemas.microsoft.com/office/drawing/2014/main" id="{D53FFD80-71DE-2F70-23AB-967BEB9A5D8F}"/>
                </a:ext>
              </a:extLst>
            </p:cNvPr>
            <p:cNvSpPr/>
            <p:nvPr/>
          </p:nvSpPr>
          <p:spPr>
            <a:xfrm>
              <a:off x="1315675" y="2958850"/>
              <a:ext cx="172500" cy="172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442;p69">
              <a:extLst>
                <a:ext uri="{FF2B5EF4-FFF2-40B4-BE49-F238E27FC236}">
                  <a16:creationId xmlns="" xmlns:a16="http://schemas.microsoft.com/office/drawing/2014/main" id="{8A11AB93-B657-A38B-29A5-BFC76528C889}"/>
                </a:ext>
              </a:extLst>
            </p:cNvPr>
            <p:cNvSpPr/>
            <p:nvPr/>
          </p:nvSpPr>
          <p:spPr>
            <a:xfrm>
              <a:off x="1071000" y="2517300"/>
              <a:ext cx="172500" cy="1725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 name="Google Shape;2431;p69">
            <a:extLst>
              <a:ext uri="{FF2B5EF4-FFF2-40B4-BE49-F238E27FC236}">
                <a16:creationId xmlns="" xmlns:a16="http://schemas.microsoft.com/office/drawing/2014/main" id="{1198AB0E-BF28-4B6E-7174-9087BB652F06}"/>
              </a:ext>
            </a:extLst>
          </p:cNvPr>
          <p:cNvGrpSpPr/>
          <p:nvPr/>
        </p:nvGrpSpPr>
        <p:grpSpPr>
          <a:xfrm rot="6350644">
            <a:off x="2154048" y="904327"/>
            <a:ext cx="1651820" cy="2365785"/>
            <a:chOff x="7596727" y="2278475"/>
            <a:chExt cx="705203" cy="1010013"/>
          </a:xfrm>
        </p:grpSpPr>
        <p:sp>
          <p:nvSpPr>
            <p:cNvPr id="49" name="Google Shape;2432;p69">
              <a:extLst>
                <a:ext uri="{FF2B5EF4-FFF2-40B4-BE49-F238E27FC236}">
                  <a16:creationId xmlns="" xmlns:a16="http://schemas.microsoft.com/office/drawing/2014/main" id="{FEF065D8-86A2-676C-00DC-6CDC11936ACA}"/>
                </a:ext>
              </a:extLst>
            </p:cNvPr>
            <p:cNvSpPr/>
            <p:nvPr/>
          </p:nvSpPr>
          <p:spPr>
            <a:xfrm>
              <a:off x="7688409" y="2385360"/>
              <a:ext cx="544909" cy="800719"/>
            </a:xfrm>
            <a:custGeom>
              <a:avLst/>
              <a:gdLst/>
              <a:ahLst/>
              <a:cxnLst/>
              <a:rect l="l" t="t" r="r" b="b"/>
              <a:pathLst>
                <a:path w="5353" h="7866" fill="none" extrusionOk="0">
                  <a:moveTo>
                    <a:pt x="1" y="6005"/>
                  </a:moveTo>
                  <a:lnTo>
                    <a:pt x="2196" y="7866"/>
                  </a:lnTo>
                  <a:lnTo>
                    <a:pt x="4453" y="6993"/>
                  </a:lnTo>
                  <a:lnTo>
                    <a:pt x="5353" y="3678"/>
                  </a:lnTo>
                  <a:lnTo>
                    <a:pt x="3281" y="1994"/>
                  </a:lnTo>
                  <a:lnTo>
                    <a:pt x="3995" y="1"/>
                  </a:lnTo>
                </a:path>
              </a:pathLst>
            </a:custGeom>
            <a:noFill/>
            <a:ln w="19050" cap="flat" cmpd="sng">
              <a:solidFill>
                <a:schemeClr val="accent4"/>
              </a:solidFill>
              <a:prstDash val="solid"/>
              <a:miter lim="881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2433;p69">
              <a:extLst>
                <a:ext uri="{FF2B5EF4-FFF2-40B4-BE49-F238E27FC236}">
                  <a16:creationId xmlns="" xmlns:a16="http://schemas.microsoft.com/office/drawing/2014/main" id="{F71C65A1-DB62-4311-5BBB-3C7F9409A291}"/>
                </a:ext>
              </a:extLst>
            </p:cNvPr>
            <p:cNvSpPr/>
            <p:nvPr/>
          </p:nvSpPr>
          <p:spPr>
            <a:xfrm>
              <a:off x="7596727" y="2935060"/>
              <a:ext cx="151086" cy="123773"/>
            </a:xfrm>
            <a:custGeom>
              <a:avLst/>
              <a:gdLst/>
              <a:ahLst/>
              <a:cxnLst/>
              <a:rect l="l" t="t" r="r" b="b"/>
              <a:pathLst>
                <a:path w="2451" h="2008" extrusionOk="0">
                  <a:moveTo>
                    <a:pt x="1220" y="0"/>
                  </a:moveTo>
                  <a:cubicBezTo>
                    <a:pt x="1086" y="0"/>
                    <a:pt x="950" y="27"/>
                    <a:pt x="821" y="84"/>
                  </a:cubicBezTo>
                  <a:cubicBezTo>
                    <a:pt x="1" y="437"/>
                    <a:pt x="18" y="1610"/>
                    <a:pt x="856" y="1936"/>
                  </a:cubicBezTo>
                  <a:cubicBezTo>
                    <a:pt x="982" y="1985"/>
                    <a:pt x="1108" y="2008"/>
                    <a:pt x="1229" y="2008"/>
                  </a:cubicBezTo>
                  <a:cubicBezTo>
                    <a:pt x="1911" y="2008"/>
                    <a:pt x="2450" y="1292"/>
                    <a:pt x="2143" y="596"/>
                  </a:cubicBezTo>
                  <a:cubicBezTo>
                    <a:pt x="1973" y="223"/>
                    <a:pt x="1604" y="0"/>
                    <a:pt x="12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2434;p69">
              <a:extLst>
                <a:ext uri="{FF2B5EF4-FFF2-40B4-BE49-F238E27FC236}">
                  <a16:creationId xmlns="" xmlns:a16="http://schemas.microsoft.com/office/drawing/2014/main" id="{AF59BDE5-FC2E-6C87-1A59-73CADF95C1C7}"/>
                </a:ext>
              </a:extLst>
            </p:cNvPr>
            <p:cNvSpPr/>
            <p:nvPr/>
          </p:nvSpPr>
          <p:spPr>
            <a:xfrm rot="122">
              <a:off x="7910153" y="2511620"/>
              <a:ext cx="159741" cy="141222"/>
            </a:xfrm>
            <a:custGeom>
              <a:avLst/>
              <a:gdLst/>
              <a:ahLst/>
              <a:cxnLst/>
              <a:rect l="l" t="t" r="r" b="b"/>
              <a:pathLst>
                <a:path w="2276" h="2012" extrusionOk="0">
                  <a:moveTo>
                    <a:pt x="1138" y="1"/>
                  </a:moveTo>
                  <a:cubicBezTo>
                    <a:pt x="733" y="1"/>
                    <a:pt x="353" y="248"/>
                    <a:pt x="204" y="642"/>
                  </a:cubicBezTo>
                  <a:cubicBezTo>
                    <a:pt x="1" y="1163"/>
                    <a:pt x="265" y="1744"/>
                    <a:pt x="777" y="1947"/>
                  </a:cubicBezTo>
                  <a:cubicBezTo>
                    <a:pt x="895" y="1991"/>
                    <a:pt x="1015" y="2012"/>
                    <a:pt x="1134" y="2012"/>
                  </a:cubicBezTo>
                  <a:cubicBezTo>
                    <a:pt x="1541" y="2012"/>
                    <a:pt x="1925" y="1768"/>
                    <a:pt x="2082" y="1365"/>
                  </a:cubicBezTo>
                  <a:cubicBezTo>
                    <a:pt x="2276" y="845"/>
                    <a:pt x="2020" y="263"/>
                    <a:pt x="1500" y="69"/>
                  </a:cubicBezTo>
                  <a:cubicBezTo>
                    <a:pt x="1381" y="23"/>
                    <a:pt x="1258" y="1"/>
                    <a:pt x="11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435;p69">
              <a:extLst>
                <a:ext uri="{FF2B5EF4-FFF2-40B4-BE49-F238E27FC236}">
                  <a16:creationId xmlns="" xmlns:a16="http://schemas.microsoft.com/office/drawing/2014/main" id="{9A083B60-8B0B-1A68-4176-F8B9FFA66946}"/>
                </a:ext>
              </a:extLst>
            </p:cNvPr>
            <p:cNvSpPr/>
            <p:nvPr/>
          </p:nvSpPr>
          <p:spPr>
            <a:xfrm rot="-141">
              <a:off x="8162881" y="2697614"/>
              <a:ext cx="139047" cy="122969"/>
            </a:xfrm>
            <a:custGeom>
              <a:avLst/>
              <a:gdLst/>
              <a:ahLst/>
              <a:cxnLst/>
              <a:rect l="l" t="t" r="r" b="b"/>
              <a:pathLst>
                <a:path w="2276" h="2013" extrusionOk="0">
                  <a:moveTo>
                    <a:pt x="1142" y="1"/>
                  </a:moveTo>
                  <a:cubicBezTo>
                    <a:pt x="741" y="1"/>
                    <a:pt x="360" y="248"/>
                    <a:pt x="203" y="642"/>
                  </a:cubicBezTo>
                  <a:cubicBezTo>
                    <a:pt x="1" y="1162"/>
                    <a:pt x="256" y="1744"/>
                    <a:pt x="776" y="1947"/>
                  </a:cubicBezTo>
                  <a:cubicBezTo>
                    <a:pt x="894" y="1991"/>
                    <a:pt x="1016" y="2012"/>
                    <a:pt x="1135" y="2012"/>
                  </a:cubicBezTo>
                  <a:cubicBezTo>
                    <a:pt x="1541" y="2012"/>
                    <a:pt x="1925" y="1769"/>
                    <a:pt x="2081" y="1374"/>
                  </a:cubicBezTo>
                  <a:cubicBezTo>
                    <a:pt x="2275" y="854"/>
                    <a:pt x="2020" y="272"/>
                    <a:pt x="1499" y="69"/>
                  </a:cubicBezTo>
                  <a:cubicBezTo>
                    <a:pt x="1382" y="23"/>
                    <a:pt x="1261" y="1"/>
                    <a:pt x="1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436;p69">
              <a:extLst>
                <a:ext uri="{FF2B5EF4-FFF2-40B4-BE49-F238E27FC236}">
                  <a16:creationId xmlns="" xmlns:a16="http://schemas.microsoft.com/office/drawing/2014/main" id="{1D30E5F8-E202-1E51-248D-99EE7C218190}"/>
                </a:ext>
              </a:extLst>
            </p:cNvPr>
            <p:cNvSpPr/>
            <p:nvPr/>
          </p:nvSpPr>
          <p:spPr>
            <a:xfrm>
              <a:off x="8102655" y="2995987"/>
              <a:ext cx="153388" cy="125799"/>
            </a:xfrm>
            <a:custGeom>
              <a:avLst/>
              <a:gdLst/>
              <a:ahLst/>
              <a:cxnLst/>
              <a:rect l="l" t="t" r="r" b="b"/>
              <a:pathLst>
                <a:path w="2450" h="2009" extrusionOk="0">
                  <a:moveTo>
                    <a:pt x="1223" y="1"/>
                  </a:moveTo>
                  <a:cubicBezTo>
                    <a:pt x="1089" y="1"/>
                    <a:pt x="952" y="28"/>
                    <a:pt x="820" y="85"/>
                  </a:cubicBezTo>
                  <a:cubicBezTo>
                    <a:pt x="0" y="446"/>
                    <a:pt x="27" y="1619"/>
                    <a:pt x="855" y="1936"/>
                  </a:cubicBezTo>
                  <a:cubicBezTo>
                    <a:pt x="983" y="1986"/>
                    <a:pt x="1109" y="2008"/>
                    <a:pt x="1231" y="2008"/>
                  </a:cubicBezTo>
                  <a:cubicBezTo>
                    <a:pt x="1912" y="2008"/>
                    <a:pt x="2449" y="1300"/>
                    <a:pt x="2143" y="605"/>
                  </a:cubicBezTo>
                  <a:cubicBezTo>
                    <a:pt x="1979" y="225"/>
                    <a:pt x="1611" y="1"/>
                    <a:pt x="12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437;p69">
              <a:extLst>
                <a:ext uri="{FF2B5EF4-FFF2-40B4-BE49-F238E27FC236}">
                  <a16:creationId xmlns="" xmlns:a16="http://schemas.microsoft.com/office/drawing/2014/main" id="{4BE717D4-14E0-4478-E313-3D9A95435063}"/>
                </a:ext>
              </a:extLst>
            </p:cNvPr>
            <p:cNvSpPr/>
            <p:nvPr/>
          </p:nvSpPr>
          <p:spPr>
            <a:xfrm>
              <a:off x="7787151" y="3083778"/>
              <a:ext cx="249500" cy="204710"/>
            </a:xfrm>
            <a:custGeom>
              <a:avLst/>
              <a:gdLst/>
              <a:ahLst/>
              <a:cxnLst/>
              <a:rect l="l" t="t" r="r" b="b"/>
              <a:pathLst>
                <a:path w="2451" h="2011" extrusionOk="0">
                  <a:moveTo>
                    <a:pt x="1228" y="0"/>
                  </a:moveTo>
                  <a:cubicBezTo>
                    <a:pt x="1092" y="0"/>
                    <a:pt x="954" y="28"/>
                    <a:pt x="821" y="88"/>
                  </a:cubicBezTo>
                  <a:cubicBezTo>
                    <a:pt x="1" y="440"/>
                    <a:pt x="27" y="1613"/>
                    <a:pt x="856" y="1939"/>
                  </a:cubicBezTo>
                  <a:cubicBezTo>
                    <a:pt x="982" y="1988"/>
                    <a:pt x="1108" y="2011"/>
                    <a:pt x="1229" y="2011"/>
                  </a:cubicBezTo>
                  <a:cubicBezTo>
                    <a:pt x="1911" y="2011"/>
                    <a:pt x="2450" y="1295"/>
                    <a:pt x="2143" y="599"/>
                  </a:cubicBezTo>
                  <a:cubicBezTo>
                    <a:pt x="1980" y="227"/>
                    <a:pt x="1614" y="0"/>
                    <a:pt x="12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438;p69">
              <a:extLst>
                <a:ext uri="{FF2B5EF4-FFF2-40B4-BE49-F238E27FC236}">
                  <a16:creationId xmlns="" xmlns:a16="http://schemas.microsoft.com/office/drawing/2014/main" id="{F2FB70DC-0559-5C2D-B878-67BEFEC1CB95}"/>
                </a:ext>
              </a:extLst>
            </p:cNvPr>
            <p:cNvSpPr/>
            <p:nvPr/>
          </p:nvSpPr>
          <p:spPr>
            <a:xfrm>
              <a:off x="8013339" y="2278475"/>
              <a:ext cx="158088" cy="139357"/>
            </a:xfrm>
            <a:custGeom>
              <a:avLst/>
              <a:gdLst/>
              <a:ahLst/>
              <a:cxnLst/>
              <a:rect l="l" t="t" r="r" b="b"/>
              <a:pathLst>
                <a:path w="1553" h="1369" extrusionOk="0">
                  <a:moveTo>
                    <a:pt x="776" y="1"/>
                  </a:moveTo>
                  <a:cubicBezTo>
                    <a:pt x="502" y="1"/>
                    <a:pt x="243" y="162"/>
                    <a:pt x="142" y="434"/>
                  </a:cubicBezTo>
                  <a:cubicBezTo>
                    <a:pt x="1" y="786"/>
                    <a:pt x="177" y="1183"/>
                    <a:pt x="530" y="1324"/>
                  </a:cubicBezTo>
                  <a:cubicBezTo>
                    <a:pt x="609" y="1354"/>
                    <a:pt x="691" y="1368"/>
                    <a:pt x="771" y="1368"/>
                  </a:cubicBezTo>
                  <a:cubicBezTo>
                    <a:pt x="1048" y="1368"/>
                    <a:pt x="1311" y="1201"/>
                    <a:pt x="1420" y="927"/>
                  </a:cubicBezTo>
                  <a:cubicBezTo>
                    <a:pt x="1552" y="575"/>
                    <a:pt x="1376" y="178"/>
                    <a:pt x="1023" y="46"/>
                  </a:cubicBezTo>
                  <a:cubicBezTo>
                    <a:pt x="942" y="15"/>
                    <a:pt x="858" y="1"/>
                    <a:pt x="7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additive="base">
                                        <p:cTn id="11" dur="500" fill="hold"/>
                                        <p:tgtEl>
                                          <p:spTgt spid="27"/>
                                        </p:tgtEl>
                                        <p:attrNameLst>
                                          <p:attrName>ppt_x</p:attrName>
                                        </p:attrNameLst>
                                      </p:cBhvr>
                                      <p:tavLst>
                                        <p:tav tm="0">
                                          <p:val>
                                            <p:strVal val="#ppt_x"/>
                                          </p:val>
                                        </p:tav>
                                        <p:tav tm="100000">
                                          <p:val>
                                            <p:strVal val="#ppt_x"/>
                                          </p:val>
                                        </p:tav>
                                      </p:tavLst>
                                    </p:anim>
                                    <p:anim calcmode="lin" valueType="num">
                                      <p:cBhvr additive="base">
                                        <p:cTn id="12" dur="500" fill="hold"/>
                                        <p:tgtEl>
                                          <p:spTgt spid="27"/>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 presetClass="entr" presetSubtype="4" fill="hold" nodeType="afterEffect">
                                  <p:stCondLst>
                                    <p:cond delay="0"/>
                                  </p:stCondLst>
                                  <p:childTnLst>
                                    <p:set>
                                      <p:cBhvr>
                                        <p:cTn id="15" dur="1" fill="hold">
                                          <p:stCondLst>
                                            <p:cond delay="0"/>
                                          </p:stCondLst>
                                        </p:cTn>
                                        <p:tgtEl>
                                          <p:spTgt spid="28"/>
                                        </p:tgtEl>
                                        <p:attrNameLst>
                                          <p:attrName>style.visibility</p:attrName>
                                        </p:attrNameLst>
                                      </p:cBhvr>
                                      <p:to>
                                        <p:strVal val="visible"/>
                                      </p:to>
                                    </p:set>
                                    <p:anim calcmode="lin" valueType="num">
                                      <p:cBhvr additive="base">
                                        <p:cTn id="16" dur="500" fill="hold"/>
                                        <p:tgtEl>
                                          <p:spTgt spid="28"/>
                                        </p:tgtEl>
                                        <p:attrNameLst>
                                          <p:attrName>ppt_x</p:attrName>
                                        </p:attrNameLst>
                                      </p:cBhvr>
                                      <p:tavLst>
                                        <p:tav tm="0">
                                          <p:val>
                                            <p:strVal val="#ppt_x"/>
                                          </p:val>
                                        </p:tav>
                                        <p:tav tm="100000">
                                          <p:val>
                                            <p:strVal val="#ppt_x"/>
                                          </p:val>
                                        </p:tav>
                                      </p:tavLst>
                                    </p:anim>
                                    <p:anim calcmode="lin" valueType="num">
                                      <p:cBhvr additive="base">
                                        <p:cTn id="17"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BCDBD3"/>
        </a:solidFill>
        <a:effectLst/>
      </p:bgPr>
    </p:bg>
    <p:spTree>
      <p:nvGrpSpPr>
        <p:cNvPr id="1" name=""/>
        <p:cNvGrpSpPr/>
        <p:nvPr/>
      </p:nvGrpSpPr>
      <p:grpSpPr>
        <a:xfrm>
          <a:off x="0" y="0"/>
          <a:ext cx="0" cy="0"/>
          <a:chOff x="0" y="0"/>
          <a:chExt cx="0" cy="0"/>
        </a:xfrm>
      </p:grpSpPr>
      <p:grpSp>
        <p:nvGrpSpPr>
          <p:cNvPr id="2" name="Group 2"/>
          <p:cNvGrpSpPr/>
          <p:nvPr/>
        </p:nvGrpSpPr>
        <p:grpSpPr>
          <a:xfrm>
            <a:off x="441723" y="379852"/>
            <a:ext cx="17404553" cy="9527296"/>
            <a:chOff x="0" y="0"/>
            <a:chExt cx="23206071" cy="12703061"/>
          </a:xfrm>
        </p:grpSpPr>
        <p:grpSp>
          <p:nvGrpSpPr>
            <p:cNvPr id="3" name="Group 3"/>
            <p:cNvGrpSpPr/>
            <p:nvPr/>
          </p:nvGrpSpPr>
          <p:grpSpPr>
            <a:xfrm>
              <a:off x="0" y="0"/>
              <a:ext cx="23206071" cy="12703061"/>
              <a:chOff x="0" y="0"/>
              <a:chExt cx="4596479" cy="2516124"/>
            </a:xfrm>
          </p:grpSpPr>
          <p:sp>
            <p:nvSpPr>
              <p:cNvPr id="4" name="Freeform 4"/>
              <p:cNvSpPr/>
              <p:nvPr/>
            </p:nvSpPr>
            <p:spPr>
              <a:xfrm>
                <a:off x="0" y="0"/>
                <a:ext cx="4596479" cy="2516124"/>
              </a:xfrm>
              <a:custGeom>
                <a:avLst/>
                <a:gdLst/>
                <a:ahLst/>
                <a:cxnLst/>
                <a:rect l="l" t="t" r="r" b="b"/>
                <a:pathLst>
                  <a:path w="4596479" h="2516124">
                    <a:moveTo>
                      <a:pt x="4517061" y="0"/>
                    </a:moveTo>
                    <a:lnTo>
                      <a:pt x="79418" y="0"/>
                    </a:lnTo>
                    <a:cubicBezTo>
                      <a:pt x="79418" y="43699"/>
                      <a:pt x="44079" y="79418"/>
                      <a:pt x="0" y="79418"/>
                    </a:cubicBezTo>
                    <a:lnTo>
                      <a:pt x="0" y="2436706"/>
                    </a:lnTo>
                    <a:cubicBezTo>
                      <a:pt x="43699" y="2436706"/>
                      <a:pt x="79418" y="2472045"/>
                      <a:pt x="79418" y="2516124"/>
                    </a:cubicBezTo>
                    <a:lnTo>
                      <a:pt x="4517061" y="2516124"/>
                    </a:lnTo>
                    <a:cubicBezTo>
                      <a:pt x="4517061" y="2472425"/>
                      <a:pt x="4552400" y="2436706"/>
                      <a:pt x="4596479" y="2436706"/>
                    </a:cubicBezTo>
                    <a:lnTo>
                      <a:pt x="4596479" y="79418"/>
                    </a:lnTo>
                    <a:cubicBezTo>
                      <a:pt x="4552780" y="79418"/>
                      <a:pt x="4517061" y="44079"/>
                      <a:pt x="4517061" y="0"/>
                    </a:cubicBezTo>
                    <a:close/>
                  </a:path>
                </a:pathLst>
              </a:custGeom>
              <a:solidFill>
                <a:srgbClr val="000000">
                  <a:alpha val="0"/>
                </a:srgbClr>
              </a:solidFill>
              <a:ln w="19050" cap="sq">
                <a:solidFill>
                  <a:srgbClr val="261310"/>
                </a:solidFill>
                <a:prstDash val="solid"/>
                <a:miter/>
              </a:ln>
            </p:spPr>
            <p:txBody>
              <a:bodyPr/>
              <a:lstStyle/>
              <a:p>
                <a:endParaRPr lang="en-US">
                  <a:latin typeface="Arial" panose="020B0604020202020204" pitchFamily="34" charset="0"/>
                  <a:cs typeface="Arial" panose="020B0604020202020204" pitchFamily="34" charset="0"/>
                </a:endParaRPr>
              </a:p>
            </p:txBody>
          </p:sp>
          <p:sp>
            <p:nvSpPr>
              <p:cNvPr id="5" name="TextBox 5"/>
              <p:cNvSpPr txBox="1"/>
              <p:nvPr/>
            </p:nvSpPr>
            <p:spPr>
              <a:xfrm>
                <a:off x="38100" y="-9525"/>
                <a:ext cx="4520279" cy="2487549"/>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grpSp>
          <p:nvGrpSpPr>
            <p:cNvPr id="6" name="Group 6"/>
            <p:cNvGrpSpPr/>
            <p:nvPr/>
          </p:nvGrpSpPr>
          <p:grpSpPr>
            <a:xfrm>
              <a:off x="170293" y="186017"/>
              <a:ext cx="22836362" cy="12317628"/>
              <a:chOff x="0" y="0"/>
              <a:chExt cx="4596479" cy="2479279"/>
            </a:xfrm>
          </p:grpSpPr>
          <p:sp>
            <p:nvSpPr>
              <p:cNvPr id="7" name="Freeform 7"/>
              <p:cNvSpPr/>
              <p:nvPr/>
            </p:nvSpPr>
            <p:spPr>
              <a:xfrm>
                <a:off x="0" y="0"/>
                <a:ext cx="4596479" cy="2479279"/>
              </a:xfrm>
              <a:custGeom>
                <a:avLst/>
                <a:gdLst/>
                <a:ahLst/>
                <a:cxnLst/>
                <a:rect l="l" t="t" r="r" b="b"/>
                <a:pathLst>
                  <a:path w="4596479" h="2479279">
                    <a:moveTo>
                      <a:pt x="4517061" y="0"/>
                    </a:moveTo>
                    <a:lnTo>
                      <a:pt x="79418" y="0"/>
                    </a:lnTo>
                    <a:cubicBezTo>
                      <a:pt x="79418" y="43699"/>
                      <a:pt x="44079" y="79418"/>
                      <a:pt x="0" y="79418"/>
                    </a:cubicBezTo>
                    <a:lnTo>
                      <a:pt x="0" y="2399861"/>
                    </a:lnTo>
                    <a:cubicBezTo>
                      <a:pt x="43699" y="2399861"/>
                      <a:pt x="79418" y="2435200"/>
                      <a:pt x="79418" y="2479279"/>
                    </a:cubicBezTo>
                    <a:lnTo>
                      <a:pt x="4517061" y="2479279"/>
                    </a:lnTo>
                    <a:cubicBezTo>
                      <a:pt x="4517061" y="2435580"/>
                      <a:pt x="4552400" y="2399861"/>
                      <a:pt x="4596479" y="2399861"/>
                    </a:cubicBezTo>
                    <a:lnTo>
                      <a:pt x="4596479" y="79418"/>
                    </a:lnTo>
                    <a:cubicBezTo>
                      <a:pt x="4552780" y="79418"/>
                      <a:pt x="4517061" y="44079"/>
                      <a:pt x="4517061" y="0"/>
                    </a:cubicBezTo>
                    <a:close/>
                  </a:path>
                </a:pathLst>
              </a:custGeom>
              <a:solidFill>
                <a:srgbClr val="F8F2EC"/>
              </a:solidFill>
            </p:spPr>
            <p:txBody>
              <a:bodyPr/>
              <a:lstStyle/>
              <a:p>
                <a:endParaRPr lang="en-US">
                  <a:latin typeface="Arial" panose="020B0604020202020204" pitchFamily="34" charset="0"/>
                  <a:cs typeface="Arial" panose="020B0604020202020204" pitchFamily="34" charset="0"/>
                </a:endParaRPr>
              </a:p>
            </p:txBody>
          </p:sp>
          <p:sp>
            <p:nvSpPr>
              <p:cNvPr id="8" name="TextBox 8"/>
              <p:cNvSpPr txBox="1"/>
              <p:nvPr/>
            </p:nvSpPr>
            <p:spPr>
              <a:xfrm>
                <a:off x="38100" y="-9525"/>
                <a:ext cx="4520279" cy="2450704"/>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grpSp>
      <p:sp>
        <p:nvSpPr>
          <p:cNvPr id="12" name="TextBox 12"/>
          <p:cNvSpPr txBox="1"/>
          <p:nvPr/>
        </p:nvSpPr>
        <p:spPr>
          <a:xfrm>
            <a:off x="4861534" y="4457700"/>
            <a:ext cx="8564932" cy="1060034"/>
          </a:xfrm>
          <a:prstGeom prst="rect">
            <a:avLst/>
          </a:prstGeom>
        </p:spPr>
        <p:txBody>
          <a:bodyPr wrap="square" lIns="0" tIns="0" rIns="0" bIns="0" rtlCol="0" anchor="t">
            <a:spAutoFit/>
          </a:bodyPr>
          <a:lstStyle/>
          <a:p>
            <a:pPr algn="l">
              <a:lnSpc>
                <a:spcPts val="9220"/>
              </a:lnSpc>
            </a:pPr>
            <a:r>
              <a:rPr lang="vi-VN" sz="6000" b="1">
                <a:solidFill>
                  <a:srgbClr val="261310"/>
                </a:solidFill>
                <a:latin typeface="Arial" panose="020B0604020202020204" pitchFamily="34" charset="0"/>
                <a:ea typeface="Grand Cru S Bold"/>
                <a:cs typeface="Arial" panose="020B0604020202020204" pitchFamily="34" charset="0"/>
                <a:sym typeface="Grand Cru S Bold"/>
              </a:rPr>
              <a:t>I. DI TRUYỀN LIÊN KẾT</a:t>
            </a:r>
            <a:endParaRPr lang="en-US" sz="6000" b="1">
              <a:solidFill>
                <a:srgbClr val="261310"/>
              </a:solidFill>
              <a:latin typeface="Arial" panose="020B0604020202020204" pitchFamily="34" charset="0"/>
              <a:ea typeface="Grand Cru S Bold"/>
              <a:cs typeface="Arial" panose="020B0604020202020204" pitchFamily="34" charset="0"/>
              <a:sym typeface="Grand Cru S Bold"/>
            </a:endParaRPr>
          </a:p>
        </p:txBody>
      </p:sp>
      <p:grpSp>
        <p:nvGrpSpPr>
          <p:cNvPr id="14" name="Google Shape;3466;p86">
            <a:extLst>
              <a:ext uri="{FF2B5EF4-FFF2-40B4-BE49-F238E27FC236}">
                <a16:creationId xmlns="" xmlns:a16="http://schemas.microsoft.com/office/drawing/2014/main" id="{6DC89CF2-7196-3FE3-0A83-661F1437A51E}"/>
              </a:ext>
            </a:extLst>
          </p:cNvPr>
          <p:cNvGrpSpPr/>
          <p:nvPr/>
        </p:nvGrpSpPr>
        <p:grpSpPr>
          <a:xfrm rot="6907172">
            <a:off x="1831574" y="6128669"/>
            <a:ext cx="3035687" cy="3685224"/>
            <a:chOff x="3397302" y="3304800"/>
            <a:chExt cx="1031123" cy="1251750"/>
          </a:xfrm>
        </p:grpSpPr>
        <p:sp>
          <p:nvSpPr>
            <p:cNvPr id="15" name="Google Shape;3467;p86">
              <a:extLst>
                <a:ext uri="{FF2B5EF4-FFF2-40B4-BE49-F238E27FC236}">
                  <a16:creationId xmlns="" xmlns:a16="http://schemas.microsoft.com/office/drawing/2014/main" id="{C588EBC5-001F-15B2-9C11-47BAEC4C2F60}"/>
                </a:ext>
              </a:extLst>
            </p:cNvPr>
            <p:cNvSpPr/>
            <p:nvPr/>
          </p:nvSpPr>
          <p:spPr>
            <a:xfrm>
              <a:off x="3559675" y="3796150"/>
              <a:ext cx="433700" cy="179100"/>
            </a:xfrm>
            <a:custGeom>
              <a:avLst/>
              <a:gdLst/>
              <a:ahLst/>
              <a:cxnLst/>
              <a:rect l="l" t="t" r="r" b="b"/>
              <a:pathLst>
                <a:path w="17348" h="7164" extrusionOk="0">
                  <a:moveTo>
                    <a:pt x="616" y="1"/>
                  </a:moveTo>
                  <a:cubicBezTo>
                    <a:pt x="138" y="1"/>
                    <a:pt x="1" y="819"/>
                    <a:pt x="532" y="1013"/>
                  </a:cubicBezTo>
                  <a:lnTo>
                    <a:pt x="16545" y="7126"/>
                  </a:lnTo>
                  <a:cubicBezTo>
                    <a:pt x="16612" y="7152"/>
                    <a:pt x="16674" y="7164"/>
                    <a:pt x="16732" y="7164"/>
                  </a:cubicBezTo>
                  <a:cubicBezTo>
                    <a:pt x="17210" y="7164"/>
                    <a:pt x="17347" y="6345"/>
                    <a:pt x="16816" y="6152"/>
                  </a:cubicBezTo>
                  <a:lnTo>
                    <a:pt x="803" y="39"/>
                  </a:lnTo>
                  <a:cubicBezTo>
                    <a:pt x="736" y="13"/>
                    <a:pt x="674" y="1"/>
                    <a:pt x="6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3468;p86">
              <a:extLst>
                <a:ext uri="{FF2B5EF4-FFF2-40B4-BE49-F238E27FC236}">
                  <a16:creationId xmlns="" xmlns:a16="http://schemas.microsoft.com/office/drawing/2014/main" id="{F62E24DB-1A07-8F31-0CCB-1A40A623241E}"/>
                </a:ext>
              </a:extLst>
            </p:cNvPr>
            <p:cNvSpPr/>
            <p:nvPr/>
          </p:nvSpPr>
          <p:spPr>
            <a:xfrm>
              <a:off x="3713075" y="3949425"/>
              <a:ext cx="287200" cy="502625"/>
            </a:xfrm>
            <a:custGeom>
              <a:avLst/>
              <a:gdLst/>
              <a:ahLst/>
              <a:cxnLst/>
              <a:rect l="l" t="t" r="r" b="b"/>
              <a:pathLst>
                <a:path w="11488" h="20105" extrusionOk="0">
                  <a:moveTo>
                    <a:pt x="10805" y="0"/>
                  </a:moveTo>
                  <a:cubicBezTo>
                    <a:pt x="10652" y="0"/>
                    <a:pt x="10503" y="78"/>
                    <a:pt x="10409" y="264"/>
                  </a:cubicBezTo>
                  <a:cubicBezTo>
                    <a:pt x="7326" y="6702"/>
                    <a:pt x="4134" y="13356"/>
                    <a:pt x="266" y="19361"/>
                  </a:cubicBezTo>
                  <a:cubicBezTo>
                    <a:pt x="1" y="19740"/>
                    <a:pt x="358" y="20105"/>
                    <a:pt x="717" y="20105"/>
                  </a:cubicBezTo>
                  <a:cubicBezTo>
                    <a:pt x="871" y="20105"/>
                    <a:pt x="1026" y="20038"/>
                    <a:pt x="1132" y="19875"/>
                  </a:cubicBezTo>
                  <a:cubicBezTo>
                    <a:pt x="5027" y="13870"/>
                    <a:pt x="8191" y="7216"/>
                    <a:pt x="11302" y="778"/>
                  </a:cubicBezTo>
                  <a:cubicBezTo>
                    <a:pt x="11488" y="370"/>
                    <a:pt x="11138" y="0"/>
                    <a:pt x="108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3469;p86">
              <a:extLst>
                <a:ext uri="{FF2B5EF4-FFF2-40B4-BE49-F238E27FC236}">
                  <a16:creationId xmlns="" xmlns:a16="http://schemas.microsoft.com/office/drawing/2014/main" id="{C6936DD2-639E-E323-4295-5D11792D48F6}"/>
                </a:ext>
              </a:extLst>
            </p:cNvPr>
            <p:cNvSpPr/>
            <p:nvPr/>
          </p:nvSpPr>
          <p:spPr>
            <a:xfrm>
              <a:off x="3735975" y="4426625"/>
              <a:ext cx="646450" cy="82025"/>
            </a:xfrm>
            <a:custGeom>
              <a:avLst/>
              <a:gdLst/>
              <a:ahLst/>
              <a:cxnLst/>
              <a:rect l="l" t="t" r="r" b="b"/>
              <a:pathLst>
                <a:path w="25858" h="3281" extrusionOk="0">
                  <a:moveTo>
                    <a:pt x="625" y="1"/>
                  </a:moveTo>
                  <a:cubicBezTo>
                    <a:pt x="1" y="1"/>
                    <a:pt x="43" y="978"/>
                    <a:pt x="675" y="1030"/>
                  </a:cubicBezTo>
                  <a:cubicBezTo>
                    <a:pt x="8871" y="1626"/>
                    <a:pt x="17067" y="2329"/>
                    <a:pt x="25209" y="3276"/>
                  </a:cubicBezTo>
                  <a:cubicBezTo>
                    <a:pt x="25234" y="3279"/>
                    <a:pt x="25257" y="3280"/>
                    <a:pt x="25280" y="3280"/>
                  </a:cubicBezTo>
                  <a:cubicBezTo>
                    <a:pt x="25857" y="3280"/>
                    <a:pt x="25834" y="2326"/>
                    <a:pt x="25209" y="2248"/>
                  </a:cubicBezTo>
                  <a:cubicBezTo>
                    <a:pt x="17067" y="1328"/>
                    <a:pt x="8871" y="625"/>
                    <a:pt x="675" y="3"/>
                  </a:cubicBezTo>
                  <a:cubicBezTo>
                    <a:pt x="658" y="1"/>
                    <a:pt x="641" y="1"/>
                    <a:pt x="6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470;p86">
              <a:extLst>
                <a:ext uri="{FF2B5EF4-FFF2-40B4-BE49-F238E27FC236}">
                  <a16:creationId xmlns="" xmlns:a16="http://schemas.microsoft.com/office/drawing/2014/main" id="{568DA8D9-FC23-8A9D-9874-D0AF5A79DA07}"/>
                </a:ext>
              </a:extLst>
            </p:cNvPr>
            <p:cNvSpPr/>
            <p:nvPr/>
          </p:nvSpPr>
          <p:spPr>
            <a:xfrm>
              <a:off x="3960700" y="3948925"/>
              <a:ext cx="422675" cy="560600"/>
            </a:xfrm>
            <a:custGeom>
              <a:avLst/>
              <a:gdLst/>
              <a:ahLst/>
              <a:cxnLst/>
              <a:rect l="l" t="t" r="r" b="b"/>
              <a:pathLst>
                <a:path w="16907" h="22424" extrusionOk="0">
                  <a:moveTo>
                    <a:pt x="693" y="1"/>
                  </a:moveTo>
                  <a:cubicBezTo>
                    <a:pt x="337" y="1"/>
                    <a:pt x="0" y="516"/>
                    <a:pt x="288" y="907"/>
                  </a:cubicBezTo>
                  <a:cubicBezTo>
                    <a:pt x="5698" y="7858"/>
                    <a:pt x="10404" y="15351"/>
                    <a:pt x="15868" y="22248"/>
                  </a:cubicBezTo>
                  <a:cubicBezTo>
                    <a:pt x="15966" y="22372"/>
                    <a:pt x="16082" y="22424"/>
                    <a:pt x="16197" y="22424"/>
                  </a:cubicBezTo>
                  <a:cubicBezTo>
                    <a:pt x="16560" y="22424"/>
                    <a:pt x="16907" y="21908"/>
                    <a:pt x="16599" y="21518"/>
                  </a:cubicBezTo>
                  <a:cubicBezTo>
                    <a:pt x="11135" y="14620"/>
                    <a:pt x="6428" y="7128"/>
                    <a:pt x="1018" y="176"/>
                  </a:cubicBezTo>
                  <a:cubicBezTo>
                    <a:pt x="921" y="53"/>
                    <a:pt x="806" y="1"/>
                    <a:pt x="6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471;p86">
              <a:extLst>
                <a:ext uri="{FF2B5EF4-FFF2-40B4-BE49-F238E27FC236}">
                  <a16:creationId xmlns="" xmlns:a16="http://schemas.microsoft.com/office/drawing/2014/main" id="{F1683EF3-D762-4630-84B0-C684EAD48602}"/>
                </a:ext>
              </a:extLst>
            </p:cNvPr>
            <p:cNvSpPr/>
            <p:nvPr/>
          </p:nvSpPr>
          <p:spPr>
            <a:xfrm>
              <a:off x="3940500" y="3400850"/>
              <a:ext cx="49400" cy="573450"/>
            </a:xfrm>
            <a:custGeom>
              <a:avLst/>
              <a:gdLst/>
              <a:ahLst/>
              <a:cxnLst/>
              <a:rect l="l" t="t" r="r" b="b"/>
              <a:pathLst>
                <a:path w="1976" h="22938" extrusionOk="0">
                  <a:moveTo>
                    <a:pt x="508" y="0"/>
                  </a:moveTo>
                  <a:cubicBezTo>
                    <a:pt x="251" y="0"/>
                    <a:pt x="0" y="162"/>
                    <a:pt x="14" y="487"/>
                  </a:cubicBezTo>
                  <a:lnTo>
                    <a:pt x="961" y="22451"/>
                  </a:lnTo>
                  <a:cubicBezTo>
                    <a:pt x="974" y="22775"/>
                    <a:pt x="1231" y="22938"/>
                    <a:pt x="1481" y="22938"/>
                  </a:cubicBezTo>
                  <a:cubicBezTo>
                    <a:pt x="1732" y="22938"/>
                    <a:pt x="1975" y="22775"/>
                    <a:pt x="1962" y="22451"/>
                  </a:cubicBezTo>
                  <a:lnTo>
                    <a:pt x="1042" y="487"/>
                  </a:lnTo>
                  <a:cubicBezTo>
                    <a:pt x="1028" y="162"/>
                    <a:pt x="765" y="0"/>
                    <a:pt x="5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472;p86">
              <a:extLst>
                <a:ext uri="{FF2B5EF4-FFF2-40B4-BE49-F238E27FC236}">
                  <a16:creationId xmlns="" xmlns:a16="http://schemas.microsoft.com/office/drawing/2014/main" id="{EDBE143A-BD03-69B5-6DEE-E247E57F21AA}"/>
                </a:ext>
              </a:extLst>
            </p:cNvPr>
            <p:cNvSpPr/>
            <p:nvPr/>
          </p:nvSpPr>
          <p:spPr>
            <a:xfrm>
              <a:off x="3665625" y="4343500"/>
              <a:ext cx="173800" cy="171800"/>
            </a:xfrm>
            <a:custGeom>
              <a:avLst/>
              <a:gdLst/>
              <a:ahLst/>
              <a:cxnLst/>
              <a:rect l="l" t="t" r="r" b="b"/>
              <a:pathLst>
                <a:path w="6952" h="6872" extrusionOk="0">
                  <a:moveTo>
                    <a:pt x="3485" y="0"/>
                  </a:moveTo>
                  <a:cubicBezTo>
                    <a:pt x="3469" y="0"/>
                    <a:pt x="3452" y="0"/>
                    <a:pt x="3435" y="1"/>
                  </a:cubicBezTo>
                  <a:cubicBezTo>
                    <a:pt x="1515" y="28"/>
                    <a:pt x="0" y="1569"/>
                    <a:pt x="27" y="3490"/>
                  </a:cubicBezTo>
                  <a:cubicBezTo>
                    <a:pt x="54" y="5367"/>
                    <a:pt x="1595" y="6871"/>
                    <a:pt x="3466" y="6871"/>
                  </a:cubicBezTo>
                  <a:cubicBezTo>
                    <a:pt x="3483" y="6871"/>
                    <a:pt x="3500" y="6871"/>
                    <a:pt x="3516" y="6871"/>
                  </a:cubicBezTo>
                  <a:cubicBezTo>
                    <a:pt x="5410" y="6844"/>
                    <a:pt x="6952" y="5275"/>
                    <a:pt x="6925" y="3382"/>
                  </a:cubicBezTo>
                  <a:cubicBezTo>
                    <a:pt x="6898" y="1505"/>
                    <a:pt x="5356" y="0"/>
                    <a:pt x="348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473;p86">
              <a:extLst>
                <a:ext uri="{FF2B5EF4-FFF2-40B4-BE49-F238E27FC236}">
                  <a16:creationId xmlns="" xmlns:a16="http://schemas.microsoft.com/office/drawing/2014/main" id="{1C861A96-ED25-9A8A-A996-5C9181569349}"/>
                </a:ext>
              </a:extLst>
            </p:cNvPr>
            <p:cNvSpPr/>
            <p:nvPr/>
          </p:nvSpPr>
          <p:spPr>
            <a:xfrm>
              <a:off x="3890800" y="3876225"/>
              <a:ext cx="173125" cy="171800"/>
            </a:xfrm>
            <a:custGeom>
              <a:avLst/>
              <a:gdLst/>
              <a:ahLst/>
              <a:cxnLst/>
              <a:rect l="l" t="t" r="r" b="b"/>
              <a:pathLst>
                <a:path w="6925" h="6872" extrusionOk="0">
                  <a:moveTo>
                    <a:pt x="3458" y="0"/>
                  </a:moveTo>
                  <a:cubicBezTo>
                    <a:pt x="3442" y="0"/>
                    <a:pt x="3425" y="0"/>
                    <a:pt x="3409" y="1"/>
                  </a:cubicBezTo>
                  <a:cubicBezTo>
                    <a:pt x="1515" y="28"/>
                    <a:pt x="0" y="1596"/>
                    <a:pt x="27" y="3490"/>
                  </a:cubicBezTo>
                  <a:cubicBezTo>
                    <a:pt x="27" y="5367"/>
                    <a:pt x="1569" y="6871"/>
                    <a:pt x="3440" y="6871"/>
                  </a:cubicBezTo>
                  <a:cubicBezTo>
                    <a:pt x="3456" y="6871"/>
                    <a:pt x="3473" y="6871"/>
                    <a:pt x="3490" y="6871"/>
                  </a:cubicBezTo>
                  <a:cubicBezTo>
                    <a:pt x="5410" y="6844"/>
                    <a:pt x="6925" y="5275"/>
                    <a:pt x="6898" y="3382"/>
                  </a:cubicBezTo>
                  <a:cubicBezTo>
                    <a:pt x="6871" y="1505"/>
                    <a:pt x="5330" y="0"/>
                    <a:pt x="34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474;p86">
              <a:extLst>
                <a:ext uri="{FF2B5EF4-FFF2-40B4-BE49-F238E27FC236}">
                  <a16:creationId xmlns="" xmlns:a16="http://schemas.microsoft.com/office/drawing/2014/main" id="{AC7BD6D6-5116-4464-8525-E11EA6BC17F3}"/>
                </a:ext>
              </a:extLst>
            </p:cNvPr>
            <p:cNvSpPr/>
            <p:nvPr/>
          </p:nvSpPr>
          <p:spPr>
            <a:xfrm>
              <a:off x="3844825" y="3304800"/>
              <a:ext cx="218425" cy="216450"/>
            </a:xfrm>
            <a:custGeom>
              <a:avLst/>
              <a:gdLst/>
              <a:ahLst/>
              <a:cxnLst/>
              <a:rect l="l" t="t" r="r" b="b"/>
              <a:pathLst>
                <a:path w="8737" h="8658" extrusionOk="0">
                  <a:moveTo>
                    <a:pt x="4351" y="1"/>
                  </a:moveTo>
                  <a:cubicBezTo>
                    <a:pt x="4334" y="1"/>
                    <a:pt x="4318" y="1"/>
                    <a:pt x="4301" y="1"/>
                  </a:cubicBezTo>
                  <a:cubicBezTo>
                    <a:pt x="1921" y="28"/>
                    <a:pt x="0" y="2003"/>
                    <a:pt x="27" y="4383"/>
                  </a:cubicBezTo>
                  <a:cubicBezTo>
                    <a:pt x="54" y="6773"/>
                    <a:pt x="2001" y="8657"/>
                    <a:pt x="4359" y="8657"/>
                  </a:cubicBezTo>
                  <a:cubicBezTo>
                    <a:pt x="4375" y="8657"/>
                    <a:pt x="4392" y="8657"/>
                    <a:pt x="4409" y="8657"/>
                  </a:cubicBezTo>
                  <a:cubicBezTo>
                    <a:pt x="6816" y="8630"/>
                    <a:pt x="8737" y="6655"/>
                    <a:pt x="8683" y="4275"/>
                  </a:cubicBezTo>
                  <a:cubicBezTo>
                    <a:pt x="8656" y="1884"/>
                    <a:pt x="6709" y="1"/>
                    <a:pt x="43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475;p86">
              <a:extLst>
                <a:ext uri="{FF2B5EF4-FFF2-40B4-BE49-F238E27FC236}">
                  <a16:creationId xmlns="" xmlns:a16="http://schemas.microsoft.com/office/drawing/2014/main" id="{7125D131-9EC0-F31E-FD2A-D4FF49AAF630}"/>
                </a:ext>
              </a:extLst>
            </p:cNvPr>
            <p:cNvSpPr/>
            <p:nvPr/>
          </p:nvSpPr>
          <p:spPr>
            <a:xfrm>
              <a:off x="3397302" y="3664259"/>
              <a:ext cx="231613" cy="229120"/>
            </a:xfrm>
            <a:custGeom>
              <a:avLst/>
              <a:gdLst/>
              <a:ahLst/>
              <a:cxnLst/>
              <a:rect l="l" t="t" r="r" b="b"/>
              <a:pathLst>
                <a:path w="4924" h="4871" extrusionOk="0">
                  <a:moveTo>
                    <a:pt x="2457" y="1"/>
                  </a:moveTo>
                  <a:cubicBezTo>
                    <a:pt x="2441" y="1"/>
                    <a:pt x="2424" y="1"/>
                    <a:pt x="2407" y="1"/>
                  </a:cubicBezTo>
                  <a:cubicBezTo>
                    <a:pt x="1082" y="1"/>
                    <a:pt x="0" y="1110"/>
                    <a:pt x="0" y="2463"/>
                  </a:cubicBezTo>
                  <a:cubicBezTo>
                    <a:pt x="27" y="3799"/>
                    <a:pt x="1109" y="4871"/>
                    <a:pt x="2439" y="4871"/>
                  </a:cubicBezTo>
                  <a:cubicBezTo>
                    <a:pt x="2456" y="4871"/>
                    <a:pt x="2472" y="4870"/>
                    <a:pt x="2489" y="4870"/>
                  </a:cubicBezTo>
                  <a:cubicBezTo>
                    <a:pt x="3841" y="4870"/>
                    <a:pt x="4923" y="3761"/>
                    <a:pt x="4896" y="2409"/>
                  </a:cubicBezTo>
                  <a:cubicBezTo>
                    <a:pt x="4869" y="1073"/>
                    <a:pt x="3787" y="1"/>
                    <a:pt x="24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476;p86">
              <a:extLst>
                <a:ext uri="{FF2B5EF4-FFF2-40B4-BE49-F238E27FC236}">
                  <a16:creationId xmlns="" xmlns:a16="http://schemas.microsoft.com/office/drawing/2014/main" id="{47810D80-2422-B973-BE21-28A4F1B92B9B}"/>
                </a:ext>
              </a:extLst>
            </p:cNvPr>
            <p:cNvSpPr/>
            <p:nvPr/>
          </p:nvSpPr>
          <p:spPr>
            <a:xfrm>
              <a:off x="4304650" y="4434125"/>
              <a:ext cx="123775" cy="122425"/>
            </a:xfrm>
            <a:custGeom>
              <a:avLst/>
              <a:gdLst/>
              <a:ahLst/>
              <a:cxnLst/>
              <a:rect l="l" t="t" r="r" b="b"/>
              <a:pathLst>
                <a:path w="4951" h="4897" extrusionOk="0">
                  <a:moveTo>
                    <a:pt x="2435" y="0"/>
                  </a:moveTo>
                  <a:cubicBezTo>
                    <a:pt x="1082" y="27"/>
                    <a:pt x="0" y="1136"/>
                    <a:pt x="28" y="2489"/>
                  </a:cubicBezTo>
                  <a:cubicBezTo>
                    <a:pt x="54" y="3825"/>
                    <a:pt x="1137" y="4897"/>
                    <a:pt x="2466" y="4897"/>
                  </a:cubicBezTo>
                  <a:cubicBezTo>
                    <a:pt x="2483" y="4897"/>
                    <a:pt x="2499" y="4896"/>
                    <a:pt x="2516" y="4896"/>
                  </a:cubicBezTo>
                  <a:cubicBezTo>
                    <a:pt x="3869" y="4896"/>
                    <a:pt x="4950" y="3787"/>
                    <a:pt x="4923" y="2435"/>
                  </a:cubicBezTo>
                  <a:cubicBezTo>
                    <a:pt x="4896" y="1082"/>
                    <a:pt x="3787" y="0"/>
                    <a:pt x="24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 name="Google Shape;3477;p86">
            <a:extLst>
              <a:ext uri="{FF2B5EF4-FFF2-40B4-BE49-F238E27FC236}">
                <a16:creationId xmlns="" xmlns:a16="http://schemas.microsoft.com/office/drawing/2014/main" id="{3E9C65BF-1841-1C0E-3A35-9E9E4F04CCC4}"/>
              </a:ext>
            </a:extLst>
          </p:cNvPr>
          <p:cNvGrpSpPr/>
          <p:nvPr/>
        </p:nvGrpSpPr>
        <p:grpSpPr>
          <a:xfrm rot="3600067">
            <a:off x="2184089" y="-2769796"/>
            <a:ext cx="2619740" cy="9997871"/>
            <a:chOff x="9065175" y="1446600"/>
            <a:chExt cx="682175" cy="2603425"/>
          </a:xfrm>
        </p:grpSpPr>
        <p:sp>
          <p:nvSpPr>
            <p:cNvPr id="26" name="Google Shape;3478;p86">
              <a:extLst>
                <a:ext uri="{FF2B5EF4-FFF2-40B4-BE49-F238E27FC236}">
                  <a16:creationId xmlns="" xmlns:a16="http://schemas.microsoft.com/office/drawing/2014/main" id="{8E5AA056-32D4-C814-76D8-B8C7E30A192F}"/>
                </a:ext>
              </a:extLst>
            </p:cNvPr>
            <p:cNvSpPr/>
            <p:nvPr/>
          </p:nvSpPr>
          <p:spPr>
            <a:xfrm>
              <a:off x="9086850" y="1508200"/>
              <a:ext cx="610475" cy="2541825"/>
            </a:xfrm>
            <a:custGeom>
              <a:avLst/>
              <a:gdLst/>
              <a:ahLst/>
              <a:cxnLst/>
              <a:rect l="l" t="t" r="r" b="b"/>
              <a:pathLst>
                <a:path w="24419" h="101673" extrusionOk="0">
                  <a:moveTo>
                    <a:pt x="3036" y="0"/>
                  </a:moveTo>
                  <a:cubicBezTo>
                    <a:pt x="2703" y="0"/>
                    <a:pt x="2402" y="267"/>
                    <a:pt x="2402" y="601"/>
                  </a:cubicBezTo>
                  <a:cubicBezTo>
                    <a:pt x="2102" y="9474"/>
                    <a:pt x="7740" y="14010"/>
                    <a:pt x="13143" y="18380"/>
                  </a:cubicBezTo>
                  <a:cubicBezTo>
                    <a:pt x="18280" y="22550"/>
                    <a:pt x="23151" y="26452"/>
                    <a:pt x="22917" y="33824"/>
                  </a:cubicBezTo>
                  <a:cubicBezTo>
                    <a:pt x="22650" y="41997"/>
                    <a:pt x="17346" y="45633"/>
                    <a:pt x="11709" y="49502"/>
                  </a:cubicBezTo>
                  <a:cubicBezTo>
                    <a:pt x="6205" y="53305"/>
                    <a:pt x="534" y="57208"/>
                    <a:pt x="268" y="65614"/>
                  </a:cubicBezTo>
                  <a:cubicBezTo>
                    <a:pt x="1" y="73553"/>
                    <a:pt x="4804" y="77522"/>
                    <a:pt x="9908" y="81725"/>
                  </a:cubicBezTo>
                  <a:cubicBezTo>
                    <a:pt x="15378" y="86229"/>
                    <a:pt x="21049" y="90899"/>
                    <a:pt x="20715" y="101039"/>
                  </a:cubicBezTo>
                  <a:cubicBezTo>
                    <a:pt x="20715" y="101373"/>
                    <a:pt x="20982" y="101673"/>
                    <a:pt x="21316" y="101673"/>
                  </a:cubicBezTo>
                  <a:cubicBezTo>
                    <a:pt x="21683" y="101673"/>
                    <a:pt x="21950" y="101406"/>
                    <a:pt x="21950" y="101072"/>
                  </a:cubicBezTo>
                  <a:cubicBezTo>
                    <a:pt x="22283" y="90265"/>
                    <a:pt x="16146" y="85194"/>
                    <a:pt x="10708" y="80725"/>
                  </a:cubicBezTo>
                  <a:cubicBezTo>
                    <a:pt x="5838" y="76722"/>
                    <a:pt x="1268" y="72952"/>
                    <a:pt x="1502" y="65647"/>
                  </a:cubicBezTo>
                  <a:cubicBezTo>
                    <a:pt x="1769" y="57875"/>
                    <a:pt x="6939" y="54306"/>
                    <a:pt x="12410" y="50536"/>
                  </a:cubicBezTo>
                  <a:cubicBezTo>
                    <a:pt x="18047" y="46633"/>
                    <a:pt x="23851" y="42631"/>
                    <a:pt x="24151" y="33858"/>
                  </a:cubicBezTo>
                  <a:cubicBezTo>
                    <a:pt x="24418" y="25852"/>
                    <a:pt x="19081" y="21549"/>
                    <a:pt x="13944" y="17413"/>
                  </a:cubicBezTo>
                  <a:cubicBezTo>
                    <a:pt x="8507" y="13043"/>
                    <a:pt x="3370" y="8906"/>
                    <a:pt x="3637" y="634"/>
                  </a:cubicBezTo>
                  <a:cubicBezTo>
                    <a:pt x="3637" y="300"/>
                    <a:pt x="3370" y="0"/>
                    <a:pt x="30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479;p86">
              <a:extLst>
                <a:ext uri="{FF2B5EF4-FFF2-40B4-BE49-F238E27FC236}">
                  <a16:creationId xmlns="" xmlns:a16="http://schemas.microsoft.com/office/drawing/2014/main" id="{ADB12C2B-39D4-F014-2C22-963688E655E1}"/>
                </a:ext>
              </a:extLst>
            </p:cNvPr>
            <p:cNvSpPr/>
            <p:nvPr/>
          </p:nvSpPr>
          <p:spPr>
            <a:xfrm>
              <a:off x="9065175" y="1446600"/>
              <a:ext cx="682175" cy="2586000"/>
            </a:xfrm>
            <a:custGeom>
              <a:avLst/>
              <a:gdLst/>
              <a:ahLst/>
              <a:cxnLst/>
              <a:rect l="l" t="t" r="r" b="b"/>
              <a:pathLst>
                <a:path w="27287" h="103440" extrusionOk="0">
                  <a:moveTo>
                    <a:pt x="25601" y="0"/>
                  </a:moveTo>
                  <a:cubicBezTo>
                    <a:pt x="25266" y="0"/>
                    <a:pt x="24931" y="246"/>
                    <a:pt x="24985" y="696"/>
                  </a:cubicBezTo>
                  <a:cubicBezTo>
                    <a:pt x="25952" y="9969"/>
                    <a:pt x="19948" y="14573"/>
                    <a:pt x="13610" y="19443"/>
                  </a:cubicBezTo>
                  <a:cubicBezTo>
                    <a:pt x="8140" y="23679"/>
                    <a:pt x="2469" y="28016"/>
                    <a:pt x="2202" y="35588"/>
                  </a:cubicBezTo>
                  <a:cubicBezTo>
                    <a:pt x="1902" y="45328"/>
                    <a:pt x="7639" y="49698"/>
                    <a:pt x="13210" y="53901"/>
                  </a:cubicBezTo>
                  <a:cubicBezTo>
                    <a:pt x="18213" y="57704"/>
                    <a:pt x="22983" y="61306"/>
                    <a:pt x="22717" y="68778"/>
                  </a:cubicBezTo>
                  <a:cubicBezTo>
                    <a:pt x="22483" y="76350"/>
                    <a:pt x="17513" y="80020"/>
                    <a:pt x="12242" y="83922"/>
                  </a:cubicBezTo>
                  <a:cubicBezTo>
                    <a:pt x="6405" y="88259"/>
                    <a:pt x="334" y="92762"/>
                    <a:pt x="0" y="102803"/>
                  </a:cubicBezTo>
                  <a:cubicBezTo>
                    <a:pt x="0" y="103136"/>
                    <a:pt x="267" y="103436"/>
                    <a:pt x="601" y="103436"/>
                  </a:cubicBezTo>
                  <a:cubicBezTo>
                    <a:pt x="622" y="103438"/>
                    <a:pt x="642" y="103439"/>
                    <a:pt x="662" y="103439"/>
                  </a:cubicBezTo>
                  <a:cubicBezTo>
                    <a:pt x="997" y="103439"/>
                    <a:pt x="1236" y="103182"/>
                    <a:pt x="1268" y="102836"/>
                  </a:cubicBezTo>
                  <a:cubicBezTo>
                    <a:pt x="1568" y="93429"/>
                    <a:pt x="7372" y="89126"/>
                    <a:pt x="13010" y="84957"/>
                  </a:cubicBezTo>
                  <a:cubicBezTo>
                    <a:pt x="18280" y="81054"/>
                    <a:pt x="23717" y="76951"/>
                    <a:pt x="23984" y="68845"/>
                  </a:cubicBezTo>
                  <a:cubicBezTo>
                    <a:pt x="24251" y="60706"/>
                    <a:pt x="19014" y="56770"/>
                    <a:pt x="13944" y="52934"/>
                  </a:cubicBezTo>
                  <a:cubicBezTo>
                    <a:pt x="8640" y="48897"/>
                    <a:pt x="3169" y="44761"/>
                    <a:pt x="3470" y="35621"/>
                  </a:cubicBezTo>
                  <a:cubicBezTo>
                    <a:pt x="3703" y="28650"/>
                    <a:pt x="8873" y="24680"/>
                    <a:pt x="14377" y="20444"/>
                  </a:cubicBezTo>
                  <a:cubicBezTo>
                    <a:pt x="20715" y="15573"/>
                    <a:pt x="27287" y="10570"/>
                    <a:pt x="26219" y="563"/>
                  </a:cubicBezTo>
                  <a:cubicBezTo>
                    <a:pt x="26173" y="179"/>
                    <a:pt x="25887" y="0"/>
                    <a:pt x="256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480;p86">
              <a:extLst>
                <a:ext uri="{FF2B5EF4-FFF2-40B4-BE49-F238E27FC236}">
                  <a16:creationId xmlns="" xmlns:a16="http://schemas.microsoft.com/office/drawing/2014/main" id="{730BBB09-F66D-4E63-1408-1AE1DFC01D02}"/>
                </a:ext>
              </a:extLst>
            </p:cNvPr>
            <p:cNvSpPr/>
            <p:nvPr/>
          </p:nvSpPr>
          <p:spPr>
            <a:xfrm>
              <a:off x="9240300" y="3247475"/>
              <a:ext cx="393750" cy="199625"/>
            </a:xfrm>
            <a:custGeom>
              <a:avLst/>
              <a:gdLst/>
              <a:ahLst/>
              <a:cxnLst/>
              <a:rect l="l" t="t" r="r" b="b"/>
              <a:pathLst>
                <a:path w="15750" h="7985" extrusionOk="0">
                  <a:moveTo>
                    <a:pt x="15158" y="0"/>
                  </a:moveTo>
                  <a:cubicBezTo>
                    <a:pt x="15101" y="0"/>
                    <a:pt x="15040" y="14"/>
                    <a:pt x="14978" y="46"/>
                  </a:cubicBezTo>
                  <a:lnTo>
                    <a:pt x="401" y="7184"/>
                  </a:lnTo>
                  <a:cubicBezTo>
                    <a:pt x="0" y="7384"/>
                    <a:pt x="134" y="7985"/>
                    <a:pt x="601" y="7985"/>
                  </a:cubicBezTo>
                  <a:cubicBezTo>
                    <a:pt x="668" y="7951"/>
                    <a:pt x="701" y="7951"/>
                    <a:pt x="768" y="7918"/>
                  </a:cubicBezTo>
                  <a:lnTo>
                    <a:pt x="15345" y="813"/>
                  </a:lnTo>
                  <a:cubicBezTo>
                    <a:pt x="15749" y="582"/>
                    <a:pt x="15528" y="0"/>
                    <a:pt x="151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3481;p86">
              <a:extLst>
                <a:ext uri="{FF2B5EF4-FFF2-40B4-BE49-F238E27FC236}">
                  <a16:creationId xmlns="" xmlns:a16="http://schemas.microsoft.com/office/drawing/2014/main" id="{F82BACA7-EEBD-7D85-A3E4-21230DE379DA}"/>
                </a:ext>
              </a:extLst>
            </p:cNvPr>
            <p:cNvSpPr/>
            <p:nvPr/>
          </p:nvSpPr>
          <p:spPr>
            <a:xfrm>
              <a:off x="9142725" y="3083225"/>
              <a:ext cx="497100" cy="243800"/>
            </a:xfrm>
            <a:custGeom>
              <a:avLst/>
              <a:gdLst/>
              <a:ahLst/>
              <a:cxnLst/>
              <a:rect l="l" t="t" r="r" b="b"/>
              <a:pathLst>
                <a:path w="19884" h="9752" extrusionOk="0">
                  <a:moveTo>
                    <a:pt x="19267" y="1"/>
                  </a:moveTo>
                  <a:cubicBezTo>
                    <a:pt x="19208" y="1"/>
                    <a:pt x="19146" y="14"/>
                    <a:pt x="19081" y="44"/>
                  </a:cubicBezTo>
                  <a:lnTo>
                    <a:pt x="401" y="8951"/>
                  </a:lnTo>
                  <a:cubicBezTo>
                    <a:pt x="1" y="9151"/>
                    <a:pt x="167" y="9718"/>
                    <a:pt x="601" y="9751"/>
                  </a:cubicBezTo>
                  <a:cubicBezTo>
                    <a:pt x="668" y="9751"/>
                    <a:pt x="701" y="9718"/>
                    <a:pt x="768" y="9684"/>
                  </a:cubicBezTo>
                  <a:lnTo>
                    <a:pt x="19448" y="811"/>
                  </a:lnTo>
                  <a:cubicBezTo>
                    <a:pt x="19883" y="608"/>
                    <a:pt x="19662" y="1"/>
                    <a:pt x="192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482;p86">
              <a:extLst>
                <a:ext uri="{FF2B5EF4-FFF2-40B4-BE49-F238E27FC236}">
                  <a16:creationId xmlns="" xmlns:a16="http://schemas.microsoft.com/office/drawing/2014/main" id="{E4852D9B-0B69-F55A-B06E-0081FD7DF287}"/>
                </a:ext>
              </a:extLst>
            </p:cNvPr>
            <p:cNvSpPr/>
            <p:nvPr/>
          </p:nvSpPr>
          <p:spPr>
            <a:xfrm>
              <a:off x="9113550" y="2938925"/>
              <a:ext cx="459600" cy="234650"/>
            </a:xfrm>
            <a:custGeom>
              <a:avLst/>
              <a:gdLst/>
              <a:ahLst/>
              <a:cxnLst/>
              <a:rect l="l" t="t" r="r" b="b"/>
              <a:pathLst>
                <a:path w="18384" h="9386" extrusionOk="0">
                  <a:moveTo>
                    <a:pt x="17794" y="0"/>
                  </a:moveTo>
                  <a:cubicBezTo>
                    <a:pt x="17736" y="0"/>
                    <a:pt x="17675" y="14"/>
                    <a:pt x="17613" y="45"/>
                  </a:cubicBezTo>
                  <a:lnTo>
                    <a:pt x="400" y="8585"/>
                  </a:lnTo>
                  <a:cubicBezTo>
                    <a:pt x="0" y="8785"/>
                    <a:pt x="134" y="9385"/>
                    <a:pt x="601" y="9385"/>
                  </a:cubicBezTo>
                  <a:cubicBezTo>
                    <a:pt x="667" y="9385"/>
                    <a:pt x="734" y="9352"/>
                    <a:pt x="801" y="9319"/>
                  </a:cubicBezTo>
                  <a:lnTo>
                    <a:pt x="17980" y="779"/>
                  </a:lnTo>
                  <a:cubicBezTo>
                    <a:pt x="18384" y="577"/>
                    <a:pt x="18163" y="0"/>
                    <a:pt x="177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483;p86">
              <a:extLst>
                <a:ext uri="{FF2B5EF4-FFF2-40B4-BE49-F238E27FC236}">
                  <a16:creationId xmlns="" xmlns:a16="http://schemas.microsoft.com/office/drawing/2014/main" id="{F11021A3-D6AE-6EFD-74D7-20DD29D4AB75}"/>
                </a:ext>
              </a:extLst>
            </p:cNvPr>
            <p:cNvSpPr/>
            <p:nvPr/>
          </p:nvSpPr>
          <p:spPr>
            <a:xfrm>
              <a:off x="9164400" y="2824375"/>
              <a:ext cx="297550" cy="156550"/>
            </a:xfrm>
            <a:custGeom>
              <a:avLst/>
              <a:gdLst/>
              <a:ahLst/>
              <a:cxnLst/>
              <a:rect l="l" t="t" r="r" b="b"/>
              <a:pathLst>
                <a:path w="11902" h="6262" extrusionOk="0">
                  <a:moveTo>
                    <a:pt x="11322" y="0"/>
                  </a:moveTo>
                  <a:cubicBezTo>
                    <a:pt x="11256" y="0"/>
                    <a:pt x="11184" y="18"/>
                    <a:pt x="11109" y="58"/>
                  </a:cubicBezTo>
                  <a:lnTo>
                    <a:pt x="368" y="5461"/>
                  </a:lnTo>
                  <a:cubicBezTo>
                    <a:pt x="1" y="5662"/>
                    <a:pt x="134" y="6262"/>
                    <a:pt x="568" y="6262"/>
                  </a:cubicBezTo>
                  <a:cubicBezTo>
                    <a:pt x="635" y="6262"/>
                    <a:pt x="701" y="6229"/>
                    <a:pt x="768" y="6195"/>
                  </a:cubicBezTo>
                  <a:lnTo>
                    <a:pt x="11476" y="791"/>
                  </a:lnTo>
                  <a:cubicBezTo>
                    <a:pt x="11901" y="564"/>
                    <a:pt x="11700" y="0"/>
                    <a:pt x="113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484;p86">
              <a:extLst>
                <a:ext uri="{FF2B5EF4-FFF2-40B4-BE49-F238E27FC236}">
                  <a16:creationId xmlns="" xmlns:a16="http://schemas.microsoft.com/office/drawing/2014/main" id="{BCB1B9FB-7213-918C-5892-CCFEBD47189E}"/>
                </a:ext>
              </a:extLst>
            </p:cNvPr>
            <p:cNvSpPr/>
            <p:nvPr/>
          </p:nvSpPr>
          <p:spPr>
            <a:xfrm>
              <a:off x="9388725" y="3076125"/>
              <a:ext cx="261250" cy="134975"/>
            </a:xfrm>
            <a:custGeom>
              <a:avLst/>
              <a:gdLst/>
              <a:ahLst/>
              <a:cxnLst/>
              <a:rect l="l" t="t" r="r" b="b"/>
              <a:pathLst>
                <a:path w="10450" h="5399" extrusionOk="0">
                  <a:moveTo>
                    <a:pt x="9540" y="1"/>
                  </a:moveTo>
                  <a:cubicBezTo>
                    <a:pt x="9456" y="1"/>
                    <a:pt x="9367" y="19"/>
                    <a:pt x="9274" y="61"/>
                  </a:cubicBezTo>
                  <a:lnTo>
                    <a:pt x="601" y="4198"/>
                  </a:lnTo>
                  <a:cubicBezTo>
                    <a:pt x="1" y="4498"/>
                    <a:pt x="201" y="5399"/>
                    <a:pt x="868" y="5399"/>
                  </a:cubicBezTo>
                  <a:cubicBezTo>
                    <a:pt x="968" y="5399"/>
                    <a:pt x="1035" y="5365"/>
                    <a:pt x="1135" y="5332"/>
                  </a:cubicBezTo>
                  <a:lnTo>
                    <a:pt x="9808" y="1196"/>
                  </a:lnTo>
                  <a:cubicBezTo>
                    <a:pt x="10449" y="904"/>
                    <a:pt x="10122" y="1"/>
                    <a:pt x="95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485;p86">
              <a:extLst>
                <a:ext uri="{FF2B5EF4-FFF2-40B4-BE49-F238E27FC236}">
                  <a16:creationId xmlns="" xmlns:a16="http://schemas.microsoft.com/office/drawing/2014/main" id="{1A086897-B8EB-504F-A15F-579EDEC685A5}"/>
                </a:ext>
              </a:extLst>
            </p:cNvPr>
            <p:cNvSpPr/>
            <p:nvPr/>
          </p:nvSpPr>
          <p:spPr>
            <a:xfrm>
              <a:off x="9332025" y="2929875"/>
              <a:ext cx="253475" cy="135300"/>
            </a:xfrm>
            <a:custGeom>
              <a:avLst/>
              <a:gdLst/>
              <a:ahLst/>
              <a:cxnLst/>
              <a:rect l="l" t="t" r="r" b="b"/>
              <a:pathLst>
                <a:path w="10139" h="5412" extrusionOk="0">
                  <a:moveTo>
                    <a:pt x="9245" y="0"/>
                  </a:moveTo>
                  <a:cubicBezTo>
                    <a:pt x="9150" y="0"/>
                    <a:pt x="9048" y="23"/>
                    <a:pt x="8940" y="74"/>
                  </a:cubicBezTo>
                  <a:lnTo>
                    <a:pt x="568" y="4244"/>
                  </a:lnTo>
                  <a:cubicBezTo>
                    <a:pt x="1" y="4544"/>
                    <a:pt x="201" y="5411"/>
                    <a:pt x="868" y="5411"/>
                  </a:cubicBezTo>
                  <a:cubicBezTo>
                    <a:pt x="968" y="5411"/>
                    <a:pt x="1035" y="5411"/>
                    <a:pt x="1135" y="5344"/>
                  </a:cubicBezTo>
                  <a:lnTo>
                    <a:pt x="9507" y="1175"/>
                  </a:lnTo>
                  <a:cubicBezTo>
                    <a:pt x="10139" y="859"/>
                    <a:pt x="9832" y="0"/>
                    <a:pt x="92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86;p86">
              <a:extLst>
                <a:ext uri="{FF2B5EF4-FFF2-40B4-BE49-F238E27FC236}">
                  <a16:creationId xmlns="" xmlns:a16="http://schemas.microsoft.com/office/drawing/2014/main" id="{A37BCAE4-1E60-0A1B-2D5C-687E975B86F1}"/>
                </a:ext>
              </a:extLst>
            </p:cNvPr>
            <p:cNvSpPr/>
            <p:nvPr/>
          </p:nvSpPr>
          <p:spPr>
            <a:xfrm>
              <a:off x="9305350" y="2816175"/>
              <a:ext cx="167450" cy="93875"/>
            </a:xfrm>
            <a:custGeom>
              <a:avLst/>
              <a:gdLst/>
              <a:ahLst/>
              <a:cxnLst/>
              <a:rect l="l" t="t" r="r" b="b"/>
              <a:pathLst>
                <a:path w="6698" h="3755" extrusionOk="0">
                  <a:moveTo>
                    <a:pt x="5823" y="1"/>
                  </a:moveTo>
                  <a:cubicBezTo>
                    <a:pt x="5724" y="1"/>
                    <a:pt x="5617" y="27"/>
                    <a:pt x="5504" y="85"/>
                  </a:cubicBezTo>
                  <a:lnTo>
                    <a:pt x="567" y="2587"/>
                  </a:lnTo>
                  <a:cubicBezTo>
                    <a:pt x="0" y="2887"/>
                    <a:pt x="200" y="3755"/>
                    <a:pt x="868" y="3755"/>
                  </a:cubicBezTo>
                  <a:cubicBezTo>
                    <a:pt x="968" y="3755"/>
                    <a:pt x="1068" y="3721"/>
                    <a:pt x="1134" y="3688"/>
                  </a:cubicBezTo>
                  <a:lnTo>
                    <a:pt x="6071" y="1186"/>
                  </a:lnTo>
                  <a:cubicBezTo>
                    <a:pt x="6698" y="873"/>
                    <a:pt x="6401" y="1"/>
                    <a:pt x="582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487;p86">
              <a:extLst>
                <a:ext uri="{FF2B5EF4-FFF2-40B4-BE49-F238E27FC236}">
                  <a16:creationId xmlns="" xmlns:a16="http://schemas.microsoft.com/office/drawing/2014/main" id="{62B2FB6A-915D-6509-117E-E9E214EC06FF}"/>
                </a:ext>
              </a:extLst>
            </p:cNvPr>
            <p:cNvSpPr/>
            <p:nvPr/>
          </p:nvSpPr>
          <p:spPr>
            <a:xfrm>
              <a:off x="9427100" y="3236800"/>
              <a:ext cx="221025" cy="117725"/>
            </a:xfrm>
            <a:custGeom>
              <a:avLst/>
              <a:gdLst/>
              <a:ahLst/>
              <a:cxnLst/>
              <a:rect l="l" t="t" r="r" b="b"/>
              <a:pathLst>
                <a:path w="8841" h="4709" extrusionOk="0">
                  <a:moveTo>
                    <a:pt x="7937" y="0"/>
                  </a:moveTo>
                  <a:cubicBezTo>
                    <a:pt x="7844" y="0"/>
                    <a:pt x="7744" y="22"/>
                    <a:pt x="7639" y="72"/>
                  </a:cubicBezTo>
                  <a:lnTo>
                    <a:pt x="601" y="3541"/>
                  </a:lnTo>
                  <a:cubicBezTo>
                    <a:pt x="0" y="3808"/>
                    <a:pt x="201" y="4709"/>
                    <a:pt x="868" y="4709"/>
                  </a:cubicBezTo>
                  <a:cubicBezTo>
                    <a:pt x="968" y="4709"/>
                    <a:pt x="1068" y="4676"/>
                    <a:pt x="1135" y="4642"/>
                  </a:cubicBezTo>
                  <a:lnTo>
                    <a:pt x="8206" y="1206"/>
                  </a:lnTo>
                  <a:cubicBezTo>
                    <a:pt x="8840" y="890"/>
                    <a:pt x="8528" y="0"/>
                    <a:pt x="79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488;p86">
              <a:extLst>
                <a:ext uri="{FF2B5EF4-FFF2-40B4-BE49-F238E27FC236}">
                  <a16:creationId xmlns="" xmlns:a16="http://schemas.microsoft.com/office/drawing/2014/main" id="{CF267062-E3DD-4757-57E2-EFBA53047C74}"/>
                </a:ext>
              </a:extLst>
            </p:cNvPr>
            <p:cNvSpPr/>
            <p:nvPr/>
          </p:nvSpPr>
          <p:spPr>
            <a:xfrm>
              <a:off x="9149925" y="2478050"/>
              <a:ext cx="373100" cy="190150"/>
            </a:xfrm>
            <a:custGeom>
              <a:avLst/>
              <a:gdLst/>
              <a:ahLst/>
              <a:cxnLst/>
              <a:rect l="l" t="t" r="r" b="b"/>
              <a:pathLst>
                <a:path w="14924" h="7606" extrusionOk="0">
                  <a:moveTo>
                    <a:pt x="623" y="1"/>
                  </a:moveTo>
                  <a:cubicBezTo>
                    <a:pt x="236" y="1"/>
                    <a:pt x="0" y="604"/>
                    <a:pt x="480" y="801"/>
                  </a:cubicBezTo>
                  <a:lnTo>
                    <a:pt x="14156" y="7573"/>
                  </a:lnTo>
                  <a:cubicBezTo>
                    <a:pt x="14223" y="7606"/>
                    <a:pt x="14290" y="7606"/>
                    <a:pt x="14356" y="7606"/>
                  </a:cubicBezTo>
                  <a:cubicBezTo>
                    <a:pt x="14790" y="7606"/>
                    <a:pt x="14923" y="7006"/>
                    <a:pt x="14523" y="6805"/>
                  </a:cubicBezTo>
                  <a:lnTo>
                    <a:pt x="847" y="67"/>
                  </a:lnTo>
                  <a:cubicBezTo>
                    <a:pt x="769" y="21"/>
                    <a:pt x="694" y="1"/>
                    <a:pt x="62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489;p86">
              <a:extLst>
                <a:ext uri="{FF2B5EF4-FFF2-40B4-BE49-F238E27FC236}">
                  <a16:creationId xmlns="" xmlns:a16="http://schemas.microsoft.com/office/drawing/2014/main" id="{B489BD32-778A-4DEC-6B12-74C16D6AC04C}"/>
                </a:ext>
              </a:extLst>
            </p:cNvPr>
            <p:cNvSpPr/>
            <p:nvPr/>
          </p:nvSpPr>
          <p:spPr>
            <a:xfrm>
              <a:off x="9130475" y="2302375"/>
              <a:ext cx="494300" cy="252425"/>
            </a:xfrm>
            <a:custGeom>
              <a:avLst/>
              <a:gdLst/>
              <a:ahLst/>
              <a:cxnLst/>
              <a:rect l="l" t="t" r="r" b="b"/>
              <a:pathLst>
                <a:path w="19772" h="10097" extrusionOk="0">
                  <a:moveTo>
                    <a:pt x="605" y="0"/>
                  </a:moveTo>
                  <a:cubicBezTo>
                    <a:pt x="203" y="0"/>
                    <a:pt x="1" y="595"/>
                    <a:pt x="457" y="823"/>
                  </a:cubicBezTo>
                  <a:lnTo>
                    <a:pt x="18970" y="10063"/>
                  </a:lnTo>
                  <a:cubicBezTo>
                    <a:pt x="19037" y="10063"/>
                    <a:pt x="19104" y="10096"/>
                    <a:pt x="19171" y="10096"/>
                  </a:cubicBezTo>
                  <a:cubicBezTo>
                    <a:pt x="19604" y="10096"/>
                    <a:pt x="19771" y="9496"/>
                    <a:pt x="19371" y="9296"/>
                  </a:cubicBezTo>
                  <a:lnTo>
                    <a:pt x="824" y="56"/>
                  </a:lnTo>
                  <a:cubicBezTo>
                    <a:pt x="747" y="17"/>
                    <a:pt x="673" y="0"/>
                    <a:pt x="6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490;p86">
              <a:extLst>
                <a:ext uri="{FF2B5EF4-FFF2-40B4-BE49-F238E27FC236}">
                  <a16:creationId xmlns="" xmlns:a16="http://schemas.microsoft.com/office/drawing/2014/main" id="{9D1C15E6-198C-A0AA-B4CD-5C97E52D5E4B}"/>
                </a:ext>
              </a:extLst>
            </p:cNvPr>
            <p:cNvSpPr/>
            <p:nvPr/>
          </p:nvSpPr>
          <p:spPr>
            <a:xfrm>
              <a:off x="9197200" y="2152250"/>
              <a:ext cx="473425" cy="241600"/>
            </a:xfrm>
            <a:custGeom>
              <a:avLst/>
              <a:gdLst/>
              <a:ahLst/>
              <a:cxnLst/>
              <a:rect l="l" t="t" r="r" b="b"/>
              <a:pathLst>
                <a:path w="18937" h="9664" extrusionOk="0">
                  <a:moveTo>
                    <a:pt x="615" y="1"/>
                  </a:moveTo>
                  <a:cubicBezTo>
                    <a:pt x="227" y="1"/>
                    <a:pt x="0" y="591"/>
                    <a:pt x="457" y="790"/>
                  </a:cubicBezTo>
                  <a:lnTo>
                    <a:pt x="18169" y="9630"/>
                  </a:lnTo>
                  <a:cubicBezTo>
                    <a:pt x="18203" y="9663"/>
                    <a:pt x="18270" y="9663"/>
                    <a:pt x="18336" y="9663"/>
                  </a:cubicBezTo>
                  <a:cubicBezTo>
                    <a:pt x="18770" y="9663"/>
                    <a:pt x="18937" y="9063"/>
                    <a:pt x="18536" y="8863"/>
                  </a:cubicBezTo>
                  <a:lnTo>
                    <a:pt x="824" y="57"/>
                  </a:lnTo>
                  <a:cubicBezTo>
                    <a:pt x="751" y="18"/>
                    <a:pt x="681" y="1"/>
                    <a:pt x="6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491;p86">
              <a:extLst>
                <a:ext uri="{FF2B5EF4-FFF2-40B4-BE49-F238E27FC236}">
                  <a16:creationId xmlns="" xmlns:a16="http://schemas.microsoft.com/office/drawing/2014/main" id="{DDA5BFE0-422F-9D5E-A5AF-1C8A5D414F3E}"/>
                </a:ext>
              </a:extLst>
            </p:cNvPr>
            <p:cNvSpPr/>
            <p:nvPr/>
          </p:nvSpPr>
          <p:spPr>
            <a:xfrm>
              <a:off x="9303950" y="2040525"/>
              <a:ext cx="343275" cy="177375"/>
            </a:xfrm>
            <a:custGeom>
              <a:avLst/>
              <a:gdLst/>
              <a:ahLst/>
              <a:cxnLst/>
              <a:rect l="l" t="t" r="r" b="b"/>
              <a:pathLst>
                <a:path w="13731" h="7095" extrusionOk="0">
                  <a:moveTo>
                    <a:pt x="615" y="0"/>
                  </a:moveTo>
                  <a:cubicBezTo>
                    <a:pt x="227" y="0"/>
                    <a:pt x="0" y="590"/>
                    <a:pt x="457" y="790"/>
                  </a:cubicBezTo>
                  <a:lnTo>
                    <a:pt x="12965" y="7061"/>
                  </a:lnTo>
                  <a:cubicBezTo>
                    <a:pt x="13024" y="7090"/>
                    <a:pt x="13082" y="7094"/>
                    <a:pt x="13141" y="7094"/>
                  </a:cubicBezTo>
                  <a:lnTo>
                    <a:pt x="13141" y="7094"/>
                  </a:lnTo>
                  <a:cubicBezTo>
                    <a:pt x="13601" y="7087"/>
                    <a:pt x="13730" y="6492"/>
                    <a:pt x="13332" y="6294"/>
                  </a:cubicBezTo>
                  <a:lnTo>
                    <a:pt x="823" y="56"/>
                  </a:lnTo>
                  <a:cubicBezTo>
                    <a:pt x="751" y="17"/>
                    <a:pt x="681" y="0"/>
                    <a:pt x="615" y="0"/>
                  </a:cubicBezTo>
                  <a:close/>
                  <a:moveTo>
                    <a:pt x="13141" y="7094"/>
                  </a:moveTo>
                  <a:lnTo>
                    <a:pt x="13141" y="7094"/>
                  </a:lnTo>
                  <a:cubicBezTo>
                    <a:pt x="13138" y="7094"/>
                    <a:pt x="13135" y="7094"/>
                    <a:pt x="13132" y="7094"/>
                  </a:cubicBezTo>
                  <a:lnTo>
                    <a:pt x="13166" y="7094"/>
                  </a:lnTo>
                  <a:cubicBezTo>
                    <a:pt x="13157" y="7094"/>
                    <a:pt x="13149" y="7094"/>
                    <a:pt x="13141" y="709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3492;p86">
              <a:extLst>
                <a:ext uri="{FF2B5EF4-FFF2-40B4-BE49-F238E27FC236}">
                  <a16:creationId xmlns="" xmlns:a16="http://schemas.microsoft.com/office/drawing/2014/main" id="{96FF7BD3-2A31-0A1B-1958-5D7ABF71365A}"/>
                </a:ext>
              </a:extLst>
            </p:cNvPr>
            <p:cNvSpPr/>
            <p:nvPr/>
          </p:nvSpPr>
          <p:spPr>
            <a:xfrm>
              <a:off x="9290525" y="2032300"/>
              <a:ext cx="207475" cy="112200"/>
            </a:xfrm>
            <a:custGeom>
              <a:avLst/>
              <a:gdLst/>
              <a:ahLst/>
              <a:cxnLst/>
              <a:rect l="l" t="t" r="r" b="b"/>
              <a:pathLst>
                <a:path w="8299" h="4488" extrusionOk="0">
                  <a:moveTo>
                    <a:pt x="885" y="0"/>
                  </a:moveTo>
                  <a:cubicBezTo>
                    <a:pt x="322" y="0"/>
                    <a:pt x="0" y="872"/>
                    <a:pt x="627" y="1185"/>
                  </a:cubicBezTo>
                  <a:lnTo>
                    <a:pt x="7131" y="4421"/>
                  </a:lnTo>
                  <a:cubicBezTo>
                    <a:pt x="7231" y="4454"/>
                    <a:pt x="7331" y="4488"/>
                    <a:pt x="7431" y="4488"/>
                  </a:cubicBezTo>
                  <a:cubicBezTo>
                    <a:pt x="8065" y="4488"/>
                    <a:pt x="8299" y="3587"/>
                    <a:pt x="7698" y="3320"/>
                  </a:cubicBezTo>
                  <a:lnTo>
                    <a:pt x="1194" y="85"/>
                  </a:lnTo>
                  <a:cubicBezTo>
                    <a:pt x="1086" y="26"/>
                    <a:pt x="982" y="0"/>
                    <a:pt x="8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3493;p86">
              <a:extLst>
                <a:ext uri="{FF2B5EF4-FFF2-40B4-BE49-F238E27FC236}">
                  <a16:creationId xmlns="" xmlns:a16="http://schemas.microsoft.com/office/drawing/2014/main" id="{75163A60-39D6-09EF-3741-E59836097DB9}"/>
                </a:ext>
              </a:extLst>
            </p:cNvPr>
            <p:cNvSpPr/>
            <p:nvPr/>
          </p:nvSpPr>
          <p:spPr>
            <a:xfrm>
              <a:off x="9190250" y="2146850"/>
              <a:ext cx="247725" cy="132750"/>
            </a:xfrm>
            <a:custGeom>
              <a:avLst/>
              <a:gdLst/>
              <a:ahLst/>
              <a:cxnLst/>
              <a:rect l="l" t="t" r="r" b="b"/>
              <a:pathLst>
                <a:path w="9909" h="5310" extrusionOk="0">
                  <a:moveTo>
                    <a:pt x="904" y="0"/>
                  </a:moveTo>
                  <a:cubicBezTo>
                    <a:pt x="313" y="0"/>
                    <a:pt x="1" y="890"/>
                    <a:pt x="635" y="1207"/>
                  </a:cubicBezTo>
                  <a:lnTo>
                    <a:pt x="8741" y="5243"/>
                  </a:lnTo>
                  <a:cubicBezTo>
                    <a:pt x="8841" y="5276"/>
                    <a:pt x="8941" y="5276"/>
                    <a:pt x="9041" y="5310"/>
                  </a:cubicBezTo>
                  <a:cubicBezTo>
                    <a:pt x="9708" y="5310"/>
                    <a:pt x="9908" y="4409"/>
                    <a:pt x="9308" y="4142"/>
                  </a:cubicBezTo>
                  <a:lnTo>
                    <a:pt x="1202" y="72"/>
                  </a:lnTo>
                  <a:cubicBezTo>
                    <a:pt x="1097" y="22"/>
                    <a:pt x="997" y="0"/>
                    <a:pt x="9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3494;p86">
              <a:extLst>
                <a:ext uri="{FF2B5EF4-FFF2-40B4-BE49-F238E27FC236}">
                  <a16:creationId xmlns="" xmlns:a16="http://schemas.microsoft.com/office/drawing/2014/main" id="{3BEB2B36-4F5E-D66F-C1FB-1E99B61DA242}"/>
                </a:ext>
              </a:extLst>
            </p:cNvPr>
            <p:cNvSpPr/>
            <p:nvPr/>
          </p:nvSpPr>
          <p:spPr>
            <a:xfrm>
              <a:off x="9121225" y="2297750"/>
              <a:ext cx="229175" cy="123625"/>
            </a:xfrm>
            <a:custGeom>
              <a:avLst/>
              <a:gdLst/>
              <a:ahLst/>
              <a:cxnLst/>
              <a:rect l="l" t="t" r="r" b="b"/>
              <a:pathLst>
                <a:path w="9167" h="4945" extrusionOk="0">
                  <a:moveTo>
                    <a:pt x="900" y="0"/>
                  </a:moveTo>
                  <a:cubicBezTo>
                    <a:pt x="328" y="0"/>
                    <a:pt x="0" y="864"/>
                    <a:pt x="660" y="1208"/>
                  </a:cubicBezTo>
                  <a:lnTo>
                    <a:pt x="8032" y="4878"/>
                  </a:lnTo>
                  <a:cubicBezTo>
                    <a:pt x="8132" y="4911"/>
                    <a:pt x="8199" y="4944"/>
                    <a:pt x="8299" y="4944"/>
                  </a:cubicBezTo>
                  <a:cubicBezTo>
                    <a:pt x="8966" y="4944"/>
                    <a:pt x="9167" y="4044"/>
                    <a:pt x="8599" y="3743"/>
                  </a:cubicBezTo>
                  <a:lnTo>
                    <a:pt x="1194" y="74"/>
                  </a:lnTo>
                  <a:cubicBezTo>
                    <a:pt x="1092" y="23"/>
                    <a:pt x="993" y="0"/>
                    <a:pt x="9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3495;p86">
              <a:extLst>
                <a:ext uri="{FF2B5EF4-FFF2-40B4-BE49-F238E27FC236}">
                  <a16:creationId xmlns="" xmlns:a16="http://schemas.microsoft.com/office/drawing/2014/main" id="{2F33551B-E037-A666-0DEC-F3EDE13CB1D2}"/>
                </a:ext>
              </a:extLst>
            </p:cNvPr>
            <p:cNvSpPr/>
            <p:nvPr/>
          </p:nvSpPr>
          <p:spPr>
            <a:xfrm>
              <a:off x="9143550" y="2472925"/>
              <a:ext cx="201850" cy="109400"/>
            </a:xfrm>
            <a:custGeom>
              <a:avLst/>
              <a:gdLst/>
              <a:ahLst/>
              <a:cxnLst/>
              <a:rect l="l" t="t" r="r" b="b"/>
              <a:pathLst>
                <a:path w="8074" h="4376" extrusionOk="0">
                  <a:moveTo>
                    <a:pt x="914" y="0"/>
                  </a:moveTo>
                  <a:cubicBezTo>
                    <a:pt x="338" y="0"/>
                    <a:pt x="1" y="889"/>
                    <a:pt x="635" y="1206"/>
                  </a:cubicBezTo>
                  <a:lnTo>
                    <a:pt x="6939" y="4308"/>
                  </a:lnTo>
                  <a:cubicBezTo>
                    <a:pt x="7006" y="4342"/>
                    <a:pt x="7106" y="4375"/>
                    <a:pt x="7206" y="4375"/>
                  </a:cubicBezTo>
                  <a:cubicBezTo>
                    <a:pt x="7873" y="4375"/>
                    <a:pt x="8073" y="3475"/>
                    <a:pt x="7473" y="3174"/>
                  </a:cubicBezTo>
                  <a:lnTo>
                    <a:pt x="1202" y="72"/>
                  </a:lnTo>
                  <a:cubicBezTo>
                    <a:pt x="1102" y="22"/>
                    <a:pt x="1005" y="0"/>
                    <a:pt x="9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3496;p86">
              <a:extLst>
                <a:ext uri="{FF2B5EF4-FFF2-40B4-BE49-F238E27FC236}">
                  <a16:creationId xmlns="" xmlns:a16="http://schemas.microsoft.com/office/drawing/2014/main" id="{F4A241C6-F2A5-3274-807F-B631E2E0CA92}"/>
                </a:ext>
              </a:extLst>
            </p:cNvPr>
            <p:cNvSpPr/>
            <p:nvPr/>
          </p:nvSpPr>
          <p:spPr>
            <a:xfrm>
              <a:off x="9222975" y="3691050"/>
              <a:ext cx="352050" cy="104725"/>
            </a:xfrm>
            <a:custGeom>
              <a:avLst/>
              <a:gdLst/>
              <a:ahLst/>
              <a:cxnLst/>
              <a:rect l="l" t="t" r="r" b="b"/>
              <a:pathLst>
                <a:path w="14082" h="4189" extrusionOk="0">
                  <a:moveTo>
                    <a:pt x="577" y="0"/>
                  </a:moveTo>
                  <a:cubicBezTo>
                    <a:pt x="133" y="0"/>
                    <a:pt x="0" y="693"/>
                    <a:pt x="493" y="816"/>
                  </a:cubicBezTo>
                  <a:lnTo>
                    <a:pt x="13336" y="4152"/>
                  </a:lnTo>
                  <a:lnTo>
                    <a:pt x="13436" y="4152"/>
                  </a:lnTo>
                  <a:lnTo>
                    <a:pt x="13436" y="4185"/>
                  </a:lnTo>
                  <a:cubicBezTo>
                    <a:pt x="13458" y="4188"/>
                    <a:pt x="13479" y="4189"/>
                    <a:pt x="13499" y="4189"/>
                  </a:cubicBezTo>
                  <a:cubicBezTo>
                    <a:pt x="14010" y="4189"/>
                    <a:pt x="14081" y="3415"/>
                    <a:pt x="13536" y="3351"/>
                  </a:cubicBezTo>
                  <a:lnTo>
                    <a:pt x="693" y="15"/>
                  </a:lnTo>
                  <a:cubicBezTo>
                    <a:pt x="653" y="5"/>
                    <a:pt x="614" y="0"/>
                    <a:pt x="5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3497;p86">
              <a:extLst>
                <a:ext uri="{FF2B5EF4-FFF2-40B4-BE49-F238E27FC236}">
                  <a16:creationId xmlns="" xmlns:a16="http://schemas.microsoft.com/office/drawing/2014/main" id="{0BEB6192-0C42-1882-4792-B8140893605F}"/>
                </a:ext>
              </a:extLst>
            </p:cNvPr>
            <p:cNvSpPr/>
            <p:nvPr/>
          </p:nvSpPr>
          <p:spPr>
            <a:xfrm>
              <a:off x="9118475" y="3844650"/>
              <a:ext cx="507450" cy="137925"/>
            </a:xfrm>
            <a:custGeom>
              <a:avLst/>
              <a:gdLst/>
              <a:ahLst/>
              <a:cxnLst/>
              <a:rect l="l" t="t" r="r" b="b"/>
              <a:pathLst>
                <a:path w="20298" h="5517" extrusionOk="0">
                  <a:moveTo>
                    <a:pt x="582" y="0"/>
                  </a:moveTo>
                  <a:cubicBezTo>
                    <a:pt x="148" y="0"/>
                    <a:pt x="0" y="684"/>
                    <a:pt x="470" y="810"/>
                  </a:cubicBezTo>
                  <a:lnTo>
                    <a:pt x="19551" y="5513"/>
                  </a:lnTo>
                  <a:lnTo>
                    <a:pt x="19684" y="5513"/>
                  </a:lnTo>
                  <a:cubicBezTo>
                    <a:pt x="19704" y="5516"/>
                    <a:pt x="19724" y="5517"/>
                    <a:pt x="19744" y="5517"/>
                  </a:cubicBezTo>
                  <a:cubicBezTo>
                    <a:pt x="20224" y="5517"/>
                    <a:pt x="20297" y="4743"/>
                    <a:pt x="19784" y="4679"/>
                  </a:cubicBezTo>
                  <a:lnTo>
                    <a:pt x="670" y="9"/>
                  </a:lnTo>
                  <a:cubicBezTo>
                    <a:pt x="640" y="3"/>
                    <a:pt x="611" y="0"/>
                    <a:pt x="5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3498;p86">
              <a:extLst>
                <a:ext uri="{FF2B5EF4-FFF2-40B4-BE49-F238E27FC236}">
                  <a16:creationId xmlns="" xmlns:a16="http://schemas.microsoft.com/office/drawing/2014/main" id="{77FCB36B-5059-2663-52C9-59C9B9A7CE23}"/>
                </a:ext>
              </a:extLst>
            </p:cNvPr>
            <p:cNvSpPr/>
            <p:nvPr/>
          </p:nvSpPr>
          <p:spPr>
            <a:xfrm>
              <a:off x="9263900" y="1734800"/>
              <a:ext cx="374250" cy="85325"/>
            </a:xfrm>
            <a:custGeom>
              <a:avLst/>
              <a:gdLst/>
              <a:ahLst/>
              <a:cxnLst/>
              <a:rect l="l" t="t" r="r" b="b"/>
              <a:pathLst>
                <a:path w="14970" h="3413" extrusionOk="0">
                  <a:moveTo>
                    <a:pt x="14387" y="1"/>
                  </a:moveTo>
                  <a:cubicBezTo>
                    <a:pt x="14360" y="1"/>
                    <a:pt x="14331" y="4"/>
                    <a:pt x="14301" y="9"/>
                  </a:cubicBezTo>
                  <a:lnTo>
                    <a:pt x="524" y="2578"/>
                  </a:lnTo>
                  <a:cubicBezTo>
                    <a:pt x="1" y="2610"/>
                    <a:pt x="55" y="3413"/>
                    <a:pt x="591" y="3413"/>
                  </a:cubicBezTo>
                  <a:cubicBezTo>
                    <a:pt x="602" y="3413"/>
                    <a:pt x="613" y="3412"/>
                    <a:pt x="624" y="3412"/>
                  </a:cubicBezTo>
                  <a:lnTo>
                    <a:pt x="691" y="3412"/>
                  </a:lnTo>
                  <a:lnTo>
                    <a:pt x="14434" y="843"/>
                  </a:lnTo>
                  <a:cubicBezTo>
                    <a:pt x="14969" y="749"/>
                    <a:pt x="14851" y="1"/>
                    <a:pt x="143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3499;p86">
              <a:extLst>
                <a:ext uri="{FF2B5EF4-FFF2-40B4-BE49-F238E27FC236}">
                  <a16:creationId xmlns="" xmlns:a16="http://schemas.microsoft.com/office/drawing/2014/main" id="{EA991EFC-27F4-D50F-170D-6351DCAC094F}"/>
                </a:ext>
              </a:extLst>
            </p:cNvPr>
            <p:cNvSpPr/>
            <p:nvPr/>
          </p:nvSpPr>
          <p:spPr>
            <a:xfrm>
              <a:off x="9169700" y="1534675"/>
              <a:ext cx="528475" cy="119500"/>
            </a:xfrm>
            <a:custGeom>
              <a:avLst/>
              <a:gdLst/>
              <a:ahLst/>
              <a:cxnLst/>
              <a:rect l="l" t="t" r="r" b="b"/>
              <a:pathLst>
                <a:path w="21139" h="4780" extrusionOk="0">
                  <a:moveTo>
                    <a:pt x="20557" y="0"/>
                  </a:moveTo>
                  <a:cubicBezTo>
                    <a:pt x="20529" y="0"/>
                    <a:pt x="20500" y="3"/>
                    <a:pt x="20470" y="9"/>
                  </a:cubicBezTo>
                  <a:lnTo>
                    <a:pt x="556" y="3945"/>
                  </a:lnTo>
                  <a:cubicBezTo>
                    <a:pt x="0" y="3977"/>
                    <a:pt x="53" y="4780"/>
                    <a:pt x="590" y="4780"/>
                  </a:cubicBezTo>
                  <a:cubicBezTo>
                    <a:pt x="601" y="4780"/>
                    <a:pt x="612" y="4779"/>
                    <a:pt x="623" y="4779"/>
                  </a:cubicBezTo>
                  <a:lnTo>
                    <a:pt x="723" y="4779"/>
                  </a:lnTo>
                  <a:lnTo>
                    <a:pt x="20604" y="842"/>
                  </a:lnTo>
                  <a:cubicBezTo>
                    <a:pt x="21139" y="748"/>
                    <a:pt x="21021" y="0"/>
                    <a:pt x="205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3500;p86">
              <a:extLst>
                <a:ext uri="{FF2B5EF4-FFF2-40B4-BE49-F238E27FC236}">
                  <a16:creationId xmlns="" xmlns:a16="http://schemas.microsoft.com/office/drawing/2014/main" id="{17F54435-A70C-083C-B254-AC9BEB41D89A}"/>
                </a:ext>
              </a:extLst>
            </p:cNvPr>
            <p:cNvSpPr/>
            <p:nvPr/>
          </p:nvSpPr>
          <p:spPr>
            <a:xfrm>
              <a:off x="9476850" y="1529725"/>
              <a:ext cx="228000" cy="67775"/>
            </a:xfrm>
            <a:custGeom>
              <a:avLst/>
              <a:gdLst/>
              <a:ahLst/>
              <a:cxnLst/>
              <a:rect l="l" t="t" r="r" b="b"/>
              <a:pathLst>
                <a:path w="9120" h="2711" extrusionOk="0">
                  <a:moveTo>
                    <a:pt x="8245" y="0"/>
                  </a:moveTo>
                  <a:cubicBezTo>
                    <a:pt x="8215" y="0"/>
                    <a:pt x="8183" y="2"/>
                    <a:pt x="8151" y="6"/>
                  </a:cubicBezTo>
                  <a:lnTo>
                    <a:pt x="812" y="1441"/>
                  </a:lnTo>
                  <a:cubicBezTo>
                    <a:pt x="0" y="1538"/>
                    <a:pt x="106" y="2711"/>
                    <a:pt x="882" y="2711"/>
                  </a:cubicBezTo>
                  <a:cubicBezTo>
                    <a:pt x="902" y="2711"/>
                    <a:pt x="924" y="2710"/>
                    <a:pt x="946" y="2708"/>
                  </a:cubicBezTo>
                  <a:lnTo>
                    <a:pt x="1046" y="2675"/>
                  </a:lnTo>
                  <a:lnTo>
                    <a:pt x="8384" y="1241"/>
                  </a:lnTo>
                  <a:cubicBezTo>
                    <a:pt x="9119" y="1049"/>
                    <a:pt x="8936" y="0"/>
                    <a:pt x="82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3501;p86">
              <a:extLst>
                <a:ext uri="{FF2B5EF4-FFF2-40B4-BE49-F238E27FC236}">
                  <a16:creationId xmlns="" xmlns:a16="http://schemas.microsoft.com/office/drawing/2014/main" id="{4EE77738-4FCA-29C2-45C1-4AC57E8549B0}"/>
                </a:ext>
              </a:extLst>
            </p:cNvPr>
            <p:cNvSpPr/>
            <p:nvPr/>
          </p:nvSpPr>
          <p:spPr>
            <a:xfrm>
              <a:off x="9443500" y="1728925"/>
              <a:ext cx="201925" cy="61225"/>
            </a:xfrm>
            <a:custGeom>
              <a:avLst/>
              <a:gdLst/>
              <a:ahLst/>
              <a:cxnLst/>
              <a:rect l="l" t="t" r="r" b="b"/>
              <a:pathLst>
                <a:path w="8077" h="2449" extrusionOk="0">
                  <a:moveTo>
                    <a:pt x="7202" y="1"/>
                  </a:moveTo>
                  <a:cubicBezTo>
                    <a:pt x="7164" y="1"/>
                    <a:pt x="7124" y="4"/>
                    <a:pt x="7083" y="11"/>
                  </a:cubicBezTo>
                  <a:lnTo>
                    <a:pt x="812" y="1178"/>
                  </a:lnTo>
                  <a:cubicBezTo>
                    <a:pt x="0" y="1276"/>
                    <a:pt x="105" y="2448"/>
                    <a:pt x="881" y="2448"/>
                  </a:cubicBezTo>
                  <a:cubicBezTo>
                    <a:pt x="902" y="2448"/>
                    <a:pt x="924" y="2448"/>
                    <a:pt x="946" y="2446"/>
                  </a:cubicBezTo>
                  <a:lnTo>
                    <a:pt x="1046" y="2412"/>
                  </a:lnTo>
                  <a:lnTo>
                    <a:pt x="7317" y="1245"/>
                  </a:lnTo>
                  <a:cubicBezTo>
                    <a:pt x="8076" y="1118"/>
                    <a:pt x="7905" y="1"/>
                    <a:pt x="720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3502;p86">
              <a:extLst>
                <a:ext uri="{FF2B5EF4-FFF2-40B4-BE49-F238E27FC236}">
                  <a16:creationId xmlns="" xmlns:a16="http://schemas.microsoft.com/office/drawing/2014/main" id="{025DF47C-6A11-E8D3-7525-1D9C487FE863}"/>
                </a:ext>
              </a:extLst>
            </p:cNvPr>
            <p:cNvSpPr/>
            <p:nvPr/>
          </p:nvSpPr>
          <p:spPr>
            <a:xfrm>
              <a:off x="9206800" y="3682525"/>
              <a:ext cx="200350" cy="70775"/>
            </a:xfrm>
            <a:custGeom>
              <a:avLst/>
              <a:gdLst/>
              <a:ahLst/>
              <a:cxnLst/>
              <a:rect l="l" t="t" r="r" b="b"/>
              <a:pathLst>
                <a:path w="8014" h="2831" extrusionOk="0">
                  <a:moveTo>
                    <a:pt x="866" y="0"/>
                  </a:moveTo>
                  <a:cubicBezTo>
                    <a:pt x="200" y="0"/>
                    <a:pt x="1" y="1039"/>
                    <a:pt x="740" y="1224"/>
                  </a:cubicBezTo>
                  <a:lnTo>
                    <a:pt x="6911" y="2791"/>
                  </a:lnTo>
                  <a:lnTo>
                    <a:pt x="7078" y="2791"/>
                  </a:lnTo>
                  <a:lnTo>
                    <a:pt x="7044" y="2825"/>
                  </a:lnTo>
                  <a:cubicBezTo>
                    <a:pt x="7076" y="2829"/>
                    <a:pt x="7107" y="2830"/>
                    <a:pt x="7136" y="2830"/>
                  </a:cubicBezTo>
                  <a:cubicBezTo>
                    <a:pt x="7890" y="2830"/>
                    <a:pt x="8014" y="1653"/>
                    <a:pt x="7211" y="1557"/>
                  </a:cubicBezTo>
                  <a:lnTo>
                    <a:pt x="1040" y="23"/>
                  </a:lnTo>
                  <a:cubicBezTo>
                    <a:pt x="979" y="7"/>
                    <a:pt x="921" y="0"/>
                    <a:pt x="8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3503;p86">
              <a:extLst>
                <a:ext uri="{FF2B5EF4-FFF2-40B4-BE49-F238E27FC236}">
                  <a16:creationId xmlns="" xmlns:a16="http://schemas.microsoft.com/office/drawing/2014/main" id="{49866B94-8B36-88DB-6518-41F2C61F5998}"/>
                </a:ext>
              </a:extLst>
            </p:cNvPr>
            <p:cNvSpPr/>
            <p:nvPr/>
          </p:nvSpPr>
          <p:spPr>
            <a:xfrm>
              <a:off x="9106700" y="3838475"/>
              <a:ext cx="275425" cy="89950"/>
            </a:xfrm>
            <a:custGeom>
              <a:avLst/>
              <a:gdLst/>
              <a:ahLst/>
              <a:cxnLst/>
              <a:rect l="l" t="t" r="r" b="b"/>
              <a:pathLst>
                <a:path w="11017" h="3598" extrusionOk="0">
                  <a:moveTo>
                    <a:pt x="871" y="1"/>
                  </a:moveTo>
                  <a:cubicBezTo>
                    <a:pt x="202" y="1"/>
                    <a:pt x="0" y="1072"/>
                    <a:pt x="741" y="1257"/>
                  </a:cubicBezTo>
                  <a:lnTo>
                    <a:pt x="9914" y="3558"/>
                  </a:lnTo>
                  <a:lnTo>
                    <a:pt x="10081" y="3558"/>
                  </a:lnTo>
                  <a:lnTo>
                    <a:pt x="10081" y="3592"/>
                  </a:lnTo>
                  <a:cubicBezTo>
                    <a:pt x="10113" y="3596"/>
                    <a:pt x="10143" y="3597"/>
                    <a:pt x="10173" y="3597"/>
                  </a:cubicBezTo>
                  <a:cubicBezTo>
                    <a:pt x="10924" y="3597"/>
                    <a:pt x="11017" y="2420"/>
                    <a:pt x="10215" y="2324"/>
                  </a:cubicBezTo>
                  <a:lnTo>
                    <a:pt x="1041" y="23"/>
                  </a:lnTo>
                  <a:cubicBezTo>
                    <a:pt x="982" y="8"/>
                    <a:pt x="925" y="1"/>
                    <a:pt x="8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 name="Google Shape;3523;p87">
            <a:extLst>
              <a:ext uri="{FF2B5EF4-FFF2-40B4-BE49-F238E27FC236}">
                <a16:creationId xmlns="" xmlns:a16="http://schemas.microsoft.com/office/drawing/2014/main" id="{AA8F6BFD-1C90-6AD3-20D8-F97E0FBAEF9C}"/>
              </a:ext>
            </a:extLst>
          </p:cNvPr>
          <p:cNvGrpSpPr/>
          <p:nvPr/>
        </p:nvGrpSpPr>
        <p:grpSpPr>
          <a:xfrm rot="730496">
            <a:off x="12394878" y="4646171"/>
            <a:ext cx="5863121" cy="5957215"/>
            <a:chOff x="408117" y="2747510"/>
            <a:chExt cx="3282325" cy="3335002"/>
          </a:xfrm>
        </p:grpSpPr>
        <p:sp>
          <p:nvSpPr>
            <p:cNvPr id="53" name="Google Shape;3524;p87">
              <a:extLst>
                <a:ext uri="{FF2B5EF4-FFF2-40B4-BE49-F238E27FC236}">
                  <a16:creationId xmlns="" xmlns:a16="http://schemas.microsoft.com/office/drawing/2014/main" id="{52FE66A6-E9F9-F125-F735-1618765A5823}"/>
                </a:ext>
              </a:extLst>
            </p:cNvPr>
            <p:cNvSpPr/>
            <p:nvPr/>
          </p:nvSpPr>
          <p:spPr>
            <a:xfrm rot="-370323">
              <a:off x="2372006" y="2874293"/>
              <a:ext cx="892965" cy="712647"/>
            </a:xfrm>
            <a:custGeom>
              <a:avLst/>
              <a:gdLst/>
              <a:ahLst/>
              <a:cxnLst/>
              <a:rect l="l" t="t" r="r" b="b"/>
              <a:pathLst>
                <a:path w="3105" h="2478" fill="none" extrusionOk="0">
                  <a:moveTo>
                    <a:pt x="1" y="0"/>
                  </a:moveTo>
                  <a:lnTo>
                    <a:pt x="3104" y="2478"/>
                  </a:lnTo>
                </a:path>
              </a:pathLst>
            </a:custGeom>
            <a:noFill/>
            <a:ln w="38100" cap="flat" cmpd="sng">
              <a:solidFill>
                <a:schemeClr val="accent2"/>
              </a:solidFill>
              <a:prstDash val="solid"/>
              <a:miter lim="881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3525;p87">
              <a:extLst>
                <a:ext uri="{FF2B5EF4-FFF2-40B4-BE49-F238E27FC236}">
                  <a16:creationId xmlns="" xmlns:a16="http://schemas.microsoft.com/office/drawing/2014/main" id="{8033CAB0-AB6E-0780-49E6-46106065E2CF}"/>
                </a:ext>
              </a:extLst>
            </p:cNvPr>
            <p:cNvSpPr/>
            <p:nvPr/>
          </p:nvSpPr>
          <p:spPr>
            <a:xfrm rot="-370323">
              <a:off x="2041193" y="3764700"/>
              <a:ext cx="588408" cy="469634"/>
            </a:xfrm>
            <a:custGeom>
              <a:avLst/>
              <a:gdLst/>
              <a:ahLst/>
              <a:cxnLst/>
              <a:rect l="l" t="t" r="r" b="b"/>
              <a:pathLst>
                <a:path w="2046" h="1633" fill="none" extrusionOk="0">
                  <a:moveTo>
                    <a:pt x="0" y="1"/>
                  </a:moveTo>
                  <a:lnTo>
                    <a:pt x="2046" y="1632"/>
                  </a:lnTo>
                </a:path>
              </a:pathLst>
            </a:custGeom>
            <a:noFill/>
            <a:ln w="38100" cap="flat" cmpd="sng">
              <a:solidFill>
                <a:schemeClr val="accent2"/>
              </a:solidFill>
              <a:prstDash val="solid"/>
              <a:miter lim="881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3526;p87">
              <a:extLst>
                <a:ext uri="{FF2B5EF4-FFF2-40B4-BE49-F238E27FC236}">
                  <a16:creationId xmlns="" xmlns:a16="http://schemas.microsoft.com/office/drawing/2014/main" id="{E1B6E59A-9FC6-7EB4-FED0-8124529AAD8B}"/>
                </a:ext>
              </a:extLst>
            </p:cNvPr>
            <p:cNvSpPr/>
            <p:nvPr/>
          </p:nvSpPr>
          <p:spPr>
            <a:xfrm rot="-370323">
              <a:off x="2243118" y="3405129"/>
              <a:ext cx="613716" cy="486889"/>
            </a:xfrm>
            <a:custGeom>
              <a:avLst/>
              <a:gdLst/>
              <a:ahLst/>
              <a:cxnLst/>
              <a:rect l="l" t="t" r="r" b="b"/>
              <a:pathLst>
                <a:path w="2134" h="1693" fill="none" extrusionOk="0">
                  <a:moveTo>
                    <a:pt x="0" y="0"/>
                  </a:moveTo>
                  <a:lnTo>
                    <a:pt x="2134" y="1693"/>
                  </a:lnTo>
                </a:path>
              </a:pathLst>
            </a:custGeom>
            <a:noFill/>
            <a:ln w="38100" cap="flat" cmpd="sng">
              <a:solidFill>
                <a:schemeClr val="accent2"/>
              </a:solidFill>
              <a:prstDash val="solid"/>
              <a:miter lim="881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3527;p87">
              <a:extLst>
                <a:ext uri="{FF2B5EF4-FFF2-40B4-BE49-F238E27FC236}">
                  <a16:creationId xmlns="" xmlns:a16="http://schemas.microsoft.com/office/drawing/2014/main" id="{28D4561F-78DA-90B5-02A3-C7476B8B8FC8}"/>
                </a:ext>
              </a:extLst>
            </p:cNvPr>
            <p:cNvSpPr/>
            <p:nvPr/>
          </p:nvSpPr>
          <p:spPr>
            <a:xfrm rot="-370323">
              <a:off x="2237002" y="3090216"/>
              <a:ext cx="892965" cy="710346"/>
            </a:xfrm>
            <a:custGeom>
              <a:avLst/>
              <a:gdLst/>
              <a:ahLst/>
              <a:cxnLst/>
              <a:rect l="l" t="t" r="r" b="b"/>
              <a:pathLst>
                <a:path w="3105" h="2470" fill="none" extrusionOk="0">
                  <a:moveTo>
                    <a:pt x="1" y="1"/>
                  </a:moveTo>
                  <a:lnTo>
                    <a:pt x="3105" y="2469"/>
                  </a:lnTo>
                </a:path>
              </a:pathLst>
            </a:custGeom>
            <a:noFill/>
            <a:ln w="38100" cap="flat" cmpd="sng">
              <a:solidFill>
                <a:schemeClr val="accent2"/>
              </a:solidFill>
              <a:prstDash val="solid"/>
              <a:miter lim="881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3528;p87">
              <a:extLst>
                <a:ext uri="{FF2B5EF4-FFF2-40B4-BE49-F238E27FC236}">
                  <a16:creationId xmlns="" xmlns:a16="http://schemas.microsoft.com/office/drawing/2014/main" id="{193A6FDD-B2A8-2C2A-2E70-A369EEA59012}"/>
                </a:ext>
              </a:extLst>
            </p:cNvPr>
            <p:cNvSpPr/>
            <p:nvPr/>
          </p:nvSpPr>
          <p:spPr>
            <a:xfrm rot="-370323">
              <a:off x="1751218" y="3856947"/>
              <a:ext cx="892965" cy="710346"/>
            </a:xfrm>
            <a:custGeom>
              <a:avLst/>
              <a:gdLst/>
              <a:ahLst/>
              <a:cxnLst/>
              <a:rect l="l" t="t" r="r" b="b"/>
              <a:pathLst>
                <a:path w="3105" h="2470" fill="none" extrusionOk="0">
                  <a:moveTo>
                    <a:pt x="1" y="0"/>
                  </a:moveTo>
                  <a:lnTo>
                    <a:pt x="3104" y="2469"/>
                  </a:lnTo>
                </a:path>
              </a:pathLst>
            </a:custGeom>
            <a:noFill/>
            <a:ln w="38100" cap="flat" cmpd="sng">
              <a:solidFill>
                <a:schemeClr val="accent2"/>
              </a:solidFill>
              <a:prstDash val="solid"/>
              <a:miter lim="881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3529;p87">
              <a:extLst>
                <a:ext uri="{FF2B5EF4-FFF2-40B4-BE49-F238E27FC236}">
                  <a16:creationId xmlns="" xmlns:a16="http://schemas.microsoft.com/office/drawing/2014/main" id="{CFD85BF6-7726-CC13-E91A-17BA384ED5E9}"/>
                </a:ext>
              </a:extLst>
            </p:cNvPr>
            <p:cNvSpPr/>
            <p:nvPr/>
          </p:nvSpPr>
          <p:spPr>
            <a:xfrm rot="-370323">
              <a:off x="1485562" y="4275911"/>
              <a:ext cx="892678" cy="710346"/>
            </a:xfrm>
            <a:custGeom>
              <a:avLst/>
              <a:gdLst/>
              <a:ahLst/>
              <a:cxnLst/>
              <a:rect l="l" t="t" r="r" b="b"/>
              <a:pathLst>
                <a:path w="3104" h="2470" fill="none" extrusionOk="0">
                  <a:moveTo>
                    <a:pt x="0" y="0"/>
                  </a:moveTo>
                  <a:lnTo>
                    <a:pt x="3104" y="2469"/>
                  </a:lnTo>
                </a:path>
              </a:pathLst>
            </a:custGeom>
            <a:noFill/>
            <a:ln w="38100" cap="flat" cmpd="sng">
              <a:solidFill>
                <a:schemeClr val="accent2"/>
              </a:solidFill>
              <a:prstDash val="solid"/>
              <a:miter lim="881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3530;p87">
              <a:extLst>
                <a:ext uri="{FF2B5EF4-FFF2-40B4-BE49-F238E27FC236}">
                  <a16:creationId xmlns="" xmlns:a16="http://schemas.microsoft.com/office/drawing/2014/main" id="{FA38C7F2-85EC-DFD6-7662-61E09552946D}"/>
                </a:ext>
              </a:extLst>
            </p:cNvPr>
            <p:cNvSpPr/>
            <p:nvPr/>
          </p:nvSpPr>
          <p:spPr>
            <a:xfrm rot="-370323">
              <a:off x="1551423" y="4024506"/>
              <a:ext cx="979242" cy="778792"/>
            </a:xfrm>
            <a:custGeom>
              <a:avLst/>
              <a:gdLst/>
              <a:ahLst/>
              <a:cxnLst/>
              <a:rect l="l" t="t" r="r" b="b"/>
              <a:pathLst>
                <a:path w="3405" h="2708" fill="none" extrusionOk="0">
                  <a:moveTo>
                    <a:pt x="1" y="1"/>
                  </a:moveTo>
                  <a:lnTo>
                    <a:pt x="3404" y="2707"/>
                  </a:lnTo>
                </a:path>
              </a:pathLst>
            </a:custGeom>
            <a:noFill/>
            <a:ln w="38100" cap="flat" cmpd="sng">
              <a:solidFill>
                <a:schemeClr val="accent2"/>
              </a:solidFill>
              <a:prstDash val="solid"/>
              <a:miter lim="881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3531;p87">
              <a:extLst>
                <a:ext uri="{FF2B5EF4-FFF2-40B4-BE49-F238E27FC236}">
                  <a16:creationId xmlns="" xmlns:a16="http://schemas.microsoft.com/office/drawing/2014/main" id="{565A927B-AE91-6167-CFFA-1CE9A2737D3D}"/>
                </a:ext>
              </a:extLst>
            </p:cNvPr>
            <p:cNvSpPr/>
            <p:nvPr/>
          </p:nvSpPr>
          <p:spPr>
            <a:xfrm rot="-370323">
              <a:off x="1226638" y="4875663"/>
              <a:ext cx="733066" cy="583519"/>
            </a:xfrm>
            <a:custGeom>
              <a:avLst/>
              <a:gdLst/>
              <a:ahLst/>
              <a:cxnLst/>
              <a:rect l="l" t="t" r="r" b="b"/>
              <a:pathLst>
                <a:path w="2549" h="2029" fill="none" extrusionOk="0">
                  <a:moveTo>
                    <a:pt x="1" y="1"/>
                  </a:moveTo>
                  <a:lnTo>
                    <a:pt x="2549" y="2029"/>
                  </a:lnTo>
                </a:path>
              </a:pathLst>
            </a:custGeom>
            <a:noFill/>
            <a:ln w="38100" cap="flat" cmpd="sng">
              <a:solidFill>
                <a:schemeClr val="accent2"/>
              </a:solidFill>
              <a:prstDash val="solid"/>
              <a:miter lim="881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3532;p87">
              <a:extLst>
                <a:ext uri="{FF2B5EF4-FFF2-40B4-BE49-F238E27FC236}">
                  <a16:creationId xmlns="" xmlns:a16="http://schemas.microsoft.com/office/drawing/2014/main" id="{3DCEDE0A-B5D6-3A0C-510E-946DFED014C5}"/>
                </a:ext>
              </a:extLst>
            </p:cNvPr>
            <p:cNvSpPr/>
            <p:nvPr/>
          </p:nvSpPr>
          <p:spPr>
            <a:xfrm rot="-370287">
              <a:off x="830370" y="5192554"/>
              <a:ext cx="1007715" cy="781065"/>
            </a:xfrm>
            <a:custGeom>
              <a:avLst/>
              <a:gdLst/>
              <a:ahLst/>
              <a:cxnLst/>
              <a:rect l="l" t="t" r="r" b="b"/>
              <a:pathLst>
                <a:path w="3105" h="2470" fill="none" extrusionOk="0">
                  <a:moveTo>
                    <a:pt x="1" y="1"/>
                  </a:moveTo>
                  <a:lnTo>
                    <a:pt x="3105" y="2469"/>
                  </a:lnTo>
                </a:path>
              </a:pathLst>
            </a:custGeom>
            <a:noFill/>
            <a:ln w="38100" cap="flat" cmpd="sng">
              <a:solidFill>
                <a:schemeClr val="accent2"/>
              </a:solidFill>
              <a:prstDash val="solid"/>
              <a:miter lim="881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3533;p87">
              <a:extLst>
                <a:ext uri="{FF2B5EF4-FFF2-40B4-BE49-F238E27FC236}">
                  <a16:creationId xmlns="" xmlns:a16="http://schemas.microsoft.com/office/drawing/2014/main" id="{4FBEA7CE-459B-910D-7473-81164524C115}"/>
                </a:ext>
              </a:extLst>
            </p:cNvPr>
            <p:cNvSpPr/>
            <p:nvPr/>
          </p:nvSpPr>
          <p:spPr>
            <a:xfrm rot="-370323">
              <a:off x="1010719" y="5026129"/>
              <a:ext cx="892678" cy="710346"/>
            </a:xfrm>
            <a:custGeom>
              <a:avLst/>
              <a:gdLst/>
              <a:ahLst/>
              <a:cxnLst/>
              <a:rect l="l" t="t" r="r" b="b"/>
              <a:pathLst>
                <a:path w="3104" h="2470" fill="none" extrusionOk="0">
                  <a:moveTo>
                    <a:pt x="0" y="0"/>
                  </a:moveTo>
                  <a:lnTo>
                    <a:pt x="3104" y="2469"/>
                  </a:lnTo>
                </a:path>
              </a:pathLst>
            </a:custGeom>
            <a:noFill/>
            <a:ln w="38100" cap="flat" cmpd="sng">
              <a:solidFill>
                <a:schemeClr val="accent2"/>
              </a:solidFill>
              <a:prstDash val="solid"/>
              <a:miter lim="881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534;p87">
              <a:extLst>
                <a:ext uri="{FF2B5EF4-FFF2-40B4-BE49-F238E27FC236}">
                  <a16:creationId xmlns="" xmlns:a16="http://schemas.microsoft.com/office/drawing/2014/main" id="{CF183E4C-B8B5-21AB-F103-F35FCE11EED8}"/>
                </a:ext>
              </a:extLst>
            </p:cNvPr>
            <p:cNvSpPr/>
            <p:nvPr/>
          </p:nvSpPr>
          <p:spPr>
            <a:xfrm rot="-370323">
              <a:off x="532900" y="2857335"/>
              <a:ext cx="2174464" cy="2438471"/>
            </a:xfrm>
            <a:custGeom>
              <a:avLst/>
              <a:gdLst/>
              <a:ahLst/>
              <a:cxnLst/>
              <a:rect l="l" t="t" r="r" b="b"/>
              <a:pathLst>
                <a:path w="7561" h="8479" extrusionOk="0">
                  <a:moveTo>
                    <a:pt x="7196" y="0"/>
                  </a:moveTo>
                  <a:cubicBezTo>
                    <a:pt x="7149" y="0"/>
                    <a:pt x="7100" y="16"/>
                    <a:pt x="7058" y="48"/>
                  </a:cubicBezTo>
                  <a:cubicBezTo>
                    <a:pt x="6591" y="374"/>
                    <a:pt x="6238" y="842"/>
                    <a:pt x="6053" y="1388"/>
                  </a:cubicBezTo>
                  <a:cubicBezTo>
                    <a:pt x="5903" y="1873"/>
                    <a:pt x="5921" y="2402"/>
                    <a:pt x="6106" y="2887"/>
                  </a:cubicBezTo>
                  <a:cubicBezTo>
                    <a:pt x="6238" y="3213"/>
                    <a:pt x="6414" y="3522"/>
                    <a:pt x="6617" y="3813"/>
                  </a:cubicBezTo>
                  <a:cubicBezTo>
                    <a:pt x="6829" y="4139"/>
                    <a:pt x="6996" y="4492"/>
                    <a:pt x="7102" y="4871"/>
                  </a:cubicBezTo>
                  <a:cubicBezTo>
                    <a:pt x="7261" y="5444"/>
                    <a:pt x="7261" y="6079"/>
                    <a:pt x="6979" y="6617"/>
                  </a:cubicBezTo>
                  <a:cubicBezTo>
                    <a:pt x="6758" y="7040"/>
                    <a:pt x="6361" y="7348"/>
                    <a:pt x="5885" y="7445"/>
                  </a:cubicBezTo>
                  <a:cubicBezTo>
                    <a:pt x="5793" y="7462"/>
                    <a:pt x="5699" y="7469"/>
                    <a:pt x="5604" y="7469"/>
                  </a:cubicBezTo>
                  <a:cubicBezTo>
                    <a:pt x="5247" y="7469"/>
                    <a:pt x="4878" y="7365"/>
                    <a:pt x="4536" y="7260"/>
                  </a:cubicBezTo>
                  <a:cubicBezTo>
                    <a:pt x="4113" y="7128"/>
                    <a:pt x="3716" y="6961"/>
                    <a:pt x="3284" y="6872"/>
                  </a:cubicBezTo>
                  <a:cubicBezTo>
                    <a:pt x="3077" y="6822"/>
                    <a:pt x="2867" y="6796"/>
                    <a:pt x="2658" y="6796"/>
                  </a:cubicBezTo>
                  <a:cubicBezTo>
                    <a:pt x="2359" y="6796"/>
                    <a:pt x="2062" y="6848"/>
                    <a:pt x="1777" y="6952"/>
                  </a:cubicBezTo>
                  <a:cubicBezTo>
                    <a:pt x="1080" y="7207"/>
                    <a:pt x="533" y="7772"/>
                    <a:pt x="75" y="8336"/>
                  </a:cubicBezTo>
                  <a:cubicBezTo>
                    <a:pt x="1" y="8431"/>
                    <a:pt x="82" y="8479"/>
                    <a:pt x="176" y="8479"/>
                  </a:cubicBezTo>
                  <a:cubicBezTo>
                    <a:pt x="239" y="8479"/>
                    <a:pt x="308" y="8458"/>
                    <a:pt x="339" y="8415"/>
                  </a:cubicBezTo>
                  <a:cubicBezTo>
                    <a:pt x="745" y="7904"/>
                    <a:pt x="1221" y="7393"/>
                    <a:pt x="1838" y="7137"/>
                  </a:cubicBezTo>
                  <a:cubicBezTo>
                    <a:pt x="2079" y="7048"/>
                    <a:pt x="2330" y="7002"/>
                    <a:pt x="2582" y="7002"/>
                  </a:cubicBezTo>
                  <a:cubicBezTo>
                    <a:pt x="2754" y="7002"/>
                    <a:pt x="2928" y="7023"/>
                    <a:pt x="3099" y="7066"/>
                  </a:cubicBezTo>
                  <a:cubicBezTo>
                    <a:pt x="3906" y="7244"/>
                    <a:pt x="4675" y="7687"/>
                    <a:pt x="5509" y="7687"/>
                  </a:cubicBezTo>
                  <a:cubicBezTo>
                    <a:pt x="5587" y="7687"/>
                    <a:pt x="5665" y="7683"/>
                    <a:pt x="5744" y="7675"/>
                  </a:cubicBezTo>
                  <a:cubicBezTo>
                    <a:pt x="6838" y="7560"/>
                    <a:pt x="7561" y="6581"/>
                    <a:pt x="7534" y="5523"/>
                  </a:cubicBezTo>
                  <a:cubicBezTo>
                    <a:pt x="7516" y="4800"/>
                    <a:pt x="7217" y="4139"/>
                    <a:pt x="6820" y="3548"/>
                  </a:cubicBezTo>
                  <a:cubicBezTo>
                    <a:pt x="6476" y="3037"/>
                    <a:pt x="6229" y="2455"/>
                    <a:pt x="6282" y="1829"/>
                  </a:cubicBezTo>
                  <a:cubicBezTo>
                    <a:pt x="6326" y="1371"/>
                    <a:pt x="6511" y="939"/>
                    <a:pt x="6811" y="595"/>
                  </a:cubicBezTo>
                  <a:cubicBezTo>
                    <a:pt x="6943" y="427"/>
                    <a:pt x="7093" y="286"/>
                    <a:pt x="7270" y="171"/>
                  </a:cubicBezTo>
                  <a:cubicBezTo>
                    <a:pt x="7322" y="136"/>
                    <a:pt x="7349" y="57"/>
                    <a:pt x="7287" y="22"/>
                  </a:cubicBezTo>
                  <a:cubicBezTo>
                    <a:pt x="7259" y="7"/>
                    <a:pt x="7228" y="0"/>
                    <a:pt x="71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3535;p87">
              <a:extLst>
                <a:ext uri="{FF2B5EF4-FFF2-40B4-BE49-F238E27FC236}">
                  <a16:creationId xmlns="" xmlns:a16="http://schemas.microsoft.com/office/drawing/2014/main" id="{F7BCCE56-120B-31D3-E4F7-C9C79259B496}"/>
                </a:ext>
              </a:extLst>
            </p:cNvPr>
            <p:cNvSpPr/>
            <p:nvPr/>
          </p:nvSpPr>
          <p:spPr>
            <a:xfrm rot="-370323">
              <a:off x="1414262" y="3458259"/>
              <a:ext cx="2147143" cy="2516121"/>
            </a:xfrm>
            <a:custGeom>
              <a:avLst/>
              <a:gdLst/>
              <a:ahLst/>
              <a:cxnLst/>
              <a:rect l="l" t="t" r="r" b="b"/>
              <a:pathLst>
                <a:path w="7466" h="8749" extrusionOk="0">
                  <a:moveTo>
                    <a:pt x="7384" y="0"/>
                  </a:moveTo>
                  <a:cubicBezTo>
                    <a:pt x="7298" y="0"/>
                    <a:pt x="7165" y="29"/>
                    <a:pt x="7142" y="81"/>
                  </a:cubicBezTo>
                  <a:lnTo>
                    <a:pt x="7151" y="81"/>
                  </a:lnTo>
                  <a:cubicBezTo>
                    <a:pt x="6957" y="557"/>
                    <a:pt x="6622" y="962"/>
                    <a:pt x="6190" y="1244"/>
                  </a:cubicBezTo>
                  <a:cubicBezTo>
                    <a:pt x="5897" y="1416"/>
                    <a:pt x="5563" y="1505"/>
                    <a:pt x="5225" y="1505"/>
                  </a:cubicBezTo>
                  <a:cubicBezTo>
                    <a:pt x="5094" y="1505"/>
                    <a:pt x="4962" y="1492"/>
                    <a:pt x="4832" y="1465"/>
                  </a:cubicBezTo>
                  <a:cubicBezTo>
                    <a:pt x="4470" y="1394"/>
                    <a:pt x="4135" y="1244"/>
                    <a:pt x="3783" y="1139"/>
                  </a:cubicBezTo>
                  <a:cubicBezTo>
                    <a:pt x="3448" y="1024"/>
                    <a:pt x="3095" y="971"/>
                    <a:pt x="2733" y="953"/>
                  </a:cubicBezTo>
                  <a:cubicBezTo>
                    <a:pt x="2707" y="953"/>
                    <a:pt x="2681" y="952"/>
                    <a:pt x="2655" y="952"/>
                  </a:cubicBezTo>
                  <a:cubicBezTo>
                    <a:pt x="1632" y="952"/>
                    <a:pt x="461" y="1457"/>
                    <a:pt x="221" y="2540"/>
                  </a:cubicBezTo>
                  <a:cubicBezTo>
                    <a:pt x="0" y="3528"/>
                    <a:pt x="723" y="4383"/>
                    <a:pt x="1182" y="5177"/>
                  </a:cubicBezTo>
                  <a:cubicBezTo>
                    <a:pt x="1402" y="5573"/>
                    <a:pt x="1596" y="6006"/>
                    <a:pt x="1614" y="6473"/>
                  </a:cubicBezTo>
                  <a:cubicBezTo>
                    <a:pt x="1640" y="7090"/>
                    <a:pt x="1367" y="7681"/>
                    <a:pt x="1041" y="8183"/>
                  </a:cubicBezTo>
                  <a:cubicBezTo>
                    <a:pt x="917" y="8368"/>
                    <a:pt x="785" y="8545"/>
                    <a:pt x="653" y="8721"/>
                  </a:cubicBezTo>
                  <a:cubicBezTo>
                    <a:pt x="629" y="8745"/>
                    <a:pt x="688" y="8749"/>
                    <a:pt x="732" y="8749"/>
                  </a:cubicBezTo>
                  <a:cubicBezTo>
                    <a:pt x="754" y="8749"/>
                    <a:pt x="773" y="8748"/>
                    <a:pt x="776" y="8748"/>
                  </a:cubicBezTo>
                  <a:cubicBezTo>
                    <a:pt x="847" y="8739"/>
                    <a:pt x="917" y="8704"/>
                    <a:pt x="970" y="8659"/>
                  </a:cubicBezTo>
                  <a:cubicBezTo>
                    <a:pt x="1393" y="8122"/>
                    <a:pt x="1790" y="7513"/>
                    <a:pt x="1905" y="6826"/>
                  </a:cubicBezTo>
                  <a:cubicBezTo>
                    <a:pt x="1975" y="6349"/>
                    <a:pt x="1896" y="5873"/>
                    <a:pt x="1684" y="5450"/>
                  </a:cubicBezTo>
                  <a:cubicBezTo>
                    <a:pt x="1481" y="5018"/>
                    <a:pt x="1208" y="4639"/>
                    <a:pt x="970" y="4224"/>
                  </a:cubicBezTo>
                  <a:cubicBezTo>
                    <a:pt x="741" y="3819"/>
                    <a:pt x="503" y="3343"/>
                    <a:pt x="494" y="2849"/>
                  </a:cubicBezTo>
                  <a:cubicBezTo>
                    <a:pt x="494" y="2364"/>
                    <a:pt x="706" y="1897"/>
                    <a:pt x="1076" y="1571"/>
                  </a:cubicBezTo>
                  <a:cubicBezTo>
                    <a:pt x="1462" y="1216"/>
                    <a:pt x="1953" y="1080"/>
                    <a:pt x="2455" y="1080"/>
                  </a:cubicBezTo>
                  <a:cubicBezTo>
                    <a:pt x="2516" y="1080"/>
                    <a:pt x="2576" y="1082"/>
                    <a:pt x="2636" y="1086"/>
                  </a:cubicBezTo>
                  <a:cubicBezTo>
                    <a:pt x="3033" y="1112"/>
                    <a:pt x="3430" y="1209"/>
                    <a:pt x="3800" y="1350"/>
                  </a:cubicBezTo>
                  <a:cubicBezTo>
                    <a:pt x="4100" y="1474"/>
                    <a:pt x="4417" y="1562"/>
                    <a:pt x="4744" y="1606"/>
                  </a:cubicBezTo>
                  <a:cubicBezTo>
                    <a:pt x="4850" y="1619"/>
                    <a:pt x="4957" y="1625"/>
                    <a:pt x="5063" y="1625"/>
                  </a:cubicBezTo>
                  <a:cubicBezTo>
                    <a:pt x="5466" y="1625"/>
                    <a:pt x="5864" y="1533"/>
                    <a:pt x="6234" y="1359"/>
                  </a:cubicBezTo>
                  <a:cubicBezTo>
                    <a:pt x="6578" y="1183"/>
                    <a:pt x="6877" y="936"/>
                    <a:pt x="7107" y="627"/>
                  </a:cubicBezTo>
                  <a:cubicBezTo>
                    <a:pt x="7248" y="451"/>
                    <a:pt x="7362" y="266"/>
                    <a:pt x="7451" y="54"/>
                  </a:cubicBezTo>
                  <a:cubicBezTo>
                    <a:pt x="7451" y="45"/>
                    <a:pt x="7459" y="36"/>
                    <a:pt x="7459" y="28"/>
                  </a:cubicBezTo>
                  <a:cubicBezTo>
                    <a:pt x="7466" y="9"/>
                    <a:pt x="7432" y="0"/>
                    <a:pt x="73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 name="Google Shape;2439;p69">
            <a:extLst>
              <a:ext uri="{FF2B5EF4-FFF2-40B4-BE49-F238E27FC236}">
                <a16:creationId xmlns="" xmlns:a16="http://schemas.microsoft.com/office/drawing/2014/main" id="{73253BC6-0DC3-9223-895F-2D43728F46A4}"/>
              </a:ext>
            </a:extLst>
          </p:cNvPr>
          <p:cNvGrpSpPr/>
          <p:nvPr/>
        </p:nvGrpSpPr>
        <p:grpSpPr>
          <a:xfrm rot="3032089">
            <a:off x="12844690" y="830110"/>
            <a:ext cx="3057580" cy="2739250"/>
            <a:chOff x="154280" y="2041205"/>
            <a:chExt cx="1333895" cy="1195022"/>
          </a:xfrm>
        </p:grpSpPr>
        <p:cxnSp>
          <p:nvCxnSpPr>
            <p:cNvPr id="66" name="Google Shape;2440;p69">
              <a:extLst>
                <a:ext uri="{FF2B5EF4-FFF2-40B4-BE49-F238E27FC236}">
                  <a16:creationId xmlns="" xmlns:a16="http://schemas.microsoft.com/office/drawing/2014/main" id="{1C81BEEA-F988-3ADB-BC25-8B7438E66390}"/>
                </a:ext>
              </a:extLst>
            </p:cNvPr>
            <p:cNvCxnSpPr/>
            <p:nvPr/>
          </p:nvCxnSpPr>
          <p:spPr>
            <a:xfrm>
              <a:off x="978775" y="2882500"/>
              <a:ext cx="428100" cy="153000"/>
            </a:xfrm>
            <a:prstGeom prst="straightConnector1">
              <a:avLst/>
            </a:prstGeom>
            <a:noFill/>
            <a:ln w="19050" cap="flat" cmpd="sng">
              <a:solidFill>
                <a:schemeClr val="accent4"/>
              </a:solidFill>
              <a:prstDash val="solid"/>
              <a:round/>
              <a:headEnd type="none" w="med" len="med"/>
              <a:tailEnd type="none" w="med" len="med"/>
            </a:ln>
          </p:spPr>
        </p:cxnSp>
        <p:cxnSp>
          <p:nvCxnSpPr>
            <p:cNvPr id="67" name="Google Shape;2441;p69">
              <a:extLst>
                <a:ext uri="{FF2B5EF4-FFF2-40B4-BE49-F238E27FC236}">
                  <a16:creationId xmlns="" xmlns:a16="http://schemas.microsoft.com/office/drawing/2014/main" id="{98071476-6BB6-3023-36FA-0B014E40B1BC}"/>
                </a:ext>
              </a:extLst>
            </p:cNvPr>
            <p:cNvCxnSpPr>
              <a:stCxn id="71" idx="3"/>
              <a:endCxn id="69" idx="3"/>
            </p:cNvCxnSpPr>
            <p:nvPr/>
          </p:nvCxnSpPr>
          <p:spPr>
            <a:xfrm rot="-3033362" flipH="1">
              <a:off x="890774" y="2761619"/>
              <a:ext cx="273876" cy="47937"/>
            </a:xfrm>
            <a:prstGeom prst="straightConnector1">
              <a:avLst/>
            </a:prstGeom>
            <a:noFill/>
            <a:ln w="19050" cap="flat" cmpd="sng">
              <a:solidFill>
                <a:schemeClr val="accent4"/>
              </a:solidFill>
              <a:prstDash val="solid"/>
              <a:round/>
              <a:headEnd type="none" w="med" len="med"/>
              <a:tailEnd type="none" w="med" len="med"/>
            </a:ln>
          </p:spPr>
        </p:cxnSp>
        <p:grpSp>
          <p:nvGrpSpPr>
            <p:cNvPr id="68" name="Google Shape;2444;p69">
              <a:extLst>
                <a:ext uri="{FF2B5EF4-FFF2-40B4-BE49-F238E27FC236}">
                  <a16:creationId xmlns="" xmlns:a16="http://schemas.microsoft.com/office/drawing/2014/main" id="{27F10454-7706-449A-3E7A-530BF9F8F370}"/>
                </a:ext>
              </a:extLst>
            </p:cNvPr>
            <p:cNvGrpSpPr/>
            <p:nvPr/>
          </p:nvGrpSpPr>
          <p:grpSpPr>
            <a:xfrm rot="-9901852">
              <a:off x="271474" y="2130709"/>
              <a:ext cx="826515" cy="1016012"/>
              <a:chOff x="7688409" y="2278475"/>
              <a:chExt cx="844492" cy="1038111"/>
            </a:xfrm>
          </p:grpSpPr>
          <p:sp>
            <p:nvSpPr>
              <p:cNvPr id="72" name="Google Shape;2445;p69">
                <a:extLst>
                  <a:ext uri="{FF2B5EF4-FFF2-40B4-BE49-F238E27FC236}">
                    <a16:creationId xmlns="" xmlns:a16="http://schemas.microsoft.com/office/drawing/2014/main" id="{4EE9CB1E-34AF-7A92-6D8D-D78B4E43DD6A}"/>
                  </a:ext>
                </a:extLst>
              </p:cNvPr>
              <p:cNvSpPr/>
              <p:nvPr/>
            </p:nvSpPr>
            <p:spPr>
              <a:xfrm>
                <a:off x="7688409" y="2385360"/>
                <a:ext cx="544909" cy="800719"/>
              </a:xfrm>
              <a:custGeom>
                <a:avLst/>
                <a:gdLst/>
                <a:ahLst/>
                <a:cxnLst/>
                <a:rect l="l" t="t" r="r" b="b"/>
                <a:pathLst>
                  <a:path w="5353" h="7866" fill="none" extrusionOk="0">
                    <a:moveTo>
                      <a:pt x="1" y="6005"/>
                    </a:moveTo>
                    <a:lnTo>
                      <a:pt x="2196" y="7866"/>
                    </a:lnTo>
                    <a:lnTo>
                      <a:pt x="4453" y="6993"/>
                    </a:lnTo>
                    <a:lnTo>
                      <a:pt x="5353" y="3678"/>
                    </a:lnTo>
                    <a:lnTo>
                      <a:pt x="3281" y="1994"/>
                    </a:lnTo>
                    <a:lnTo>
                      <a:pt x="3995" y="1"/>
                    </a:lnTo>
                  </a:path>
                </a:pathLst>
              </a:custGeom>
              <a:noFill/>
              <a:ln w="19050" cap="flat" cmpd="sng">
                <a:solidFill>
                  <a:schemeClr val="accent4"/>
                </a:solidFill>
                <a:prstDash val="solid"/>
                <a:miter lim="881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446;p69">
                <a:extLst>
                  <a:ext uri="{FF2B5EF4-FFF2-40B4-BE49-F238E27FC236}">
                    <a16:creationId xmlns="" xmlns:a16="http://schemas.microsoft.com/office/drawing/2014/main" id="{17C41C0D-95B8-2187-72D2-067B9B0FD6BE}"/>
                  </a:ext>
                </a:extLst>
              </p:cNvPr>
              <p:cNvSpPr/>
              <p:nvPr/>
            </p:nvSpPr>
            <p:spPr>
              <a:xfrm>
                <a:off x="8289815" y="2675273"/>
                <a:ext cx="150860" cy="66574"/>
              </a:xfrm>
              <a:custGeom>
                <a:avLst/>
                <a:gdLst/>
                <a:ahLst/>
                <a:cxnLst/>
                <a:rect l="l" t="t" r="r" b="b"/>
                <a:pathLst>
                  <a:path w="1482" h="654" fill="none" extrusionOk="0">
                    <a:moveTo>
                      <a:pt x="1482" y="1"/>
                    </a:moveTo>
                    <a:lnTo>
                      <a:pt x="0" y="653"/>
                    </a:lnTo>
                  </a:path>
                </a:pathLst>
              </a:custGeom>
              <a:noFill/>
              <a:ln w="19050" cap="flat" cmpd="sng">
                <a:solidFill>
                  <a:schemeClr val="accent4"/>
                </a:solidFill>
                <a:prstDash val="solid"/>
                <a:miter lim="881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447;p69">
                <a:extLst>
                  <a:ext uri="{FF2B5EF4-FFF2-40B4-BE49-F238E27FC236}">
                    <a16:creationId xmlns="" xmlns:a16="http://schemas.microsoft.com/office/drawing/2014/main" id="{7B7A7AD3-E051-6843-6273-AB55F731364F}"/>
                  </a:ext>
                </a:extLst>
              </p:cNvPr>
              <p:cNvSpPr/>
              <p:nvPr/>
            </p:nvSpPr>
            <p:spPr>
              <a:xfrm>
                <a:off x="8362497" y="2588747"/>
                <a:ext cx="170405" cy="139154"/>
              </a:xfrm>
              <a:custGeom>
                <a:avLst/>
                <a:gdLst/>
                <a:ahLst/>
                <a:cxnLst/>
                <a:rect l="l" t="t" r="r" b="b"/>
                <a:pathLst>
                  <a:path w="1674" h="1367" extrusionOk="0">
                    <a:moveTo>
                      <a:pt x="836" y="1"/>
                    </a:moveTo>
                    <a:cubicBezTo>
                      <a:pt x="745" y="1"/>
                      <a:pt x="653" y="19"/>
                      <a:pt x="565" y="57"/>
                    </a:cubicBezTo>
                    <a:cubicBezTo>
                      <a:pt x="0" y="304"/>
                      <a:pt x="18" y="1098"/>
                      <a:pt x="591" y="1318"/>
                    </a:cubicBezTo>
                    <a:cubicBezTo>
                      <a:pt x="676" y="1351"/>
                      <a:pt x="761" y="1366"/>
                      <a:pt x="843" y="1366"/>
                    </a:cubicBezTo>
                    <a:cubicBezTo>
                      <a:pt x="1304" y="1366"/>
                      <a:pt x="1674" y="882"/>
                      <a:pt x="1464" y="410"/>
                    </a:cubicBezTo>
                    <a:cubicBezTo>
                      <a:pt x="1353" y="154"/>
                      <a:pt x="1099" y="1"/>
                      <a:pt x="8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448;p69">
                <a:extLst>
                  <a:ext uri="{FF2B5EF4-FFF2-40B4-BE49-F238E27FC236}">
                    <a16:creationId xmlns="" xmlns:a16="http://schemas.microsoft.com/office/drawing/2014/main" id="{4F540F90-E6EE-F7BB-CCD4-F1923E34BA3F}"/>
                  </a:ext>
                </a:extLst>
              </p:cNvPr>
              <p:cNvSpPr/>
              <p:nvPr/>
            </p:nvSpPr>
            <p:spPr>
              <a:xfrm>
                <a:off x="8013339" y="2278475"/>
                <a:ext cx="158088" cy="139357"/>
              </a:xfrm>
              <a:custGeom>
                <a:avLst/>
                <a:gdLst/>
                <a:ahLst/>
                <a:cxnLst/>
                <a:rect l="l" t="t" r="r" b="b"/>
                <a:pathLst>
                  <a:path w="1553" h="1369" extrusionOk="0">
                    <a:moveTo>
                      <a:pt x="776" y="1"/>
                    </a:moveTo>
                    <a:cubicBezTo>
                      <a:pt x="502" y="1"/>
                      <a:pt x="243" y="162"/>
                      <a:pt x="142" y="434"/>
                    </a:cubicBezTo>
                    <a:cubicBezTo>
                      <a:pt x="1" y="786"/>
                      <a:pt x="177" y="1183"/>
                      <a:pt x="530" y="1324"/>
                    </a:cubicBezTo>
                    <a:cubicBezTo>
                      <a:pt x="609" y="1354"/>
                      <a:pt x="691" y="1368"/>
                      <a:pt x="771" y="1368"/>
                    </a:cubicBezTo>
                    <a:cubicBezTo>
                      <a:pt x="1048" y="1368"/>
                      <a:pt x="1311" y="1201"/>
                      <a:pt x="1420" y="927"/>
                    </a:cubicBezTo>
                    <a:cubicBezTo>
                      <a:pt x="1552" y="575"/>
                      <a:pt x="1376" y="178"/>
                      <a:pt x="1023" y="46"/>
                    </a:cubicBezTo>
                    <a:cubicBezTo>
                      <a:pt x="942" y="15"/>
                      <a:pt x="858" y="1"/>
                      <a:pt x="7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449;p69">
                <a:extLst>
                  <a:ext uri="{FF2B5EF4-FFF2-40B4-BE49-F238E27FC236}">
                    <a16:creationId xmlns="" xmlns:a16="http://schemas.microsoft.com/office/drawing/2014/main" id="{A5CB8030-7728-530D-091A-C6C725A9E4FD}"/>
                  </a:ext>
                </a:extLst>
              </p:cNvPr>
              <p:cNvSpPr/>
              <p:nvPr/>
            </p:nvSpPr>
            <p:spPr>
              <a:xfrm>
                <a:off x="8225175" y="3093550"/>
                <a:ext cx="179566" cy="202063"/>
              </a:xfrm>
              <a:custGeom>
                <a:avLst/>
                <a:gdLst/>
                <a:ahLst/>
                <a:cxnLst/>
                <a:rect l="l" t="t" r="r" b="b"/>
                <a:pathLst>
                  <a:path w="1764" h="1985" fill="none" extrusionOk="0">
                    <a:moveTo>
                      <a:pt x="1764" y="1984"/>
                    </a:moveTo>
                    <a:lnTo>
                      <a:pt x="0" y="1"/>
                    </a:lnTo>
                  </a:path>
                </a:pathLst>
              </a:custGeom>
              <a:noFill/>
              <a:ln w="19050" cap="flat" cmpd="sng">
                <a:solidFill>
                  <a:schemeClr val="accent4"/>
                </a:solidFill>
                <a:prstDash val="solid"/>
                <a:miter lim="881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450;p69">
                <a:extLst>
                  <a:ext uri="{FF2B5EF4-FFF2-40B4-BE49-F238E27FC236}">
                    <a16:creationId xmlns="" xmlns:a16="http://schemas.microsoft.com/office/drawing/2014/main" id="{4D8ECC97-586D-FCFE-4144-9910B665D5D2}"/>
                  </a:ext>
                </a:extLst>
              </p:cNvPr>
              <p:cNvSpPr/>
              <p:nvPr/>
            </p:nvSpPr>
            <p:spPr>
              <a:xfrm>
                <a:off x="8348235" y="3240590"/>
                <a:ext cx="92927" cy="75996"/>
              </a:xfrm>
              <a:custGeom>
                <a:avLst/>
                <a:gdLst/>
                <a:ahLst/>
                <a:cxnLst/>
                <a:rect l="l" t="t" r="r" b="b"/>
                <a:pathLst>
                  <a:path w="2461" h="2013" extrusionOk="0">
                    <a:moveTo>
                      <a:pt x="1229" y="0"/>
                    </a:moveTo>
                    <a:cubicBezTo>
                      <a:pt x="1095" y="0"/>
                      <a:pt x="959" y="27"/>
                      <a:pt x="830" y="84"/>
                    </a:cubicBezTo>
                    <a:cubicBezTo>
                      <a:pt x="1" y="446"/>
                      <a:pt x="27" y="1618"/>
                      <a:pt x="865" y="1945"/>
                    </a:cubicBezTo>
                    <a:cubicBezTo>
                      <a:pt x="989" y="1991"/>
                      <a:pt x="1111" y="2013"/>
                      <a:pt x="1230" y="2013"/>
                    </a:cubicBezTo>
                    <a:cubicBezTo>
                      <a:pt x="1916" y="2013"/>
                      <a:pt x="2460" y="1295"/>
                      <a:pt x="2152" y="596"/>
                    </a:cubicBezTo>
                    <a:cubicBezTo>
                      <a:pt x="1982" y="223"/>
                      <a:pt x="1613" y="0"/>
                      <a:pt x="12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451;p69">
                <a:extLst>
                  <a:ext uri="{FF2B5EF4-FFF2-40B4-BE49-F238E27FC236}">
                    <a16:creationId xmlns="" xmlns:a16="http://schemas.microsoft.com/office/drawing/2014/main" id="{54DB2775-109C-72C8-1370-F14A95BE1869}"/>
                  </a:ext>
                </a:extLst>
              </p:cNvPr>
              <p:cNvSpPr/>
              <p:nvPr/>
            </p:nvSpPr>
            <p:spPr>
              <a:xfrm>
                <a:off x="7981225" y="2538690"/>
                <a:ext cx="91524" cy="80897"/>
              </a:xfrm>
              <a:custGeom>
                <a:avLst/>
                <a:gdLst/>
                <a:ahLst/>
                <a:cxnLst/>
                <a:rect l="l" t="t" r="r" b="b"/>
                <a:pathLst>
                  <a:path w="2276" h="2012" extrusionOk="0">
                    <a:moveTo>
                      <a:pt x="1138" y="1"/>
                    </a:moveTo>
                    <a:cubicBezTo>
                      <a:pt x="733" y="1"/>
                      <a:pt x="353" y="248"/>
                      <a:pt x="204" y="642"/>
                    </a:cubicBezTo>
                    <a:cubicBezTo>
                      <a:pt x="1" y="1163"/>
                      <a:pt x="265" y="1744"/>
                      <a:pt x="777" y="1947"/>
                    </a:cubicBezTo>
                    <a:cubicBezTo>
                      <a:pt x="895" y="1991"/>
                      <a:pt x="1015" y="2012"/>
                      <a:pt x="1134" y="2012"/>
                    </a:cubicBezTo>
                    <a:cubicBezTo>
                      <a:pt x="1541" y="2012"/>
                      <a:pt x="1925" y="1768"/>
                      <a:pt x="2082" y="1365"/>
                    </a:cubicBezTo>
                    <a:cubicBezTo>
                      <a:pt x="2276" y="845"/>
                      <a:pt x="2020" y="263"/>
                      <a:pt x="1500" y="69"/>
                    </a:cubicBezTo>
                    <a:cubicBezTo>
                      <a:pt x="1381" y="23"/>
                      <a:pt x="1258" y="1"/>
                      <a:pt x="11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452;p69">
                <a:extLst>
                  <a:ext uri="{FF2B5EF4-FFF2-40B4-BE49-F238E27FC236}">
                    <a16:creationId xmlns="" xmlns:a16="http://schemas.microsoft.com/office/drawing/2014/main" id="{B3691086-A11E-44DD-0B12-9F8943E313C9}"/>
                  </a:ext>
                </a:extLst>
              </p:cNvPr>
              <p:cNvSpPr/>
              <p:nvPr/>
            </p:nvSpPr>
            <p:spPr>
              <a:xfrm>
                <a:off x="8116560" y="2656645"/>
                <a:ext cx="231685" cy="204913"/>
              </a:xfrm>
              <a:custGeom>
                <a:avLst/>
                <a:gdLst/>
                <a:ahLst/>
                <a:cxnLst/>
                <a:rect l="l" t="t" r="r" b="b"/>
                <a:pathLst>
                  <a:path w="2276" h="2013" extrusionOk="0">
                    <a:moveTo>
                      <a:pt x="1142" y="1"/>
                    </a:moveTo>
                    <a:cubicBezTo>
                      <a:pt x="741" y="1"/>
                      <a:pt x="360" y="248"/>
                      <a:pt x="203" y="642"/>
                    </a:cubicBezTo>
                    <a:cubicBezTo>
                      <a:pt x="1" y="1162"/>
                      <a:pt x="256" y="1744"/>
                      <a:pt x="776" y="1947"/>
                    </a:cubicBezTo>
                    <a:cubicBezTo>
                      <a:pt x="894" y="1991"/>
                      <a:pt x="1016" y="2012"/>
                      <a:pt x="1135" y="2012"/>
                    </a:cubicBezTo>
                    <a:cubicBezTo>
                      <a:pt x="1541" y="2012"/>
                      <a:pt x="1925" y="1769"/>
                      <a:pt x="2081" y="1374"/>
                    </a:cubicBezTo>
                    <a:cubicBezTo>
                      <a:pt x="2275" y="854"/>
                      <a:pt x="2020" y="272"/>
                      <a:pt x="1499" y="69"/>
                    </a:cubicBezTo>
                    <a:cubicBezTo>
                      <a:pt x="1382" y="23"/>
                      <a:pt x="1261" y="1"/>
                      <a:pt x="1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453;p69">
                <a:extLst>
                  <a:ext uri="{FF2B5EF4-FFF2-40B4-BE49-F238E27FC236}">
                    <a16:creationId xmlns="" xmlns:a16="http://schemas.microsoft.com/office/drawing/2014/main" id="{E4EF3184-77AC-60A0-235E-A140FBA96687}"/>
                  </a:ext>
                </a:extLst>
              </p:cNvPr>
              <p:cNvSpPr/>
              <p:nvPr/>
            </p:nvSpPr>
            <p:spPr>
              <a:xfrm>
                <a:off x="8107562" y="3000011"/>
                <a:ext cx="143607" cy="117758"/>
              </a:xfrm>
              <a:custGeom>
                <a:avLst/>
                <a:gdLst/>
                <a:ahLst/>
                <a:cxnLst/>
                <a:rect l="l" t="t" r="r" b="b"/>
                <a:pathLst>
                  <a:path w="2450" h="2009" extrusionOk="0">
                    <a:moveTo>
                      <a:pt x="1223" y="1"/>
                    </a:moveTo>
                    <a:cubicBezTo>
                      <a:pt x="1089" y="1"/>
                      <a:pt x="952" y="28"/>
                      <a:pt x="820" y="85"/>
                    </a:cubicBezTo>
                    <a:cubicBezTo>
                      <a:pt x="0" y="446"/>
                      <a:pt x="27" y="1619"/>
                      <a:pt x="855" y="1936"/>
                    </a:cubicBezTo>
                    <a:cubicBezTo>
                      <a:pt x="983" y="1986"/>
                      <a:pt x="1109" y="2008"/>
                      <a:pt x="1231" y="2008"/>
                    </a:cubicBezTo>
                    <a:cubicBezTo>
                      <a:pt x="1912" y="2008"/>
                      <a:pt x="2449" y="1300"/>
                      <a:pt x="2143" y="605"/>
                    </a:cubicBezTo>
                    <a:cubicBezTo>
                      <a:pt x="1979" y="225"/>
                      <a:pt x="1611" y="1"/>
                      <a:pt x="12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454;p69">
                <a:extLst>
                  <a:ext uri="{FF2B5EF4-FFF2-40B4-BE49-F238E27FC236}">
                    <a16:creationId xmlns="" xmlns:a16="http://schemas.microsoft.com/office/drawing/2014/main" id="{7F062265-0BB6-19FB-BAA8-AC495CC17C94}"/>
                  </a:ext>
                </a:extLst>
              </p:cNvPr>
              <p:cNvSpPr/>
              <p:nvPr/>
            </p:nvSpPr>
            <p:spPr>
              <a:xfrm>
                <a:off x="7863798" y="3146665"/>
                <a:ext cx="96202" cy="78932"/>
              </a:xfrm>
              <a:custGeom>
                <a:avLst/>
                <a:gdLst/>
                <a:ahLst/>
                <a:cxnLst/>
                <a:rect l="l" t="t" r="r" b="b"/>
                <a:pathLst>
                  <a:path w="2451" h="2011" extrusionOk="0">
                    <a:moveTo>
                      <a:pt x="1228" y="0"/>
                    </a:moveTo>
                    <a:cubicBezTo>
                      <a:pt x="1092" y="0"/>
                      <a:pt x="954" y="28"/>
                      <a:pt x="821" y="88"/>
                    </a:cubicBezTo>
                    <a:cubicBezTo>
                      <a:pt x="1" y="440"/>
                      <a:pt x="27" y="1613"/>
                      <a:pt x="856" y="1939"/>
                    </a:cubicBezTo>
                    <a:cubicBezTo>
                      <a:pt x="982" y="1988"/>
                      <a:pt x="1108" y="2011"/>
                      <a:pt x="1229" y="2011"/>
                    </a:cubicBezTo>
                    <a:cubicBezTo>
                      <a:pt x="1911" y="2011"/>
                      <a:pt x="2450" y="1295"/>
                      <a:pt x="2143" y="599"/>
                    </a:cubicBezTo>
                    <a:cubicBezTo>
                      <a:pt x="1980" y="227"/>
                      <a:pt x="1614" y="0"/>
                      <a:pt x="12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9" name="Google Shape;2443;p69">
              <a:extLst>
                <a:ext uri="{FF2B5EF4-FFF2-40B4-BE49-F238E27FC236}">
                  <a16:creationId xmlns="" xmlns:a16="http://schemas.microsoft.com/office/drawing/2014/main" id="{E5BC2D49-5513-CE70-79E0-477A1E5E7C75}"/>
                </a:ext>
              </a:extLst>
            </p:cNvPr>
            <p:cNvSpPr/>
            <p:nvPr/>
          </p:nvSpPr>
          <p:spPr>
            <a:xfrm>
              <a:off x="947525" y="2838700"/>
              <a:ext cx="79500" cy="79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455;p69">
              <a:extLst>
                <a:ext uri="{FF2B5EF4-FFF2-40B4-BE49-F238E27FC236}">
                  <a16:creationId xmlns="" xmlns:a16="http://schemas.microsoft.com/office/drawing/2014/main" id="{14FA9B9C-E4B3-D9F6-7897-20E17DB2995F}"/>
                </a:ext>
              </a:extLst>
            </p:cNvPr>
            <p:cNvSpPr/>
            <p:nvPr/>
          </p:nvSpPr>
          <p:spPr>
            <a:xfrm>
              <a:off x="1315675" y="2958850"/>
              <a:ext cx="172500" cy="172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442;p69">
              <a:extLst>
                <a:ext uri="{FF2B5EF4-FFF2-40B4-BE49-F238E27FC236}">
                  <a16:creationId xmlns="" xmlns:a16="http://schemas.microsoft.com/office/drawing/2014/main" id="{00E64068-DC97-BA4F-36E4-16AECE88380C}"/>
                </a:ext>
              </a:extLst>
            </p:cNvPr>
            <p:cNvSpPr/>
            <p:nvPr/>
          </p:nvSpPr>
          <p:spPr>
            <a:xfrm>
              <a:off x="1071000" y="2517300"/>
              <a:ext cx="172500" cy="1725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BCDBD3"/>
        </a:solidFill>
        <a:effectLst/>
      </p:bgPr>
    </p:bg>
    <p:spTree>
      <p:nvGrpSpPr>
        <p:cNvPr id="1" name="">
          <a:extLst>
            <a:ext uri="{FF2B5EF4-FFF2-40B4-BE49-F238E27FC236}">
              <a16:creationId xmlns="" xmlns:a16="http://schemas.microsoft.com/office/drawing/2014/main" id="{0FE3B1D7-3C6B-8AFE-CA2F-A433D4DCDA9E}"/>
            </a:ext>
          </a:extLst>
        </p:cNvPr>
        <p:cNvGrpSpPr/>
        <p:nvPr/>
      </p:nvGrpSpPr>
      <p:grpSpPr>
        <a:xfrm>
          <a:off x="0" y="0"/>
          <a:ext cx="0" cy="0"/>
          <a:chOff x="0" y="0"/>
          <a:chExt cx="0" cy="0"/>
        </a:xfrm>
      </p:grpSpPr>
      <p:grpSp>
        <p:nvGrpSpPr>
          <p:cNvPr id="2" name="Group 2">
            <a:extLst>
              <a:ext uri="{FF2B5EF4-FFF2-40B4-BE49-F238E27FC236}">
                <a16:creationId xmlns="" xmlns:a16="http://schemas.microsoft.com/office/drawing/2014/main" id="{4F6AA9ED-E027-893B-090D-A45A1C840A17}"/>
              </a:ext>
            </a:extLst>
          </p:cNvPr>
          <p:cNvGrpSpPr>
            <a:grpSpLocks noGrp="1" noUngrp="1" noRot="1" noMove="1" noResize="1"/>
          </p:cNvGrpSpPr>
          <p:nvPr/>
        </p:nvGrpSpPr>
        <p:grpSpPr>
          <a:xfrm>
            <a:off x="441723" y="379852"/>
            <a:ext cx="17404553" cy="9527296"/>
            <a:chOff x="0" y="0"/>
            <a:chExt cx="23206071" cy="12703061"/>
          </a:xfrm>
        </p:grpSpPr>
        <p:grpSp>
          <p:nvGrpSpPr>
            <p:cNvPr id="3" name="Group 3">
              <a:extLst>
                <a:ext uri="{FF2B5EF4-FFF2-40B4-BE49-F238E27FC236}">
                  <a16:creationId xmlns="" xmlns:a16="http://schemas.microsoft.com/office/drawing/2014/main" id="{802ED94D-8271-C1AC-0E23-A86D6E318BEE}"/>
                </a:ext>
              </a:extLst>
            </p:cNvPr>
            <p:cNvGrpSpPr>
              <a:grpSpLocks noGrp="1" noUngrp="1" noRot="1" noMove="1" noResize="1"/>
            </p:cNvGrpSpPr>
            <p:nvPr/>
          </p:nvGrpSpPr>
          <p:grpSpPr>
            <a:xfrm>
              <a:off x="0" y="0"/>
              <a:ext cx="23206071" cy="12703061"/>
              <a:chOff x="0" y="0"/>
              <a:chExt cx="4596479" cy="2516124"/>
            </a:xfrm>
          </p:grpSpPr>
          <p:sp>
            <p:nvSpPr>
              <p:cNvPr id="4" name="Freeform 4">
                <a:extLst>
                  <a:ext uri="{FF2B5EF4-FFF2-40B4-BE49-F238E27FC236}">
                    <a16:creationId xmlns="" xmlns:a16="http://schemas.microsoft.com/office/drawing/2014/main" id="{70C09518-99AF-DC21-6058-3D18D163B285}"/>
                  </a:ext>
                </a:extLst>
              </p:cNvPr>
              <p:cNvSpPr>
                <a:spLocks noGrp="1" noRot="1" noMove="1" noResize="1" noEditPoints="1" noAdjustHandles="1" noChangeArrowheads="1" noChangeShapeType="1"/>
              </p:cNvSpPr>
              <p:nvPr/>
            </p:nvSpPr>
            <p:spPr>
              <a:xfrm>
                <a:off x="0" y="0"/>
                <a:ext cx="4596479" cy="2516124"/>
              </a:xfrm>
              <a:custGeom>
                <a:avLst/>
                <a:gdLst/>
                <a:ahLst/>
                <a:cxnLst/>
                <a:rect l="l" t="t" r="r" b="b"/>
                <a:pathLst>
                  <a:path w="4596479" h="2516124">
                    <a:moveTo>
                      <a:pt x="4517061" y="0"/>
                    </a:moveTo>
                    <a:lnTo>
                      <a:pt x="79418" y="0"/>
                    </a:lnTo>
                    <a:cubicBezTo>
                      <a:pt x="79418" y="43699"/>
                      <a:pt x="44079" y="79418"/>
                      <a:pt x="0" y="79418"/>
                    </a:cubicBezTo>
                    <a:lnTo>
                      <a:pt x="0" y="2436706"/>
                    </a:lnTo>
                    <a:cubicBezTo>
                      <a:pt x="43699" y="2436706"/>
                      <a:pt x="79418" y="2472045"/>
                      <a:pt x="79418" y="2516124"/>
                    </a:cubicBezTo>
                    <a:lnTo>
                      <a:pt x="4517061" y="2516124"/>
                    </a:lnTo>
                    <a:cubicBezTo>
                      <a:pt x="4517061" y="2472425"/>
                      <a:pt x="4552400" y="2436706"/>
                      <a:pt x="4596479" y="2436706"/>
                    </a:cubicBezTo>
                    <a:lnTo>
                      <a:pt x="4596479" y="79418"/>
                    </a:lnTo>
                    <a:cubicBezTo>
                      <a:pt x="4552780" y="79418"/>
                      <a:pt x="4517061" y="44079"/>
                      <a:pt x="4517061" y="0"/>
                    </a:cubicBezTo>
                    <a:close/>
                  </a:path>
                </a:pathLst>
              </a:custGeom>
              <a:solidFill>
                <a:srgbClr val="000000">
                  <a:alpha val="0"/>
                </a:srgbClr>
              </a:solidFill>
              <a:ln w="19050" cap="sq">
                <a:solidFill>
                  <a:srgbClr val="261310"/>
                </a:solidFill>
                <a:prstDash val="solid"/>
                <a:miter/>
              </a:ln>
            </p:spPr>
            <p:txBody>
              <a:bodyPr/>
              <a:lstStyle/>
              <a:p>
                <a:endParaRPr lang="en-US">
                  <a:latin typeface="Arial" panose="020B0604020202020204" pitchFamily="34" charset="0"/>
                  <a:cs typeface="Arial" panose="020B0604020202020204" pitchFamily="34" charset="0"/>
                </a:endParaRPr>
              </a:p>
            </p:txBody>
          </p:sp>
          <p:sp>
            <p:nvSpPr>
              <p:cNvPr id="5" name="TextBox 5">
                <a:extLst>
                  <a:ext uri="{FF2B5EF4-FFF2-40B4-BE49-F238E27FC236}">
                    <a16:creationId xmlns="" xmlns:a16="http://schemas.microsoft.com/office/drawing/2014/main" id="{727CD3DD-84C5-D4BF-0127-C6C1DB55F0E4}"/>
                  </a:ext>
                </a:extLst>
              </p:cNvPr>
              <p:cNvSpPr txBox="1">
                <a:spLocks noGrp="1" noRot="1" noMove="1" noResize="1" noEditPoints="1" noAdjustHandles="1" noChangeArrowheads="1" noChangeShapeType="1"/>
              </p:cNvSpPr>
              <p:nvPr/>
            </p:nvSpPr>
            <p:spPr>
              <a:xfrm>
                <a:off x="38100" y="-9525"/>
                <a:ext cx="4520279" cy="2487549"/>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grpSp>
          <p:nvGrpSpPr>
            <p:cNvPr id="6" name="Group 6">
              <a:extLst>
                <a:ext uri="{FF2B5EF4-FFF2-40B4-BE49-F238E27FC236}">
                  <a16:creationId xmlns="" xmlns:a16="http://schemas.microsoft.com/office/drawing/2014/main" id="{F747CB15-CEFB-8F30-FFE5-84E5EAB6F6F9}"/>
                </a:ext>
              </a:extLst>
            </p:cNvPr>
            <p:cNvGrpSpPr>
              <a:grpSpLocks noGrp="1" noUngrp="1" noRot="1" noMove="1" noResize="1"/>
            </p:cNvGrpSpPr>
            <p:nvPr/>
          </p:nvGrpSpPr>
          <p:grpSpPr>
            <a:xfrm>
              <a:off x="170293" y="186017"/>
              <a:ext cx="22836362" cy="12317628"/>
              <a:chOff x="0" y="0"/>
              <a:chExt cx="4596479" cy="2479279"/>
            </a:xfrm>
          </p:grpSpPr>
          <p:sp>
            <p:nvSpPr>
              <p:cNvPr id="7" name="Freeform 7">
                <a:extLst>
                  <a:ext uri="{FF2B5EF4-FFF2-40B4-BE49-F238E27FC236}">
                    <a16:creationId xmlns="" xmlns:a16="http://schemas.microsoft.com/office/drawing/2014/main" id="{3680C78C-7DDE-DDAC-6E22-693B95C9238E}"/>
                  </a:ext>
                </a:extLst>
              </p:cNvPr>
              <p:cNvSpPr>
                <a:spLocks noGrp="1" noRot="1" noMove="1" noResize="1" noEditPoints="1" noAdjustHandles="1" noChangeArrowheads="1" noChangeShapeType="1"/>
              </p:cNvSpPr>
              <p:nvPr/>
            </p:nvSpPr>
            <p:spPr>
              <a:xfrm>
                <a:off x="0" y="0"/>
                <a:ext cx="4596479" cy="2479279"/>
              </a:xfrm>
              <a:custGeom>
                <a:avLst/>
                <a:gdLst/>
                <a:ahLst/>
                <a:cxnLst/>
                <a:rect l="l" t="t" r="r" b="b"/>
                <a:pathLst>
                  <a:path w="4596479" h="2479279">
                    <a:moveTo>
                      <a:pt x="4517061" y="0"/>
                    </a:moveTo>
                    <a:lnTo>
                      <a:pt x="79418" y="0"/>
                    </a:lnTo>
                    <a:cubicBezTo>
                      <a:pt x="79418" y="43699"/>
                      <a:pt x="44079" y="79418"/>
                      <a:pt x="0" y="79418"/>
                    </a:cubicBezTo>
                    <a:lnTo>
                      <a:pt x="0" y="2399861"/>
                    </a:lnTo>
                    <a:cubicBezTo>
                      <a:pt x="43699" y="2399861"/>
                      <a:pt x="79418" y="2435200"/>
                      <a:pt x="79418" y="2479279"/>
                    </a:cubicBezTo>
                    <a:lnTo>
                      <a:pt x="4517061" y="2479279"/>
                    </a:lnTo>
                    <a:cubicBezTo>
                      <a:pt x="4517061" y="2435580"/>
                      <a:pt x="4552400" y="2399861"/>
                      <a:pt x="4596479" y="2399861"/>
                    </a:cubicBezTo>
                    <a:lnTo>
                      <a:pt x="4596479" y="79418"/>
                    </a:lnTo>
                    <a:cubicBezTo>
                      <a:pt x="4552780" y="79418"/>
                      <a:pt x="4517061" y="44079"/>
                      <a:pt x="4517061" y="0"/>
                    </a:cubicBezTo>
                    <a:close/>
                  </a:path>
                </a:pathLst>
              </a:custGeom>
              <a:solidFill>
                <a:srgbClr val="F8F2EC"/>
              </a:solidFill>
            </p:spPr>
            <p:txBody>
              <a:bodyPr/>
              <a:lstStyle/>
              <a:p>
                <a:endParaRPr lang="en-US">
                  <a:latin typeface="Arial" panose="020B0604020202020204" pitchFamily="34" charset="0"/>
                  <a:cs typeface="Arial" panose="020B0604020202020204" pitchFamily="34" charset="0"/>
                </a:endParaRPr>
              </a:p>
            </p:txBody>
          </p:sp>
          <p:sp>
            <p:nvSpPr>
              <p:cNvPr id="8" name="TextBox 8">
                <a:extLst>
                  <a:ext uri="{FF2B5EF4-FFF2-40B4-BE49-F238E27FC236}">
                    <a16:creationId xmlns="" xmlns:a16="http://schemas.microsoft.com/office/drawing/2014/main" id="{9A59D74A-9EA1-BEF2-DFEA-DFFD46B3C438}"/>
                  </a:ext>
                </a:extLst>
              </p:cNvPr>
              <p:cNvSpPr txBox="1">
                <a:spLocks noGrp="1" noRot="1" noMove="1" noResize="1" noEditPoints="1" noAdjustHandles="1" noChangeArrowheads="1" noChangeShapeType="1"/>
              </p:cNvSpPr>
              <p:nvPr/>
            </p:nvSpPr>
            <p:spPr>
              <a:xfrm>
                <a:off x="38100" y="-9525"/>
                <a:ext cx="4520279" cy="2450704"/>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grpSp>
      <p:sp>
        <p:nvSpPr>
          <p:cNvPr id="9" name="TextBox 9">
            <a:extLst>
              <a:ext uri="{FF2B5EF4-FFF2-40B4-BE49-F238E27FC236}">
                <a16:creationId xmlns="" xmlns:a16="http://schemas.microsoft.com/office/drawing/2014/main" id="{87920F0B-1A3E-5310-02FC-CAB6501B587C}"/>
              </a:ext>
            </a:extLst>
          </p:cNvPr>
          <p:cNvSpPr txBox="1"/>
          <p:nvPr/>
        </p:nvSpPr>
        <p:spPr>
          <a:xfrm>
            <a:off x="1211393" y="876300"/>
            <a:ext cx="10380334" cy="830997"/>
          </a:xfrm>
          <a:prstGeom prst="rect">
            <a:avLst/>
          </a:prstGeom>
        </p:spPr>
        <p:txBody>
          <a:bodyPr wrap="square" lIns="0" tIns="0" rIns="0" bIns="0" rtlCol="0" anchor="t">
            <a:spAutoFit/>
          </a:bodyPr>
          <a:lstStyle/>
          <a:p>
            <a:r>
              <a:rPr lang="vi-VN" sz="5400" b="1">
                <a:solidFill>
                  <a:schemeClr val="accent1">
                    <a:lumMod val="75000"/>
                  </a:schemeClr>
                </a:solidFill>
                <a:latin typeface="Arial" panose="020B0604020202020204" pitchFamily="34" charset="0"/>
                <a:ea typeface="Grand Cru S Medium"/>
                <a:cs typeface="Arial" panose="020B0604020202020204" pitchFamily="34" charset="0"/>
                <a:sym typeface="Grand Cru S Medium"/>
              </a:rPr>
              <a:t>1. </a:t>
            </a:r>
            <a:r>
              <a:rPr lang="en-US" sz="5400" b="1">
                <a:solidFill>
                  <a:schemeClr val="accent1">
                    <a:lumMod val="75000"/>
                  </a:schemeClr>
                </a:solidFill>
                <a:effectLst/>
                <a:latin typeface="Arial" panose="020B0604020202020204" pitchFamily="34" charset="0"/>
                <a:ea typeface="Calibri" panose="020F0502020204030204" pitchFamily="34" charset="0"/>
                <a:cs typeface="Arial" panose="020B0604020202020204" pitchFamily="34" charset="0"/>
              </a:rPr>
              <a:t>Khái niệm di truyền liên </a:t>
            </a:r>
            <a:r>
              <a:rPr lang="vi-VN" sz="5400" b="1">
                <a:solidFill>
                  <a:schemeClr val="accent1">
                    <a:lumMod val="75000"/>
                  </a:schemeClr>
                </a:solidFill>
                <a:effectLst/>
                <a:latin typeface="Arial" panose="020B0604020202020204" pitchFamily="34" charset="0"/>
                <a:ea typeface="Calibri" panose="020F0502020204030204" pitchFamily="34" charset="0"/>
                <a:cs typeface="Arial" panose="020B0604020202020204" pitchFamily="34" charset="0"/>
              </a:rPr>
              <a:t>kết</a:t>
            </a:r>
            <a:endParaRPr lang="en-US" sz="5400">
              <a:solidFill>
                <a:schemeClr val="accent1">
                  <a:lumMod val="75000"/>
                </a:schemeClr>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1" name="Freeform 11">
            <a:extLst>
              <a:ext uri="{FF2B5EF4-FFF2-40B4-BE49-F238E27FC236}">
                <a16:creationId xmlns="" xmlns:a16="http://schemas.microsoft.com/office/drawing/2014/main" id="{B157216C-B95A-10A7-B236-37EB51BF2686}"/>
              </a:ext>
            </a:extLst>
          </p:cNvPr>
          <p:cNvSpPr/>
          <p:nvPr/>
        </p:nvSpPr>
        <p:spPr>
          <a:xfrm rot="-10800000">
            <a:off x="12068706" y="964087"/>
            <a:ext cx="4006752" cy="822852"/>
          </a:xfrm>
          <a:custGeom>
            <a:avLst/>
            <a:gdLst/>
            <a:ahLst/>
            <a:cxnLst/>
            <a:rect l="l" t="t" r="r" b="b"/>
            <a:pathLst>
              <a:path w="6363890" h="1306929">
                <a:moveTo>
                  <a:pt x="0" y="0"/>
                </a:moveTo>
                <a:lnTo>
                  <a:pt x="6363890" y="0"/>
                </a:lnTo>
                <a:lnTo>
                  <a:pt x="6363890" y="1306929"/>
                </a:lnTo>
                <a:lnTo>
                  <a:pt x="0" y="1306929"/>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10" name="Group 9">
            <a:extLst>
              <a:ext uri="{FF2B5EF4-FFF2-40B4-BE49-F238E27FC236}">
                <a16:creationId xmlns="" xmlns:a16="http://schemas.microsoft.com/office/drawing/2014/main" id="{104C93A6-ED88-AFC3-D5E0-C2B70004B29D}"/>
              </a:ext>
            </a:extLst>
          </p:cNvPr>
          <p:cNvGrpSpPr/>
          <p:nvPr/>
        </p:nvGrpSpPr>
        <p:grpSpPr>
          <a:xfrm>
            <a:off x="893617" y="1868396"/>
            <a:ext cx="16500764" cy="1998176"/>
            <a:chOff x="893618" y="1524936"/>
            <a:chExt cx="16500764" cy="1998176"/>
          </a:xfrm>
        </p:grpSpPr>
        <p:grpSp>
          <p:nvGrpSpPr>
            <p:cNvPr id="17" name="Group 16">
              <a:extLst>
                <a:ext uri="{FF2B5EF4-FFF2-40B4-BE49-F238E27FC236}">
                  <a16:creationId xmlns="" xmlns:a16="http://schemas.microsoft.com/office/drawing/2014/main" id="{FFB78028-062C-A8C0-F550-8BBCEF96B880}"/>
                </a:ext>
              </a:extLst>
            </p:cNvPr>
            <p:cNvGrpSpPr/>
            <p:nvPr/>
          </p:nvGrpSpPr>
          <p:grpSpPr>
            <a:xfrm>
              <a:off x="893618" y="1637297"/>
              <a:ext cx="1600200" cy="1600200"/>
              <a:chOff x="1295400" y="800100"/>
              <a:chExt cx="1600200" cy="1600200"/>
            </a:xfrm>
          </p:grpSpPr>
          <p:sp>
            <p:nvSpPr>
              <p:cNvPr id="20" name="Oval 19">
                <a:extLst>
                  <a:ext uri="{FF2B5EF4-FFF2-40B4-BE49-F238E27FC236}">
                    <a16:creationId xmlns="" xmlns:a16="http://schemas.microsoft.com/office/drawing/2014/main" id="{C789E9B4-6F47-C0CC-C4C6-B92E4A29C93B}"/>
                  </a:ext>
                </a:extLst>
              </p:cNvPr>
              <p:cNvSpPr/>
              <p:nvPr/>
            </p:nvSpPr>
            <p:spPr>
              <a:xfrm>
                <a:off x="1295400" y="800100"/>
                <a:ext cx="1600200" cy="1600200"/>
              </a:xfrm>
              <a:prstGeom prst="ellipse">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 xmlns:a16="http://schemas.microsoft.com/office/drawing/2014/main" id="{00F42E99-D45C-168E-D623-8EEAADAF084C}"/>
                  </a:ext>
                </a:extLst>
              </p:cNvPr>
              <p:cNvPicPr>
                <a:picLocks noChangeAspect="1"/>
              </p:cNvPicPr>
              <p:nvPr/>
            </p:nvPicPr>
            <p:blipFill>
              <a:blip r:embed="rId4"/>
              <a:stretch>
                <a:fillRect/>
              </a:stretch>
            </p:blipFill>
            <p:spPr>
              <a:xfrm>
                <a:off x="1514812" y="940566"/>
                <a:ext cx="1161376" cy="1319267"/>
              </a:xfrm>
              <a:prstGeom prst="rect">
                <a:avLst/>
              </a:prstGeom>
            </p:spPr>
          </p:pic>
        </p:grpSp>
        <p:sp>
          <p:nvSpPr>
            <p:cNvPr id="18" name="Rectangle 17">
              <a:extLst>
                <a:ext uri="{FF2B5EF4-FFF2-40B4-BE49-F238E27FC236}">
                  <a16:creationId xmlns="" xmlns:a16="http://schemas.microsoft.com/office/drawing/2014/main" id="{907D5DDD-68F3-CA34-F826-1FBD5FCE0304}"/>
                </a:ext>
              </a:extLst>
            </p:cNvPr>
            <p:cNvSpPr/>
            <p:nvPr/>
          </p:nvSpPr>
          <p:spPr>
            <a:xfrm>
              <a:off x="2678594" y="1524936"/>
              <a:ext cx="14715788" cy="1998176"/>
            </a:xfrm>
            <a:prstGeom prst="rect">
              <a:avLst/>
            </a:prstGeom>
          </p:spPr>
          <p:txBody>
            <a:bodyPr wrap="square">
              <a:spAutoFit/>
            </a:bodyPr>
            <a:lstStyle/>
            <a:p>
              <a:pPr algn="just">
                <a:lnSpc>
                  <a:spcPct val="150000"/>
                </a:lnSpc>
              </a:pPr>
              <a:r>
                <a:rPr lang="vi-VN" sz="4400" b="1">
                  <a:solidFill>
                    <a:srgbClr val="FF0000"/>
                  </a:solidFill>
                  <a:latin typeface="Arial" panose="020B0604020202020204" pitchFamily="34" charset="0"/>
                  <a:ea typeface="Calibri" panose="020F0502020204030204" pitchFamily="34" charset="0"/>
                  <a:cs typeface="Arial" panose="020B0604020202020204" pitchFamily="34" charset="0"/>
                </a:rPr>
                <a:t>Đ</a:t>
              </a:r>
              <a:r>
                <a:rPr lang="vi-VN" sz="4400" b="1">
                  <a:solidFill>
                    <a:srgbClr val="FF0000"/>
                  </a:solidFill>
                  <a:effectLst/>
                  <a:latin typeface="Arial" panose="020B0604020202020204" pitchFamily="34" charset="0"/>
                  <a:ea typeface="Calibri" panose="020F0502020204030204" pitchFamily="34" charset="0"/>
                  <a:cs typeface="Arial" panose="020B0604020202020204" pitchFamily="34" charset="0"/>
                </a:rPr>
                <a:t>ọc nội dung trong SGK, quan sát hình 39.1 và trả lời câu hỏi</a:t>
              </a:r>
              <a:endParaRPr lang="en-US" sz="4400" b="1">
                <a:solidFill>
                  <a:srgbClr val="FF0000"/>
                </a:solidFill>
                <a:latin typeface="Arial" panose="020B0604020202020204" pitchFamily="34" charset="0"/>
                <a:cs typeface="Arial" panose="020B0604020202020204" pitchFamily="34" charset="0"/>
              </a:endParaRPr>
            </a:p>
          </p:txBody>
        </p:sp>
      </p:grpSp>
      <p:sp>
        <p:nvSpPr>
          <p:cNvPr id="26" name="TextBox 25">
            <a:extLst>
              <a:ext uri="{FF2B5EF4-FFF2-40B4-BE49-F238E27FC236}">
                <a16:creationId xmlns="" xmlns:a16="http://schemas.microsoft.com/office/drawing/2014/main" id="{826CEB99-1F75-2DC3-CE39-CFD634A32D2C}"/>
              </a:ext>
            </a:extLst>
          </p:cNvPr>
          <p:cNvSpPr txBox="1"/>
          <p:nvPr/>
        </p:nvSpPr>
        <p:spPr>
          <a:xfrm>
            <a:off x="1000688" y="3924300"/>
            <a:ext cx="9514912" cy="5452134"/>
          </a:xfrm>
          <a:prstGeom prst="rect">
            <a:avLst/>
          </a:prstGeom>
          <a:noFill/>
        </p:spPr>
        <p:txBody>
          <a:bodyPr wrap="square">
            <a:spAutoFit/>
          </a:bodyPr>
          <a:lstStyle/>
          <a:p>
            <a:pPr marL="342900" lvl="0" indent="-342900" algn="just">
              <a:lnSpc>
                <a:spcPct val="150000"/>
              </a:lnSpc>
              <a:spcAft>
                <a:spcPts val="800"/>
              </a:spcAft>
              <a:buFont typeface="+mj-lt"/>
              <a:buAutoNum type="alphaLcParenR"/>
            </a:pPr>
            <a:r>
              <a:rPr lang="vi-VN" sz="3800">
                <a:effectLst/>
                <a:latin typeface="Arial" panose="020B0604020202020204" pitchFamily="34" charset="0"/>
                <a:ea typeface="Calibri" panose="020F0502020204030204" pitchFamily="34" charset="0"/>
                <a:cs typeface="Arial" panose="020B0604020202020204" pitchFamily="34" charset="0"/>
              </a:rPr>
              <a:t> Nhận xét sự di truyền của tính trạng thân xám và cánh dài; thân đen và cánh ngắn.</a:t>
            </a:r>
            <a:endParaRPr lang="en-US" sz="3800">
              <a:effectLst/>
              <a:latin typeface="Arial" panose="020B0604020202020204" pitchFamily="34" charset="0"/>
              <a:ea typeface="Calibri" panose="020F0502020204030204" pitchFamily="34" charset="0"/>
              <a:cs typeface="Arial" panose="020B0604020202020204" pitchFamily="34" charset="0"/>
            </a:endParaRPr>
          </a:p>
          <a:p>
            <a:pPr marL="342900" lvl="0" indent="-342900" algn="just">
              <a:lnSpc>
                <a:spcPct val="150000"/>
              </a:lnSpc>
              <a:spcAft>
                <a:spcPts val="800"/>
              </a:spcAft>
              <a:buFont typeface="+mj-lt"/>
              <a:buAutoNum type="alphaLcParenR"/>
            </a:pPr>
            <a:r>
              <a:rPr lang="vi-VN" sz="3800">
                <a:effectLst/>
                <a:latin typeface="Arial" panose="020B0604020202020204" pitchFamily="34" charset="0"/>
                <a:ea typeface="Calibri" panose="020F0502020204030204" pitchFamily="34" charset="0"/>
                <a:cs typeface="Arial" panose="020B0604020202020204" pitchFamily="34" charset="0"/>
              </a:rPr>
              <a:t> Vị trí của gene quy định màu sắc thân và chiều dài cánh.</a:t>
            </a:r>
            <a:endParaRPr lang="en-US" sz="3800">
              <a:effectLst/>
              <a:latin typeface="Arial" panose="020B0604020202020204" pitchFamily="34" charset="0"/>
              <a:ea typeface="Calibri" panose="020F0502020204030204" pitchFamily="34" charset="0"/>
              <a:cs typeface="Arial" panose="020B0604020202020204" pitchFamily="34" charset="0"/>
            </a:endParaRPr>
          </a:p>
          <a:p>
            <a:pPr marL="342900" lvl="0" indent="-342900" algn="just">
              <a:lnSpc>
                <a:spcPct val="150000"/>
              </a:lnSpc>
              <a:spcAft>
                <a:spcPts val="800"/>
              </a:spcAft>
              <a:buFont typeface="+mj-lt"/>
              <a:buAutoNum type="alphaLcParenR"/>
            </a:pPr>
            <a:r>
              <a:rPr lang="vi-VN" sz="3800">
                <a:effectLst/>
                <a:latin typeface="Arial" panose="020B0604020202020204" pitchFamily="34" charset="0"/>
                <a:ea typeface="Calibri" panose="020F0502020204030204" pitchFamily="34" charset="0"/>
                <a:cs typeface="Arial" panose="020B0604020202020204" pitchFamily="34" charset="0"/>
              </a:rPr>
              <a:t> Cơ thể F</a:t>
            </a:r>
            <a:r>
              <a:rPr lang="vi-VN" sz="3800" baseline="-25000">
                <a:effectLst/>
                <a:latin typeface="Arial" panose="020B0604020202020204" pitchFamily="34" charset="0"/>
                <a:ea typeface="Calibri" panose="020F0502020204030204" pitchFamily="34" charset="0"/>
                <a:cs typeface="Arial" panose="020B0604020202020204" pitchFamily="34" charset="0"/>
              </a:rPr>
              <a:t>1</a:t>
            </a:r>
            <a:r>
              <a:rPr lang="vi-VN" sz="3800">
                <a:effectLst/>
                <a:latin typeface="Arial" panose="020B0604020202020204" pitchFamily="34" charset="0"/>
                <a:ea typeface="Calibri" panose="020F0502020204030204" pitchFamily="34" charset="0"/>
                <a:cs typeface="Arial" panose="020B0604020202020204" pitchFamily="34" charset="0"/>
              </a:rPr>
              <a:t> khi giảm phân cho các loại giao tử nào?</a:t>
            </a:r>
            <a:endParaRPr lang="en-US" sz="3800">
              <a:effectLst/>
              <a:latin typeface="Arial" panose="020B0604020202020204" pitchFamily="34" charset="0"/>
              <a:ea typeface="Calibri" panose="020F0502020204030204" pitchFamily="34" charset="0"/>
              <a:cs typeface="Arial" panose="020B0604020202020204" pitchFamily="34" charset="0"/>
            </a:endParaRPr>
          </a:p>
        </p:txBody>
      </p:sp>
      <p:pic>
        <p:nvPicPr>
          <p:cNvPr id="27" name="Picture 26">
            <a:extLst>
              <a:ext uri="{FF2B5EF4-FFF2-40B4-BE49-F238E27FC236}">
                <a16:creationId xmlns="" xmlns:a16="http://schemas.microsoft.com/office/drawing/2014/main" id="{B8021218-B81A-0273-287F-3624AAA0670D}"/>
              </a:ext>
            </a:extLst>
          </p:cNvPr>
          <p:cNvPicPr>
            <a:picLocks noChangeAspect="1"/>
          </p:cNvPicPr>
          <p:nvPr/>
        </p:nvPicPr>
        <p:blipFill>
          <a:blip r:embed="rId5"/>
          <a:stretch>
            <a:fillRect/>
          </a:stretch>
        </p:blipFill>
        <p:spPr>
          <a:xfrm>
            <a:off x="10873569" y="3192847"/>
            <a:ext cx="6094608" cy="6217853"/>
          </a:xfrm>
          <a:prstGeom prst="rect">
            <a:avLst/>
          </a:prstGeom>
          <a:noFill/>
          <a:ln>
            <a:noFill/>
          </a:ln>
        </p:spPr>
      </p:pic>
    </p:spTree>
    <p:extLst>
      <p:ext uri="{BB962C8B-B14F-4D97-AF65-F5344CB8AC3E}">
        <p14:creationId xmlns:p14="http://schemas.microsoft.com/office/powerpoint/2010/main" val="298476362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additive="base">
                                        <p:cTn id="12" dur="500" fill="hold"/>
                                        <p:tgtEl>
                                          <p:spTgt spid="26"/>
                                        </p:tgtEl>
                                        <p:attrNameLst>
                                          <p:attrName>ppt_x</p:attrName>
                                        </p:attrNameLst>
                                      </p:cBhvr>
                                      <p:tavLst>
                                        <p:tav tm="0">
                                          <p:val>
                                            <p:strVal val="#ppt_x"/>
                                          </p:val>
                                        </p:tav>
                                        <p:tav tm="100000">
                                          <p:val>
                                            <p:strVal val="#ppt_x"/>
                                          </p:val>
                                        </p:tav>
                                      </p:tavLst>
                                    </p:anim>
                                    <p:anim calcmode="lin" valueType="num">
                                      <p:cBhvr additive="base">
                                        <p:cTn id="13" dur="500" fill="hold"/>
                                        <p:tgtEl>
                                          <p:spTgt spid="26"/>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16" presetClass="entr" presetSubtype="21" fill="hold" nodeType="after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barn(inVertical)">
                                      <p:cBhvr>
                                        <p:cTn id="1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BCDBD3"/>
        </a:solidFill>
        <a:effectLst/>
      </p:bgPr>
    </p:bg>
    <p:spTree>
      <p:nvGrpSpPr>
        <p:cNvPr id="1" name="">
          <a:extLst>
            <a:ext uri="{FF2B5EF4-FFF2-40B4-BE49-F238E27FC236}">
              <a16:creationId xmlns="" xmlns:a16="http://schemas.microsoft.com/office/drawing/2014/main" id="{C2EB9939-310A-5ABB-02F8-F47520BB446B}"/>
            </a:ext>
          </a:extLst>
        </p:cNvPr>
        <p:cNvGrpSpPr/>
        <p:nvPr/>
      </p:nvGrpSpPr>
      <p:grpSpPr>
        <a:xfrm>
          <a:off x="0" y="0"/>
          <a:ext cx="0" cy="0"/>
          <a:chOff x="0" y="0"/>
          <a:chExt cx="0" cy="0"/>
        </a:xfrm>
      </p:grpSpPr>
      <p:grpSp>
        <p:nvGrpSpPr>
          <p:cNvPr id="2" name="Group 2">
            <a:extLst>
              <a:ext uri="{FF2B5EF4-FFF2-40B4-BE49-F238E27FC236}">
                <a16:creationId xmlns="" xmlns:a16="http://schemas.microsoft.com/office/drawing/2014/main" id="{BD46F102-9106-2DAE-5B3F-763C3A0B808C}"/>
              </a:ext>
            </a:extLst>
          </p:cNvPr>
          <p:cNvGrpSpPr/>
          <p:nvPr/>
        </p:nvGrpSpPr>
        <p:grpSpPr>
          <a:xfrm>
            <a:off x="441723" y="379852"/>
            <a:ext cx="17404553" cy="9527296"/>
            <a:chOff x="0" y="0"/>
            <a:chExt cx="23206071" cy="12703061"/>
          </a:xfrm>
        </p:grpSpPr>
        <p:grpSp>
          <p:nvGrpSpPr>
            <p:cNvPr id="3" name="Group 3">
              <a:extLst>
                <a:ext uri="{FF2B5EF4-FFF2-40B4-BE49-F238E27FC236}">
                  <a16:creationId xmlns="" xmlns:a16="http://schemas.microsoft.com/office/drawing/2014/main" id="{BB760E01-1F65-A370-1217-ED929B662851}"/>
                </a:ext>
              </a:extLst>
            </p:cNvPr>
            <p:cNvGrpSpPr/>
            <p:nvPr/>
          </p:nvGrpSpPr>
          <p:grpSpPr>
            <a:xfrm>
              <a:off x="0" y="0"/>
              <a:ext cx="23206071" cy="12703061"/>
              <a:chOff x="0" y="0"/>
              <a:chExt cx="4596479" cy="2516124"/>
            </a:xfrm>
          </p:grpSpPr>
          <p:sp>
            <p:nvSpPr>
              <p:cNvPr id="4" name="Freeform 4">
                <a:extLst>
                  <a:ext uri="{FF2B5EF4-FFF2-40B4-BE49-F238E27FC236}">
                    <a16:creationId xmlns="" xmlns:a16="http://schemas.microsoft.com/office/drawing/2014/main" id="{C21DD18F-70ED-A8A9-7BA2-23ACA47A4344}"/>
                  </a:ext>
                </a:extLst>
              </p:cNvPr>
              <p:cNvSpPr/>
              <p:nvPr/>
            </p:nvSpPr>
            <p:spPr>
              <a:xfrm>
                <a:off x="0" y="0"/>
                <a:ext cx="4596479" cy="2516124"/>
              </a:xfrm>
              <a:custGeom>
                <a:avLst/>
                <a:gdLst/>
                <a:ahLst/>
                <a:cxnLst/>
                <a:rect l="l" t="t" r="r" b="b"/>
                <a:pathLst>
                  <a:path w="4596479" h="2516124">
                    <a:moveTo>
                      <a:pt x="4517061" y="0"/>
                    </a:moveTo>
                    <a:lnTo>
                      <a:pt x="79418" y="0"/>
                    </a:lnTo>
                    <a:cubicBezTo>
                      <a:pt x="79418" y="43699"/>
                      <a:pt x="44079" y="79418"/>
                      <a:pt x="0" y="79418"/>
                    </a:cubicBezTo>
                    <a:lnTo>
                      <a:pt x="0" y="2436706"/>
                    </a:lnTo>
                    <a:cubicBezTo>
                      <a:pt x="43699" y="2436706"/>
                      <a:pt x="79418" y="2472045"/>
                      <a:pt x="79418" y="2516124"/>
                    </a:cubicBezTo>
                    <a:lnTo>
                      <a:pt x="4517061" y="2516124"/>
                    </a:lnTo>
                    <a:cubicBezTo>
                      <a:pt x="4517061" y="2472425"/>
                      <a:pt x="4552400" y="2436706"/>
                      <a:pt x="4596479" y="2436706"/>
                    </a:cubicBezTo>
                    <a:lnTo>
                      <a:pt x="4596479" y="79418"/>
                    </a:lnTo>
                    <a:cubicBezTo>
                      <a:pt x="4552780" y="79418"/>
                      <a:pt x="4517061" y="44079"/>
                      <a:pt x="4517061" y="0"/>
                    </a:cubicBezTo>
                    <a:close/>
                  </a:path>
                </a:pathLst>
              </a:custGeom>
              <a:solidFill>
                <a:srgbClr val="000000">
                  <a:alpha val="0"/>
                </a:srgbClr>
              </a:solidFill>
              <a:ln w="19050" cap="sq">
                <a:solidFill>
                  <a:srgbClr val="261310"/>
                </a:solidFill>
                <a:prstDash val="solid"/>
                <a:miter/>
              </a:ln>
            </p:spPr>
            <p:txBody>
              <a:bodyPr/>
              <a:lstStyle/>
              <a:p>
                <a:endParaRPr lang="en-US">
                  <a:latin typeface="Arial" panose="020B0604020202020204" pitchFamily="34" charset="0"/>
                  <a:cs typeface="Arial" panose="020B0604020202020204" pitchFamily="34" charset="0"/>
                </a:endParaRPr>
              </a:p>
            </p:txBody>
          </p:sp>
          <p:sp>
            <p:nvSpPr>
              <p:cNvPr id="5" name="TextBox 5">
                <a:extLst>
                  <a:ext uri="{FF2B5EF4-FFF2-40B4-BE49-F238E27FC236}">
                    <a16:creationId xmlns="" xmlns:a16="http://schemas.microsoft.com/office/drawing/2014/main" id="{0CE79552-5A45-B13E-06EB-0EB8124A1F2E}"/>
                  </a:ext>
                </a:extLst>
              </p:cNvPr>
              <p:cNvSpPr txBox="1"/>
              <p:nvPr/>
            </p:nvSpPr>
            <p:spPr>
              <a:xfrm>
                <a:off x="38100" y="-9525"/>
                <a:ext cx="4520279" cy="2487549"/>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grpSp>
          <p:nvGrpSpPr>
            <p:cNvPr id="6" name="Group 6">
              <a:extLst>
                <a:ext uri="{FF2B5EF4-FFF2-40B4-BE49-F238E27FC236}">
                  <a16:creationId xmlns="" xmlns:a16="http://schemas.microsoft.com/office/drawing/2014/main" id="{4055990F-14CD-B83D-9E7B-3253A61125EF}"/>
                </a:ext>
              </a:extLst>
            </p:cNvPr>
            <p:cNvGrpSpPr/>
            <p:nvPr/>
          </p:nvGrpSpPr>
          <p:grpSpPr>
            <a:xfrm>
              <a:off x="170293" y="186017"/>
              <a:ext cx="22836362" cy="12317628"/>
              <a:chOff x="0" y="0"/>
              <a:chExt cx="4596479" cy="2479279"/>
            </a:xfrm>
          </p:grpSpPr>
          <p:sp>
            <p:nvSpPr>
              <p:cNvPr id="7" name="Freeform 7">
                <a:extLst>
                  <a:ext uri="{FF2B5EF4-FFF2-40B4-BE49-F238E27FC236}">
                    <a16:creationId xmlns="" xmlns:a16="http://schemas.microsoft.com/office/drawing/2014/main" id="{DA64A241-84D8-8B2D-681F-08AD323B07C1}"/>
                  </a:ext>
                </a:extLst>
              </p:cNvPr>
              <p:cNvSpPr/>
              <p:nvPr/>
            </p:nvSpPr>
            <p:spPr>
              <a:xfrm>
                <a:off x="0" y="0"/>
                <a:ext cx="4596479" cy="2479279"/>
              </a:xfrm>
              <a:custGeom>
                <a:avLst/>
                <a:gdLst/>
                <a:ahLst/>
                <a:cxnLst/>
                <a:rect l="l" t="t" r="r" b="b"/>
                <a:pathLst>
                  <a:path w="4596479" h="2479279">
                    <a:moveTo>
                      <a:pt x="4517061" y="0"/>
                    </a:moveTo>
                    <a:lnTo>
                      <a:pt x="79418" y="0"/>
                    </a:lnTo>
                    <a:cubicBezTo>
                      <a:pt x="79418" y="43699"/>
                      <a:pt x="44079" y="79418"/>
                      <a:pt x="0" y="79418"/>
                    </a:cubicBezTo>
                    <a:lnTo>
                      <a:pt x="0" y="2399861"/>
                    </a:lnTo>
                    <a:cubicBezTo>
                      <a:pt x="43699" y="2399861"/>
                      <a:pt x="79418" y="2435200"/>
                      <a:pt x="79418" y="2479279"/>
                    </a:cubicBezTo>
                    <a:lnTo>
                      <a:pt x="4517061" y="2479279"/>
                    </a:lnTo>
                    <a:cubicBezTo>
                      <a:pt x="4517061" y="2435580"/>
                      <a:pt x="4552400" y="2399861"/>
                      <a:pt x="4596479" y="2399861"/>
                    </a:cubicBezTo>
                    <a:lnTo>
                      <a:pt x="4596479" y="79418"/>
                    </a:lnTo>
                    <a:cubicBezTo>
                      <a:pt x="4552780" y="79418"/>
                      <a:pt x="4517061" y="44079"/>
                      <a:pt x="4517061" y="0"/>
                    </a:cubicBezTo>
                    <a:close/>
                  </a:path>
                </a:pathLst>
              </a:custGeom>
              <a:solidFill>
                <a:srgbClr val="F8F2EC"/>
              </a:solidFill>
            </p:spPr>
            <p:txBody>
              <a:bodyPr/>
              <a:lstStyle/>
              <a:p>
                <a:endParaRPr lang="en-US">
                  <a:latin typeface="Arial" panose="020B0604020202020204" pitchFamily="34" charset="0"/>
                  <a:cs typeface="Arial" panose="020B0604020202020204" pitchFamily="34" charset="0"/>
                </a:endParaRPr>
              </a:p>
            </p:txBody>
          </p:sp>
          <p:sp>
            <p:nvSpPr>
              <p:cNvPr id="8" name="TextBox 8">
                <a:extLst>
                  <a:ext uri="{FF2B5EF4-FFF2-40B4-BE49-F238E27FC236}">
                    <a16:creationId xmlns="" xmlns:a16="http://schemas.microsoft.com/office/drawing/2014/main" id="{F0B3B929-E98D-41D6-BC05-5EC30F939762}"/>
                  </a:ext>
                </a:extLst>
              </p:cNvPr>
              <p:cNvSpPr txBox="1"/>
              <p:nvPr/>
            </p:nvSpPr>
            <p:spPr>
              <a:xfrm>
                <a:off x="38100" y="-9525"/>
                <a:ext cx="4520279" cy="2450704"/>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grpSp>
      <p:sp>
        <p:nvSpPr>
          <p:cNvPr id="15" name="TextBox 14">
            <a:extLst>
              <a:ext uri="{FF2B5EF4-FFF2-40B4-BE49-F238E27FC236}">
                <a16:creationId xmlns="" xmlns:a16="http://schemas.microsoft.com/office/drawing/2014/main" id="{8A09F8E0-0460-9E8C-13DD-99D1A5A68466}"/>
              </a:ext>
            </a:extLst>
          </p:cNvPr>
          <p:cNvSpPr txBox="1"/>
          <p:nvPr/>
        </p:nvSpPr>
        <p:spPr>
          <a:xfrm>
            <a:off x="1119676" y="638525"/>
            <a:ext cx="16048643" cy="1998176"/>
          </a:xfrm>
          <a:prstGeom prst="rect">
            <a:avLst/>
          </a:prstGeom>
          <a:noFill/>
        </p:spPr>
        <p:txBody>
          <a:bodyPr wrap="square">
            <a:spAutoFit/>
          </a:bodyPr>
          <a:lstStyle/>
          <a:p>
            <a:pPr algn="just">
              <a:lnSpc>
                <a:spcPct val="150000"/>
              </a:lnSpc>
            </a:pPr>
            <a:r>
              <a:rPr lang="vi-VN" sz="4400" i="1">
                <a:effectLst/>
                <a:latin typeface="Arial" panose="020B0604020202020204" pitchFamily="34" charset="0"/>
                <a:ea typeface="Calibri" panose="020F0502020204030204" pitchFamily="34" charset="0"/>
                <a:cs typeface="Arial" panose="020B0604020202020204" pitchFamily="34" charset="0"/>
              </a:rPr>
              <a:t>a) Nhận xét sự di truyền của tính trạng thân xám và cánh dài; thân đen và cánh ngắn</a:t>
            </a:r>
            <a:endParaRPr lang="en-US" sz="4400" i="1">
              <a:latin typeface="Arial" panose="020B0604020202020204" pitchFamily="34" charset="0"/>
              <a:cs typeface="Arial" panose="020B0604020202020204" pitchFamily="34" charset="0"/>
            </a:endParaRPr>
          </a:p>
        </p:txBody>
      </p:sp>
      <p:sp>
        <p:nvSpPr>
          <p:cNvPr id="19" name="TextBox 18">
            <a:extLst>
              <a:ext uri="{FF2B5EF4-FFF2-40B4-BE49-F238E27FC236}">
                <a16:creationId xmlns="" xmlns:a16="http://schemas.microsoft.com/office/drawing/2014/main" id="{04A59037-28B9-302F-7F93-078E582A03EF}"/>
              </a:ext>
            </a:extLst>
          </p:cNvPr>
          <p:cNvSpPr txBox="1"/>
          <p:nvPr/>
        </p:nvSpPr>
        <p:spPr>
          <a:xfrm>
            <a:off x="1119677" y="2921025"/>
            <a:ext cx="3073673" cy="1323439"/>
          </a:xfrm>
          <a:custGeom>
            <a:avLst/>
            <a:gdLst>
              <a:gd name="connsiteX0" fmla="*/ 0 w 3073673"/>
              <a:gd name="connsiteY0" fmla="*/ 0 h 1323439"/>
              <a:gd name="connsiteX1" fmla="*/ 553261 w 3073673"/>
              <a:gd name="connsiteY1" fmla="*/ 0 h 1323439"/>
              <a:gd name="connsiteX2" fmla="*/ 1137259 w 3073673"/>
              <a:gd name="connsiteY2" fmla="*/ 0 h 1323439"/>
              <a:gd name="connsiteX3" fmla="*/ 1751994 w 3073673"/>
              <a:gd name="connsiteY3" fmla="*/ 0 h 1323439"/>
              <a:gd name="connsiteX4" fmla="*/ 2428202 w 3073673"/>
              <a:gd name="connsiteY4" fmla="*/ 0 h 1323439"/>
              <a:gd name="connsiteX5" fmla="*/ 3073673 w 3073673"/>
              <a:gd name="connsiteY5" fmla="*/ 0 h 1323439"/>
              <a:gd name="connsiteX6" fmla="*/ 3073673 w 3073673"/>
              <a:gd name="connsiteY6" fmla="*/ 674954 h 1323439"/>
              <a:gd name="connsiteX7" fmla="*/ 3073673 w 3073673"/>
              <a:gd name="connsiteY7" fmla="*/ 1323439 h 1323439"/>
              <a:gd name="connsiteX8" fmla="*/ 2458938 w 3073673"/>
              <a:gd name="connsiteY8" fmla="*/ 1323439 h 1323439"/>
              <a:gd name="connsiteX9" fmla="*/ 1813467 w 3073673"/>
              <a:gd name="connsiteY9" fmla="*/ 1323439 h 1323439"/>
              <a:gd name="connsiteX10" fmla="*/ 1198732 w 3073673"/>
              <a:gd name="connsiteY10" fmla="*/ 1323439 h 1323439"/>
              <a:gd name="connsiteX11" fmla="*/ 0 w 3073673"/>
              <a:gd name="connsiteY11" fmla="*/ 1323439 h 1323439"/>
              <a:gd name="connsiteX12" fmla="*/ 0 w 3073673"/>
              <a:gd name="connsiteY12" fmla="*/ 688188 h 1323439"/>
              <a:gd name="connsiteX13" fmla="*/ 0 w 3073673"/>
              <a:gd name="connsiteY13" fmla="*/ 0 h 1323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073673" h="1323439" extrusionOk="0">
                <a:moveTo>
                  <a:pt x="0" y="0"/>
                </a:moveTo>
                <a:cubicBezTo>
                  <a:pt x="129386" y="-8681"/>
                  <a:pt x="359357" y="-6997"/>
                  <a:pt x="553261" y="0"/>
                </a:cubicBezTo>
                <a:cubicBezTo>
                  <a:pt x="747165" y="6997"/>
                  <a:pt x="924740" y="-26770"/>
                  <a:pt x="1137259" y="0"/>
                </a:cubicBezTo>
                <a:cubicBezTo>
                  <a:pt x="1349778" y="26770"/>
                  <a:pt x="1598017" y="19223"/>
                  <a:pt x="1751994" y="0"/>
                </a:cubicBezTo>
                <a:cubicBezTo>
                  <a:pt x="1905971" y="-19223"/>
                  <a:pt x="2265893" y="33441"/>
                  <a:pt x="2428202" y="0"/>
                </a:cubicBezTo>
                <a:cubicBezTo>
                  <a:pt x="2590511" y="-33441"/>
                  <a:pt x="2782498" y="10627"/>
                  <a:pt x="3073673" y="0"/>
                </a:cubicBezTo>
                <a:cubicBezTo>
                  <a:pt x="3095305" y="318972"/>
                  <a:pt x="3105635" y="424715"/>
                  <a:pt x="3073673" y="674954"/>
                </a:cubicBezTo>
                <a:cubicBezTo>
                  <a:pt x="3041711" y="925193"/>
                  <a:pt x="3076345" y="1135392"/>
                  <a:pt x="3073673" y="1323439"/>
                </a:cubicBezTo>
                <a:cubicBezTo>
                  <a:pt x="2859617" y="1330592"/>
                  <a:pt x="2615993" y="1334723"/>
                  <a:pt x="2458938" y="1323439"/>
                </a:cubicBezTo>
                <a:cubicBezTo>
                  <a:pt x="2301883" y="1312155"/>
                  <a:pt x="2021561" y="1341090"/>
                  <a:pt x="1813467" y="1323439"/>
                </a:cubicBezTo>
                <a:cubicBezTo>
                  <a:pt x="1605373" y="1305788"/>
                  <a:pt x="1395612" y="1354049"/>
                  <a:pt x="1198732" y="1323439"/>
                </a:cubicBezTo>
                <a:cubicBezTo>
                  <a:pt x="1001853" y="1292829"/>
                  <a:pt x="428983" y="1316109"/>
                  <a:pt x="0" y="1323439"/>
                </a:cubicBezTo>
                <a:cubicBezTo>
                  <a:pt x="26368" y="1102520"/>
                  <a:pt x="7768" y="883316"/>
                  <a:pt x="0" y="688188"/>
                </a:cubicBezTo>
                <a:cubicBezTo>
                  <a:pt x="-7768" y="493060"/>
                  <a:pt x="-21206" y="249333"/>
                  <a:pt x="0" y="0"/>
                </a:cubicBezTo>
                <a:close/>
              </a:path>
            </a:pathLst>
          </a:custGeom>
          <a:noFill/>
          <a:ln w="38100">
            <a:solidFill>
              <a:schemeClr val="accent5">
                <a:lumMod val="50000"/>
              </a:schemeClr>
            </a:solidFill>
            <a:extLst>
              <a:ext uri="{C807C97D-BFC1-408E-A445-0C87EB9F89A2}">
                <ask:lineSketchStyleProps xmlns="" xmlns:ask="http://schemas.microsoft.com/office/drawing/2018/sketchyshapes" sd="550048430">
                  <a:prstGeom prst="rect">
                    <a:avLst/>
                  </a:prstGeom>
                  <ask:type>
                    <ask:lineSketchFreehand/>
                  </ask:type>
                </ask:lineSketchStyleProps>
              </a:ext>
            </a:extLst>
          </a:ln>
        </p:spPr>
        <p:txBody>
          <a:bodyPr wrap="square">
            <a:spAutoFit/>
          </a:bodyPr>
          <a:lstStyle/>
          <a:p>
            <a:pPr algn="ctr"/>
            <a:r>
              <a:rPr lang="vi-VN" sz="4000">
                <a:solidFill>
                  <a:schemeClr val="accent1">
                    <a:lumMod val="75000"/>
                  </a:schemeClr>
                </a:solidFill>
                <a:effectLst/>
                <a:latin typeface="Arial" panose="020B0604020202020204" pitchFamily="34" charset="0"/>
                <a:ea typeface="Calibri" panose="020F0502020204030204" pitchFamily="34" charset="0"/>
                <a:cs typeface="Arial" panose="020B0604020202020204" pitchFamily="34" charset="0"/>
              </a:rPr>
              <a:t>Tính trạng thân xám</a:t>
            </a:r>
            <a:endParaRPr lang="en-US" sz="4000">
              <a:solidFill>
                <a:schemeClr val="accent1">
                  <a:lumMod val="75000"/>
                </a:schemeClr>
              </a:solidFill>
              <a:latin typeface="Arial" panose="020B0604020202020204" pitchFamily="34" charset="0"/>
              <a:cs typeface="Arial" panose="020B0604020202020204" pitchFamily="34" charset="0"/>
            </a:endParaRPr>
          </a:p>
        </p:txBody>
      </p:sp>
      <p:sp>
        <p:nvSpPr>
          <p:cNvPr id="23" name="TextBox 22">
            <a:extLst>
              <a:ext uri="{FF2B5EF4-FFF2-40B4-BE49-F238E27FC236}">
                <a16:creationId xmlns="" xmlns:a16="http://schemas.microsoft.com/office/drawing/2014/main" id="{7BCB7B7D-B889-A61D-8315-0826F03A86E0}"/>
              </a:ext>
            </a:extLst>
          </p:cNvPr>
          <p:cNvSpPr txBox="1"/>
          <p:nvPr/>
        </p:nvSpPr>
        <p:spPr>
          <a:xfrm>
            <a:off x="5923757" y="2921025"/>
            <a:ext cx="3073673" cy="1323439"/>
          </a:xfrm>
          <a:custGeom>
            <a:avLst/>
            <a:gdLst>
              <a:gd name="connsiteX0" fmla="*/ 0 w 3073673"/>
              <a:gd name="connsiteY0" fmla="*/ 0 h 1323439"/>
              <a:gd name="connsiteX1" fmla="*/ 614735 w 3073673"/>
              <a:gd name="connsiteY1" fmla="*/ 0 h 1323439"/>
              <a:gd name="connsiteX2" fmla="*/ 1260206 w 3073673"/>
              <a:gd name="connsiteY2" fmla="*/ 0 h 1323439"/>
              <a:gd name="connsiteX3" fmla="*/ 1905677 w 3073673"/>
              <a:gd name="connsiteY3" fmla="*/ 0 h 1323439"/>
              <a:gd name="connsiteX4" fmla="*/ 3073673 w 3073673"/>
              <a:gd name="connsiteY4" fmla="*/ 0 h 1323439"/>
              <a:gd name="connsiteX5" fmla="*/ 3073673 w 3073673"/>
              <a:gd name="connsiteY5" fmla="*/ 661720 h 1323439"/>
              <a:gd name="connsiteX6" fmla="*/ 3073673 w 3073673"/>
              <a:gd name="connsiteY6" fmla="*/ 1323439 h 1323439"/>
              <a:gd name="connsiteX7" fmla="*/ 2489675 w 3073673"/>
              <a:gd name="connsiteY7" fmla="*/ 1323439 h 1323439"/>
              <a:gd name="connsiteX8" fmla="*/ 1844204 w 3073673"/>
              <a:gd name="connsiteY8" fmla="*/ 1323439 h 1323439"/>
              <a:gd name="connsiteX9" fmla="*/ 1260206 w 3073673"/>
              <a:gd name="connsiteY9" fmla="*/ 1323439 h 1323439"/>
              <a:gd name="connsiteX10" fmla="*/ 645471 w 3073673"/>
              <a:gd name="connsiteY10" fmla="*/ 1323439 h 1323439"/>
              <a:gd name="connsiteX11" fmla="*/ 0 w 3073673"/>
              <a:gd name="connsiteY11" fmla="*/ 1323439 h 1323439"/>
              <a:gd name="connsiteX12" fmla="*/ 0 w 3073673"/>
              <a:gd name="connsiteY12" fmla="*/ 674954 h 1323439"/>
              <a:gd name="connsiteX13" fmla="*/ 0 w 3073673"/>
              <a:gd name="connsiteY13" fmla="*/ 0 h 1323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073673" h="1323439" extrusionOk="0">
                <a:moveTo>
                  <a:pt x="0" y="0"/>
                </a:moveTo>
                <a:cubicBezTo>
                  <a:pt x="237357" y="967"/>
                  <a:pt x="370106" y="-20497"/>
                  <a:pt x="614735" y="0"/>
                </a:cubicBezTo>
                <a:cubicBezTo>
                  <a:pt x="859365" y="20497"/>
                  <a:pt x="1087601" y="15318"/>
                  <a:pt x="1260206" y="0"/>
                </a:cubicBezTo>
                <a:cubicBezTo>
                  <a:pt x="1432811" y="-15318"/>
                  <a:pt x="1598476" y="8347"/>
                  <a:pt x="1905677" y="0"/>
                </a:cubicBezTo>
                <a:cubicBezTo>
                  <a:pt x="2212878" y="-8347"/>
                  <a:pt x="2643373" y="-24973"/>
                  <a:pt x="3073673" y="0"/>
                </a:cubicBezTo>
                <a:cubicBezTo>
                  <a:pt x="3104151" y="220951"/>
                  <a:pt x="3082258" y="380665"/>
                  <a:pt x="3073673" y="661720"/>
                </a:cubicBezTo>
                <a:cubicBezTo>
                  <a:pt x="3065088" y="942775"/>
                  <a:pt x="3083699" y="1029386"/>
                  <a:pt x="3073673" y="1323439"/>
                </a:cubicBezTo>
                <a:cubicBezTo>
                  <a:pt x="2954817" y="1350399"/>
                  <a:pt x="2651219" y="1295908"/>
                  <a:pt x="2489675" y="1323439"/>
                </a:cubicBezTo>
                <a:cubicBezTo>
                  <a:pt x="2328131" y="1350970"/>
                  <a:pt x="1993250" y="1352578"/>
                  <a:pt x="1844204" y="1323439"/>
                </a:cubicBezTo>
                <a:cubicBezTo>
                  <a:pt x="1695158" y="1294300"/>
                  <a:pt x="1419982" y="1308884"/>
                  <a:pt x="1260206" y="1323439"/>
                </a:cubicBezTo>
                <a:cubicBezTo>
                  <a:pt x="1100430" y="1337994"/>
                  <a:pt x="933607" y="1324432"/>
                  <a:pt x="645471" y="1323439"/>
                </a:cubicBezTo>
                <a:cubicBezTo>
                  <a:pt x="357336" y="1322446"/>
                  <a:pt x="291463" y="1336232"/>
                  <a:pt x="0" y="1323439"/>
                </a:cubicBezTo>
                <a:cubicBezTo>
                  <a:pt x="-11448" y="1012520"/>
                  <a:pt x="-21831" y="948045"/>
                  <a:pt x="0" y="674954"/>
                </a:cubicBezTo>
                <a:cubicBezTo>
                  <a:pt x="21831" y="401864"/>
                  <a:pt x="-13059" y="281444"/>
                  <a:pt x="0" y="0"/>
                </a:cubicBezTo>
                <a:close/>
              </a:path>
            </a:pathLst>
          </a:custGeom>
          <a:noFill/>
          <a:ln w="38100">
            <a:solidFill>
              <a:schemeClr val="accent5">
                <a:lumMod val="50000"/>
              </a:schemeClr>
            </a:solidFill>
            <a:extLst>
              <a:ext uri="{C807C97D-BFC1-408E-A445-0C87EB9F89A2}">
                <ask:lineSketchStyleProps xmlns="" xmlns:ask="http://schemas.microsoft.com/office/drawing/2018/sketchyshapes" sd="4089925809">
                  <a:prstGeom prst="rect">
                    <a:avLst/>
                  </a:prstGeom>
                  <ask:type>
                    <ask:lineSketchFreehand/>
                  </ask:type>
                </ask:lineSketchStyleProps>
              </a:ext>
            </a:extLst>
          </a:ln>
        </p:spPr>
        <p:txBody>
          <a:bodyPr wrap="square">
            <a:spAutoFit/>
          </a:bodyPr>
          <a:lstStyle/>
          <a:p>
            <a:pPr algn="ctr"/>
            <a:r>
              <a:rPr lang="vi-VN" sz="4000">
                <a:solidFill>
                  <a:schemeClr val="accent1">
                    <a:lumMod val="75000"/>
                  </a:schemeClr>
                </a:solidFill>
                <a:effectLst/>
                <a:latin typeface="Arial" panose="020B0604020202020204" pitchFamily="34" charset="0"/>
                <a:ea typeface="Calibri" panose="020F0502020204030204" pitchFamily="34" charset="0"/>
                <a:cs typeface="Arial" panose="020B0604020202020204" pitchFamily="34" charset="0"/>
              </a:rPr>
              <a:t>Tính trạng cánh dài</a:t>
            </a:r>
            <a:endParaRPr lang="en-US" sz="4000">
              <a:solidFill>
                <a:schemeClr val="accent1">
                  <a:lumMod val="75000"/>
                </a:schemeClr>
              </a:solidFill>
              <a:latin typeface="Arial" panose="020B0604020202020204" pitchFamily="34" charset="0"/>
              <a:cs typeface="Arial" panose="020B0604020202020204" pitchFamily="34" charset="0"/>
            </a:endParaRPr>
          </a:p>
        </p:txBody>
      </p:sp>
      <p:sp>
        <p:nvSpPr>
          <p:cNvPr id="25" name="TextBox 24">
            <a:extLst>
              <a:ext uri="{FF2B5EF4-FFF2-40B4-BE49-F238E27FC236}">
                <a16:creationId xmlns="" xmlns:a16="http://schemas.microsoft.com/office/drawing/2014/main" id="{DF0DFCF6-87F0-BA36-CB4A-1CDEE677B214}"/>
              </a:ext>
            </a:extLst>
          </p:cNvPr>
          <p:cNvSpPr txBox="1"/>
          <p:nvPr/>
        </p:nvSpPr>
        <p:spPr>
          <a:xfrm>
            <a:off x="9785682" y="2921025"/>
            <a:ext cx="2825766" cy="1323439"/>
          </a:xfrm>
          <a:custGeom>
            <a:avLst/>
            <a:gdLst>
              <a:gd name="connsiteX0" fmla="*/ 0 w 2825766"/>
              <a:gd name="connsiteY0" fmla="*/ 0 h 1323439"/>
              <a:gd name="connsiteX1" fmla="*/ 565153 w 2825766"/>
              <a:gd name="connsiteY1" fmla="*/ 0 h 1323439"/>
              <a:gd name="connsiteX2" fmla="*/ 1158564 w 2825766"/>
              <a:gd name="connsiteY2" fmla="*/ 0 h 1323439"/>
              <a:gd name="connsiteX3" fmla="*/ 1667202 w 2825766"/>
              <a:gd name="connsiteY3" fmla="*/ 0 h 1323439"/>
              <a:gd name="connsiteX4" fmla="*/ 2232355 w 2825766"/>
              <a:gd name="connsiteY4" fmla="*/ 0 h 1323439"/>
              <a:gd name="connsiteX5" fmla="*/ 2825766 w 2825766"/>
              <a:gd name="connsiteY5" fmla="*/ 0 h 1323439"/>
              <a:gd name="connsiteX6" fmla="*/ 2825766 w 2825766"/>
              <a:gd name="connsiteY6" fmla="*/ 688188 h 1323439"/>
              <a:gd name="connsiteX7" fmla="*/ 2825766 w 2825766"/>
              <a:gd name="connsiteY7" fmla="*/ 1323439 h 1323439"/>
              <a:gd name="connsiteX8" fmla="*/ 2232355 w 2825766"/>
              <a:gd name="connsiteY8" fmla="*/ 1323439 h 1323439"/>
              <a:gd name="connsiteX9" fmla="*/ 1751975 w 2825766"/>
              <a:gd name="connsiteY9" fmla="*/ 1323439 h 1323439"/>
              <a:gd name="connsiteX10" fmla="*/ 1130306 w 2825766"/>
              <a:gd name="connsiteY10" fmla="*/ 1323439 h 1323439"/>
              <a:gd name="connsiteX11" fmla="*/ 508638 w 2825766"/>
              <a:gd name="connsiteY11" fmla="*/ 1323439 h 1323439"/>
              <a:gd name="connsiteX12" fmla="*/ 0 w 2825766"/>
              <a:gd name="connsiteY12" fmla="*/ 1323439 h 1323439"/>
              <a:gd name="connsiteX13" fmla="*/ 0 w 2825766"/>
              <a:gd name="connsiteY13" fmla="*/ 648485 h 1323439"/>
              <a:gd name="connsiteX14" fmla="*/ 0 w 2825766"/>
              <a:gd name="connsiteY14" fmla="*/ 0 h 1323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25766" h="1323439" extrusionOk="0">
                <a:moveTo>
                  <a:pt x="0" y="0"/>
                </a:moveTo>
                <a:cubicBezTo>
                  <a:pt x="214682" y="4515"/>
                  <a:pt x="300932" y="5771"/>
                  <a:pt x="565153" y="0"/>
                </a:cubicBezTo>
                <a:cubicBezTo>
                  <a:pt x="829374" y="-5771"/>
                  <a:pt x="889976" y="-7072"/>
                  <a:pt x="1158564" y="0"/>
                </a:cubicBezTo>
                <a:cubicBezTo>
                  <a:pt x="1427152" y="7072"/>
                  <a:pt x="1425889" y="-8792"/>
                  <a:pt x="1667202" y="0"/>
                </a:cubicBezTo>
                <a:cubicBezTo>
                  <a:pt x="1908515" y="8792"/>
                  <a:pt x="1961660" y="-17731"/>
                  <a:pt x="2232355" y="0"/>
                </a:cubicBezTo>
                <a:cubicBezTo>
                  <a:pt x="2503050" y="17731"/>
                  <a:pt x="2671277" y="15946"/>
                  <a:pt x="2825766" y="0"/>
                </a:cubicBezTo>
                <a:cubicBezTo>
                  <a:pt x="2843833" y="219121"/>
                  <a:pt x="2858823" y="458143"/>
                  <a:pt x="2825766" y="688188"/>
                </a:cubicBezTo>
                <a:cubicBezTo>
                  <a:pt x="2792709" y="918233"/>
                  <a:pt x="2827958" y="1107315"/>
                  <a:pt x="2825766" y="1323439"/>
                </a:cubicBezTo>
                <a:cubicBezTo>
                  <a:pt x="2649718" y="1301482"/>
                  <a:pt x="2524094" y="1325868"/>
                  <a:pt x="2232355" y="1323439"/>
                </a:cubicBezTo>
                <a:cubicBezTo>
                  <a:pt x="1940616" y="1321010"/>
                  <a:pt x="1974214" y="1305446"/>
                  <a:pt x="1751975" y="1323439"/>
                </a:cubicBezTo>
                <a:cubicBezTo>
                  <a:pt x="1529736" y="1341432"/>
                  <a:pt x="1346372" y="1321452"/>
                  <a:pt x="1130306" y="1323439"/>
                </a:cubicBezTo>
                <a:cubicBezTo>
                  <a:pt x="914240" y="1325426"/>
                  <a:pt x="718894" y="1323080"/>
                  <a:pt x="508638" y="1323439"/>
                </a:cubicBezTo>
                <a:cubicBezTo>
                  <a:pt x="298382" y="1323798"/>
                  <a:pt x="201293" y="1298571"/>
                  <a:pt x="0" y="1323439"/>
                </a:cubicBezTo>
                <a:cubicBezTo>
                  <a:pt x="-26688" y="1110416"/>
                  <a:pt x="-14798" y="918707"/>
                  <a:pt x="0" y="648485"/>
                </a:cubicBezTo>
                <a:cubicBezTo>
                  <a:pt x="14798" y="378263"/>
                  <a:pt x="-30692" y="316379"/>
                  <a:pt x="0" y="0"/>
                </a:cubicBezTo>
                <a:close/>
              </a:path>
            </a:pathLst>
          </a:custGeom>
          <a:noFill/>
          <a:ln w="38100">
            <a:solidFill>
              <a:schemeClr val="accent5">
                <a:lumMod val="50000"/>
              </a:schemeClr>
            </a:solidFill>
            <a:extLst>
              <a:ext uri="{C807C97D-BFC1-408E-A445-0C87EB9F89A2}">
                <ask:lineSketchStyleProps xmlns="" xmlns:ask="http://schemas.microsoft.com/office/drawing/2018/sketchyshapes" sd="245163942">
                  <a:prstGeom prst="rect">
                    <a:avLst/>
                  </a:prstGeom>
                  <ask:type>
                    <ask:lineSketchFreehand/>
                  </ask:type>
                </ask:lineSketchStyleProps>
              </a:ext>
            </a:extLst>
          </a:ln>
        </p:spPr>
        <p:txBody>
          <a:bodyPr wrap="square">
            <a:spAutoFit/>
          </a:bodyPr>
          <a:lstStyle/>
          <a:p>
            <a:pPr algn="ctr"/>
            <a:r>
              <a:rPr lang="vi-VN" sz="4000">
                <a:solidFill>
                  <a:schemeClr val="accent1">
                    <a:lumMod val="75000"/>
                  </a:schemeClr>
                </a:solidFill>
                <a:effectLst/>
                <a:latin typeface="Arial" panose="020B0604020202020204" pitchFamily="34" charset="0"/>
                <a:ea typeface="Calibri" panose="020F0502020204030204" pitchFamily="34" charset="0"/>
                <a:cs typeface="Arial" panose="020B0604020202020204" pitchFamily="34" charset="0"/>
              </a:rPr>
              <a:t>Tính trạng thân đen </a:t>
            </a:r>
            <a:endParaRPr lang="en-US" sz="4000">
              <a:solidFill>
                <a:schemeClr val="accent1">
                  <a:lumMod val="75000"/>
                </a:schemeClr>
              </a:solidFill>
              <a:latin typeface="Arial" panose="020B0604020202020204" pitchFamily="34" charset="0"/>
              <a:cs typeface="Arial" panose="020B0604020202020204" pitchFamily="34" charset="0"/>
            </a:endParaRPr>
          </a:p>
        </p:txBody>
      </p:sp>
      <p:sp>
        <p:nvSpPr>
          <p:cNvPr id="27" name="TextBox 26">
            <a:extLst>
              <a:ext uri="{FF2B5EF4-FFF2-40B4-BE49-F238E27FC236}">
                <a16:creationId xmlns="" xmlns:a16="http://schemas.microsoft.com/office/drawing/2014/main" id="{7AE0B547-E3A0-94A9-6EF2-CF545F1C1631}"/>
              </a:ext>
            </a:extLst>
          </p:cNvPr>
          <p:cNvSpPr txBox="1"/>
          <p:nvPr/>
        </p:nvSpPr>
        <p:spPr>
          <a:xfrm>
            <a:off x="14342554" y="2921025"/>
            <a:ext cx="2825766" cy="1323439"/>
          </a:xfrm>
          <a:custGeom>
            <a:avLst/>
            <a:gdLst>
              <a:gd name="connsiteX0" fmla="*/ 0 w 2825766"/>
              <a:gd name="connsiteY0" fmla="*/ 0 h 1323439"/>
              <a:gd name="connsiteX1" fmla="*/ 536896 w 2825766"/>
              <a:gd name="connsiteY1" fmla="*/ 0 h 1323439"/>
              <a:gd name="connsiteX2" fmla="*/ 1073791 w 2825766"/>
              <a:gd name="connsiteY2" fmla="*/ 0 h 1323439"/>
              <a:gd name="connsiteX3" fmla="*/ 1582429 w 2825766"/>
              <a:gd name="connsiteY3" fmla="*/ 0 h 1323439"/>
              <a:gd name="connsiteX4" fmla="*/ 2119325 w 2825766"/>
              <a:gd name="connsiteY4" fmla="*/ 0 h 1323439"/>
              <a:gd name="connsiteX5" fmla="*/ 2825766 w 2825766"/>
              <a:gd name="connsiteY5" fmla="*/ 0 h 1323439"/>
              <a:gd name="connsiteX6" fmla="*/ 2825766 w 2825766"/>
              <a:gd name="connsiteY6" fmla="*/ 674954 h 1323439"/>
              <a:gd name="connsiteX7" fmla="*/ 2825766 w 2825766"/>
              <a:gd name="connsiteY7" fmla="*/ 1323439 h 1323439"/>
              <a:gd name="connsiteX8" fmla="*/ 2288870 w 2825766"/>
              <a:gd name="connsiteY8" fmla="*/ 1323439 h 1323439"/>
              <a:gd name="connsiteX9" fmla="*/ 1808490 w 2825766"/>
              <a:gd name="connsiteY9" fmla="*/ 1323439 h 1323439"/>
              <a:gd name="connsiteX10" fmla="*/ 1299852 w 2825766"/>
              <a:gd name="connsiteY10" fmla="*/ 1323439 h 1323439"/>
              <a:gd name="connsiteX11" fmla="*/ 819472 w 2825766"/>
              <a:gd name="connsiteY11" fmla="*/ 1323439 h 1323439"/>
              <a:gd name="connsiteX12" fmla="*/ 0 w 2825766"/>
              <a:gd name="connsiteY12" fmla="*/ 1323439 h 1323439"/>
              <a:gd name="connsiteX13" fmla="*/ 0 w 2825766"/>
              <a:gd name="connsiteY13" fmla="*/ 688188 h 1323439"/>
              <a:gd name="connsiteX14" fmla="*/ 0 w 2825766"/>
              <a:gd name="connsiteY14" fmla="*/ 0 h 1323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25766" h="1323439" extrusionOk="0">
                <a:moveTo>
                  <a:pt x="0" y="0"/>
                </a:moveTo>
                <a:cubicBezTo>
                  <a:pt x="118296" y="-25016"/>
                  <a:pt x="328066" y="16756"/>
                  <a:pt x="536896" y="0"/>
                </a:cubicBezTo>
                <a:cubicBezTo>
                  <a:pt x="745726" y="-16756"/>
                  <a:pt x="809425" y="-17249"/>
                  <a:pt x="1073791" y="0"/>
                </a:cubicBezTo>
                <a:cubicBezTo>
                  <a:pt x="1338157" y="17249"/>
                  <a:pt x="1443075" y="4291"/>
                  <a:pt x="1582429" y="0"/>
                </a:cubicBezTo>
                <a:cubicBezTo>
                  <a:pt x="1721783" y="-4291"/>
                  <a:pt x="1920459" y="-23852"/>
                  <a:pt x="2119325" y="0"/>
                </a:cubicBezTo>
                <a:cubicBezTo>
                  <a:pt x="2318191" y="23852"/>
                  <a:pt x="2656702" y="27372"/>
                  <a:pt x="2825766" y="0"/>
                </a:cubicBezTo>
                <a:cubicBezTo>
                  <a:pt x="2798695" y="308438"/>
                  <a:pt x="2810403" y="383320"/>
                  <a:pt x="2825766" y="674954"/>
                </a:cubicBezTo>
                <a:cubicBezTo>
                  <a:pt x="2841129" y="966588"/>
                  <a:pt x="2834495" y="1068413"/>
                  <a:pt x="2825766" y="1323439"/>
                </a:cubicBezTo>
                <a:cubicBezTo>
                  <a:pt x="2593440" y="1324660"/>
                  <a:pt x="2433402" y="1311823"/>
                  <a:pt x="2288870" y="1323439"/>
                </a:cubicBezTo>
                <a:cubicBezTo>
                  <a:pt x="2144338" y="1335055"/>
                  <a:pt x="2029138" y="1330553"/>
                  <a:pt x="1808490" y="1323439"/>
                </a:cubicBezTo>
                <a:cubicBezTo>
                  <a:pt x="1587842" y="1316325"/>
                  <a:pt x="1528953" y="1338451"/>
                  <a:pt x="1299852" y="1323439"/>
                </a:cubicBezTo>
                <a:cubicBezTo>
                  <a:pt x="1070751" y="1308427"/>
                  <a:pt x="1037128" y="1341196"/>
                  <a:pt x="819472" y="1323439"/>
                </a:cubicBezTo>
                <a:cubicBezTo>
                  <a:pt x="601816" y="1305682"/>
                  <a:pt x="387504" y="1347968"/>
                  <a:pt x="0" y="1323439"/>
                </a:cubicBezTo>
                <a:cubicBezTo>
                  <a:pt x="11744" y="1067202"/>
                  <a:pt x="-11254" y="867141"/>
                  <a:pt x="0" y="688188"/>
                </a:cubicBezTo>
                <a:cubicBezTo>
                  <a:pt x="11254" y="509235"/>
                  <a:pt x="-23136" y="158926"/>
                  <a:pt x="0" y="0"/>
                </a:cubicBezTo>
                <a:close/>
              </a:path>
            </a:pathLst>
          </a:custGeom>
          <a:noFill/>
          <a:ln w="38100">
            <a:solidFill>
              <a:schemeClr val="accent5">
                <a:lumMod val="50000"/>
              </a:schemeClr>
            </a:solidFill>
            <a:extLst>
              <a:ext uri="{C807C97D-BFC1-408E-A445-0C87EB9F89A2}">
                <ask:lineSketchStyleProps xmlns="" xmlns:ask="http://schemas.microsoft.com/office/drawing/2018/sketchyshapes" sd="1394276778">
                  <a:prstGeom prst="rect">
                    <a:avLst/>
                  </a:prstGeom>
                  <ask:type>
                    <ask:lineSketchFreehand/>
                  </ask:type>
                </ask:lineSketchStyleProps>
              </a:ext>
            </a:extLst>
          </a:ln>
        </p:spPr>
        <p:txBody>
          <a:bodyPr wrap="square">
            <a:spAutoFit/>
          </a:bodyPr>
          <a:lstStyle/>
          <a:p>
            <a:pPr algn="ctr"/>
            <a:r>
              <a:rPr lang="vi-VN" sz="4000">
                <a:solidFill>
                  <a:schemeClr val="accent1">
                    <a:lumMod val="75000"/>
                  </a:schemeClr>
                </a:solidFill>
                <a:effectLst/>
                <a:latin typeface="Arial" panose="020B0604020202020204" pitchFamily="34" charset="0"/>
                <a:ea typeface="Calibri" panose="020F0502020204030204" pitchFamily="34" charset="0"/>
                <a:cs typeface="Arial" panose="020B0604020202020204" pitchFamily="34" charset="0"/>
              </a:rPr>
              <a:t>Tính trạng cánh cụt</a:t>
            </a:r>
            <a:endParaRPr lang="en-US" sz="4000">
              <a:solidFill>
                <a:schemeClr val="accent1">
                  <a:lumMod val="75000"/>
                </a:schemeClr>
              </a:solidFill>
              <a:latin typeface="Arial" panose="020B0604020202020204" pitchFamily="34" charset="0"/>
              <a:cs typeface="Arial" panose="020B0604020202020204" pitchFamily="34" charset="0"/>
            </a:endParaRPr>
          </a:p>
        </p:txBody>
      </p:sp>
      <p:sp>
        <p:nvSpPr>
          <p:cNvPr id="30" name="Plus Sign 29">
            <a:extLst>
              <a:ext uri="{FF2B5EF4-FFF2-40B4-BE49-F238E27FC236}">
                <a16:creationId xmlns="" xmlns:a16="http://schemas.microsoft.com/office/drawing/2014/main" id="{5029A45F-1CC1-D3AF-43E5-31F98FEBB996}"/>
              </a:ext>
            </a:extLst>
          </p:cNvPr>
          <p:cNvSpPr/>
          <p:nvPr/>
        </p:nvSpPr>
        <p:spPr>
          <a:xfrm>
            <a:off x="4363694" y="2921025"/>
            <a:ext cx="1323439" cy="1323439"/>
          </a:xfrm>
          <a:prstGeom prst="mathPlus">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Plus Sign 30">
            <a:extLst>
              <a:ext uri="{FF2B5EF4-FFF2-40B4-BE49-F238E27FC236}">
                <a16:creationId xmlns="" xmlns:a16="http://schemas.microsoft.com/office/drawing/2014/main" id="{EC31DFE3-48E1-6288-8CCF-464307114D32}"/>
              </a:ext>
            </a:extLst>
          </p:cNvPr>
          <p:cNvSpPr/>
          <p:nvPr/>
        </p:nvSpPr>
        <p:spPr>
          <a:xfrm>
            <a:off x="12815281" y="2921025"/>
            <a:ext cx="1323439" cy="1323439"/>
          </a:xfrm>
          <a:prstGeom prst="mathPlus">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 xmlns:a16="http://schemas.microsoft.com/office/drawing/2014/main" id="{3CDACF9D-8ABD-D876-30A4-C434E6E6C146}"/>
              </a:ext>
            </a:extLst>
          </p:cNvPr>
          <p:cNvSpPr txBox="1"/>
          <p:nvPr/>
        </p:nvSpPr>
        <p:spPr>
          <a:xfrm>
            <a:off x="1130628" y="4684187"/>
            <a:ext cx="16048643" cy="769441"/>
          </a:xfrm>
          <a:prstGeom prst="rect">
            <a:avLst/>
          </a:prstGeom>
          <a:noFill/>
        </p:spPr>
        <p:txBody>
          <a:bodyPr wrap="square">
            <a:spAutoFit/>
          </a:bodyPr>
          <a:lstStyle/>
          <a:p>
            <a:r>
              <a:rPr lang="vi-VN" sz="4400" i="1">
                <a:effectLst/>
                <a:latin typeface="Arial" panose="020B0604020202020204" pitchFamily="34" charset="0"/>
                <a:ea typeface="Calibri" panose="020F0502020204030204" pitchFamily="34" charset="0"/>
                <a:cs typeface="Arial" panose="020B0604020202020204" pitchFamily="34" charset="0"/>
              </a:rPr>
              <a:t>b) Vị trí của gene quy định màu sắc thân và chiều dài cánh</a:t>
            </a:r>
            <a:endParaRPr lang="en-US" sz="4400" i="1">
              <a:latin typeface="Arial" panose="020B0604020202020204" pitchFamily="34" charset="0"/>
              <a:cs typeface="Arial" panose="020B0604020202020204" pitchFamily="34" charset="0"/>
            </a:endParaRPr>
          </a:p>
        </p:txBody>
      </p:sp>
      <p:sp>
        <p:nvSpPr>
          <p:cNvPr id="36" name="TextBox 35">
            <a:extLst>
              <a:ext uri="{FF2B5EF4-FFF2-40B4-BE49-F238E27FC236}">
                <a16:creationId xmlns="" xmlns:a16="http://schemas.microsoft.com/office/drawing/2014/main" id="{A6CB6141-A69F-3CB1-AC07-FC0C77E33572}"/>
              </a:ext>
            </a:extLst>
          </p:cNvPr>
          <p:cNvSpPr txBox="1"/>
          <p:nvPr/>
        </p:nvSpPr>
        <p:spPr>
          <a:xfrm>
            <a:off x="4524957" y="5518923"/>
            <a:ext cx="1783945" cy="707886"/>
          </a:xfrm>
          <a:prstGeom prst="rect">
            <a:avLst/>
          </a:prstGeom>
          <a:noFill/>
          <a:ln w="38100">
            <a:solidFill>
              <a:schemeClr val="accent5">
                <a:lumMod val="50000"/>
              </a:schemeClr>
            </a:solidFill>
          </a:ln>
        </p:spPr>
        <p:txBody>
          <a:bodyPr wrap="square">
            <a:spAutoFit/>
          </a:bodyPr>
          <a:lstStyle/>
          <a:p>
            <a:pPr algn="ctr"/>
            <a:r>
              <a:rPr lang="vi-VN" sz="4000">
                <a:solidFill>
                  <a:schemeClr val="accent1">
                    <a:lumMod val="75000"/>
                  </a:schemeClr>
                </a:solidFill>
                <a:effectLst/>
                <a:latin typeface="Arial" panose="020B0604020202020204" pitchFamily="34" charset="0"/>
                <a:ea typeface="Calibri" panose="020F0502020204030204" pitchFamily="34" charset="0"/>
                <a:cs typeface="Arial" panose="020B0604020202020204" pitchFamily="34" charset="0"/>
              </a:rPr>
              <a:t>Allele</a:t>
            </a:r>
            <a:endParaRPr lang="en-US" sz="4000">
              <a:solidFill>
                <a:schemeClr val="accent1">
                  <a:lumMod val="75000"/>
                </a:schemeClr>
              </a:solidFill>
              <a:latin typeface="Arial" panose="020B0604020202020204" pitchFamily="34" charset="0"/>
              <a:cs typeface="Arial" panose="020B0604020202020204" pitchFamily="34" charset="0"/>
            </a:endParaRPr>
          </a:p>
        </p:txBody>
      </p:sp>
      <p:sp>
        <p:nvSpPr>
          <p:cNvPr id="38" name="TextBox 37">
            <a:extLst>
              <a:ext uri="{FF2B5EF4-FFF2-40B4-BE49-F238E27FC236}">
                <a16:creationId xmlns="" xmlns:a16="http://schemas.microsoft.com/office/drawing/2014/main" id="{0D084D1F-A632-9BA4-0A5B-BC024A48F430}"/>
              </a:ext>
            </a:extLst>
          </p:cNvPr>
          <p:cNvSpPr txBox="1"/>
          <p:nvPr/>
        </p:nvSpPr>
        <p:spPr>
          <a:xfrm>
            <a:off x="2832859" y="7658100"/>
            <a:ext cx="5168141" cy="1824923"/>
          </a:xfrm>
          <a:prstGeom prst="rect">
            <a:avLst/>
          </a:prstGeom>
          <a:noFill/>
        </p:spPr>
        <p:txBody>
          <a:bodyPr wrap="square">
            <a:spAutoFit/>
          </a:bodyPr>
          <a:lstStyle/>
          <a:p>
            <a:pPr algn="ctr">
              <a:lnSpc>
                <a:spcPct val="150000"/>
              </a:lnSpc>
            </a:pPr>
            <a:r>
              <a:rPr lang="vi-VN" sz="4000">
                <a:solidFill>
                  <a:srgbClr val="FF0000"/>
                </a:solidFill>
                <a:effectLst/>
                <a:latin typeface="Arial" panose="020B0604020202020204" pitchFamily="34" charset="0"/>
                <a:ea typeface="Calibri" panose="020F0502020204030204" pitchFamily="34" charset="0"/>
                <a:cs typeface="Arial" panose="020B0604020202020204" pitchFamily="34" charset="0"/>
              </a:rPr>
              <a:t>Tính trạng thân xám và cánh dài</a:t>
            </a:r>
            <a:endParaRPr lang="en-US" sz="4000">
              <a:solidFill>
                <a:srgbClr val="FF0000"/>
              </a:solidFill>
              <a:latin typeface="Arial" panose="020B0604020202020204" pitchFamily="34" charset="0"/>
              <a:cs typeface="Arial" panose="020B0604020202020204" pitchFamily="34" charset="0"/>
            </a:endParaRPr>
          </a:p>
        </p:txBody>
      </p:sp>
      <p:sp>
        <p:nvSpPr>
          <p:cNvPr id="44" name="Arrow: Down 43">
            <a:extLst>
              <a:ext uri="{FF2B5EF4-FFF2-40B4-BE49-F238E27FC236}">
                <a16:creationId xmlns="" xmlns:a16="http://schemas.microsoft.com/office/drawing/2014/main" id="{D6BCE7EF-782C-6051-4742-F492FF608E28}"/>
              </a:ext>
            </a:extLst>
          </p:cNvPr>
          <p:cNvSpPr/>
          <p:nvPr/>
        </p:nvSpPr>
        <p:spPr>
          <a:xfrm>
            <a:off x="4846604" y="6587705"/>
            <a:ext cx="1140650" cy="1074948"/>
          </a:xfrm>
          <a:prstGeom prst="down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40" name="TextBox 39">
            <a:extLst>
              <a:ext uri="{FF2B5EF4-FFF2-40B4-BE49-F238E27FC236}">
                <a16:creationId xmlns="" xmlns:a16="http://schemas.microsoft.com/office/drawing/2014/main" id="{08790C78-8637-9A28-F3D5-363965F9724B}"/>
              </a:ext>
            </a:extLst>
          </p:cNvPr>
          <p:cNvSpPr txBox="1"/>
          <p:nvPr/>
        </p:nvSpPr>
        <p:spPr>
          <a:xfrm>
            <a:off x="12207698" y="5511736"/>
            <a:ext cx="1783945" cy="707886"/>
          </a:xfrm>
          <a:prstGeom prst="rect">
            <a:avLst/>
          </a:prstGeom>
          <a:noFill/>
          <a:ln w="38100">
            <a:solidFill>
              <a:schemeClr val="accent5">
                <a:lumMod val="50000"/>
              </a:schemeClr>
            </a:solidFill>
          </a:ln>
        </p:spPr>
        <p:txBody>
          <a:bodyPr wrap="square">
            <a:spAutoFit/>
          </a:bodyPr>
          <a:lstStyle/>
          <a:p>
            <a:pPr algn="ctr"/>
            <a:r>
              <a:rPr lang="vi-VN" sz="4000">
                <a:solidFill>
                  <a:schemeClr val="accent1">
                    <a:lumMod val="75000"/>
                  </a:schemeClr>
                </a:solidFill>
                <a:effectLst/>
                <a:latin typeface="Arial" panose="020B0604020202020204" pitchFamily="34" charset="0"/>
                <a:ea typeface="Calibri" panose="020F0502020204030204" pitchFamily="34" charset="0"/>
                <a:cs typeface="Arial" panose="020B0604020202020204" pitchFamily="34" charset="0"/>
              </a:rPr>
              <a:t>allele</a:t>
            </a:r>
            <a:endParaRPr lang="en-US" sz="4000">
              <a:solidFill>
                <a:schemeClr val="accent1">
                  <a:lumMod val="75000"/>
                </a:schemeClr>
              </a:solidFill>
              <a:latin typeface="Arial" panose="020B0604020202020204" pitchFamily="34" charset="0"/>
              <a:cs typeface="Arial" panose="020B0604020202020204" pitchFamily="34" charset="0"/>
            </a:endParaRPr>
          </a:p>
        </p:txBody>
      </p:sp>
      <p:sp>
        <p:nvSpPr>
          <p:cNvPr id="42" name="TextBox 41">
            <a:extLst>
              <a:ext uri="{FF2B5EF4-FFF2-40B4-BE49-F238E27FC236}">
                <a16:creationId xmlns="" xmlns:a16="http://schemas.microsoft.com/office/drawing/2014/main" id="{116E1A0C-72DA-38B3-3A18-F15906EE5A49}"/>
              </a:ext>
            </a:extLst>
          </p:cNvPr>
          <p:cNvSpPr txBox="1"/>
          <p:nvPr/>
        </p:nvSpPr>
        <p:spPr>
          <a:xfrm>
            <a:off x="10515600" y="7665287"/>
            <a:ext cx="5168141" cy="1824923"/>
          </a:xfrm>
          <a:prstGeom prst="rect">
            <a:avLst/>
          </a:prstGeom>
          <a:noFill/>
        </p:spPr>
        <p:txBody>
          <a:bodyPr wrap="square">
            <a:spAutoFit/>
          </a:bodyPr>
          <a:lstStyle/>
          <a:p>
            <a:pPr algn="ctr">
              <a:lnSpc>
                <a:spcPct val="150000"/>
              </a:lnSpc>
            </a:pPr>
            <a:r>
              <a:rPr lang="vi-VN" sz="4000">
                <a:solidFill>
                  <a:srgbClr val="FF0000"/>
                </a:solidFill>
                <a:effectLst/>
                <a:latin typeface="Arial" panose="020B0604020202020204" pitchFamily="34" charset="0"/>
                <a:ea typeface="Calibri" panose="020F0502020204030204" pitchFamily="34" charset="0"/>
                <a:cs typeface="Arial" panose="020B0604020202020204" pitchFamily="34" charset="0"/>
              </a:rPr>
              <a:t>Tính trạng thân đen và cánh ngắn</a:t>
            </a:r>
            <a:endParaRPr lang="en-US" sz="4000">
              <a:solidFill>
                <a:srgbClr val="FF0000"/>
              </a:solidFill>
              <a:latin typeface="Arial" panose="020B0604020202020204" pitchFamily="34" charset="0"/>
              <a:cs typeface="Arial" panose="020B0604020202020204" pitchFamily="34" charset="0"/>
            </a:endParaRPr>
          </a:p>
        </p:txBody>
      </p:sp>
      <p:sp>
        <p:nvSpPr>
          <p:cNvPr id="45" name="Arrow: Down 44">
            <a:extLst>
              <a:ext uri="{FF2B5EF4-FFF2-40B4-BE49-F238E27FC236}">
                <a16:creationId xmlns="" xmlns:a16="http://schemas.microsoft.com/office/drawing/2014/main" id="{24F8B16C-6959-CA12-B97C-C6AD50F0A453}"/>
              </a:ext>
            </a:extLst>
          </p:cNvPr>
          <p:cNvSpPr/>
          <p:nvPr/>
        </p:nvSpPr>
        <p:spPr>
          <a:xfrm>
            <a:off x="12529345" y="6659352"/>
            <a:ext cx="1140650" cy="1074948"/>
          </a:xfrm>
          <a:prstGeom prst="down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56" name="Freeform 23">
            <a:extLst>
              <a:ext uri="{FF2B5EF4-FFF2-40B4-BE49-F238E27FC236}">
                <a16:creationId xmlns="" xmlns:a16="http://schemas.microsoft.com/office/drawing/2014/main" id="{78BBFB45-AD63-C3E0-EF5E-3FBB9037490B}"/>
              </a:ext>
            </a:extLst>
          </p:cNvPr>
          <p:cNvSpPr/>
          <p:nvPr/>
        </p:nvSpPr>
        <p:spPr>
          <a:xfrm rot="1844947">
            <a:off x="15538462" y="5645323"/>
            <a:ext cx="1984871" cy="1626913"/>
          </a:xfrm>
          <a:custGeom>
            <a:avLst/>
            <a:gdLst/>
            <a:ahLst/>
            <a:cxnLst/>
            <a:rect l="l" t="t" r="r" b="b"/>
            <a:pathLst>
              <a:path w="1984871" h="1626913">
                <a:moveTo>
                  <a:pt x="0" y="0"/>
                </a:moveTo>
                <a:lnTo>
                  <a:pt x="1984871" y="0"/>
                </a:lnTo>
                <a:lnTo>
                  <a:pt x="1984871" y="1626912"/>
                </a:lnTo>
                <a:lnTo>
                  <a:pt x="0" y="1626912"/>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57" name="Freeform 24">
            <a:extLst>
              <a:ext uri="{FF2B5EF4-FFF2-40B4-BE49-F238E27FC236}">
                <a16:creationId xmlns="" xmlns:a16="http://schemas.microsoft.com/office/drawing/2014/main" id="{1277C038-AA08-799E-B667-654F089DAFC4}"/>
              </a:ext>
            </a:extLst>
          </p:cNvPr>
          <p:cNvSpPr/>
          <p:nvPr/>
        </p:nvSpPr>
        <p:spPr>
          <a:xfrm rot="-5693596">
            <a:off x="959688" y="7665503"/>
            <a:ext cx="1814864" cy="1487565"/>
          </a:xfrm>
          <a:custGeom>
            <a:avLst/>
            <a:gdLst/>
            <a:ahLst/>
            <a:cxnLst/>
            <a:rect l="l" t="t" r="r" b="b"/>
            <a:pathLst>
              <a:path w="1814864" h="1487565">
                <a:moveTo>
                  <a:pt x="0" y="0"/>
                </a:moveTo>
                <a:lnTo>
                  <a:pt x="1814864" y="0"/>
                </a:lnTo>
                <a:lnTo>
                  <a:pt x="1814864" y="1487565"/>
                </a:lnTo>
                <a:lnTo>
                  <a:pt x="0" y="1487565"/>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6688226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500"/>
                                        <p:tgtEl>
                                          <p:spTgt spid="30"/>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500"/>
                                        <p:tgtEl>
                                          <p:spTgt spid="23"/>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barn(inVertical)">
                                      <p:cBhvr>
                                        <p:cTn id="26" dur="500"/>
                                        <p:tgtEl>
                                          <p:spTgt spid="2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fade">
                                      <p:cBhvr>
                                        <p:cTn id="31" dur="500"/>
                                        <p:tgtEl>
                                          <p:spTgt spid="31"/>
                                        </p:tgtEl>
                                      </p:cBhvr>
                                    </p:animEffect>
                                  </p:childTnLst>
                                </p:cTn>
                              </p:par>
                            </p:childTnLst>
                          </p:cTn>
                        </p:par>
                        <p:par>
                          <p:cTn id="32" fill="hold">
                            <p:stCondLst>
                              <p:cond delay="500"/>
                            </p:stCondLst>
                            <p:childTnLst>
                              <p:par>
                                <p:cTn id="33" presetID="16" presetClass="entr" presetSubtype="21" fill="hold" grpId="0" nodeType="after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barn(inVertical)">
                                      <p:cBhvr>
                                        <p:cTn id="35" dur="500"/>
                                        <p:tgtEl>
                                          <p:spTgt spid="27"/>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34"/>
                                        </p:tgtEl>
                                        <p:attrNameLst>
                                          <p:attrName>style.visibility</p:attrName>
                                        </p:attrNameLst>
                                      </p:cBhvr>
                                      <p:to>
                                        <p:strVal val="visible"/>
                                      </p:to>
                                    </p:set>
                                    <p:anim calcmode="lin" valueType="num">
                                      <p:cBhvr additive="base">
                                        <p:cTn id="40" dur="500" fill="hold"/>
                                        <p:tgtEl>
                                          <p:spTgt spid="34"/>
                                        </p:tgtEl>
                                        <p:attrNameLst>
                                          <p:attrName>ppt_x</p:attrName>
                                        </p:attrNameLst>
                                      </p:cBhvr>
                                      <p:tavLst>
                                        <p:tav tm="0">
                                          <p:val>
                                            <p:strVal val="#ppt_x"/>
                                          </p:val>
                                        </p:tav>
                                        <p:tav tm="100000">
                                          <p:val>
                                            <p:strVal val="#ppt_x"/>
                                          </p:val>
                                        </p:tav>
                                      </p:tavLst>
                                    </p:anim>
                                    <p:anim calcmode="lin" valueType="num">
                                      <p:cBhvr additive="base">
                                        <p:cTn id="41"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36"/>
                                        </p:tgtEl>
                                        <p:attrNameLst>
                                          <p:attrName>style.visibility</p:attrName>
                                        </p:attrNameLst>
                                      </p:cBhvr>
                                      <p:to>
                                        <p:strVal val="visible"/>
                                      </p:to>
                                    </p:set>
                                    <p:anim calcmode="lin" valueType="num">
                                      <p:cBhvr additive="base">
                                        <p:cTn id="46" dur="500" fill="hold"/>
                                        <p:tgtEl>
                                          <p:spTgt spid="36"/>
                                        </p:tgtEl>
                                        <p:attrNameLst>
                                          <p:attrName>ppt_x</p:attrName>
                                        </p:attrNameLst>
                                      </p:cBhvr>
                                      <p:tavLst>
                                        <p:tav tm="0">
                                          <p:val>
                                            <p:strVal val="#ppt_x"/>
                                          </p:val>
                                        </p:tav>
                                        <p:tav tm="100000">
                                          <p:val>
                                            <p:strVal val="#ppt_x"/>
                                          </p:val>
                                        </p:tav>
                                      </p:tavLst>
                                    </p:anim>
                                    <p:anim calcmode="lin" valueType="num">
                                      <p:cBhvr additive="base">
                                        <p:cTn id="47"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6" presetClass="entr" presetSubtype="16" fill="hold" grpId="0" nodeType="clickEffect">
                                  <p:stCondLst>
                                    <p:cond delay="0"/>
                                  </p:stCondLst>
                                  <p:childTnLst>
                                    <p:set>
                                      <p:cBhvr>
                                        <p:cTn id="51" dur="1" fill="hold">
                                          <p:stCondLst>
                                            <p:cond delay="0"/>
                                          </p:stCondLst>
                                        </p:cTn>
                                        <p:tgtEl>
                                          <p:spTgt spid="44"/>
                                        </p:tgtEl>
                                        <p:attrNameLst>
                                          <p:attrName>style.visibility</p:attrName>
                                        </p:attrNameLst>
                                      </p:cBhvr>
                                      <p:to>
                                        <p:strVal val="visible"/>
                                      </p:to>
                                    </p:set>
                                    <p:animEffect transition="in" filter="circle(in)">
                                      <p:cBhvr>
                                        <p:cTn id="52" dur="500"/>
                                        <p:tgtEl>
                                          <p:spTgt spid="44"/>
                                        </p:tgtEl>
                                      </p:cBhvr>
                                    </p:animEffect>
                                  </p:childTnLst>
                                </p:cTn>
                              </p:par>
                            </p:childTnLst>
                          </p:cTn>
                        </p:par>
                        <p:par>
                          <p:cTn id="53" fill="hold">
                            <p:stCondLst>
                              <p:cond delay="500"/>
                            </p:stCondLst>
                            <p:childTnLst>
                              <p:par>
                                <p:cTn id="54" presetID="22" presetClass="entr" presetSubtype="4" fill="hold" grpId="0" nodeType="afterEffect">
                                  <p:stCondLst>
                                    <p:cond delay="0"/>
                                  </p:stCondLst>
                                  <p:childTnLst>
                                    <p:set>
                                      <p:cBhvr>
                                        <p:cTn id="55" dur="1" fill="hold">
                                          <p:stCondLst>
                                            <p:cond delay="0"/>
                                          </p:stCondLst>
                                        </p:cTn>
                                        <p:tgtEl>
                                          <p:spTgt spid="38"/>
                                        </p:tgtEl>
                                        <p:attrNameLst>
                                          <p:attrName>style.visibility</p:attrName>
                                        </p:attrNameLst>
                                      </p:cBhvr>
                                      <p:to>
                                        <p:strVal val="visible"/>
                                      </p:to>
                                    </p:set>
                                    <p:animEffect transition="in" filter="wipe(down)">
                                      <p:cBhvr>
                                        <p:cTn id="56" dur="500"/>
                                        <p:tgtEl>
                                          <p:spTgt spid="38"/>
                                        </p:tgtEl>
                                      </p:cBhvr>
                                    </p:animEffect>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40"/>
                                        </p:tgtEl>
                                        <p:attrNameLst>
                                          <p:attrName>style.visibility</p:attrName>
                                        </p:attrNameLst>
                                      </p:cBhvr>
                                      <p:to>
                                        <p:strVal val="visible"/>
                                      </p:to>
                                    </p:set>
                                    <p:anim calcmode="lin" valueType="num">
                                      <p:cBhvr additive="base">
                                        <p:cTn id="61" dur="500" fill="hold"/>
                                        <p:tgtEl>
                                          <p:spTgt spid="40"/>
                                        </p:tgtEl>
                                        <p:attrNameLst>
                                          <p:attrName>ppt_x</p:attrName>
                                        </p:attrNameLst>
                                      </p:cBhvr>
                                      <p:tavLst>
                                        <p:tav tm="0">
                                          <p:val>
                                            <p:strVal val="#ppt_x"/>
                                          </p:val>
                                        </p:tav>
                                        <p:tav tm="100000">
                                          <p:val>
                                            <p:strVal val="#ppt_x"/>
                                          </p:val>
                                        </p:tav>
                                      </p:tavLst>
                                    </p:anim>
                                    <p:anim calcmode="lin" valueType="num">
                                      <p:cBhvr additive="base">
                                        <p:cTn id="62"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45"/>
                                        </p:tgtEl>
                                        <p:attrNameLst>
                                          <p:attrName>style.visibility</p:attrName>
                                        </p:attrNameLst>
                                      </p:cBhvr>
                                      <p:to>
                                        <p:strVal val="visible"/>
                                      </p:to>
                                    </p:set>
                                    <p:animEffect transition="in" filter="wipe(down)">
                                      <p:cBhvr>
                                        <p:cTn id="67" dur="500"/>
                                        <p:tgtEl>
                                          <p:spTgt spid="45"/>
                                        </p:tgtEl>
                                      </p:cBhvr>
                                    </p:animEffect>
                                  </p:childTnLst>
                                </p:cTn>
                              </p:par>
                            </p:childTnLst>
                          </p:cTn>
                        </p:par>
                        <p:par>
                          <p:cTn id="68" fill="hold">
                            <p:stCondLst>
                              <p:cond delay="500"/>
                            </p:stCondLst>
                            <p:childTnLst>
                              <p:par>
                                <p:cTn id="69" presetID="10" presetClass="entr" presetSubtype="0" fill="hold" grpId="0" nodeType="afterEffect">
                                  <p:stCondLst>
                                    <p:cond delay="0"/>
                                  </p:stCondLst>
                                  <p:childTnLst>
                                    <p:set>
                                      <p:cBhvr>
                                        <p:cTn id="70" dur="1" fill="hold">
                                          <p:stCondLst>
                                            <p:cond delay="0"/>
                                          </p:stCondLst>
                                        </p:cTn>
                                        <p:tgtEl>
                                          <p:spTgt spid="42"/>
                                        </p:tgtEl>
                                        <p:attrNameLst>
                                          <p:attrName>style.visibility</p:attrName>
                                        </p:attrNameLst>
                                      </p:cBhvr>
                                      <p:to>
                                        <p:strVal val="visible"/>
                                      </p:to>
                                    </p:set>
                                    <p:animEffect transition="in" filter="fade">
                                      <p:cBhvr>
                                        <p:cTn id="71"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9" grpId="0" animBg="1"/>
      <p:bldP spid="23" grpId="0" animBg="1"/>
      <p:bldP spid="25" grpId="0" animBg="1"/>
      <p:bldP spid="27" grpId="0" animBg="1"/>
      <p:bldP spid="30" grpId="0" animBg="1"/>
      <p:bldP spid="31" grpId="0" animBg="1"/>
      <p:bldP spid="34" grpId="0"/>
      <p:bldP spid="36" grpId="0" animBg="1"/>
      <p:bldP spid="38" grpId="0"/>
      <p:bldP spid="44" grpId="0" animBg="1"/>
      <p:bldP spid="40" grpId="0" animBg="1"/>
      <p:bldP spid="42" grpId="0"/>
      <p:bldP spid="4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BCDBD3"/>
        </a:solidFill>
        <a:effectLst/>
      </p:bgPr>
    </p:bg>
    <p:spTree>
      <p:nvGrpSpPr>
        <p:cNvPr id="1" name="">
          <a:extLst>
            <a:ext uri="{FF2B5EF4-FFF2-40B4-BE49-F238E27FC236}">
              <a16:creationId xmlns="" xmlns:a16="http://schemas.microsoft.com/office/drawing/2014/main" id="{C00A4B9F-EB66-9179-1422-AB3D8296A780}"/>
            </a:ext>
          </a:extLst>
        </p:cNvPr>
        <p:cNvGrpSpPr/>
        <p:nvPr/>
      </p:nvGrpSpPr>
      <p:grpSpPr>
        <a:xfrm>
          <a:off x="0" y="0"/>
          <a:ext cx="0" cy="0"/>
          <a:chOff x="0" y="0"/>
          <a:chExt cx="0" cy="0"/>
        </a:xfrm>
      </p:grpSpPr>
      <p:grpSp>
        <p:nvGrpSpPr>
          <p:cNvPr id="2" name="Group 2">
            <a:extLst>
              <a:ext uri="{FF2B5EF4-FFF2-40B4-BE49-F238E27FC236}">
                <a16:creationId xmlns="" xmlns:a16="http://schemas.microsoft.com/office/drawing/2014/main" id="{852C2B42-3176-E4AC-79D9-6592A5CFF7FA}"/>
              </a:ext>
            </a:extLst>
          </p:cNvPr>
          <p:cNvGrpSpPr>
            <a:grpSpLocks noGrp="1" noUngrp="1" noRot="1" noMove="1" noResize="1"/>
          </p:cNvGrpSpPr>
          <p:nvPr/>
        </p:nvGrpSpPr>
        <p:grpSpPr>
          <a:xfrm>
            <a:off x="441723" y="379852"/>
            <a:ext cx="17404553" cy="9527296"/>
            <a:chOff x="0" y="0"/>
            <a:chExt cx="23206071" cy="12703061"/>
          </a:xfrm>
        </p:grpSpPr>
        <p:grpSp>
          <p:nvGrpSpPr>
            <p:cNvPr id="3" name="Group 3">
              <a:extLst>
                <a:ext uri="{FF2B5EF4-FFF2-40B4-BE49-F238E27FC236}">
                  <a16:creationId xmlns="" xmlns:a16="http://schemas.microsoft.com/office/drawing/2014/main" id="{ABD64707-F655-1E15-6D8E-3EF96F2B3127}"/>
                </a:ext>
              </a:extLst>
            </p:cNvPr>
            <p:cNvGrpSpPr>
              <a:grpSpLocks noGrp="1" noUngrp="1" noRot="1" noMove="1" noResize="1"/>
            </p:cNvGrpSpPr>
            <p:nvPr/>
          </p:nvGrpSpPr>
          <p:grpSpPr>
            <a:xfrm>
              <a:off x="0" y="0"/>
              <a:ext cx="23206071" cy="12703061"/>
              <a:chOff x="0" y="0"/>
              <a:chExt cx="4596479" cy="2516124"/>
            </a:xfrm>
          </p:grpSpPr>
          <p:sp>
            <p:nvSpPr>
              <p:cNvPr id="4" name="Freeform 4">
                <a:extLst>
                  <a:ext uri="{FF2B5EF4-FFF2-40B4-BE49-F238E27FC236}">
                    <a16:creationId xmlns="" xmlns:a16="http://schemas.microsoft.com/office/drawing/2014/main" id="{4A593E46-63AA-341D-3D1D-42A023BCAFA7}"/>
                  </a:ext>
                </a:extLst>
              </p:cNvPr>
              <p:cNvSpPr>
                <a:spLocks noGrp="1" noRot="1" noMove="1" noResize="1" noEditPoints="1" noAdjustHandles="1" noChangeArrowheads="1" noChangeShapeType="1"/>
              </p:cNvSpPr>
              <p:nvPr/>
            </p:nvSpPr>
            <p:spPr>
              <a:xfrm>
                <a:off x="0" y="0"/>
                <a:ext cx="4596479" cy="2516124"/>
              </a:xfrm>
              <a:custGeom>
                <a:avLst/>
                <a:gdLst/>
                <a:ahLst/>
                <a:cxnLst/>
                <a:rect l="l" t="t" r="r" b="b"/>
                <a:pathLst>
                  <a:path w="4596479" h="2516124">
                    <a:moveTo>
                      <a:pt x="4517061" y="0"/>
                    </a:moveTo>
                    <a:lnTo>
                      <a:pt x="79418" y="0"/>
                    </a:lnTo>
                    <a:cubicBezTo>
                      <a:pt x="79418" y="43699"/>
                      <a:pt x="44079" y="79418"/>
                      <a:pt x="0" y="79418"/>
                    </a:cubicBezTo>
                    <a:lnTo>
                      <a:pt x="0" y="2436706"/>
                    </a:lnTo>
                    <a:cubicBezTo>
                      <a:pt x="43699" y="2436706"/>
                      <a:pt x="79418" y="2472045"/>
                      <a:pt x="79418" y="2516124"/>
                    </a:cubicBezTo>
                    <a:lnTo>
                      <a:pt x="4517061" y="2516124"/>
                    </a:lnTo>
                    <a:cubicBezTo>
                      <a:pt x="4517061" y="2472425"/>
                      <a:pt x="4552400" y="2436706"/>
                      <a:pt x="4596479" y="2436706"/>
                    </a:cubicBezTo>
                    <a:lnTo>
                      <a:pt x="4596479" y="79418"/>
                    </a:lnTo>
                    <a:cubicBezTo>
                      <a:pt x="4552780" y="79418"/>
                      <a:pt x="4517061" y="44079"/>
                      <a:pt x="4517061" y="0"/>
                    </a:cubicBezTo>
                    <a:close/>
                  </a:path>
                </a:pathLst>
              </a:custGeom>
              <a:solidFill>
                <a:srgbClr val="000000">
                  <a:alpha val="0"/>
                </a:srgbClr>
              </a:solidFill>
              <a:ln w="19050" cap="sq">
                <a:solidFill>
                  <a:srgbClr val="261310"/>
                </a:solidFill>
                <a:prstDash val="solid"/>
                <a:miter/>
              </a:ln>
            </p:spPr>
            <p:txBody>
              <a:bodyPr/>
              <a:lstStyle/>
              <a:p>
                <a:endParaRPr lang="en-US">
                  <a:latin typeface="Arial" panose="020B0604020202020204" pitchFamily="34" charset="0"/>
                  <a:cs typeface="Arial" panose="020B0604020202020204" pitchFamily="34" charset="0"/>
                </a:endParaRPr>
              </a:p>
            </p:txBody>
          </p:sp>
          <p:sp>
            <p:nvSpPr>
              <p:cNvPr id="5" name="TextBox 5">
                <a:extLst>
                  <a:ext uri="{FF2B5EF4-FFF2-40B4-BE49-F238E27FC236}">
                    <a16:creationId xmlns="" xmlns:a16="http://schemas.microsoft.com/office/drawing/2014/main" id="{DBB31900-B650-D788-C1CA-CAD7F4E014C6}"/>
                  </a:ext>
                </a:extLst>
              </p:cNvPr>
              <p:cNvSpPr txBox="1">
                <a:spLocks noGrp="1" noRot="1" noMove="1" noResize="1" noEditPoints="1" noAdjustHandles="1" noChangeArrowheads="1" noChangeShapeType="1"/>
              </p:cNvSpPr>
              <p:nvPr/>
            </p:nvSpPr>
            <p:spPr>
              <a:xfrm>
                <a:off x="38100" y="-9525"/>
                <a:ext cx="4520279" cy="2487549"/>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grpSp>
          <p:nvGrpSpPr>
            <p:cNvPr id="6" name="Group 6">
              <a:extLst>
                <a:ext uri="{FF2B5EF4-FFF2-40B4-BE49-F238E27FC236}">
                  <a16:creationId xmlns="" xmlns:a16="http://schemas.microsoft.com/office/drawing/2014/main" id="{04B23B36-F0C5-4A6B-9169-DCF29411794D}"/>
                </a:ext>
              </a:extLst>
            </p:cNvPr>
            <p:cNvGrpSpPr>
              <a:grpSpLocks noGrp="1" noUngrp="1" noRot="1" noMove="1" noResize="1"/>
            </p:cNvGrpSpPr>
            <p:nvPr/>
          </p:nvGrpSpPr>
          <p:grpSpPr>
            <a:xfrm>
              <a:off x="170293" y="186017"/>
              <a:ext cx="22836362" cy="12317628"/>
              <a:chOff x="0" y="0"/>
              <a:chExt cx="4596479" cy="2479279"/>
            </a:xfrm>
          </p:grpSpPr>
          <p:sp>
            <p:nvSpPr>
              <p:cNvPr id="7" name="Freeform 7">
                <a:extLst>
                  <a:ext uri="{FF2B5EF4-FFF2-40B4-BE49-F238E27FC236}">
                    <a16:creationId xmlns="" xmlns:a16="http://schemas.microsoft.com/office/drawing/2014/main" id="{DAFE4623-92CC-4493-71B3-48CD27884EFA}"/>
                  </a:ext>
                </a:extLst>
              </p:cNvPr>
              <p:cNvSpPr>
                <a:spLocks noGrp="1" noRot="1" noMove="1" noResize="1" noEditPoints="1" noAdjustHandles="1" noChangeArrowheads="1" noChangeShapeType="1"/>
              </p:cNvSpPr>
              <p:nvPr/>
            </p:nvSpPr>
            <p:spPr>
              <a:xfrm>
                <a:off x="0" y="0"/>
                <a:ext cx="4596479" cy="2479279"/>
              </a:xfrm>
              <a:custGeom>
                <a:avLst/>
                <a:gdLst/>
                <a:ahLst/>
                <a:cxnLst/>
                <a:rect l="l" t="t" r="r" b="b"/>
                <a:pathLst>
                  <a:path w="4596479" h="2479279">
                    <a:moveTo>
                      <a:pt x="4517061" y="0"/>
                    </a:moveTo>
                    <a:lnTo>
                      <a:pt x="79418" y="0"/>
                    </a:lnTo>
                    <a:cubicBezTo>
                      <a:pt x="79418" y="43699"/>
                      <a:pt x="44079" y="79418"/>
                      <a:pt x="0" y="79418"/>
                    </a:cubicBezTo>
                    <a:lnTo>
                      <a:pt x="0" y="2399861"/>
                    </a:lnTo>
                    <a:cubicBezTo>
                      <a:pt x="43699" y="2399861"/>
                      <a:pt x="79418" y="2435200"/>
                      <a:pt x="79418" y="2479279"/>
                    </a:cubicBezTo>
                    <a:lnTo>
                      <a:pt x="4517061" y="2479279"/>
                    </a:lnTo>
                    <a:cubicBezTo>
                      <a:pt x="4517061" y="2435580"/>
                      <a:pt x="4552400" y="2399861"/>
                      <a:pt x="4596479" y="2399861"/>
                    </a:cubicBezTo>
                    <a:lnTo>
                      <a:pt x="4596479" y="79418"/>
                    </a:lnTo>
                    <a:cubicBezTo>
                      <a:pt x="4552780" y="79418"/>
                      <a:pt x="4517061" y="44079"/>
                      <a:pt x="4517061" y="0"/>
                    </a:cubicBezTo>
                    <a:close/>
                  </a:path>
                </a:pathLst>
              </a:custGeom>
              <a:solidFill>
                <a:srgbClr val="F8F2EC"/>
              </a:solidFill>
            </p:spPr>
            <p:txBody>
              <a:bodyPr/>
              <a:lstStyle/>
              <a:p>
                <a:endParaRPr lang="en-US">
                  <a:latin typeface="Arial" panose="020B0604020202020204" pitchFamily="34" charset="0"/>
                  <a:cs typeface="Arial" panose="020B0604020202020204" pitchFamily="34" charset="0"/>
                </a:endParaRPr>
              </a:p>
            </p:txBody>
          </p:sp>
          <p:sp>
            <p:nvSpPr>
              <p:cNvPr id="8" name="TextBox 8">
                <a:extLst>
                  <a:ext uri="{FF2B5EF4-FFF2-40B4-BE49-F238E27FC236}">
                    <a16:creationId xmlns="" xmlns:a16="http://schemas.microsoft.com/office/drawing/2014/main" id="{4787285C-4006-CBBD-D9F8-62FE73C83970}"/>
                  </a:ext>
                </a:extLst>
              </p:cNvPr>
              <p:cNvSpPr txBox="1">
                <a:spLocks noGrp="1" noRot="1" noMove="1" noResize="1" noEditPoints="1" noAdjustHandles="1" noChangeArrowheads="1" noChangeShapeType="1"/>
              </p:cNvSpPr>
              <p:nvPr/>
            </p:nvSpPr>
            <p:spPr>
              <a:xfrm>
                <a:off x="38100" y="-9525"/>
                <a:ext cx="4520279" cy="2450704"/>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grpSp>
      <p:sp>
        <p:nvSpPr>
          <p:cNvPr id="15" name="TextBox 14">
            <a:extLst>
              <a:ext uri="{FF2B5EF4-FFF2-40B4-BE49-F238E27FC236}">
                <a16:creationId xmlns="" xmlns:a16="http://schemas.microsoft.com/office/drawing/2014/main" id="{5089B544-92E2-B8C9-08EE-77E2979596A2}"/>
              </a:ext>
            </a:extLst>
          </p:cNvPr>
          <p:cNvSpPr txBox="1"/>
          <p:nvPr/>
        </p:nvSpPr>
        <p:spPr>
          <a:xfrm>
            <a:off x="1371600" y="1333500"/>
            <a:ext cx="15925800" cy="3013838"/>
          </a:xfrm>
          <a:prstGeom prst="rect">
            <a:avLst/>
          </a:prstGeom>
          <a:noFill/>
        </p:spPr>
        <p:txBody>
          <a:bodyPr wrap="square">
            <a:spAutoFit/>
          </a:bodyPr>
          <a:lstStyle/>
          <a:p>
            <a:pPr algn="just">
              <a:lnSpc>
                <a:spcPct val="150000"/>
              </a:lnSpc>
            </a:pPr>
            <a:r>
              <a:rPr lang="vi-VN" sz="440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N</a:t>
            </a:r>
            <a:r>
              <a:rPr lang="vi-VN" sz="4400">
                <a:solidFill>
                  <a:schemeClr val="accent1">
                    <a:lumMod val="75000"/>
                  </a:schemeClr>
                </a:solidFill>
                <a:effectLst/>
                <a:latin typeface="Arial" panose="020B0604020202020204" pitchFamily="34" charset="0"/>
                <a:ea typeface="Calibri" panose="020F0502020204030204" pitchFamily="34" charset="0"/>
                <a:cs typeface="Arial" panose="020B0604020202020204" pitchFamily="34" charset="0"/>
              </a:rPr>
              <a:t>ằm trên cùng một nhiễm sắc thể phân li cùng nhau về một giao tử trong quá trình giảm phân và tổ hợp cùng nhau qua quá trình thụ tinh.</a:t>
            </a:r>
            <a:endParaRPr lang="en-US" sz="4400">
              <a:solidFill>
                <a:schemeClr val="accent1">
                  <a:lumMod val="75000"/>
                </a:schemeClr>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 xmlns:a16="http://schemas.microsoft.com/office/drawing/2014/main" id="{F85E74CA-E3F2-43F9-1C66-5BF3FFD16D62}"/>
              </a:ext>
            </a:extLst>
          </p:cNvPr>
          <p:cNvSpPr txBox="1"/>
          <p:nvPr/>
        </p:nvSpPr>
        <p:spPr>
          <a:xfrm>
            <a:off x="1374475" y="4647218"/>
            <a:ext cx="15925800" cy="982513"/>
          </a:xfrm>
          <a:prstGeom prst="rect">
            <a:avLst/>
          </a:prstGeom>
          <a:noFill/>
        </p:spPr>
        <p:txBody>
          <a:bodyPr wrap="square">
            <a:spAutoFit/>
          </a:bodyPr>
          <a:lstStyle/>
          <a:p>
            <a:pPr algn="just">
              <a:lnSpc>
                <a:spcPct val="150000"/>
              </a:lnSpc>
              <a:spcAft>
                <a:spcPts val="800"/>
              </a:spcAft>
            </a:pPr>
            <a:r>
              <a:rPr lang="vi-VN" sz="4400" i="1">
                <a:effectLst/>
                <a:latin typeface="Arial" panose="020B0604020202020204" pitchFamily="34" charset="0"/>
                <a:ea typeface="Calibri" panose="020F0502020204030204" pitchFamily="34" charset="0"/>
                <a:cs typeface="Arial" panose="020B0604020202020204" pitchFamily="34" charset="0"/>
              </a:rPr>
              <a:t>c) Cơ thể F1 khi giảm phân tạo ra 2 loại giao tử là BV và bv.</a:t>
            </a:r>
            <a:endParaRPr lang="en-US" sz="4400" i="1">
              <a:effectLst/>
              <a:latin typeface="Arial" panose="020B0604020202020204" pitchFamily="34" charset="0"/>
              <a:ea typeface="Calibri" panose="020F0502020204030204" pitchFamily="34" charset="0"/>
              <a:cs typeface="Arial" panose="020B0604020202020204" pitchFamily="34" charset="0"/>
            </a:endParaRPr>
          </a:p>
        </p:txBody>
      </p:sp>
      <p:sp>
        <p:nvSpPr>
          <p:cNvPr id="22" name="Arrow: Pentagon 21">
            <a:extLst>
              <a:ext uri="{FF2B5EF4-FFF2-40B4-BE49-F238E27FC236}">
                <a16:creationId xmlns="" xmlns:a16="http://schemas.microsoft.com/office/drawing/2014/main" id="{ACDFA823-6676-7708-111E-A95AB1DC2E80}"/>
              </a:ext>
            </a:extLst>
          </p:cNvPr>
          <p:cNvSpPr/>
          <p:nvPr/>
        </p:nvSpPr>
        <p:spPr>
          <a:xfrm>
            <a:off x="-271878" y="1625413"/>
            <a:ext cx="1538377" cy="762000"/>
          </a:xfrm>
          <a:prstGeom prst="homePlate">
            <a:avLst/>
          </a:prstGeom>
          <a:ln w="57150">
            <a:solidFill>
              <a:schemeClr val="bg1"/>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12">
            <a:extLst>
              <a:ext uri="{FF2B5EF4-FFF2-40B4-BE49-F238E27FC236}">
                <a16:creationId xmlns="" xmlns:a16="http://schemas.microsoft.com/office/drawing/2014/main" id="{B4C7A194-903E-0557-D823-B82AF737778B}"/>
              </a:ext>
            </a:extLst>
          </p:cNvPr>
          <p:cNvSpPr/>
          <p:nvPr/>
        </p:nvSpPr>
        <p:spPr>
          <a:xfrm>
            <a:off x="2362200" y="6330049"/>
            <a:ext cx="2881126" cy="2585251"/>
          </a:xfrm>
          <a:custGeom>
            <a:avLst/>
            <a:gdLst/>
            <a:ahLst/>
            <a:cxnLst/>
            <a:rect l="l" t="t" r="r" b="b"/>
            <a:pathLst>
              <a:path w="2881126" h="2585251">
                <a:moveTo>
                  <a:pt x="0" y="0"/>
                </a:moveTo>
                <a:lnTo>
                  <a:pt x="2881126" y="0"/>
                </a:lnTo>
                <a:lnTo>
                  <a:pt x="2881126" y="2585251"/>
                </a:lnTo>
                <a:lnTo>
                  <a:pt x="0" y="2585251"/>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4" name="Freeform 11">
            <a:extLst>
              <a:ext uri="{FF2B5EF4-FFF2-40B4-BE49-F238E27FC236}">
                <a16:creationId xmlns="" xmlns:a16="http://schemas.microsoft.com/office/drawing/2014/main" id="{AC888F98-5B81-76E3-14A8-CE8809CE4D00}"/>
              </a:ext>
            </a:extLst>
          </p:cNvPr>
          <p:cNvSpPr/>
          <p:nvPr/>
        </p:nvSpPr>
        <p:spPr>
          <a:xfrm rot="-10800000">
            <a:off x="7010400" y="6665769"/>
            <a:ext cx="9318999" cy="1913809"/>
          </a:xfrm>
          <a:custGeom>
            <a:avLst/>
            <a:gdLst/>
            <a:ahLst/>
            <a:cxnLst/>
            <a:rect l="l" t="t" r="r" b="b"/>
            <a:pathLst>
              <a:path w="6363890" h="1306929">
                <a:moveTo>
                  <a:pt x="0" y="0"/>
                </a:moveTo>
                <a:lnTo>
                  <a:pt x="6363890" y="0"/>
                </a:lnTo>
                <a:lnTo>
                  <a:pt x="6363890" y="1306929"/>
                </a:lnTo>
                <a:lnTo>
                  <a:pt x="0" y="1306929"/>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7552165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barn(inVertical)">
                                      <p:cBhvr>
                                        <p:cTn id="11" dur="500"/>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9" grpId="0"/>
      <p:bldP spid="2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BCDBD3"/>
        </a:solidFill>
        <a:effectLst/>
      </p:bgPr>
    </p:bg>
    <p:spTree>
      <p:nvGrpSpPr>
        <p:cNvPr id="1" name=""/>
        <p:cNvGrpSpPr/>
        <p:nvPr/>
      </p:nvGrpSpPr>
      <p:grpSpPr>
        <a:xfrm>
          <a:off x="0" y="0"/>
          <a:ext cx="0" cy="0"/>
          <a:chOff x="0" y="0"/>
          <a:chExt cx="0" cy="0"/>
        </a:xfrm>
      </p:grpSpPr>
      <p:grpSp>
        <p:nvGrpSpPr>
          <p:cNvPr id="2" name="Group 2"/>
          <p:cNvGrpSpPr>
            <a:grpSpLocks noGrp="1" noUngrp="1" noRot="1" noMove="1" noResize="1"/>
          </p:cNvGrpSpPr>
          <p:nvPr/>
        </p:nvGrpSpPr>
        <p:grpSpPr>
          <a:xfrm>
            <a:off x="441723" y="379852"/>
            <a:ext cx="17404553" cy="9527296"/>
            <a:chOff x="0" y="0"/>
            <a:chExt cx="23206071" cy="12703061"/>
          </a:xfrm>
        </p:grpSpPr>
        <p:grpSp>
          <p:nvGrpSpPr>
            <p:cNvPr id="3" name="Group 3"/>
            <p:cNvGrpSpPr>
              <a:grpSpLocks noGrp="1" noUngrp="1" noRot="1" noMove="1" noResize="1"/>
            </p:cNvGrpSpPr>
            <p:nvPr/>
          </p:nvGrpSpPr>
          <p:grpSpPr>
            <a:xfrm>
              <a:off x="0" y="0"/>
              <a:ext cx="23206071" cy="12703061"/>
              <a:chOff x="0" y="0"/>
              <a:chExt cx="4596479" cy="2516124"/>
            </a:xfrm>
          </p:grpSpPr>
          <p:sp>
            <p:nvSpPr>
              <p:cNvPr id="4" name="Freeform 4"/>
              <p:cNvSpPr>
                <a:spLocks noGrp="1" noRot="1" noMove="1" noResize="1" noEditPoints="1" noAdjustHandles="1" noChangeArrowheads="1" noChangeShapeType="1"/>
              </p:cNvSpPr>
              <p:nvPr/>
            </p:nvSpPr>
            <p:spPr>
              <a:xfrm>
                <a:off x="0" y="0"/>
                <a:ext cx="4596479" cy="2516124"/>
              </a:xfrm>
              <a:custGeom>
                <a:avLst/>
                <a:gdLst/>
                <a:ahLst/>
                <a:cxnLst/>
                <a:rect l="l" t="t" r="r" b="b"/>
                <a:pathLst>
                  <a:path w="4596479" h="2516124">
                    <a:moveTo>
                      <a:pt x="4517061" y="0"/>
                    </a:moveTo>
                    <a:lnTo>
                      <a:pt x="79418" y="0"/>
                    </a:lnTo>
                    <a:cubicBezTo>
                      <a:pt x="79418" y="43699"/>
                      <a:pt x="44079" y="79418"/>
                      <a:pt x="0" y="79418"/>
                    </a:cubicBezTo>
                    <a:lnTo>
                      <a:pt x="0" y="2436706"/>
                    </a:lnTo>
                    <a:cubicBezTo>
                      <a:pt x="43699" y="2436706"/>
                      <a:pt x="79418" y="2472045"/>
                      <a:pt x="79418" y="2516124"/>
                    </a:cubicBezTo>
                    <a:lnTo>
                      <a:pt x="4517061" y="2516124"/>
                    </a:lnTo>
                    <a:cubicBezTo>
                      <a:pt x="4517061" y="2472425"/>
                      <a:pt x="4552400" y="2436706"/>
                      <a:pt x="4596479" y="2436706"/>
                    </a:cubicBezTo>
                    <a:lnTo>
                      <a:pt x="4596479" y="79418"/>
                    </a:lnTo>
                    <a:cubicBezTo>
                      <a:pt x="4552780" y="79418"/>
                      <a:pt x="4517061" y="44079"/>
                      <a:pt x="4517061" y="0"/>
                    </a:cubicBezTo>
                    <a:close/>
                  </a:path>
                </a:pathLst>
              </a:custGeom>
              <a:solidFill>
                <a:srgbClr val="000000">
                  <a:alpha val="0"/>
                </a:srgbClr>
              </a:solidFill>
              <a:ln w="19050" cap="sq">
                <a:solidFill>
                  <a:srgbClr val="261310"/>
                </a:solidFill>
                <a:prstDash val="solid"/>
                <a:miter/>
              </a:ln>
            </p:spPr>
            <p:txBody>
              <a:bodyPr/>
              <a:lstStyle/>
              <a:p>
                <a:endParaRPr lang="en-US">
                  <a:latin typeface="Arial" panose="020B0604020202020204" pitchFamily="34" charset="0"/>
                  <a:cs typeface="Arial" panose="020B0604020202020204" pitchFamily="34" charset="0"/>
                </a:endParaRPr>
              </a:p>
            </p:txBody>
          </p:sp>
          <p:sp>
            <p:nvSpPr>
              <p:cNvPr id="5" name="TextBox 5"/>
              <p:cNvSpPr txBox="1">
                <a:spLocks noGrp="1" noRot="1" noMove="1" noResize="1" noEditPoints="1" noAdjustHandles="1" noChangeArrowheads="1" noChangeShapeType="1"/>
              </p:cNvSpPr>
              <p:nvPr/>
            </p:nvSpPr>
            <p:spPr>
              <a:xfrm>
                <a:off x="38100" y="-9525"/>
                <a:ext cx="4520279" cy="2487549"/>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grpSp>
          <p:nvGrpSpPr>
            <p:cNvPr id="6" name="Group 6"/>
            <p:cNvGrpSpPr>
              <a:grpSpLocks noGrp="1" noUngrp="1" noRot="1" noMove="1" noResize="1"/>
            </p:cNvGrpSpPr>
            <p:nvPr/>
          </p:nvGrpSpPr>
          <p:grpSpPr>
            <a:xfrm>
              <a:off x="170293" y="186017"/>
              <a:ext cx="22836362" cy="12317628"/>
              <a:chOff x="0" y="0"/>
              <a:chExt cx="4596479" cy="2479279"/>
            </a:xfrm>
          </p:grpSpPr>
          <p:sp>
            <p:nvSpPr>
              <p:cNvPr id="7" name="Freeform 7"/>
              <p:cNvSpPr>
                <a:spLocks noGrp="1" noRot="1" noMove="1" noResize="1" noEditPoints="1" noAdjustHandles="1" noChangeArrowheads="1" noChangeShapeType="1"/>
              </p:cNvSpPr>
              <p:nvPr/>
            </p:nvSpPr>
            <p:spPr>
              <a:xfrm>
                <a:off x="0" y="0"/>
                <a:ext cx="4596479" cy="2479279"/>
              </a:xfrm>
              <a:custGeom>
                <a:avLst/>
                <a:gdLst/>
                <a:ahLst/>
                <a:cxnLst/>
                <a:rect l="l" t="t" r="r" b="b"/>
                <a:pathLst>
                  <a:path w="4596479" h="2479279">
                    <a:moveTo>
                      <a:pt x="4517061" y="0"/>
                    </a:moveTo>
                    <a:lnTo>
                      <a:pt x="79418" y="0"/>
                    </a:lnTo>
                    <a:cubicBezTo>
                      <a:pt x="79418" y="43699"/>
                      <a:pt x="44079" y="79418"/>
                      <a:pt x="0" y="79418"/>
                    </a:cubicBezTo>
                    <a:lnTo>
                      <a:pt x="0" y="2399861"/>
                    </a:lnTo>
                    <a:cubicBezTo>
                      <a:pt x="43699" y="2399861"/>
                      <a:pt x="79418" y="2435200"/>
                      <a:pt x="79418" y="2479279"/>
                    </a:cubicBezTo>
                    <a:lnTo>
                      <a:pt x="4517061" y="2479279"/>
                    </a:lnTo>
                    <a:cubicBezTo>
                      <a:pt x="4517061" y="2435580"/>
                      <a:pt x="4552400" y="2399861"/>
                      <a:pt x="4596479" y="2399861"/>
                    </a:cubicBezTo>
                    <a:lnTo>
                      <a:pt x="4596479" y="79418"/>
                    </a:lnTo>
                    <a:cubicBezTo>
                      <a:pt x="4552780" y="79418"/>
                      <a:pt x="4517061" y="44079"/>
                      <a:pt x="4517061" y="0"/>
                    </a:cubicBezTo>
                    <a:close/>
                  </a:path>
                </a:pathLst>
              </a:custGeom>
              <a:solidFill>
                <a:srgbClr val="F8F2EC"/>
              </a:solidFill>
            </p:spPr>
            <p:txBody>
              <a:bodyPr/>
              <a:lstStyle/>
              <a:p>
                <a:endParaRPr lang="en-US">
                  <a:latin typeface="Arial" panose="020B0604020202020204" pitchFamily="34" charset="0"/>
                  <a:cs typeface="Arial" panose="020B0604020202020204" pitchFamily="34" charset="0"/>
                </a:endParaRPr>
              </a:p>
            </p:txBody>
          </p:sp>
          <p:sp>
            <p:nvSpPr>
              <p:cNvPr id="8" name="TextBox 8"/>
              <p:cNvSpPr txBox="1">
                <a:spLocks noGrp="1" noRot="1" noMove="1" noResize="1" noEditPoints="1" noAdjustHandles="1" noChangeArrowheads="1" noChangeShapeType="1"/>
              </p:cNvSpPr>
              <p:nvPr/>
            </p:nvSpPr>
            <p:spPr>
              <a:xfrm>
                <a:off x="38100" y="-9525"/>
                <a:ext cx="4520279" cy="2450704"/>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grpSp>
      <p:grpSp>
        <p:nvGrpSpPr>
          <p:cNvPr id="28" name="Group 27">
            <a:extLst>
              <a:ext uri="{FF2B5EF4-FFF2-40B4-BE49-F238E27FC236}">
                <a16:creationId xmlns="" xmlns:a16="http://schemas.microsoft.com/office/drawing/2014/main" id="{3F92F7A2-7F65-B7E2-08B4-E940178DA824}"/>
              </a:ext>
            </a:extLst>
          </p:cNvPr>
          <p:cNvGrpSpPr/>
          <p:nvPr/>
        </p:nvGrpSpPr>
        <p:grpSpPr>
          <a:xfrm>
            <a:off x="564146" y="478576"/>
            <a:ext cx="16546210" cy="3032791"/>
            <a:chOff x="564146" y="478576"/>
            <a:chExt cx="16546210" cy="3032791"/>
          </a:xfrm>
        </p:grpSpPr>
        <p:sp>
          <p:nvSpPr>
            <p:cNvPr id="25" name="Rectangle 24">
              <a:extLst>
                <a:ext uri="{FF2B5EF4-FFF2-40B4-BE49-F238E27FC236}">
                  <a16:creationId xmlns="" xmlns:a16="http://schemas.microsoft.com/office/drawing/2014/main" id="{25CB43EA-76F7-08FA-F9E2-A2D774592345}"/>
                </a:ext>
              </a:extLst>
            </p:cNvPr>
            <p:cNvSpPr/>
            <p:nvPr/>
          </p:nvSpPr>
          <p:spPr>
            <a:xfrm>
              <a:off x="1177645" y="1028700"/>
              <a:ext cx="15932711" cy="2482667"/>
            </a:xfrm>
            <a:custGeom>
              <a:avLst/>
              <a:gdLst>
                <a:gd name="connsiteX0" fmla="*/ 0 w 15932711"/>
                <a:gd name="connsiteY0" fmla="*/ 0 h 2482667"/>
                <a:gd name="connsiteX1" fmla="*/ 533399 w 15932711"/>
                <a:gd name="connsiteY1" fmla="*/ 0 h 2482667"/>
                <a:gd name="connsiteX2" fmla="*/ 1066799 w 15932711"/>
                <a:gd name="connsiteY2" fmla="*/ 0 h 2482667"/>
                <a:gd name="connsiteX3" fmla="*/ 1281544 w 15932711"/>
                <a:gd name="connsiteY3" fmla="*/ 0 h 2482667"/>
                <a:gd name="connsiteX4" fmla="*/ 1814944 w 15932711"/>
                <a:gd name="connsiteY4" fmla="*/ 0 h 2482667"/>
                <a:gd name="connsiteX5" fmla="*/ 2029689 w 15932711"/>
                <a:gd name="connsiteY5" fmla="*/ 0 h 2482667"/>
                <a:gd name="connsiteX6" fmla="*/ 2403761 w 15932711"/>
                <a:gd name="connsiteY6" fmla="*/ 0 h 2482667"/>
                <a:gd name="connsiteX7" fmla="*/ 3415142 w 15932711"/>
                <a:gd name="connsiteY7" fmla="*/ 0 h 2482667"/>
                <a:gd name="connsiteX8" fmla="*/ 4267196 w 15932711"/>
                <a:gd name="connsiteY8" fmla="*/ 0 h 2482667"/>
                <a:gd name="connsiteX9" fmla="*/ 4959922 w 15932711"/>
                <a:gd name="connsiteY9" fmla="*/ 0 h 2482667"/>
                <a:gd name="connsiteX10" fmla="*/ 5652649 w 15932711"/>
                <a:gd name="connsiteY10" fmla="*/ 0 h 2482667"/>
                <a:gd name="connsiteX11" fmla="*/ 6504702 w 15932711"/>
                <a:gd name="connsiteY11" fmla="*/ 0 h 2482667"/>
                <a:gd name="connsiteX12" fmla="*/ 7197429 w 15932711"/>
                <a:gd name="connsiteY12" fmla="*/ 0 h 2482667"/>
                <a:gd name="connsiteX13" fmla="*/ 8049483 w 15932711"/>
                <a:gd name="connsiteY13" fmla="*/ 0 h 2482667"/>
                <a:gd name="connsiteX14" fmla="*/ 8742209 w 15932711"/>
                <a:gd name="connsiteY14" fmla="*/ 0 h 2482667"/>
                <a:gd name="connsiteX15" fmla="*/ 9275609 w 15932711"/>
                <a:gd name="connsiteY15" fmla="*/ 0 h 2482667"/>
                <a:gd name="connsiteX16" fmla="*/ 9809008 w 15932711"/>
                <a:gd name="connsiteY16" fmla="*/ 0 h 2482667"/>
                <a:gd name="connsiteX17" fmla="*/ 10183081 w 15932711"/>
                <a:gd name="connsiteY17" fmla="*/ 0 h 2482667"/>
                <a:gd name="connsiteX18" fmla="*/ 10557153 w 15932711"/>
                <a:gd name="connsiteY18" fmla="*/ 0 h 2482667"/>
                <a:gd name="connsiteX19" fmla="*/ 11568534 w 15932711"/>
                <a:gd name="connsiteY19" fmla="*/ 0 h 2482667"/>
                <a:gd name="connsiteX20" fmla="*/ 11942606 w 15932711"/>
                <a:gd name="connsiteY20" fmla="*/ 0 h 2482667"/>
                <a:gd name="connsiteX21" fmla="*/ 12953987 w 15932711"/>
                <a:gd name="connsiteY21" fmla="*/ 0 h 2482667"/>
                <a:gd name="connsiteX22" fmla="*/ 13965368 w 15932711"/>
                <a:gd name="connsiteY22" fmla="*/ 0 h 2482667"/>
                <a:gd name="connsiteX23" fmla="*/ 14339440 w 15932711"/>
                <a:gd name="connsiteY23" fmla="*/ 0 h 2482667"/>
                <a:gd name="connsiteX24" fmla="*/ 15032166 w 15932711"/>
                <a:gd name="connsiteY24" fmla="*/ 0 h 2482667"/>
                <a:gd name="connsiteX25" fmla="*/ 15932711 w 15932711"/>
                <a:gd name="connsiteY25" fmla="*/ 0 h 2482667"/>
                <a:gd name="connsiteX26" fmla="*/ 15932711 w 15932711"/>
                <a:gd name="connsiteY26" fmla="*/ 670320 h 2482667"/>
                <a:gd name="connsiteX27" fmla="*/ 15932711 w 15932711"/>
                <a:gd name="connsiteY27" fmla="*/ 1290987 h 2482667"/>
                <a:gd name="connsiteX28" fmla="*/ 15932711 w 15932711"/>
                <a:gd name="connsiteY28" fmla="*/ 1936480 h 2482667"/>
                <a:gd name="connsiteX29" fmla="*/ 15932711 w 15932711"/>
                <a:gd name="connsiteY29" fmla="*/ 2482667 h 2482667"/>
                <a:gd name="connsiteX30" fmla="*/ 15399312 w 15932711"/>
                <a:gd name="connsiteY30" fmla="*/ 2482667 h 2482667"/>
                <a:gd name="connsiteX31" fmla="*/ 14865912 w 15932711"/>
                <a:gd name="connsiteY31" fmla="*/ 2482667 h 2482667"/>
                <a:gd name="connsiteX32" fmla="*/ 13854531 w 15932711"/>
                <a:gd name="connsiteY32" fmla="*/ 2482667 h 2482667"/>
                <a:gd name="connsiteX33" fmla="*/ 13002478 w 15932711"/>
                <a:gd name="connsiteY33" fmla="*/ 2482667 h 2482667"/>
                <a:gd name="connsiteX34" fmla="*/ 12787732 w 15932711"/>
                <a:gd name="connsiteY34" fmla="*/ 2482667 h 2482667"/>
                <a:gd name="connsiteX35" fmla="*/ 11935679 w 15932711"/>
                <a:gd name="connsiteY35" fmla="*/ 2482667 h 2482667"/>
                <a:gd name="connsiteX36" fmla="*/ 11561606 w 15932711"/>
                <a:gd name="connsiteY36" fmla="*/ 2482667 h 2482667"/>
                <a:gd name="connsiteX37" fmla="*/ 10709553 w 15932711"/>
                <a:gd name="connsiteY37" fmla="*/ 2482667 h 2482667"/>
                <a:gd name="connsiteX38" fmla="*/ 10016826 w 15932711"/>
                <a:gd name="connsiteY38" fmla="*/ 2482667 h 2482667"/>
                <a:gd name="connsiteX39" fmla="*/ 9324100 w 15932711"/>
                <a:gd name="connsiteY39" fmla="*/ 2482667 h 2482667"/>
                <a:gd name="connsiteX40" fmla="*/ 9109354 w 15932711"/>
                <a:gd name="connsiteY40" fmla="*/ 2482667 h 2482667"/>
                <a:gd name="connsiteX41" fmla="*/ 8257301 w 15932711"/>
                <a:gd name="connsiteY41" fmla="*/ 2482667 h 2482667"/>
                <a:gd name="connsiteX42" fmla="*/ 7723901 w 15932711"/>
                <a:gd name="connsiteY42" fmla="*/ 2482667 h 2482667"/>
                <a:gd name="connsiteX43" fmla="*/ 7349829 w 15932711"/>
                <a:gd name="connsiteY43" fmla="*/ 2482667 h 2482667"/>
                <a:gd name="connsiteX44" fmla="*/ 7135084 w 15932711"/>
                <a:gd name="connsiteY44" fmla="*/ 2482667 h 2482667"/>
                <a:gd name="connsiteX45" fmla="*/ 6761011 w 15932711"/>
                <a:gd name="connsiteY45" fmla="*/ 2482667 h 2482667"/>
                <a:gd name="connsiteX46" fmla="*/ 6386939 w 15932711"/>
                <a:gd name="connsiteY46" fmla="*/ 2482667 h 2482667"/>
                <a:gd name="connsiteX47" fmla="*/ 6172194 w 15932711"/>
                <a:gd name="connsiteY47" fmla="*/ 2482667 h 2482667"/>
                <a:gd name="connsiteX48" fmla="*/ 5320140 w 15932711"/>
                <a:gd name="connsiteY48" fmla="*/ 2482667 h 2482667"/>
                <a:gd name="connsiteX49" fmla="*/ 4786741 w 15932711"/>
                <a:gd name="connsiteY49" fmla="*/ 2482667 h 2482667"/>
                <a:gd name="connsiteX50" fmla="*/ 4412668 w 15932711"/>
                <a:gd name="connsiteY50" fmla="*/ 2482667 h 2482667"/>
                <a:gd name="connsiteX51" fmla="*/ 3719942 w 15932711"/>
                <a:gd name="connsiteY51" fmla="*/ 2482667 h 2482667"/>
                <a:gd name="connsiteX52" fmla="*/ 3505196 w 15932711"/>
                <a:gd name="connsiteY52" fmla="*/ 2482667 h 2482667"/>
                <a:gd name="connsiteX53" fmla="*/ 2493816 w 15932711"/>
                <a:gd name="connsiteY53" fmla="*/ 2482667 h 2482667"/>
                <a:gd name="connsiteX54" fmla="*/ 2119743 w 15932711"/>
                <a:gd name="connsiteY54" fmla="*/ 2482667 h 2482667"/>
                <a:gd name="connsiteX55" fmla="*/ 1745671 w 15932711"/>
                <a:gd name="connsiteY55" fmla="*/ 2482667 h 2482667"/>
                <a:gd name="connsiteX56" fmla="*/ 1371599 w 15932711"/>
                <a:gd name="connsiteY56" fmla="*/ 2482667 h 2482667"/>
                <a:gd name="connsiteX57" fmla="*/ 0 w 15932711"/>
                <a:gd name="connsiteY57" fmla="*/ 2482667 h 2482667"/>
                <a:gd name="connsiteX58" fmla="*/ 0 w 15932711"/>
                <a:gd name="connsiteY58" fmla="*/ 1812347 h 2482667"/>
                <a:gd name="connsiteX59" fmla="*/ 0 w 15932711"/>
                <a:gd name="connsiteY59" fmla="*/ 1266160 h 2482667"/>
                <a:gd name="connsiteX60" fmla="*/ 0 w 15932711"/>
                <a:gd name="connsiteY60" fmla="*/ 595840 h 2482667"/>
                <a:gd name="connsiteX61" fmla="*/ 0 w 15932711"/>
                <a:gd name="connsiteY61" fmla="*/ 0 h 2482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5932711" h="2482667" fill="none" extrusionOk="0">
                  <a:moveTo>
                    <a:pt x="0" y="0"/>
                  </a:moveTo>
                  <a:cubicBezTo>
                    <a:pt x="139913" y="18674"/>
                    <a:pt x="359189" y="6022"/>
                    <a:pt x="533399" y="0"/>
                  </a:cubicBezTo>
                  <a:cubicBezTo>
                    <a:pt x="707609" y="-6022"/>
                    <a:pt x="927273" y="5073"/>
                    <a:pt x="1066799" y="0"/>
                  </a:cubicBezTo>
                  <a:cubicBezTo>
                    <a:pt x="1206325" y="-5073"/>
                    <a:pt x="1210570" y="-3297"/>
                    <a:pt x="1281544" y="0"/>
                  </a:cubicBezTo>
                  <a:cubicBezTo>
                    <a:pt x="1352519" y="3297"/>
                    <a:pt x="1636815" y="-13164"/>
                    <a:pt x="1814944" y="0"/>
                  </a:cubicBezTo>
                  <a:cubicBezTo>
                    <a:pt x="1993073" y="13164"/>
                    <a:pt x="1943655" y="-3258"/>
                    <a:pt x="2029689" y="0"/>
                  </a:cubicBezTo>
                  <a:cubicBezTo>
                    <a:pt x="2115724" y="3258"/>
                    <a:pt x="2228868" y="-5716"/>
                    <a:pt x="2403761" y="0"/>
                  </a:cubicBezTo>
                  <a:cubicBezTo>
                    <a:pt x="2578654" y="5716"/>
                    <a:pt x="3158367" y="-10938"/>
                    <a:pt x="3415142" y="0"/>
                  </a:cubicBezTo>
                  <a:cubicBezTo>
                    <a:pt x="3671917" y="10938"/>
                    <a:pt x="3995556" y="3129"/>
                    <a:pt x="4267196" y="0"/>
                  </a:cubicBezTo>
                  <a:cubicBezTo>
                    <a:pt x="4538836" y="-3129"/>
                    <a:pt x="4645775" y="7822"/>
                    <a:pt x="4959922" y="0"/>
                  </a:cubicBezTo>
                  <a:cubicBezTo>
                    <a:pt x="5274069" y="-7822"/>
                    <a:pt x="5404635" y="6959"/>
                    <a:pt x="5652649" y="0"/>
                  </a:cubicBezTo>
                  <a:cubicBezTo>
                    <a:pt x="5900663" y="-6959"/>
                    <a:pt x="6114395" y="-23381"/>
                    <a:pt x="6504702" y="0"/>
                  </a:cubicBezTo>
                  <a:cubicBezTo>
                    <a:pt x="6895009" y="23381"/>
                    <a:pt x="7007287" y="27572"/>
                    <a:pt x="7197429" y="0"/>
                  </a:cubicBezTo>
                  <a:cubicBezTo>
                    <a:pt x="7387571" y="-27572"/>
                    <a:pt x="7738407" y="263"/>
                    <a:pt x="8049483" y="0"/>
                  </a:cubicBezTo>
                  <a:cubicBezTo>
                    <a:pt x="8360559" y="-263"/>
                    <a:pt x="8451195" y="-34337"/>
                    <a:pt x="8742209" y="0"/>
                  </a:cubicBezTo>
                  <a:cubicBezTo>
                    <a:pt x="9033223" y="34337"/>
                    <a:pt x="9072172" y="-15058"/>
                    <a:pt x="9275609" y="0"/>
                  </a:cubicBezTo>
                  <a:cubicBezTo>
                    <a:pt x="9479046" y="15058"/>
                    <a:pt x="9646321" y="-786"/>
                    <a:pt x="9809008" y="0"/>
                  </a:cubicBezTo>
                  <a:cubicBezTo>
                    <a:pt x="9971695" y="786"/>
                    <a:pt x="10014816" y="-2687"/>
                    <a:pt x="10183081" y="0"/>
                  </a:cubicBezTo>
                  <a:cubicBezTo>
                    <a:pt x="10351346" y="2687"/>
                    <a:pt x="10400549" y="-3345"/>
                    <a:pt x="10557153" y="0"/>
                  </a:cubicBezTo>
                  <a:cubicBezTo>
                    <a:pt x="10713757" y="3345"/>
                    <a:pt x="11114542" y="-19316"/>
                    <a:pt x="11568534" y="0"/>
                  </a:cubicBezTo>
                  <a:cubicBezTo>
                    <a:pt x="12022526" y="19316"/>
                    <a:pt x="11812335" y="3138"/>
                    <a:pt x="11942606" y="0"/>
                  </a:cubicBezTo>
                  <a:cubicBezTo>
                    <a:pt x="12072877" y="-3138"/>
                    <a:pt x="12539807" y="1959"/>
                    <a:pt x="12953987" y="0"/>
                  </a:cubicBezTo>
                  <a:cubicBezTo>
                    <a:pt x="13368167" y="-1959"/>
                    <a:pt x="13642289" y="44152"/>
                    <a:pt x="13965368" y="0"/>
                  </a:cubicBezTo>
                  <a:cubicBezTo>
                    <a:pt x="14288447" y="-44152"/>
                    <a:pt x="14247738" y="-4636"/>
                    <a:pt x="14339440" y="0"/>
                  </a:cubicBezTo>
                  <a:cubicBezTo>
                    <a:pt x="14431142" y="4636"/>
                    <a:pt x="14834612" y="-11351"/>
                    <a:pt x="15032166" y="0"/>
                  </a:cubicBezTo>
                  <a:cubicBezTo>
                    <a:pt x="15229720" y="11351"/>
                    <a:pt x="15594691" y="-23182"/>
                    <a:pt x="15932711" y="0"/>
                  </a:cubicBezTo>
                  <a:cubicBezTo>
                    <a:pt x="15955217" y="146036"/>
                    <a:pt x="15934004" y="445922"/>
                    <a:pt x="15932711" y="670320"/>
                  </a:cubicBezTo>
                  <a:cubicBezTo>
                    <a:pt x="15931418" y="894718"/>
                    <a:pt x="15948268" y="1074823"/>
                    <a:pt x="15932711" y="1290987"/>
                  </a:cubicBezTo>
                  <a:cubicBezTo>
                    <a:pt x="15917154" y="1507151"/>
                    <a:pt x="15902462" y="1792475"/>
                    <a:pt x="15932711" y="1936480"/>
                  </a:cubicBezTo>
                  <a:cubicBezTo>
                    <a:pt x="15962960" y="2080485"/>
                    <a:pt x="15953956" y="2261720"/>
                    <a:pt x="15932711" y="2482667"/>
                  </a:cubicBezTo>
                  <a:cubicBezTo>
                    <a:pt x="15781320" y="2470924"/>
                    <a:pt x="15564899" y="2458286"/>
                    <a:pt x="15399312" y="2482667"/>
                  </a:cubicBezTo>
                  <a:cubicBezTo>
                    <a:pt x="15233725" y="2507048"/>
                    <a:pt x="15126205" y="2498563"/>
                    <a:pt x="14865912" y="2482667"/>
                  </a:cubicBezTo>
                  <a:cubicBezTo>
                    <a:pt x="14605619" y="2466771"/>
                    <a:pt x="14124339" y="2503350"/>
                    <a:pt x="13854531" y="2482667"/>
                  </a:cubicBezTo>
                  <a:cubicBezTo>
                    <a:pt x="13584723" y="2461984"/>
                    <a:pt x="13173967" y="2493996"/>
                    <a:pt x="13002478" y="2482667"/>
                  </a:cubicBezTo>
                  <a:cubicBezTo>
                    <a:pt x="12830989" y="2471338"/>
                    <a:pt x="12833463" y="2476617"/>
                    <a:pt x="12787732" y="2482667"/>
                  </a:cubicBezTo>
                  <a:cubicBezTo>
                    <a:pt x="12742001" y="2488717"/>
                    <a:pt x="12352565" y="2453816"/>
                    <a:pt x="11935679" y="2482667"/>
                  </a:cubicBezTo>
                  <a:cubicBezTo>
                    <a:pt x="11518793" y="2511518"/>
                    <a:pt x="11662128" y="2465053"/>
                    <a:pt x="11561606" y="2482667"/>
                  </a:cubicBezTo>
                  <a:cubicBezTo>
                    <a:pt x="11461084" y="2500281"/>
                    <a:pt x="11023526" y="2463741"/>
                    <a:pt x="10709553" y="2482667"/>
                  </a:cubicBezTo>
                  <a:cubicBezTo>
                    <a:pt x="10395580" y="2501593"/>
                    <a:pt x="10360262" y="2448966"/>
                    <a:pt x="10016826" y="2482667"/>
                  </a:cubicBezTo>
                  <a:cubicBezTo>
                    <a:pt x="9673390" y="2516368"/>
                    <a:pt x="9517130" y="2488602"/>
                    <a:pt x="9324100" y="2482667"/>
                  </a:cubicBezTo>
                  <a:cubicBezTo>
                    <a:pt x="9131070" y="2476732"/>
                    <a:pt x="9206282" y="2478445"/>
                    <a:pt x="9109354" y="2482667"/>
                  </a:cubicBezTo>
                  <a:cubicBezTo>
                    <a:pt x="9012426" y="2486889"/>
                    <a:pt x="8680506" y="2520476"/>
                    <a:pt x="8257301" y="2482667"/>
                  </a:cubicBezTo>
                  <a:cubicBezTo>
                    <a:pt x="7834096" y="2444858"/>
                    <a:pt x="7860542" y="2465936"/>
                    <a:pt x="7723901" y="2482667"/>
                  </a:cubicBezTo>
                  <a:cubicBezTo>
                    <a:pt x="7587260" y="2499398"/>
                    <a:pt x="7435292" y="2483465"/>
                    <a:pt x="7349829" y="2482667"/>
                  </a:cubicBezTo>
                  <a:cubicBezTo>
                    <a:pt x="7264366" y="2481869"/>
                    <a:pt x="7239083" y="2489830"/>
                    <a:pt x="7135084" y="2482667"/>
                  </a:cubicBezTo>
                  <a:cubicBezTo>
                    <a:pt x="7031085" y="2475504"/>
                    <a:pt x="6851055" y="2475180"/>
                    <a:pt x="6761011" y="2482667"/>
                  </a:cubicBezTo>
                  <a:cubicBezTo>
                    <a:pt x="6670967" y="2490154"/>
                    <a:pt x="6492771" y="2494783"/>
                    <a:pt x="6386939" y="2482667"/>
                  </a:cubicBezTo>
                  <a:cubicBezTo>
                    <a:pt x="6281107" y="2470551"/>
                    <a:pt x="6229610" y="2478017"/>
                    <a:pt x="6172194" y="2482667"/>
                  </a:cubicBezTo>
                  <a:cubicBezTo>
                    <a:pt x="6114779" y="2487317"/>
                    <a:pt x="5678176" y="2475465"/>
                    <a:pt x="5320140" y="2482667"/>
                  </a:cubicBezTo>
                  <a:cubicBezTo>
                    <a:pt x="4962104" y="2489869"/>
                    <a:pt x="5035813" y="2475549"/>
                    <a:pt x="4786741" y="2482667"/>
                  </a:cubicBezTo>
                  <a:cubicBezTo>
                    <a:pt x="4537669" y="2489785"/>
                    <a:pt x="4529745" y="2496945"/>
                    <a:pt x="4412668" y="2482667"/>
                  </a:cubicBezTo>
                  <a:cubicBezTo>
                    <a:pt x="4295591" y="2468389"/>
                    <a:pt x="3960795" y="2487093"/>
                    <a:pt x="3719942" y="2482667"/>
                  </a:cubicBezTo>
                  <a:cubicBezTo>
                    <a:pt x="3479089" y="2478241"/>
                    <a:pt x="3588166" y="2484106"/>
                    <a:pt x="3505196" y="2482667"/>
                  </a:cubicBezTo>
                  <a:cubicBezTo>
                    <a:pt x="3422226" y="2481228"/>
                    <a:pt x="2751320" y="2531543"/>
                    <a:pt x="2493816" y="2482667"/>
                  </a:cubicBezTo>
                  <a:cubicBezTo>
                    <a:pt x="2236312" y="2433791"/>
                    <a:pt x="2212738" y="2476350"/>
                    <a:pt x="2119743" y="2482667"/>
                  </a:cubicBezTo>
                  <a:cubicBezTo>
                    <a:pt x="2026748" y="2488984"/>
                    <a:pt x="1877160" y="2490121"/>
                    <a:pt x="1745671" y="2482667"/>
                  </a:cubicBezTo>
                  <a:cubicBezTo>
                    <a:pt x="1614182" y="2475213"/>
                    <a:pt x="1557684" y="2481521"/>
                    <a:pt x="1371599" y="2482667"/>
                  </a:cubicBezTo>
                  <a:cubicBezTo>
                    <a:pt x="1185514" y="2483813"/>
                    <a:pt x="325431" y="2519843"/>
                    <a:pt x="0" y="2482667"/>
                  </a:cubicBezTo>
                  <a:cubicBezTo>
                    <a:pt x="17641" y="2259289"/>
                    <a:pt x="25542" y="2027745"/>
                    <a:pt x="0" y="1812347"/>
                  </a:cubicBezTo>
                  <a:cubicBezTo>
                    <a:pt x="-25542" y="1596949"/>
                    <a:pt x="-14995" y="1442588"/>
                    <a:pt x="0" y="1266160"/>
                  </a:cubicBezTo>
                  <a:cubicBezTo>
                    <a:pt x="14995" y="1089732"/>
                    <a:pt x="-12232" y="732535"/>
                    <a:pt x="0" y="595840"/>
                  </a:cubicBezTo>
                  <a:cubicBezTo>
                    <a:pt x="12232" y="459145"/>
                    <a:pt x="25755" y="283699"/>
                    <a:pt x="0" y="0"/>
                  </a:cubicBezTo>
                  <a:close/>
                </a:path>
                <a:path w="15932711" h="2482667" stroke="0" extrusionOk="0">
                  <a:moveTo>
                    <a:pt x="0" y="0"/>
                  </a:moveTo>
                  <a:cubicBezTo>
                    <a:pt x="187594" y="-18492"/>
                    <a:pt x="430704" y="26131"/>
                    <a:pt x="692727" y="0"/>
                  </a:cubicBezTo>
                  <a:cubicBezTo>
                    <a:pt x="954750" y="-26131"/>
                    <a:pt x="1221770" y="-4466"/>
                    <a:pt x="1544780" y="0"/>
                  </a:cubicBezTo>
                  <a:cubicBezTo>
                    <a:pt x="1867790" y="4466"/>
                    <a:pt x="1967604" y="18337"/>
                    <a:pt x="2078180" y="0"/>
                  </a:cubicBezTo>
                  <a:cubicBezTo>
                    <a:pt x="2188756" y="-18337"/>
                    <a:pt x="2465160" y="2642"/>
                    <a:pt x="2611579" y="0"/>
                  </a:cubicBezTo>
                  <a:cubicBezTo>
                    <a:pt x="2757998" y="-2642"/>
                    <a:pt x="3279444" y="11166"/>
                    <a:pt x="3463633" y="0"/>
                  </a:cubicBezTo>
                  <a:cubicBezTo>
                    <a:pt x="3647822" y="-11166"/>
                    <a:pt x="3611027" y="-2498"/>
                    <a:pt x="3678378" y="0"/>
                  </a:cubicBezTo>
                  <a:cubicBezTo>
                    <a:pt x="3745730" y="2498"/>
                    <a:pt x="3964166" y="11574"/>
                    <a:pt x="4052450" y="0"/>
                  </a:cubicBezTo>
                  <a:cubicBezTo>
                    <a:pt x="4140734" y="-11574"/>
                    <a:pt x="4170563" y="1371"/>
                    <a:pt x="4267196" y="0"/>
                  </a:cubicBezTo>
                  <a:cubicBezTo>
                    <a:pt x="4363829" y="-1371"/>
                    <a:pt x="4676111" y="17135"/>
                    <a:pt x="4800595" y="0"/>
                  </a:cubicBezTo>
                  <a:cubicBezTo>
                    <a:pt x="4925079" y="-17135"/>
                    <a:pt x="5164943" y="-7442"/>
                    <a:pt x="5493322" y="0"/>
                  </a:cubicBezTo>
                  <a:cubicBezTo>
                    <a:pt x="5821701" y="7442"/>
                    <a:pt x="6106537" y="-25698"/>
                    <a:pt x="6504702" y="0"/>
                  </a:cubicBezTo>
                  <a:cubicBezTo>
                    <a:pt x="6902867" y="25698"/>
                    <a:pt x="7306331" y="34461"/>
                    <a:pt x="7516083" y="0"/>
                  </a:cubicBezTo>
                  <a:cubicBezTo>
                    <a:pt x="7725835" y="-34461"/>
                    <a:pt x="8232967" y="-43550"/>
                    <a:pt x="8527464" y="0"/>
                  </a:cubicBezTo>
                  <a:cubicBezTo>
                    <a:pt x="8821961" y="43550"/>
                    <a:pt x="9250793" y="-42731"/>
                    <a:pt x="9538845" y="0"/>
                  </a:cubicBezTo>
                  <a:cubicBezTo>
                    <a:pt x="9826897" y="42731"/>
                    <a:pt x="10133855" y="22034"/>
                    <a:pt x="10390898" y="0"/>
                  </a:cubicBezTo>
                  <a:cubicBezTo>
                    <a:pt x="10647941" y="-22034"/>
                    <a:pt x="10897348" y="-45016"/>
                    <a:pt x="11402279" y="0"/>
                  </a:cubicBezTo>
                  <a:cubicBezTo>
                    <a:pt x="11907210" y="45016"/>
                    <a:pt x="12170657" y="-9848"/>
                    <a:pt x="12413660" y="0"/>
                  </a:cubicBezTo>
                  <a:cubicBezTo>
                    <a:pt x="12656663" y="9848"/>
                    <a:pt x="12984073" y="18021"/>
                    <a:pt x="13425041" y="0"/>
                  </a:cubicBezTo>
                  <a:cubicBezTo>
                    <a:pt x="13866009" y="-18021"/>
                    <a:pt x="13981874" y="48447"/>
                    <a:pt x="14436422" y="0"/>
                  </a:cubicBezTo>
                  <a:cubicBezTo>
                    <a:pt x="14890970" y="-48447"/>
                    <a:pt x="14757829" y="5938"/>
                    <a:pt x="14969821" y="0"/>
                  </a:cubicBezTo>
                  <a:cubicBezTo>
                    <a:pt x="15181813" y="-5938"/>
                    <a:pt x="15682298" y="31801"/>
                    <a:pt x="15932711" y="0"/>
                  </a:cubicBezTo>
                  <a:cubicBezTo>
                    <a:pt x="15931524" y="189839"/>
                    <a:pt x="15909389" y="442081"/>
                    <a:pt x="15932711" y="595840"/>
                  </a:cubicBezTo>
                  <a:cubicBezTo>
                    <a:pt x="15956033" y="749599"/>
                    <a:pt x="15919394" y="965466"/>
                    <a:pt x="15932711" y="1266160"/>
                  </a:cubicBezTo>
                  <a:cubicBezTo>
                    <a:pt x="15946028" y="1566854"/>
                    <a:pt x="15948748" y="1617897"/>
                    <a:pt x="15932711" y="1936480"/>
                  </a:cubicBezTo>
                  <a:cubicBezTo>
                    <a:pt x="15916674" y="2255063"/>
                    <a:pt x="15944601" y="2240246"/>
                    <a:pt x="15932711" y="2482667"/>
                  </a:cubicBezTo>
                  <a:cubicBezTo>
                    <a:pt x="15842065" y="2488644"/>
                    <a:pt x="15776621" y="2490800"/>
                    <a:pt x="15717966" y="2482667"/>
                  </a:cubicBezTo>
                  <a:cubicBezTo>
                    <a:pt x="15659311" y="2474534"/>
                    <a:pt x="15341831" y="2478775"/>
                    <a:pt x="15025239" y="2482667"/>
                  </a:cubicBezTo>
                  <a:cubicBezTo>
                    <a:pt x="14708647" y="2486559"/>
                    <a:pt x="14282788" y="2518595"/>
                    <a:pt x="14013858" y="2482667"/>
                  </a:cubicBezTo>
                  <a:cubicBezTo>
                    <a:pt x="13744928" y="2446739"/>
                    <a:pt x="13519723" y="2500599"/>
                    <a:pt x="13321132" y="2482667"/>
                  </a:cubicBezTo>
                  <a:cubicBezTo>
                    <a:pt x="13122541" y="2464735"/>
                    <a:pt x="13042479" y="2464224"/>
                    <a:pt x="12787732" y="2482667"/>
                  </a:cubicBezTo>
                  <a:cubicBezTo>
                    <a:pt x="12532985" y="2501110"/>
                    <a:pt x="12169645" y="2453394"/>
                    <a:pt x="11935679" y="2482667"/>
                  </a:cubicBezTo>
                  <a:cubicBezTo>
                    <a:pt x="11701713" y="2511940"/>
                    <a:pt x="11538446" y="2465005"/>
                    <a:pt x="11402279" y="2482667"/>
                  </a:cubicBezTo>
                  <a:cubicBezTo>
                    <a:pt x="11266112" y="2500329"/>
                    <a:pt x="10746493" y="2501127"/>
                    <a:pt x="10390898" y="2482667"/>
                  </a:cubicBezTo>
                  <a:cubicBezTo>
                    <a:pt x="10035303" y="2464207"/>
                    <a:pt x="9867960" y="2472699"/>
                    <a:pt x="9698172" y="2482667"/>
                  </a:cubicBezTo>
                  <a:cubicBezTo>
                    <a:pt x="9528384" y="2492635"/>
                    <a:pt x="9479961" y="2492949"/>
                    <a:pt x="9324100" y="2482667"/>
                  </a:cubicBezTo>
                  <a:cubicBezTo>
                    <a:pt x="9168239" y="2472385"/>
                    <a:pt x="8995454" y="2499903"/>
                    <a:pt x="8790700" y="2482667"/>
                  </a:cubicBezTo>
                  <a:cubicBezTo>
                    <a:pt x="8585946" y="2465431"/>
                    <a:pt x="8323260" y="2483361"/>
                    <a:pt x="8097974" y="2482667"/>
                  </a:cubicBezTo>
                  <a:cubicBezTo>
                    <a:pt x="7872688" y="2481973"/>
                    <a:pt x="7574262" y="2458936"/>
                    <a:pt x="7086593" y="2482667"/>
                  </a:cubicBezTo>
                  <a:cubicBezTo>
                    <a:pt x="6598924" y="2506398"/>
                    <a:pt x="6838361" y="2483200"/>
                    <a:pt x="6712520" y="2482667"/>
                  </a:cubicBezTo>
                  <a:cubicBezTo>
                    <a:pt x="6586679" y="2482134"/>
                    <a:pt x="6251201" y="2516640"/>
                    <a:pt x="6019794" y="2482667"/>
                  </a:cubicBezTo>
                  <a:cubicBezTo>
                    <a:pt x="5788387" y="2448694"/>
                    <a:pt x="5530982" y="2505458"/>
                    <a:pt x="5327067" y="2482667"/>
                  </a:cubicBezTo>
                  <a:cubicBezTo>
                    <a:pt x="5123152" y="2459876"/>
                    <a:pt x="5032996" y="2502018"/>
                    <a:pt x="4793668" y="2482667"/>
                  </a:cubicBezTo>
                  <a:cubicBezTo>
                    <a:pt x="4554340" y="2463316"/>
                    <a:pt x="4241648" y="2463124"/>
                    <a:pt x="3782287" y="2482667"/>
                  </a:cubicBezTo>
                  <a:cubicBezTo>
                    <a:pt x="3322926" y="2502210"/>
                    <a:pt x="3222842" y="2476892"/>
                    <a:pt x="2930233" y="2482667"/>
                  </a:cubicBezTo>
                  <a:cubicBezTo>
                    <a:pt x="2637624" y="2488442"/>
                    <a:pt x="2457225" y="2482102"/>
                    <a:pt x="2078180" y="2482667"/>
                  </a:cubicBezTo>
                  <a:cubicBezTo>
                    <a:pt x="1699135" y="2483232"/>
                    <a:pt x="1757414" y="2493080"/>
                    <a:pt x="1544780" y="2482667"/>
                  </a:cubicBezTo>
                  <a:cubicBezTo>
                    <a:pt x="1332146" y="2472254"/>
                    <a:pt x="1115933" y="2474006"/>
                    <a:pt x="692727" y="2482667"/>
                  </a:cubicBezTo>
                  <a:cubicBezTo>
                    <a:pt x="269521" y="2491328"/>
                    <a:pt x="203578" y="2511897"/>
                    <a:pt x="0" y="2482667"/>
                  </a:cubicBezTo>
                  <a:cubicBezTo>
                    <a:pt x="-7011" y="2201676"/>
                    <a:pt x="-21852" y="1989417"/>
                    <a:pt x="0" y="1837174"/>
                  </a:cubicBezTo>
                  <a:cubicBezTo>
                    <a:pt x="21852" y="1684931"/>
                    <a:pt x="-1538" y="1403097"/>
                    <a:pt x="0" y="1191680"/>
                  </a:cubicBezTo>
                  <a:cubicBezTo>
                    <a:pt x="1538" y="980263"/>
                    <a:pt x="-17127" y="775149"/>
                    <a:pt x="0" y="620667"/>
                  </a:cubicBezTo>
                  <a:cubicBezTo>
                    <a:pt x="17127" y="466185"/>
                    <a:pt x="-16039" y="185084"/>
                    <a:pt x="0" y="0"/>
                  </a:cubicBezTo>
                  <a:close/>
                </a:path>
              </a:pathLst>
            </a:custGeom>
            <a:ln>
              <a:solidFill>
                <a:schemeClr val="tx1"/>
              </a:solidFill>
              <a:extLst>
                <a:ext uri="{C807C97D-BFC1-408E-A445-0C87EB9F89A2}">
                  <ask:lineSketchStyleProps xmlns="" xmlns:ask="http://schemas.microsoft.com/office/drawing/2018/sketchyshapes" sd="1113359978">
                    <a:prstGeom prst="rect">
                      <a:avLst/>
                    </a:prstGeom>
                    <ask:type>
                      <ask:lineSketchFreehand/>
                    </ask:type>
                  </ask:lineSketchStyleProps>
                </a:ext>
              </a:extLst>
            </a:ln>
          </p:spPr>
          <p:txBody>
            <a:bodyPr wrap="square">
              <a:spAutoFit/>
            </a:bodyPr>
            <a:lstStyle/>
            <a:p>
              <a:pPr algn="just">
                <a:lnSpc>
                  <a:spcPct val="150000"/>
                </a:lnSpc>
              </a:pPr>
              <a:r>
                <a:rPr lang="en-US" sz="3600" i="1">
                  <a:latin typeface="Arial" panose="020B0604020202020204" pitchFamily="34" charset="0"/>
                  <a:cs typeface="Arial" panose="020B0604020202020204" pitchFamily="34" charset="0"/>
                </a:rPr>
                <a:t>Xét sự di truyền của hai tính trạng, trội lặn hoàn toàn được quy định bởi hai gene. Hãy phân biệt di truyền liên kết và phân li độc lập bằng cách hoàn thành bảng sau, trong phép lai phân tích của cơ thể dị hợp tử F1.</a:t>
              </a:r>
            </a:p>
          </p:txBody>
        </p:sp>
        <p:pic>
          <p:nvPicPr>
            <p:cNvPr id="26" name="Picture 25">
              <a:extLst>
                <a:ext uri="{FF2B5EF4-FFF2-40B4-BE49-F238E27FC236}">
                  <a16:creationId xmlns="" xmlns:a16="http://schemas.microsoft.com/office/drawing/2014/main" id="{A8145105-CBF6-9642-BA78-BF0CD403B773}"/>
                </a:ext>
              </a:extLst>
            </p:cNvPr>
            <p:cNvPicPr>
              <a:picLocks noChangeAspect="1"/>
            </p:cNvPicPr>
            <p:nvPr/>
          </p:nvPicPr>
          <p:blipFill>
            <a:blip r:embed="rId2"/>
            <a:stretch>
              <a:fillRect/>
            </a:stretch>
          </p:blipFill>
          <p:spPr>
            <a:xfrm>
              <a:off x="564146" y="478576"/>
              <a:ext cx="951683" cy="1429603"/>
            </a:xfrm>
            <a:prstGeom prst="rect">
              <a:avLst/>
            </a:prstGeom>
          </p:spPr>
        </p:pic>
      </p:grpSp>
      <p:graphicFrame>
        <p:nvGraphicFramePr>
          <p:cNvPr id="27" name="Table 26">
            <a:extLst>
              <a:ext uri="{FF2B5EF4-FFF2-40B4-BE49-F238E27FC236}">
                <a16:creationId xmlns="" xmlns:a16="http://schemas.microsoft.com/office/drawing/2014/main" id="{2A4CCCDC-25A1-CF39-10A1-D20BE8A35F96}"/>
              </a:ext>
            </a:extLst>
          </p:cNvPr>
          <p:cNvGraphicFramePr>
            <a:graphicFrameLocks noGrp="1"/>
          </p:cNvGraphicFramePr>
          <p:nvPr>
            <p:extLst>
              <p:ext uri="{D42A27DB-BD31-4B8C-83A1-F6EECF244321}">
                <p14:modId xmlns:p14="http://schemas.microsoft.com/office/powerpoint/2010/main" val="2162473961"/>
              </p:ext>
            </p:extLst>
          </p:nvPr>
        </p:nvGraphicFramePr>
        <p:xfrm>
          <a:off x="944527" y="3863313"/>
          <a:ext cx="16377102" cy="5852160"/>
        </p:xfrm>
        <a:graphic>
          <a:graphicData uri="http://schemas.openxmlformats.org/drawingml/2006/table">
            <a:tbl>
              <a:tblPr firstRow="1" firstCol="1" bandRow="1">
                <a:tableStyleId>{BDBED569-4797-4DF1-A0F4-6AAB3CD982D8}</a:tableStyleId>
              </a:tblPr>
              <a:tblGrid>
                <a:gridCol w="8933500">
                  <a:extLst>
                    <a:ext uri="{9D8B030D-6E8A-4147-A177-3AD203B41FA5}">
                      <a16:colId xmlns="" xmlns:a16="http://schemas.microsoft.com/office/drawing/2014/main" val="425096042"/>
                    </a:ext>
                  </a:extLst>
                </a:gridCol>
                <a:gridCol w="4156475">
                  <a:extLst>
                    <a:ext uri="{9D8B030D-6E8A-4147-A177-3AD203B41FA5}">
                      <a16:colId xmlns="" xmlns:a16="http://schemas.microsoft.com/office/drawing/2014/main" val="1324019881"/>
                    </a:ext>
                  </a:extLst>
                </a:gridCol>
                <a:gridCol w="3287127">
                  <a:extLst>
                    <a:ext uri="{9D8B030D-6E8A-4147-A177-3AD203B41FA5}">
                      <a16:colId xmlns="" xmlns:a16="http://schemas.microsoft.com/office/drawing/2014/main" val="1445392201"/>
                    </a:ext>
                  </a:extLst>
                </a:gridCol>
              </a:tblGrid>
              <a:tr h="352165">
                <a:tc>
                  <a:txBody>
                    <a:bodyPr/>
                    <a:lstStyle/>
                    <a:p>
                      <a:pPr algn="ctr">
                        <a:lnSpc>
                          <a:spcPct val="150000"/>
                        </a:lnSpc>
                        <a:spcAft>
                          <a:spcPts val="800"/>
                        </a:spcAft>
                      </a:pPr>
                      <a:r>
                        <a:rPr lang="en-US" sz="3200">
                          <a:effectLst/>
                        </a:rPr>
                        <a:t>Đặc điểm</a:t>
                      </a:r>
                      <a:endParaRPr lang="en-US" sz="3200">
                        <a:effectLst/>
                        <a:latin typeface="Arial" panose="020B0604020202020204" pitchFamily="34" charset="0"/>
                        <a:ea typeface="Calibri" panose="020F0502020204030204" pitchFamily="34" charset="0"/>
                        <a:cs typeface="Arial" panose="020B0604020202020204" pitchFamily="34" charset="0"/>
                      </a:endParaRPr>
                    </a:p>
                  </a:txBody>
                  <a:tcPr marL="54466" marR="54466" marT="0" marB="0" anchor="ctr"/>
                </a:tc>
                <a:tc>
                  <a:txBody>
                    <a:bodyPr/>
                    <a:lstStyle/>
                    <a:p>
                      <a:pPr algn="ctr">
                        <a:lnSpc>
                          <a:spcPct val="150000"/>
                        </a:lnSpc>
                        <a:spcAft>
                          <a:spcPts val="800"/>
                        </a:spcAft>
                      </a:pPr>
                      <a:r>
                        <a:rPr lang="en-US" sz="3200">
                          <a:effectLst/>
                        </a:rPr>
                        <a:t>Di truyền liên kết</a:t>
                      </a:r>
                      <a:endParaRPr lang="en-US" sz="3200">
                        <a:effectLst/>
                        <a:latin typeface="Arial" panose="020B0604020202020204" pitchFamily="34" charset="0"/>
                        <a:ea typeface="Calibri" panose="020F0502020204030204" pitchFamily="34" charset="0"/>
                        <a:cs typeface="Arial" panose="020B0604020202020204" pitchFamily="34" charset="0"/>
                      </a:endParaRPr>
                    </a:p>
                  </a:txBody>
                  <a:tcPr marL="54466" marR="54466" marT="0" marB="0" anchor="ctr"/>
                </a:tc>
                <a:tc>
                  <a:txBody>
                    <a:bodyPr/>
                    <a:lstStyle/>
                    <a:p>
                      <a:pPr algn="ctr">
                        <a:lnSpc>
                          <a:spcPct val="150000"/>
                        </a:lnSpc>
                        <a:spcAft>
                          <a:spcPts val="800"/>
                        </a:spcAft>
                      </a:pPr>
                      <a:r>
                        <a:rPr lang="en-US" sz="3200">
                          <a:effectLst/>
                        </a:rPr>
                        <a:t>Phân li độc lập</a:t>
                      </a:r>
                      <a:endParaRPr lang="en-US" sz="3200">
                        <a:effectLst/>
                        <a:latin typeface="Arial" panose="020B0604020202020204" pitchFamily="34" charset="0"/>
                        <a:ea typeface="Calibri" panose="020F0502020204030204" pitchFamily="34" charset="0"/>
                        <a:cs typeface="Arial" panose="020B0604020202020204" pitchFamily="34" charset="0"/>
                      </a:endParaRPr>
                    </a:p>
                  </a:txBody>
                  <a:tcPr marL="54466" marR="54466" marT="0" marB="0" anchor="ctr"/>
                </a:tc>
                <a:extLst>
                  <a:ext uri="{0D108BD9-81ED-4DB2-BD59-A6C34878D82A}">
                    <a16:rowId xmlns="" xmlns:a16="http://schemas.microsoft.com/office/drawing/2014/main" val="1742699371"/>
                  </a:ext>
                </a:extLst>
              </a:tr>
              <a:tr h="261709">
                <a:tc>
                  <a:txBody>
                    <a:bodyPr/>
                    <a:lstStyle/>
                    <a:p>
                      <a:pPr algn="just">
                        <a:lnSpc>
                          <a:spcPct val="150000"/>
                        </a:lnSpc>
                        <a:spcAft>
                          <a:spcPts val="800"/>
                        </a:spcAft>
                      </a:pPr>
                      <a:r>
                        <a:rPr lang="vi-VN" sz="3200">
                          <a:effectLst/>
                        </a:rPr>
                        <a:t>Vị trí của hai gene trên nhiễm sắc thể</a:t>
                      </a:r>
                      <a:endParaRPr lang="en-US" sz="3200">
                        <a:effectLst/>
                        <a:latin typeface="Arial" panose="020B0604020202020204" pitchFamily="34" charset="0"/>
                        <a:ea typeface="Calibri" panose="020F0502020204030204" pitchFamily="34" charset="0"/>
                        <a:cs typeface="Arial" panose="020B0604020202020204" pitchFamily="34" charset="0"/>
                      </a:endParaRPr>
                    </a:p>
                  </a:txBody>
                  <a:tcPr marL="54466" marR="54466" marT="0" marB="0"/>
                </a:tc>
                <a:tc>
                  <a:txBody>
                    <a:bodyPr/>
                    <a:lstStyle/>
                    <a:p>
                      <a:pPr algn="just">
                        <a:lnSpc>
                          <a:spcPct val="150000"/>
                        </a:lnSpc>
                        <a:spcAft>
                          <a:spcPts val="800"/>
                        </a:spcAft>
                      </a:pPr>
                      <a:r>
                        <a:rPr lang="vi-VN" sz="3200">
                          <a:effectLst/>
                        </a:rPr>
                        <a:t> </a:t>
                      </a:r>
                      <a:endParaRPr lang="en-US" sz="3200">
                        <a:effectLst/>
                        <a:latin typeface="Arial" panose="020B0604020202020204" pitchFamily="34" charset="0"/>
                        <a:ea typeface="Calibri" panose="020F0502020204030204" pitchFamily="34" charset="0"/>
                        <a:cs typeface="Arial" panose="020B0604020202020204" pitchFamily="34" charset="0"/>
                      </a:endParaRPr>
                    </a:p>
                  </a:txBody>
                  <a:tcPr marL="54466" marR="54466" marT="0" marB="0"/>
                </a:tc>
                <a:tc>
                  <a:txBody>
                    <a:bodyPr/>
                    <a:lstStyle/>
                    <a:p>
                      <a:pPr algn="just">
                        <a:lnSpc>
                          <a:spcPct val="150000"/>
                        </a:lnSpc>
                        <a:spcAft>
                          <a:spcPts val="800"/>
                        </a:spcAft>
                      </a:pPr>
                      <a:r>
                        <a:rPr lang="vi-VN" sz="3200">
                          <a:effectLst/>
                        </a:rPr>
                        <a:t> </a:t>
                      </a:r>
                      <a:endParaRPr lang="en-US" sz="3200">
                        <a:effectLst/>
                        <a:latin typeface="Arial" panose="020B0604020202020204" pitchFamily="34" charset="0"/>
                        <a:ea typeface="Calibri" panose="020F0502020204030204" pitchFamily="34" charset="0"/>
                        <a:cs typeface="Arial" panose="020B0604020202020204" pitchFamily="34" charset="0"/>
                      </a:endParaRPr>
                    </a:p>
                  </a:txBody>
                  <a:tcPr marL="54466" marR="54466" marT="0" marB="0"/>
                </a:tc>
                <a:extLst>
                  <a:ext uri="{0D108BD9-81ED-4DB2-BD59-A6C34878D82A}">
                    <a16:rowId xmlns="" xmlns:a16="http://schemas.microsoft.com/office/drawing/2014/main" val="334343506"/>
                  </a:ext>
                </a:extLst>
              </a:tr>
              <a:tr h="352165">
                <a:tc>
                  <a:txBody>
                    <a:bodyPr/>
                    <a:lstStyle/>
                    <a:p>
                      <a:pPr algn="just">
                        <a:lnSpc>
                          <a:spcPct val="150000"/>
                        </a:lnSpc>
                        <a:spcAft>
                          <a:spcPts val="800"/>
                        </a:spcAft>
                      </a:pPr>
                      <a:r>
                        <a:rPr lang="vi-VN" sz="3200">
                          <a:effectLst/>
                        </a:rPr>
                        <a:t>Số loại giao tử được tạo ra từ cơ thể dị hợp từ F1</a:t>
                      </a:r>
                      <a:endParaRPr lang="en-US" sz="3200">
                        <a:effectLst/>
                        <a:latin typeface="Arial" panose="020B0604020202020204" pitchFamily="34" charset="0"/>
                        <a:ea typeface="Calibri" panose="020F0502020204030204" pitchFamily="34" charset="0"/>
                        <a:cs typeface="Arial" panose="020B0604020202020204" pitchFamily="34" charset="0"/>
                      </a:endParaRPr>
                    </a:p>
                  </a:txBody>
                  <a:tcPr marL="54466" marR="54466" marT="0" marB="0"/>
                </a:tc>
                <a:tc>
                  <a:txBody>
                    <a:bodyPr/>
                    <a:lstStyle/>
                    <a:p>
                      <a:pPr algn="just">
                        <a:lnSpc>
                          <a:spcPct val="150000"/>
                        </a:lnSpc>
                        <a:spcAft>
                          <a:spcPts val="800"/>
                        </a:spcAft>
                      </a:pPr>
                      <a:r>
                        <a:rPr lang="vi-VN" sz="3200">
                          <a:effectLst/>
                        </a:rPr>
                        <a:t> </a:t>
                      </a:r>
                      <a:endParaRPr lang="en-US" sz="3200">
                        <a:effectLst/>
                        <a:latin typeface="Arial" panose="020B0604020202020204" pitchFamily="34" charset="0"/>
                        <a:ea typeface="Calibri" panose="020F0502020204030204" pitchFamily="34" charset="0"/>
                        <a:cs typeface="Arial" panose="020B0604020202020204" pitchFamily="34" charset="0"/>
                      </a:endParaRPr>
                    </a:p>
                  </a:txBody>
                  <a:tcPr marL="54466" marR="54466" marT="0" marB="0"/>
                </a:tc>
                <a:tc>
                  <a:txBody>
                    <a:bodyPr/>
                    <a:lstStyle/>
                    <a:p>
                      <a:pPr algn="just">
                        <a:lnSpc>
                          <a:spcPct val="150000"/>
                        </a:lnSpc>
                        <a:spcAft>
                          <a:spcPts val="800"/>
                        </a:spcAft>
                      </a:pPr>
                      <a:r>
                        <a:rPr lang="vi-VN" sz="3200">
                          <a:effectLst/>
                        </a:rPr>
                        <a:t> </a:t>
                      </a:r>
                      <a:endParaRPr lang="en-US" sz="3200">
                        <a:effectLst/>
                        <a:latin typeface="Arial" panose="020B0604020202020204" pitchFamily="34" charset="0"/>
                        <a:ea typeface="Calibri" panose="020F0502020204030204" pitchFamily="34" charset="0"/>
                        <a:cs typeface="Arial" panose="020B0604020202020204" pitchFamily="34" charset="0"/>
                      </a:endParaRPr>
                    </a:p>
                  </a:txBody>
                  <a:tcPr marL="54466" marR="54466" marT="0" marB="0"/>
                </a:tc>
                <a:extLst>
                  <a:ext uri="{0D108BD9-81ED-4DB2-BD59-A6C34878D82A}">
                    <a16:rowId xmlns="" xmlns:a16="http://schemas.microsoft.com/office/drawing/2014/main" val="2167054857"/>
                  </a:ext>
                </a:extLst>
              </a:tr>
              <a:tr h="352165">
                <a:tc>
                  <a:txBody>
                    <a:bodyPr/>
                    <a:lstStyle/>
                    <a:p>
                      <a:pPr algn="just">
                        <a:lnSpc>
                          <a:spcPct val="150000"/>
                        </a:lnSpc>
                        <a:spcAft>
                          <a:spcPts val="800"/>
                        </a:spcAft>
                      </a:pPr>
                      <a:r>
                        <a:rPr lang="vi-VN" sz="3200">
                          <a:effectLst/>
                        </a:rPr>
                        <a:t>Số loại kiểu hình ở thế hệ con trong phép lai phân tích</a:t>
                      </a:r>
                      <a:endParaRPr lang="en-US" sz="3200">
                        <a:effectLst/>
                        <a:latin typeface="Arial" panose="020B0604020202020204" pitchFamily="34" charset="0"/>
                        <a:ea typeface="Calibri" panose="020F0502020204030204" pitchFamily="34" charset="0"/>
                        <a:cs typeface="Arial" panose="020B0604020202020204" pitchFamily="34" charset="0"/>
                      </a:endParaRPr>
                    </a:p>
                  </a:txBody>
                  <a:tcPr marL="54466" marR="54466" marT="0" marB="0"/>
                </a:tc>
                <a:tc>
                  <a:txBody>
                    <a:bodyPr/>
                    <a:lstStyle/>
                    <a:p>
                      <a:pPr algn="just">
                        <a:lnSpc>
                          <a:spcPct val="150000"/>
                        </a:lnSpc>
                        <a:spcAft>
                          <a:spcPts val="800"/>
                        </a:spcAft>
                      </a:pPr>
                      <a:r>
                        <a:rPr lang="vi-VN" sz="3200">
                          <a:effectLst/>
                        </a:rPr>
                        <a:t> </a:t>
                      </a:r>
                      <a:endParaRPr lang="en-US" sz="3200">
                        <a:effectLst/>
                        <a:latin typeface="Arial" panose="020B0604020202020204" pitchFamily="34" charset="0"/>
                        <a:ea typeface="Calibri" panose="020F0502020204030204" pitchFamily="34" charset="0"/>
                        <a:cs typeface="Arial" panose="020B0604020202020204" pitchFamily="34" charset="0"/>
                      </a:endParaRPr>
                    </a:p>
                  </a:txBody>
                  <a:tcPr marL="54466" marR="54466" marT="0" marB="0"/>
                </a:tc>
                <a:tc>
                  <a:txBody>
                    <a:bodyPr/>
                    <a:lstStyle/>
                    <a:p>
                      <a:pPr algn="just">
                        <a:lnSpc>
                          <a:spcPct val="150000"/>
                        </a:lnSpc>
                        <a:spcAft>
                          <a:spcPts val="800"/>
                        </a:spcAft>
                      </a:pPr>
                      <a:r>
                        <a:rPr lang="vi-VN" sz="3200">
                          <a:effectLst/>
                        </a:rPr>
                        <a:t> </a:t>
                      </a:r>
                      <a:endParaRPr lang="en-US" sz="3200">
                        <a:effectLst/>
                        <a:latin typeface="Arial" panose="020B0604020202020204" pitchFamily="34" charset="0"/>
                        <a:ea typeface="Calibri" panose="020F0502020204030204" pitchFamily="34" charset="0"/>
                        <a:cs typeface="Arial" panose="020B0604020202020204" pitchFamily="34" charset="0"/>
                      </a:endParaRPr>
                    </a:p>
                  </a:txBody>
                  <a:tcPr marL="54466" marR="54466" marT="0" marB="0"/>
                </a:tc>
                <a:extLst>
                  <a:ext uri="{0D108BD9-81ED-4DB2-BD59-A6C34878D82A}">
                    <a16:rowId xmlns="" xmlns:a16="http://schemas.microsoft.com/office/drawing/2014/main" val="1169399642"/>
                  </a:ext>
                </a:extLst>
              </a:tr>
              <a:tr h="352165">
                <a:tc>
                  <a:txBody>
                    <a:bodyPr/>
                    <a:lstStyle/>
                    <a:p>
                      <a:pPr algn="just">
                        <a:lnSpc>
                          <a:spcPct val="150000"/>
                        </a:lnSpc>
                        <a:spcAft>
                          <a:spcPts val="800"/>
                        </a:spcAft>
                      </a:pPr>
                      <a:r>
                        <a:rPr lang="vi-VN" sz="3200">
                          <a:effectLst/>
                        </a:rPr>
                        <a:t>Số lượng biến dị tổ hợp ở thế hệ con trong phép lai phân tích</a:t>
                      </a:r>
                      <a:endParaRPr lang="en-US" sz="3200">
                        <a:effectLst/>
                        <a:latin typeface="Arial" panose="020B0604020202020204" pitchFamily="34" charset="0"/>
                        <a:ea typeface="Calibri" panose="020F0502020204030204" pitchFamily="34" charset="0"/>
                        <a:cs typeface="Arial" panose="020B0604020202020204" pitchFamily="34" charset="0"/>
                      </a:endParaRPr>
                    </a:p>
                  </a:txBody>
                  <a:tcPr marL="54466" marR="54466" marT="0" marB="0"/>
                </a:tc>
                <a:tc>
                  <a:txBody>
                    <a:bodyPr/>
                    <a:lstStyle/>
                    <a:p>
                      <a:pPr algn="just">
                        <a:lnSpc>
                          <a:spcPct val="150000"/>
                        </a:lnSpc>
                        <a:spcAft>
                          <a:spcPts val="800"/>
                        </a:spcAft>
                      </a:pPr>
                      <a:r>
                        <a:rPr lang="vi-VN" sz="3200">
                          <a:effectLst/>
                        </a:rPr>
                        <a:t> </a:t>
                      </a:r>
                      <a:endParaRPr lang="en-US" sz="3200">
                        <a:effectLst/>
                        <a:latin typeface="Arial" panose="020B0604020202020204" pitchFamily="34" charset="0"/>
                        <a:ea typeface="Calibri" panose="020F0502020204030204" pitchFamily="34" charset="0"/>
                        <a:cs typeface="Arial" panose="020B0604020202020204" pitchFamily="34" charset="0"/>
                      </a:endParaRPr>
                    </a:p>
                  </a:txBody>
                  <a:tcPr marL="54466" marR="54466" marT="0" marB="0"/>
                </a:tc>
                <a:tc>
                  <a:txBody>
                    <a:bodyPr/>
                    <a:lstStyle/>
                    <a:p>
                      <a:pPr algn="just">
                        <a:lnSpc>
                          <a:spcPct val="150000"/>
                        </a:lnSpc>
                        <a:spcAft>
                          <a:spcPts val="800"/>
                        </a:spcAft>
                      </a:pPr>
                      <a:r>
                        <a:rPr lang="vi-VN" sz="3200">
                          <a:effectLst/>
                        </a:rPr>
                        <a:t> </a:t>
                      </a:r>
                      <a:endParaRPr lang="en-US" sz="3200">
                        <a:effectLst/>
                        <a:latin typeface="Arial" panose="020B0604020202020204" pitchFamily="34" charset="0"/>
                        <a:ea typeface="Calibri" panose="020F0502020204030204" pitchFamily="34" charset="0"/>
                        <a:cs typeface="Arial" panose="020B0604020202020204" pitchFamily="34" charset="0"/>
                      </a:endParaRPr>
                    </a:p>
                  </a:txBody>
                  <a:tcPr marL="54466" marR="54466" marT="0" marB="0"/>
                </a:tc>
                <a:extLst>
                  <a:ext uri="{0D108BD9-81ED-4DB2-BD59-A6C34878D82A}">
                    <a16:rowId xmlns="" xmlns:a16="http://schemas.microsoft.com/office/drawing/2014/main" val="564656801"/>
                  </a:ext>
                </a:extLst>
              </a:tr>
            </a:tbl>
          </a:graphicData>
        </a:graphic>
      </p:graphicFrame>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circle(in)">
                                      <p:cBhvr>
                                        <p:cTn id="1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9Slide.vn</Template>
  <TotalTime>723</TotalTime>
  <Words>2138</Words>
  <Application>Microsoft Office PowerPoint</Application>
  <PresentationFormat>Custom</PresentationFormat>
  <Paragraphs>184</Paragraphs>
  <Slides>38</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38</vt:i4>
      </vt:variant>
    </vt:vector>
  </HeadingPairs>
  <TitlesOfParts>
    <vt:vector size="48" baseType="lpstr">
      <vt:lpstr>Arial</vt:lpstr>
      <vt:lpstr>Grand Cru S Medium</vt:lpstr>
      <vt:lpstr>Times New Roman</vt:lpstr>
      <vt:lpstr>Wingdings</vt:lpstr>
      <vt:lpstr>Grand Cru S Bold</vt:lpstr>
      <vt:lpstr>Grand Cru S Ultra-Bold</vt:lpstr>
      <vt:lpstr>Aptos</vt:lpstr>
      <vt:lpstr>Calibri</vt:lpstr>
      <vt:lpstr>Questrial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HP</dc:creator>
  <dc:description>9Slide.vn</dc:description>
  <cp:lastModifiedBy>Admin</cp:lastModifiedBy>
  <cp:revision>6</cp:revision>
  <dcterms:created xsi:type="dcterms:W3CDTF">2006-08-16T00:00:00Z</dcterms:created>
  <dcterms:modified xsi:type="dcterms:W3CDTF">2024-11-30T12:33:10Z</dcterms:modified>
  <cp:category>9Slide.vn</cp:category>
  <dc:identifier>DAGU8vRAcwQ</dc:identifier>
</cp:coreProperties>
</file>