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3" r:id="rId3"/>
    <p:sldId id="283" r:id="rId4"/>
    <p:sldId id="303" r:id="rId5"/>
    <p:sldId id="304" r:id="rId6"/>
    <p:sldId id="291" r:id="rId7"/>
    <p:sldId id="278" r:id="rId8"/>
    <p:sldId id="306" r:id="rId9"/>
    <p:sldId id="266" r:id="rId10"/>
    <p:sldId id="307" r:id="rId11"/>
    <p:sldId id="308" r:id="rId12"/>
    <p:sldId id="309" r:id="rId13"/>
    <p:sldId id="310" r:id="rId14"/>
    <p:sldId id="261"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66A"/>
    <a:srgbClr val="FFFFFF"/>
    <a:srgbClr val="FF75A3"/>
    <a:srgbClr val="E1667D"/>
    <a:srgbClr val="7C8A3E"/>
    <a:srgbClr val="7E8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54"/>
  </p:normalViewPr>
  <p:slideViewPr>
    <p:cSldViewPr snapToGrid="0" showGuides="1">
      <p:cViewPr varScale="1">
        <p:scale>
          <a:sx n="66" d="100"/>
          <a:sy n="66" d="100"/>
        </p:scale>
        <p:origin x="668" y="44"/>
      </p:cViewPr>
      <p:guideLst>
        <p:guide pos="3840"/>
        <p:guide orient="horz" pos="216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373BF-4309-43C2-9AB6-46D92518B5AC}" type="datetimeFigureOut">
              <a:rPr lang="zh-CN" altLang="en-US" smtClean="0"/>
              <a:t>2023/10/23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07C08-3D4D-451F-AC90-00F370C928EC}" type="slidenum">
              <a:rPr lang="zh-CN" altLang="en-US" smtClean="0"/>
              <a:t>‹#›</a:t>
            </a:fld>
            <a:endParaRPr lang="zh-CN" altLang="en-US"/>
          </a:p>
        </p:txBody>
      </p:sp>
    </p:spTree>
    <p:extLst>
      <p:ext uri="{BB962C8B-B14F-4D97-AF65-F5344CB8AC3E}">
        <p14:creationId xmlns:p14="http://schemas.microsoft.com/office/powerpoint/2010/main" val="107128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baokefb"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a:t>
            </a:fld>
            <a:endParaRPr lang="zh-CN" altLang="en-US"/>
          </a:p>
        </p:txBody>
      </p:sp>
    </p:spTree>
    <p:extLst>
      <p:ext uri="{BB962C8B-B14F-4D97-AF65-F5344CB8AC3E}">
        <p14:creationId xmlns:p14="http://schemas.microsoft.com/office/powerpoint/2010/main" val="387865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07C08-3D4D-451F-AC90-00F370C928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0794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07C08-3D4D-451F-AC90-00F370C928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785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07C08-3D4D-451F-AC90-00F370C928E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3072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14</a:t>
            </a:fld>
            <a:endParaRPr lang="zh-CN" altLang="en-US"/>
          </a:p>
        </p:txBody>
      </p:sp>
    </p:spTree>
    <p:extLst>
      <p:ext uri="{BB962C8B-B14F-4D97-AF65-F5344CB8AC3E}">
        <p14:creationId xmlns:p14="http://schemas.microsoft.com/office/powerpoint/2010/main" val="87884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2</a:t>
            </a:fld>
            <a:endParaRPr lang="zh-CN" altLang="en-US"/>
          </a:p>
        </p:txBody>
      </p:sp>
    </p:spTree>
    <p:extLst>
      <p:ext uri="{BB962C8B-B14F-4D97-AF65-F5344CB8AC3E}">
        <p14:creationId xmlns:p14="http://schemas.microsoft.com/office/powerpoint/2010/main" val="126972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https://www.facebook.com/baokefb</a:t>
            </a:r>
            <a:r>
              <a:rPr lang="en-US" sz="1200" kern="1200" dirty="0">
                <a:solidFill>
                  <a:schemeClr val="tx1"/>
                </a:solidFill>
                <a:effectLst/>
                <a:latin typeface="+mn-lt"/>
                <a:ea typeface="+mn-ea"/>
                <a:cs typeface="+mn-cs"/>
              </a:rPr>
              <a:t>  - fb </a:t>
            </a: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0981.713.891</a:t>
            </a:r>
            <a:endParaRPr lang="en-US"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0107C08-3D4D-451F-AC90-00F370C928EC}" type="slidenum">
              <a:rPr lang="zh-CN" altLang="en-US" smtClean="0"/>
              <a:t>3</a:t>
            </a:fld>
            <a:endParaRPr lang="zh-CN" altLang="en-US"/>
          </a:p>
        </p:txBody>
      </p:sp>
    </p:spTree>
    <p:extLst>
      <p:ext uri="{BB962C8B-B14F-4D97-AF65-F5344CB8AC3E}">
        <p14:creationId xmlns:p14="http://schemas.microsoft.com/office/powerpoint/2010/main" val="3973996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https://www.facebook.com/baokefb</a:t>
            </a:r>
            <a:r>
              <a:rPr lang="en-US" sz="1200" kern="1200" dirty="0">
                <a:solidFill>
                  <a:schemeClr val="tx1"/>
                </a:solidFill>
                <a:effectLst/>
                <a:latin typeface="+mn-lt"/>
                <a:ea typeface="+mn-ea"/>
                <a:cs typeface="+mn-cs"/>
              </a:rPr>
              <a:t>  - fb </a:t>
            </a: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0981.713.891</a:t>
            </a:r>
            <a:endParaRPr lang="en-US"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0107C08-3D4D-451F-AC90-00F370C928EC}" type="slidenum">
              <a:rPr lang="zh-CN" altLang="en-US" smtClean="0"/>
              <a:t>4</a:t>
            </a:fld>
            <a:endParaRPr lang="zh-CN" altLang="en-US"/>
          </a:p>
        </p:txBody>
      </p:sp>
    </p:spTree>
    <p:extLst>
      <p:ext uri="{BB962C8B-B14F-4D97-AF65-F5344CB8AC3E}">
        <p14:creationId xmlns:p14="http://schemas.microsoft.com/office/powerpoint/2010/main" val="335706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https://www.facebook.com/baokefb</a:t>
            </a:r>
            <a:r>
              <a:rPr lang="en-US" sz="1200" kern="1200" dirty="0">
                <a:solidFill>
                  <a:schemeClr val="tx1"/>
                </a:solidFill>
                <a:effectLst/>
                <a:latin typeface="+mn-lt"/>
                <a:ea typeface="+mn-ea"/>
                <a:cs typeface="+mn-cs"/>
              </a:rPr>
              <a:t>  - fb </a:t>
            </a:r>
            <a:r>
              <a:rPr lang="en-US" sz="1200" kern="1200" dirty="0" err="1">
                <a:solidFill>
                  <a:schemeClr val="tx1"/>
                </a:solidFill>
                <a:effectLst/>
                <a:latin typeface="+mn-lt"/>
                <a:ea typeface="+mn-ea"/>
                <a:cs typeface="+mn-cs"/>
              </a:rPr>
              <a:t>Nguyễn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Nhâm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0981.713.891</a:t>
            </a:r>
            <a:endParaRPr lang="en-US"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B0107C08-3D4D-451F-AC90-00F370C928EC}" type="slidenum">
              <a:rPr lang="zh-CN" altLang="en-US" smtClean="0"/>
              <a:t>5</a:t>
            </a:fld>
            <a:endParaRPr lang="zh-CN" altLang="en-US"/>
          </a:p>
        </p:txBody>
      </p:sp>
    </p:spTree>
    <p:extLst>
      <p:ext uri="{BB962C8B-B14F-4D97-AF65-F5344CB8AC3E}">
        <p14:creationId xmlns:p14="http://schemas.microsoft.com/office/powerpoint/2010/main" val="266398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6</a:t>
            </a:fld>
            <a:endParaRPr lang="zh-CN" altLang="en-US"/>
          </a:p>
        </p:txBody>
      </p:sp>
    </p:spTree>
    <p:extLst>
      <p:ext uri="{BB962C8B-B14F-4D97-AF65-F5344CB8AC3E}">
        <p14:creationId xmlns:p14="http://schemas.microsoft.com/office/powerpoint/2010/main" val="354055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7</a:t>
            </a:fld>
            <a:endParaRPr lang="zh-CN" altLang="en-US"/>
          </a:p>
        </p:txBody>
      </p:sp>
    </p:spTree>
    <p:extLst>
      <p:ext uri="{BB962C8B-B14F-4D97-AF65-F5344CB8AC3E}">
        <p14:creationId xmlns:p14="http://schemas.microsoft.com/office/powerpoint/2010/main" val="339194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8</a:t>
            </a:fld>
            <a:endParaRPr lang="zh-CN" altLang="en-US"/>
          </a:p>
        </p:txBody>
      </p:sp>
    </p:spTree>
    <p:extLst>
      <p:ext uri="{BB962C8B-B14F-4D97-AF65-F5344CB8AC3E}">
        <p14:creationId xmlns:p14="http://schemas.microsoft.com/office/powerpoint/2010/main" val="96233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107C08-3D4D-451F-AC90-00F370C928EC}" type="slidenum">
              <a:rPr lang="zh-CN" altLang="en-US" smtClean="0"/>
              <a:t>9</a:t>
            </a:fld>
            <a:endParaRPr lang="zh-CN" altLang="en-US"/>
          </a:p>
        </p:txBody>
      </p:sp>
    </p:spTree>
    <p:extLst>
      <p:ext uri="{BB962C8B-B14F-4D97-AF65-F5344CB8AC3E}">
        <p14:creationId xmlns:p14="http://schemas.microsoft.com/office/powerpoint/2010/main" val="27895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44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4576363" y="1919503"/>
            <a:ext cx="3039274" cy="4352720"/>
          </a:xfrm>
          <a:custGeom>
            <a:avLst/>
            <a:gdLst>
              <a:gd name="connsiteX0" fmla="*/ 0 w 3039274"/>
              <a:gd name="connsiteY0" fmla="*/ 0 h 4352720"/>
              <a:gd name="connsiteX1" fmla="*/ 3039274 w 3039274"/>
              <a:gd name="connsiteY1" fmla="*/ 0 h 4352720"/>
              <a:gd name="connsiteX2" fmla="*/ 3039274 w 3039274"/>
              <a:gd name="connsiteY2" fmla="*/ 4352720 h 4352720"/>
              <a:gd name="connsiteX3" fmla="*/ 0 w 3039274"/>
              <a:gd name="connsiteY3" fmla="*/ 4352720 h 4352720"/>
            </a:gdLst>
            <a:ahLst/>
            <a:cxnLst>
              <a:cxn ang="0">
                <a:pos x="connsiteX0" y="connsiteY0"/>
              </a:cxn>
              <a:cxn ang="0">
                <a:pos x="connsiteX1" y="connsiteY1"/>
              </a:cxn>
              <a:cxn ang="0">
                <a:pos x="connsiteX2" y="connsiteY2"/>
              </a:cxn>
              <a:cxn ang="0">
                <a:pos x="connsiteX3" y="connsiteY3"/>
              </a:cxn>
            </a:cxnLst>
            <a:rect l="l" t="t" r="r" b="b"/>
            <a:pathLst>
              <a:path w="3039274" h="4352720">
                <a:moveTo>
                  <a:pt x="0" y="0"/>
                </a:moveTo>
                <a:lnTo>
                  <a:pt x="3039274" y="0"/>
                </a:lnTo>
                <a:lnTo>
                  <a:pt x="3039274" y="4352720"/>
                </a:lnTo>
                <a:lnTo>
                  <a:pt x="0" y="435272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85069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 y="3428999"/>
            <a:ext cx="12191999" cy="3429000"/>
          </a:xfrm>
          <a:custGeom>
            <a:avLst/>
            <a:gdLst>
              <a:gd name="connsiteX0" fmla="*/ 9869714 w 12191999"/>
              <a:gd name="connsiteY0" fmla="*/ 1474791 h 3429000"/>
              <a:gd name="connsiteX1" fmla="*/ 12191999 w 12191999"/>
              <a:gd name="connsiteY1" fmla="*/ 1474791 h 3429000"/>
              <a:gd name="connsiteX2" fmla="*/ 12191999 w 12191999"/>
              <a:gd name="connsiteY2" fmla="*/ 3429000 h 3429000"/>
              <a:gd name="connsiteX3" fmla="*/ 9869714 w 12191999"/>
              <a:gd name="connsiteY3" fmla="*/ 3429000 h 3429000"/>
              <a:gd name="connsiteX4" fmla="*/ 5152572 w 12191999"/>
              <a:gd name="connsiteY4" fmla="*/ 1474791 h 3429000"/>
              <a:gd name="connsiteX5" fmla="*/ 9797143 w 12191999"/>
              <a:gd name="connsiteY5" fmla="*/ 1474791 h 3429000"/>
              <a:gd name="connsiteX6" fmla="*/ 9797143 w 12191999"/>
              <a:gd name="connsiteY6" fmla="*/ 3429000 h 3429000"/>
              <a:gd name="connsiteX7" fmla="*/ 5152572 w 12191999"/>
              <a:gd name="connsiteY7" fmla="*/ 3429000 h 3429000"/>
              <a:gd name="connsiteX8" fmla="*/ 3643085 w 12191999"/>
              <a:gd name="connsiteY8" fmla="*/ 1474791 h 3429000"/>
              <a:gd name="connsiteX9" fmla="*/ 5080000 w 12191999"/>
              <a:gd name="connsiteY9" fmla="*/ 1474791 h 3429000"/>
              <a:gd name="connsiteX10" fmla="*/ 5080000 w 12191999"/>
              <a:gd name="connsiteY10" fmla="*/ 3429000 h 3429000"/>
              <a:gd name="connsiteX11" fmla="*/ 3643085 w 12191999"/>
              <a:gd name="connsiteY11" fmla="*/ 3429000 h 3429000"/>
              <a:gd name="connsiteX12" fmla="*/ 0 w 12191999"/>
              <a:gd name="connsiteY12" fmla="*/ 1474791 h 3429000"/>
              <a:gd name="connsiteX13" fmla="*/ 3570514 w 12191999"/>
              <a:gd name="connsiteY13" fmla="*/ 1474791 h 3429000"/>
              <a:gd name="connsiteX14" fmla="*/ 3570514 w 12191999"/>
              <a:gd name="connsiteY14" fmla="*/ 3429000 h 3429000"/>
              <a:gd name="connsiteX15" fmla="*/ 0 w 12191999"/>
              <a:gd name="connsiteY15" fmla="*/ 3429000 h 3429000"/>
              <a:gd name="connsiteX16" fmla="*/ 8592456 w 12191999"/>
              <a:gd name="connsiteY16" fmla="*/ 0 h 3429000"/>
              <a:gd name="connsiteX17" fmla="*/ 12191999 w 12191999"/>
              <a:gd name="connsiteY17" fmla="*/ 0 h 3429000"/>
              <a:gd name="connsiteX18" fmla="*/ 12191999 w 12191999"/>
              <a:gd name="connsiteY18" fmla="*/ 1418771 h 3429000"/>
              <a:gd name="connsiteX19" fmla="*/ 8592456 w 12191999"/>
              <a:gd name="connsiteY19" fmla="*/ 1418771 h 3429000"/>
              <a:gd name="connsiteX20" fmla="*/ 4325256 w 12191999"/>
              <a:gd name="connsiteY20" fmla="*/ 0 h 3429000"/>
              <a:gd name="connsiteX21" fmla="*/ 8534399 w 12191999"/>
              <a:gd name="connsiteY21" fmla="*/ 0 h 3429000"/>
              <a:gd name="connsiteX22" fmla="*/ 8534399 w 12191999"/>
              <a:gd name="connsiteY22" fmla="*/ 1418771 h 3429000"/>
              <a:gd name="connsiteX23" fmla="*/ 4325256 w 12191999"/>
              <a:gd name="connsiteY23" fmla="*/ 1418771 h 3429000"/>
              <a:gd name="connsiteX24" fmla="*/ 0 w 12191999"/>
              <a:gd name="connsiteY24" fmla="*/ 0 h 3429000"/>
              <a:gd name="connsiteX25" fmla="*/ 4267199 w 12191999"/>
              <a:gd name="connsiteY25" fmla="*/ 0 h 3429000"/>
              <a:gd name="connsiteX26" fmla="*/ 4267199 w 12191999"/>
              <a:gd name="connsiteY26" fmla="*/ 1418771 h 3429000"/>
              <a:gd name="connsiteX27" fmla="*/ 0 w 12191999"/>
              <a:gd name="connsiteY27" fmla="*/ 141877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1999" h="3429000">
                <a:moveTo>
                  <a:pt x="9869714" y="1474791"/>
                </a:moveTo>
                <a:lnTo>
                  <a:pt x="12191999" y="1474791"/>
                </a:lnTo>
                <a:lnTo>
                  <a:pt x="12191999" y="3429000"/>
                </a:lnTo>
                <a:lnTo>
                  <a:pt x="9869714" y="3429000"/>
                </a:lnTo>
                <a:close/>
                <a:moveTo>
                  <a:pt x="5152572" y="1474791"/>
                </a:moveTo>
                <a:lnTo>
                  <a:pt x="9797143" y="1474791"/>
                </a:lnTo>
                <a:lnTo>
                  <a:pt x="9797143" y="3429000"/>
                </a:lnTo>
                <a:lnTo>
                  <a:pt x="5152572" y="3429000"/>
                </a:lnTo>
                <a:close/>
                <a:moveTo>
                  <a:pt x="3643085" y="1474791"/>
                </a:moveTo>
                <a:lnTo>
                  <a:pt x="5080000" y="1474791"/>
                </a:lnTo>
                <a:lnTo>
                  <a:pt x="5080000" y="3429000"/>
                </a:lnTo>
                <a:lnTo>
                  <a:pt x="3643085" y="3429000"/>
                </a:lnTo>
                <a:close/>
                <a:moveTo>
                  <a:pt x="0" y="1474791"/>
                </a:moveTo>
                <a:lnTo>
                  <a:pt x="3570514" y="1474791"/>
                </a:lnTo>
                <a:lnTo>
                  <a:pt x="3570514" y="3429000"/>
                </a:lnTo>
                <a:lnTo>
                  <a:pt x="0" y="3429000"/>
                </a:lnTo>
                <a:close/>
                <a:moveTo>
                  <a:pt x="8592456" y="0"/>
                </a:moveTo>
                <a:lnTo>
                  <a:pt x="12191999" y="0"/>
                </a:lnTo>
                <a:lnTo>
                  <a:pt x="12191999" y="1418771"/>
                </a:lnTo>
                <a:lnTo>
                  <a:pt x="8592456" y="1418771"/>
                </a:lnTo>
                <a:close/>
                <a:moveTo>
                  <a:pt x="4325256" y="0"/>
                </a:moveTo>
                <a:lnTo>
                  <a:pt x="8534399" y="0"/>
                </a:lnTo>
                <a:lnTo>
                  <a:pt x="8534399" y="1418771"/>
                </a:lnTo>
                <a:lnTo>
                  <a:pt x="4325256" y="1418771"/>
                </a:lnTo>
                <a:close/>
                <a:moveTo>
                  <a:pt x="0" y="0"/>
                </a:moveTo>
                <a:lnTo>
                  <a:pt x="4267199" y="0"/>
                </a:lnTo>
                <a:lnTo>
                  <a:pt x="4267199" y="1418771"/>
                </a:lnTo>
                <a:lnTo>
                  <a:pt x="0" y="1418771"/>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89610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1" name="任意多边形: 形状 20"/>
          <p:cNvSpPr>
            <a:spLocks noGrp="1"/>
          </p:cNvSpPr>
          <p:nvPr>
            <p:ph type="pic" sz="quarter" idx="10"/>
          </p:nvPr>
        </p:nvSpPr>
        <p:spPr>
          <a:xfrm>
            <a:off x="1092200"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
        <p:nvSpPr>
          <p:cNvPr id="20" name="任意多边形: 形状 19"/>
          <p:cNvSpPr>
            <a:spLocks noGrp="1"/>
          </p:cNvSpPr>
          <p:nvPr>
            <p:ph type="pic" sz="quarter" idx="11"/>
          </p:nvPr>
        </p:nvSpPr>
        <p:spPr>
          <a:xfrm>
            <a:off x="3101944"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
        <p:nvSpPr>
          <p:cNvPr id="19" name="任意多边形: 形状 18"/>
          <p:cNvSpPr>
            <a:spLocks noGrp="1"/>
          </p:cNvSpPr>
          <p:nvPr>
            <p:ph type="pic" sz="quarter" idx="12"/>
          </p:nvPr>
        </p:nvSpPr>
        <p:spPr>
          <a:xfrm>
            <a:off x="5111689"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
        <p:nvSpPr>
          <p:cNvPr id="18" name="任意多边形: 形状 17"/>
          <p:cNvSpPr>
            <a:spLocks noGrp="1"/>
          </p:cNvSpPr>
          <p:nvPr>
            <p:ph type="pic" sz="quarter" idx="13"/>
          </p:nvPr>
        </p:nvSpPr>
        <p:spPr>
          <a:xfrm>
            <a:off x="7121433"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
        <p:nvSpPr>
          <p:cNvPr id="17" name="任意多边形: 形状 16"/>
          <p:cNvSpPr>
            <a:spLocks noGrp="1"/>
          </p:cNvSpPr>
          <p:nvPr>
            <p:ph type="pic" sz="quarter" idx="14"/>
          </p:nvPr>
        </p:nvSpPr>
        <p:spPr>
          <a:xfrm>
            <a:off x="9131176" y="2152650"/>
            <a:ext cx="2005137" cy="2552700"/>
          </a:xfrm>
          <a:custGeom>
            <a:avLst/>
            <a:gdLst>
              <a:gd name="connsiteX0" fmla="*/ 0 w 2005137"/>
              <a:gd name="connsiteY0" fmla="*/ 0 h 2552700"/>
              <a:gd name="connsiteX1" fmla="*/ 2005137 w 2005137"/>
              <a:gd name="connsiteY1" fmla="*/ 0 h 2552700"/>
              <a:gd name="connsiteX2" fmla="*/ 2005137 w 2005137"/>
              <a:gd name="connsiteY2" fmla="*/ 2552700 h 2552700"/>
              <a:gd name="connsiteX3" fmla="*/ 0 w 2005137"/>
              <a:gd name="connsiteY3" fmla="*/ 2552700 h 2552700"/>
            </a:gdLst>
            <a:ahLst/>
            <a:cxnLst>
              <a:cxn ang="0">
                <a:pos x="connsiteX0" y="connsiteY0"/>
              </a:cxn>
              <a:cxn ang="0">
                <a:pos x="connsiteX1" y="connsiteY1"/>
              </a:cxn>
              <a:cxn ang="0">
                <a:pos x="connsiteX2" y="connsiteY2"/>
              </a:cxn>
              <a:cxn ang="0">
                <a:pos x="connsiteX3" y="connsiteY3"/>
              </a:cxn>
            </a:cxnLst>
            <a:rect l="l" t="t" r="r" b="b"/>
            <a:pathLst>
              <a:path w="2005137" h="2552700">
                <a:moveTo>
                  <a:pt x="0" y="0"/>
                </a:moveTo>
                <a:lnTo>
                  <a:pt x="2005137" y="0"/>
                </a:lnTo>
                <a:lnTo>
                  <a:pt x="2005137" y="2552700"/>
                </a:lnTo>
                <a:lnTo>
                  <a:pt x="0" y="25527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977553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7" name="任意多边形: 形状 26"/>
          <p:cNvSpPr>
            <a:spLocks noGrp="1"/>
          </p:cNvSpPr>
          <p:nvPr>
            <p:ph type="pic" sz="quarter" idx="14"/>
          </p:nvPr>
        </p:nvSpPr>
        <p:spPr>
          <a:xfrm>
            <a:off x="8616157" y="5015706"/>
            <a:ext cx="2520156" cy="1066006"/>
          </a:xfrm>
          <a:custGeom>
            <a:avLst/>
            <a:gdLst>
              <a:gd name="connsiteX0" fmla="*/ 0 w 2520156"/>
              <a:gd name="connsiteY0" fmla="*/ 0 h 1066006"/>
              <a:gd name="connsiteX1" fmla="*/ 2520156 w 2520156"/>
              <a:gd name="connsiteY1" fmla="*/ 0 h 1066006"/>
              <a:gd name="connsiteX2" fmla="*/ 2520156 w 2520156"/>
              <a:gd name="connsiteY2" fmla="*/ 1066006 h 1066006"/>
              <a:gd name="connsiteX3" fmla="*/ 0 w 2520156"/>
              <a:gd name="connsiteY3" fmla="*/ 1066006 h 1066006"/>
            </a:gdLst>
            <a:ahLst/>
            <a:cxnLst>
              <a:cxn ang="0">
                <a:pos x="connsiteX0" y="connsiteY0"/>
              </a:cxn>
              <a:cxn ang="0">
                <a:pos x="connsiteX1" y="connsiteY1"/>
              </a:cxn>
              <a:cxn ang="0">
                <a:pos x="connsiteX2" y="connsiteY2"/>
              </a:cxn>
              <a:cxn ang="0">
                <a:pos x="connsiteX3" y="connsiteY3"/>
              </a:cxn>
            </a:cxnLst>
            <a:rect l="l" t="t" r="r" b="b"/>
            <a:pathLst>
              <a:path w="2520156" h="1066006">
                <a:moveTo>
                  <a:pt x="0" y="0"/>
                </a:moveTo>
                <a:lnTo>
                  <a:pt x="2520156" y="0"/>
                </a:lnTo>
                <a:lnTo>
                  <a:pt x="2520156" y="1066006"/>
                </a:lnTo>
                <a:lnTo>
                  <a:pt x="0" y="1066006"/>
                </a:lnTo>
                <a:close/>
              </a:path>
            </a:pathLst>
          </a:custGeom>
        </p:spPr>
        <p:txBody>
          <a:bodyPr wrap="square">
            <a:noAutofit/>
          </a:bodyPr>
          <a:lstStyle/>
          <a:p>
            <a:endParaRPr lang="zh-CN" altLang="en-US"/>
          </a:p>
        </p:txBody>
      </p:sp>
      <p:sp>
        <p:nvSpPr>
          <p:cNvPr id="24" name="任意多边形: 形状 23"/>
          <p:cNvSpPr>
            <a:spLocks noGrp="1"/>
          </p:cNvSpPr>
          <p:nvPr>
            <p:ph type="pic" sz="quarter" idx="15"/>
          </p:nvPr>
        </p:nvSpPr>
        <p:spPr>
          <a:xfrm>
            <a:off x="8616157" y="3543300"/>
            <a:ext cx="2520156" cy="1472406"/>
          </a:xfrm>
          <a:custGeom>
            <a:avLst/>
            <a:gdLst>
              <a:gd name="connsiteX0" fmla="*/ 0 w 2520156"/>
              <a:gd name="connsiteY0" fmla="*/ 0 h 1472406"/>
              <a:gd name="connsiteX1" fmla="*/ 2520156 w 2520156"/>
              <a:gd name="connsiteY1" fmla="*/ 0 h 1472406"/>
              <a:gd name="connsiteX2" fmla="*/ 2520156 w 2520156"/>
              <a:gd name="connsiteY2" fmla="*/ 1472406 h 1472406"/>
              <a:gd name="connsiteX3" fmla="*/ 0 w 2520156"/>
              <a:gd name="connsiteY3" fmla="*/ 1472406 h 1472406"/>
            </a:gdLst>
            <a:ahLst/>
            <a:cxnLst>
              <a:cxn ang="0">
                <a:pos x="connsiteX0" y="connsiteY0"/>
              </a:cxn>
              <a:cxn ang="0">
                <a:pos x="connsiteX1" y="connsiteY1"/>
              </a:cxn>
              <a:cxn ang="0">
                <a:pos x="connsiteX2" y="connsiteY2"/>
              </a:cxn>
              <a:cxn ang="0">
                <a:pos x="connsiteX3" y="connsiteY3"/>
              </a:cxn>
            </a:cxnLst>
            <a:rect l="l" t="t" r="r" b="b"/>
            <a:pathLst>
              <a:path w="2520156" h="1472406">
                <a:moveTo>
                  <a:pt x="0" y="0"/>
                </a:moveTo>
                <a:lnTo>
                  <a:pt x="2520156" y="0"/>
                </a:lnTo>
                <a:lnTo>
                  <a:pt x="2520156" y="1472406"/>
                </a:lnTo>
                <a:lnTo>
                  <a:pt x="0" y="1472406"/>
                </a:lnTo>
                <a:close/>
              </a:path>
            </a:pathLst>
          </a:custGeom>
        </p:spPr>
        <p:txBody>
          <a:bodyPr wrap="square">
            <a:noAutofit/>
          </a:bodyPr>
          <a:lstStyle/>
          <a:p>
            <a:endParaRPr lang="zh-CN" altLang="en-US"/>
          </a:p>
        </p:txBody>
      </p:sp>
      <p:sp>
        <p:nvSpPr>
          <p:cNvPr id="21" name="任意多边形: 形状 20"/>
          <p:cNvSpPr>
            <a:spLocks noGrp="1"/>
          </p:cNvSpPr>
          <p:nvPr>
            <p:ph type="pic" sz="quarter" idx="10"/>
          </p:nvPr>
        </p:nvSpPr>
        <p:spPr>
          <a:xfrm>
            <a:off x="1055688" y="2070894"/>
            <a:ext cx="5040312" cy="2944812"/>
          </a:xfrm>
          <a:custGeom>
            <a:avLst/>
            <a:gdLst>
              <a:gd name="connsiteX0" fmla="*/ 0 w 5040312"/>
              <a:gd name="connsiteY0" fmla="*/ 0 h 2944812"/>
              <a:gd name="connsiteX1" fmla="*/ 5040312 w 5040312"/>
              <a:gd name="connsiteY1" fmla="*/ 0 h 2944812"/>
              <a:gd name="connsiteX2" fmla="*/ 5040312 w 5040312"/>
              <a:gd name="connsiteY2" fmla="*/ 2944812 h 2944812"/>
              <a:gd name="connsiteX3" fmla="*/ 0 w 5040312"/>
              <a:gd name="connsiteY3" fmla="*/ 2944812 h 2944812"/>
            </a:gdLst>
            <a:ahLst/>
            <a:cxnLst>
              <a:cxn ang="0">
                <a:pos x="connsiteX0" y="connsiteY0"/>
              </a:cxn>
              <a:cxn ang="0">
                <a:pos x="connsiteX1" y="connsiteY1"/>
              </a:cxn>
              <a:cxn ang="0">
                <a:pos x="connsiteX2" y="connsiteY2"/>
              </a:cxn>
              <a:cxn ang="0">
                <a:pos x="connsiteX3" y="connsiteY3"/>
              </a:cxn>
            </a:cxnLst>
            <a:rect l="l" t="t" r="r" b="b"/>
            <a:pathLst>
              <a:path w="5040312" h="2944812">
                <a:moveTo>
                  <a:pt x="0" y="0"/>
                </a:moveTo>
                <a:lnTo>
                  <a:pt x="5040312" y="0"/>
                </a:lnTo>
                <a:lnTo>
                  <a:pt x="5040312" y="2944812"/>
                </a:lnTo>
                <a:lnTo>
                  <a:pt x="0" y="2944812"/>
                </a:lnTo>
                <a:close/>
              </a:path>
            </a:pathLst>
          </a:custGeom>
        </p:spPr>
        <p:txBody>
          <a:bodyPr wrap="square">
            <a:noAutofit/>
          </a:bodyPr>
          <a:lstStyle/>
          <a:p>
            <a:endParaRPr lang="zh-CN" altLang="en-US"/>
          </a:p>
        </p:txBody>
      </p:sp>
      <p:sp>
        <p:nvSpPr>
          <p:cNvPr id="26" name="任意多边形: 形状 25"/>
          <p:cNvSpPr>
            <a:spLocks noGrp="1"/>
          </p:cNvSpPr>
          <p:nvPr>
            <p:ph type="pic" sz="quarter" idx="11"/>
          </p:nvPr>
        </p:nvSpPr>
        <p:spPr>
          <a:xfrm>
            <a:off x="6096001" y="5015706"/>
            <a:ext cx="2520156" cy="1066006"/>
          </a:xfrm>
          <a:custGeom>
            <a:avLst/>
            <a:gdLst>
              <a:gd name="connsiteX0" fmla="*/ 0 w 2520156"/>
              <a:gd name="connsiteY0" fmla="*/ 0 h 1066006"/>
              <a:gd name="connsiteX1" fmla="*/ 2520156 w 2520156"/>
              <a:gd name="connsiteY1" fmla="*/ 0 h 1066006"/>
              <a:gd name="connsiteX2" fmla="*/ 2520156 w 2520156"/>
              <a:gd name="connsiteY2" fmla="*/ 1066006 h 1066006"/>
              <a:gd name="connsiteX3" fmla="*/ 0 w 2520156"/>
              <a:gd name="connsiteY3" fmla="*/ 1066006 h 1066006"/>
            </a:gdLst>
            <a:ahLst/>
            <a:cxnLst>
              <a:cxn ang="0">
                <a:pos x="connsiteX0" y="connsiteY0"/>
              </a:cxn>
              <a:cxn ang="0">
                <a:pos x="connsiteX1" y="connsiteY1"/>
              </a:cxn>
              <a:cxn ang="0">
                <a:pos x="connsiteX2" y="connsiteY2"/>
              </a:cxn>
              <a:cxn ang="0">
                <a:pos x="connsiteX3" y="connsiteY3"/>
              </a:cxn>
            </a:cxnLst>
            <a:rect l="l" t="t" r="r" b="b"/>
            <a:pathLst>
              <a:path w="2520156" h="1066006">
                <a:moveTo>
                  <a:pt x="0" y="0"/>
                </a:moveTo>
                <a:lnTo>
                  <a:pt x="2520156" y="0"/>
                </a:lnTo>
                <a:lnTo>
                  <a:pt x="2520156" y="1066006"/>
                </a:lnTo>
                <a:lnTo>
                  <a:pt x="0" y="1066006"/>
                </a:lnTo>
                <a:close/>
              </a:path>
            </a:pathLst>
          </a:custGeom>
        </p:spPr>
        <p:txBody>
          <a:bodyPr wrap="square">
            <a:noAutofit/>
          </a:bodyPr>
          <a:lstStyle/>
          <a:p>
            <a:endParaRPr lang="zh-CN" altLang="en-US"/>
          </a:p>
        </p:txBody>
      </p:sp>
      <p:sp>
        <p:nvSpPr>
          <p:cNvPr id="25" name="任意多边形: 形状 24"/>
          <p:cNvSpPr>
            <a:spLocks noGrp="1"/>
          </p:cNvSpPr>
          <p:nvPr>
            <p:ph type="pic" sz="quarter" idx="12"/>
          </p:nvPr>
        </p:nvSpPr>
        <p:spPr>
          <a:xfrm>
            <a:off x="6096001" y="3543300"/>
            <a:ext cx="2520156" cy="1472406"/>
          </a:xfrm>
          <a:custGeom>
            <a:avLst/>
            <a:gdLst>
              <a:gd name="connsiteX0" fmla="*/ 0 w 2520156"/>
              <a:gd name="connsiteY0" fmla="*/ 0 h 1472406"/>
              <a:gd name="connsiteX1" fmla="*/ 2520156 w 2520156"/>
              <a:gd name="connsiteY1" fmla="*/ 0 h 1472406"/>
              <a:gd name="connsiteX2" fmla="*/ 2520156 w 2520156"/>
              <a:gd name="connsiteY2" fmla="*/ 1472406 h 1472406"/>
              <a:gd name="connsiteX3" fmla="*/ 0 w 2520156"/>
              <a:gd name="connsiteY3" fmla="*/ 1472406 h 1472406"/>
            </a:gdLst>
            <a:ahLst/>
            <a:cxnLst>
              <a:cxn ang="0">
                <a:pos x="connsiteX0" y="connsiteY0"/>
              </a:cxn>
              <a:cxn ang="0">
                <a:pos x="connsiteX1" y="connsiteY1"/>
              </a:cxn>
              <a:cxn ang="0">
                <a:pos x="connsiteX2" y="connsiteY2"/>
              </a:cxn>
              <a:cxn ang="0">
                <a:pos x="connsiteX3" y="connsiteY3"/>
              </a:cxn>
            </a:cxnLst>
            <a:rect l="l" t="t" r="r" b="b"/>
            <a:pathLst>
              <a:path w="2520156" h="1472406">
                <a:moveTo>
                  <a:pt x="0" y="0"/>
                </a:moveTo>
                <a:lnTo>
                  <a:pt x="2520156" y="0"/>
                </a:lnTo>
                <a:lnTo>
                  <a:pt x="2520156" y="1472406"/>
                </a:lnTo>
                <a:lnTo>
                  <a:pt x="0" y="1472406"/>
                </a:lnTo>
                <a:close/>
              </a:path>
            </a:pathLst>
          </a:custGeom>
        </p:spPr>
        <p:txBody>
          <a:bodyPr wrap="square">
            <a:noAutofit/>
          </a:bodyPr>
          <a:lstStyle/>
          <a:p>
            <a:endParaRPr lang="zh-CN" altLang="en-US"/>
          </a:p>
        </p:txBody>
      </p:sp>
      <p:sp>
        <p:nvSpPr>
          <p:cNvPr id="22" name="任意多边形: 形状 21"/>
          <p:cNvSpPr>
            <a:spLocks noGrp="1"/>
          </p:cNvSpPr>
          <p:nvPr>
            <p:ph type="pic" sz="quarter" idx="13"/>
          </p:nvPr>
        </p:nvSpPr>
        <p:spPr>
          <a:xfrm>
            <a:off x="6096001" y="2070894"/>
            <a:ext cx="2520156" cy="1472406"/>
          </a:xfrm>
          <a:custGeom>
            <a:avLst/>
            <a:gdLst>
              <a:gd name="connsiteX0" fmla="*/ 0 w 2520156"/>
              <a:gd name="connsiteY0" fmla="*/ 0 h 1472406"/>
              <a:gd name="connsiteX1" fmla="*/ 2520156 w 2520156"/>
              <a:gd name="connsiteY1" fmla="*/ 0 h 1472406"/>
              <a:gd name="connsiteX2" fmla="*/ 2520156 w 2520156"/>
              <a:gd name="connsiteY2" fmla="*/ 1472406 h 1472406"/>
              <a:gd name="connsiteX3" fmla="*/ 0 w 2520156"/>
              <a:gd name="connsiteY3" fmla="*/ 1472406 h 1472406"/>
            </a:gdLst>
            <a:ahLst/>
            <a:cxnLst>
              <a:cxn ang="0">
                <a:pos x="connsiteX0" y="connsiteY0"/>
              </a:cxn>
              <a:cxn ang="0">
                <a:pos x="connsiteX1" y="connsiteY1"/>
              </a:cxn>
              <a:cxn ang="0">
                <a:pos x="connsiteX2" y="connsiteY2"/>
              </a:cxn>
              <a:cxn ang="0">
                <a:pos x="connsiteX3" y="connsiteY3"/>
              </a:cxn>
            </a:cxnLst>
            <a:rect l="l" t="t" r="r" b="b"/>
            <a:pathLst>
              <a:path w="2520156" h="1472406">
                <a:moveTo>
                  <a:pt x="0" y="0"/>
                </a:moveTo>
                <a:lnTo>
                  <a:pt x="2520156" y="0"/>
                </a:lnTo>
                <a:lnTo>
                  <a:pt x="2520156" y="1472406"/>
                </a:lnTo>
                <a:lnTo>
                  <a:pt x="0" y="1472406"/>
                </a:lnTo>
                <a:close/>
              </a:path>
            </a:pathLst>
          </a:custGeom>
        </p:spPr>
        <p:txBody>
          <a:bodyPr wrap="square">
            <a:noAutofit/>
          </a:bodyPr>
          <a:lstStyle/>
          <a:p>
            <a:endParaRPr lang="zh-CN" altLang="en-US"/>
          </a:p>
        </p:txBody>
      </p:sp>
      <p:sp>
        <p:nvSpPr>
          <p:cNvPr id="23" name="任意多边形: 形状 22"/>
          <p:cNvSpPr>
            <a:spLocks noGrp="1"/>
          </p:cNvSpPr>
          <p:nvPr>
            <p:ph type="pic" sz="quarter" idx="16"/>
          </p:nvPr>
        </p:nvSpPr>
        <p:spPr>
          <a:xfrm>
            <a:off x="8616157" y="2070894"/>
            <a:ext cx="2520156" cy="1472406"/>
          </a:xfrm>
          <a:custGeom>
            <a:avLst/>
            <a:gdLst>
              <a:gd name="connsiteX0" fmla="*/ 0 w 2520156"/>
              <a:gd name="connsiteY0" fmla="*/ 0 h 1472406"/>
              <a:gd name="connsiteX1" fmla="*/ 2520156 w 2520156"/>
              <a:gd name="connsiteY1" fmla="*/ 0 h 1472406"/>
              <a:gd name="connsiteX2" fmla="*/ 2520156 w 2520156"/>
              <a:gd name="connsiteY2" fmla="*/ 1472406 h 1472406"/>
              <a:gd name="connsiteX3" fmla="*/ 0 w 2520156"/>
              <a:gd name="connsiteY3" fmla="*/ 1472406 h 1472406"/>
            </a:gdLst>
            <a:ahLst/>
            <a:cxnLst>
              <a:cxn ang="0">
                <a:pos x="connsiteX0" y="connsiteY0"/>
              </a:cxn>
              <a:cxn ang="0">
                <a:pos x="connsiteX1" y="connsiteY1"/>
              </a:cxn>
              <a:cxn ang="0">
                <a:pos x="connsiteX2" y="connsiteY2"/>
              </a:cxn>
              <a:cxn ang="0">
                <a:pos x="connsiteX3" y="connsiteY3"/>
              </a:cxn>
            </a:cxnLst>
            <a:rect l="l" t="t" r="r" b="b"/>
            <a:pathLst>
              <a:path w="2520156" h="1472406">
                <a:moveTo>
                  <a:pt x="0" y="0"/>
                </a:moveTo>
                <a:lnTo>
                  <a:pt x="2520156" y="0"/>
                </a:lnTo>
                <a:lnTo>
                  <a:pt x="2520156" y="1472406"/>
                </a:lnTo>
                <a:lnTo>
                  <a:pt x="0" y="147240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0635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041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318213" y="2035618"/>
            <a:ext cx="3810000" cy="3984183"/>
          </a:xfrm>
          <a:custGeom>
            <a:avLst/>
            <a:gdLst>
              <a:gd name="connsiteX0" fmla="*/ 232905 w 3810000"/>
              <a:gd name="connsiteY0" fmla="*/ 0 h 3984183"/>
              <a:gd name="connsiteX1" fmla="*/ 3577095 w 3810000"/>
              <a:gd name="connsiteY1" fmla="*/ 0 h 3984183"/>
              <a:gd name="connsiteX2" fmla="*/ 3810000 w 3810000"/>
              <a:gd name="connsiteY2" fmla="*/ 232905 h 3984183"/>
              <a:gd name="connsiteX3" fmla="*/ 3810000 w 3810000"/>
              <a:gd name="connsiteY3" fmla="*/ 3751278 h 3984183"/>
              <a:gd name="connsiteX4" fmla="*/ 3577095 w 3810000"/>
              <a:gd name="connsiteY4" fmla="*/ 3984183 h 3984183"/>
              <a:gd name="connsiteX5" fmla="*/ 232905 w 3810000"/>
              <a:gd name="connsiteY5" fmla="*/ 3984183 h 3984183"/>
              <a:gd name="connsiteX6" fmla="*/ 0 w 3810000"/>
              <a:gd name="connsiteY6" fmla="*/ 3751278 h 3984183"/>
              <a:gd name="connsiteX7" fmla="*/ 0 w 3810000"/>
              <a:gd name="connsiteY7" fmla="*/ 232905 h 3984183"/>
              <a:gd name="connsiteX8" fmla="*/ 232905 w 3810000"/>
              <a:gd name="connsiteY8" fmla="*/ 0 h 398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00" h="3984183">
                <a:moveTo>
                  <a:pt x="232905" y="0"/>
                </a:moveTo>
                <a:lnTo>
                  <a:pt x="3577095" y="0"/>
                </a:lnTo>
                <a:cubicBezTo>
                  <a:pt x="3705725" y="0"/>
                  <a:pt x="3810000" y="104275"/>
                  <a:pt x="3810000" y="232905"/>
                </a:cubicBezTo>
                <a:lnTo>
                  <a:pt x="3810000" y="3751278"/>
                </a:lnTo>
                <a:cubicBezTo>
                  <a:pt x="3810000" y="3879908"/>
                  <a:pt x="3705725" y="3984183"/>
                  <a:pt x="3577095" y="3984183"/>
                </a:cubicBezTo>
                <a:lnTo>
                  <a:pt x="232905" y="3984183"/>
                </a:lnTo>
                <a:cubicBezTo>
                  <a:pt x="104275" y="3984183"/>
                  <a:pt x="0" y="3879908"/>
                  <a:pt x="0" y="3751278"/>
                </a:cubicBezTo>
                <a:lnTo>
                  <a:pt x="0" y="232905"/>
                </a:lnTo>
                <a:cubicBezTo>
                  <a:pt x="0" y="104275"/>
                  <a:pt x="104275" y="0"/>
                  <a:pt x="23290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65574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1550481" y="2323407"/>
            <a:ext cx="1225190" cy="1559240"/>
          </a:xfrm>
          <a:custGeom>
            <a:avLst/>
            <a:gdLst>
              <a:gd name="connsiteX0" fmla="*/ 604372 w 1225190"/>
              <a:gd name="connsiteY0" fmla="*/ 0 h 1559240"/>
              <a:gd name="connsiteX1" fmla="*/ 1031441 w 1225190"/>
              <a:gd name="connsiteY1" fmla="*/ 124370 h 1559240"/>
              <a:gd name="connsiteX2" fmla="*/ 1182021 w 1225190"/>
              <a:gd name="connsiteY2" fmla="*/ 456363 h 1559240"/>
              <a:gd name="connsiteX3" fmla="*/ 877779 w 1225190"/>
              <a:gd name="connsiteY3" fmla="*/ 469725 h 1559240"/>
              <a:gd name="connsiteX4" fmla="*/ 794009 w 1225190"/>
              <a:gd name="connsiteY4" fmla="*/ 302701 h 1559240"/>
              <a:gd name="connsiteX5" fmla="*/ 601289 w 1225190"/>
              <a:gd name="connsiteY5" fmla="*/ 251822 h 1559240"/>
              <a:gd name="connsiteX6" fmla="*/ 393664 w 1225190"/>
              <a:gd name="connsiteY6" fmla="*/ 306298 h 1559240"/>
              <a:gd name="connsiteX7" fmla="*/ 345355 w 1225190"/>
              <a:gd name="connsiteY7" fmla="*/ 399832 h 1559240"/>
              <a:gd name="connsiteX8" fmla="*/ 390580 w 1225190"/>
              <a:gd name="connsiteY8" fmla="*/ 491310 h 1559240"/>
              <a:gd name="connsiteX9" fmla="*/ 670154 w 1225190"/>
              <a:gd name="connsiteY9" fmla="*/ 592039 h 1559240"/>
              <a:gd name="connsiteX10" fmla="*/ 998550 w 1225190"/>
              <a:gd name="connsiteY10" fmla="*/ 700476 h 1559240"/>
              <a:gd name="connsiteX11" fmla="*/ 1165061 w 1225190"/>
              <a:gd name="connsiteY11" fmla="*/ 853625 h 1559240"/>
              <a:gd name="connsiteX12" fmla="*/ 1225190 w 1225190"/>
              <a:gd name="connsiteY12" fmla="*/ 1093627 h 1559240"/>
              <a:gd name="connsiteX13" fmla="*/ 1153241 w 1225190"/>
              <a:gd name="connsiteY13" fmla="*/ 1336198 h 1559240"/>
              <a:gd name="connsiteX14" fmla="*/ 949728 w 1225190"/>
              <a:gd name="connsiteY14" fmla="*/ 1504251 h 1559240"/>
              <a:gd name="connsiteX15" fmla="*/ 621845 w 1225190"/>
              <a:gd name="connsiteY15" fmla="*/ 1559240 h 1559240"/>
              <a:gd name="connsiteX16" fmla="*/ 182956 w 1225190"/>
              <a:gd name="connsiteY16" fmla="*/ 1427162 h 1559240"/>
              <a:gd name="connsiteX17" fmla="*/ 0 w 1225190"/>
              <a:gd name="connsiteY17" fmla="*/ 1042235 h 1559240"/>
              <a:gd name="connsiteX18" fmla="*/ 296019 w 1225190"/>
              <a:gd name="connsiteY18" fmla="*/ 1013455 h 1559240"/>
              <a:gd name="connsiteX19" fmla="*/ 404456 w 1225190"/>
              <a:gd name="connsiteY19" fmla="*/ 1232386 h 1559240"/>
              <a:gd name="connsiteX20" fmla="*/ 624929 w 1225190"/>
              <a:gd name="connsiteY20" fmla="*/ 1302279 h 1559240"/>
              <a:gd name="connsiteX21" fmla="*/ 846429 w 1225190"/>
              <a:gd name="connsiteY21" fmla="*/ 1240095 h 1559240"/>
              <a:gd name="connsiteX22" fmla="*/ 920948 w 1225190"/>
              <a:gd name="connsiteY22" fmla="*/ 1094655 h 1559240"/>
              <a:gd name="connsiteX23" fmla="*/ 889599 w 1225190"/>
              <a:gd name="connsiteY23" fmla="*/ 1003690 h 1559240"/>
              <a:gd name="connsiteX24" fmla="*/ 780133 w 1225190"/>
              <a:gd name="connsiteY24" fmla="*/ 938422 h 1559240"/>
              <a:gd name="connsiteX25" fmla="*/ 536534 w 1225190"/>
              <a:gd name="connsiteY25" fmla="*/ 872640 h 1559240"/>
              <a:gd name="connsiteX26" fmla="*/ 193234 w 1225190"/>
              <a:gd name="connsiteY26" fmla="*/ 723603 h 1559240"/>
              <a:gd name="connsiteX27" fmla="*/ 54475 w 1225190"/>
              <a:gd name="connsiteY27" fmla="*/ 420389 h 1559240"/>
              <a:gd name="connsiteX28" fmla="*/ 119743 w 1225190"/>
              <a:gd name="connsiteY28" fmla="*/ 205055 h 1559240"/>
              <a:gd name="connsiteX29" fmla="*/ 307839 w 1225190"/>
              <a:gd name="connsiteY29" fmla="*/ 52420 h 1559240"/>
              <a:gd name="connsiteX30" fmla="*/ 604372 w 1225190"/>
              <a:gd name="connsiteY30" fmla="*/ 0 h 155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5190" h="1559240">
                <a:moveTo>
                  <a:pt x="604372" y="0"/>
                </a:moveTo>
                <a:cubicBezTo>
                  <a:pt x="793495" y="0"/>
                  <a:pt x="935852" y="41457"/>
                  <a:pt x="1031441" y="124370"/>
                </a:cubicBezTo>
                <a:cubicBezTo>
                  <a:pt x="1127031" y="207282"/>
                  <a:pt x="1177224" y="317947"/>
                  <a:pt x="1182021" y="456363"/>
                </a:cubicBezTo>
                <a:lnTo>
                  <a:pt x="877779" y="469725"/>
                </a:lnTo>
                <a:cubicBezTo>
                  <a:pt x="864759" y="392294"/>
                  <a:pt x="836836" y="336619"/>
                  <a:pt x="794009" y="302701"/>
                </a:cubicBezTo>
                <a:cubicBezTo>
                  <a:pt x="751182" y="268782"/>
                  <a:pt x="686942" y="251822"/>
                  <a:pt x="601289" y="251822"/>
                </a:cubicBezTo>
                <a:cubicBezTo>
                  <a:pt x="512894" y="251822"/>
                  <a:pt x="443686" y="269981"/>
                  <a:pt x="393664" y="306298"/>
                </a:cubicBezTo>
                <a:cubicBezTo>
                  <a:pt x="361458" y="329596"/>
                  <a:pt x="345355" y="360774"/>
                  <a:pt x="345355" y="399832"/>
                </a:cubicBezTo>
                <a:cubicBezTo>
                  <a:pt x="345355" y="435464"/>
                  <a:pt x="360430" y="465957"/>
                  <a:pt x="390580" y="491310"/>
                </a:cubicBezTo>
                <a:cubicBezTo>
                  <a:pt x="428953" y="523516"/>
                  <a:pt x="522145" y="557092"/>
                  <a:pt x="670154" y="592039"/>
                </a:cubicBezTo>
                <a:cubicBezTo>
                  <a:pt x="818164" y="626985"/>
                  <a:pt x="927629" y="663131"/>
                  <a:pt x="998550" y="700476"/>
                </a:cubicBezTo>
                <a:cubicBezTo>
                  <a:pt x="1069472" y="737821"/>
                  <a:pt x="1124975" y="788871"/>
                  <a:pt x="1165061" y="853625"/>
                </a:cubicBezTo>
                <a:cubicBezTo>
                  <a:pt x="1205147" y="918379"/>
                  <a:pt x="1225190" y="998380"/>
                  <a:pt x="1225190" y="1093627"/>
                </a:cubicBezTo>
                <a:cubicBezTo>
                  <a:pt x="1225190" y="1179966"/>
                  <a:pt x="1201207" y="1260823"/>
                  <a:pt x="1153241" y="1336198"/>
                </a:cubicBezTo>
                <a:cubicBezTo>
                  <a:pt x="1105275" y="1411573"/>
                  <a:pt x="1037437" y="1467591"/>
                  <a:pt x="949728" y="1504251"/>
                </a:cubicBezTo>
                <a:cubicBezTo>
                  <a:pt x="862018" y="1540910"/>
                  <a:pt x="752724" y="1559240"/>
                  <a:pt x="621845" y="1559240"/>
                </a:cubicBezTo>
                <a:cubicBezTo>
                  <a:pt x="431352" y="1559240"/>
                  <a:pt x="285055" y="1515214"/>
                  <a:pt x="182956" y="1427162"/>
                </a:cubicBezTo>
                <a:cubicBezTo>
                  <a:pt x="80857" y="1339110"/>
                  <a:pt x="19871" y="1210801"/>
                  <a:pt x="0" y="1042235"/>
                </a:cubicBezTo>
                <a:lnTo>
                  <a:pt x="296019" y="1013455"/>
                </a:lnTo>
                <a:cubicBezTo>
                  <a:pt x="313835" y="1112813"/>
                  <a:pt x="349981" y="1185790"/>
                  <a:pt x="404456" y="1232386"/>
                </a:cubicBezTo>
                <a:cubicBezTo>
                  <a:pt x="458932" y="1278981"/>
                  <a:pt x="532423" y="1302279"/>
                  <a:pt x="624929" y="1302279"/>
                </a:cubicBezTo>
                <a:cubicBezTo>
                  <a:pt x="722917" y="1302279"/>
                  <a:pt x="796750" y="1281551"/>
                  <a:pt x="846429" y="1240095"/>
                </a:cubicBezTo>
                <a:cubicBezTo>
                  <a:pt x="896108" y="1198638"/>
                  <a:pt x="920948" y="1150158"/>
                  <a:pt x="920948" y="1094655"/>
                </a:cubicBezTo>
                <a:cubicBezTo>
                  <a:pt x="920948" y="1059023"/>
                  <a:pt x="910498" y="1028701"/>
                  <a:pt x="889599" y="1003690"/>
                </a:cubicBezTo>
                <a:cubicBezTo>
                  <a:pt x="868699" y="978680"/>
                  <a:pt x="832211" y="956923"/>
                  <a:pt x="780133" y="938422"/>
                </a:cubicBezTo>
                <a:cubicBezTo>
                  <a:pt x="744501" y="926088"/>
                  <a:pt x="663302" y="904161"/>
                  <a:pt x="536534" y="872640"/>
                </a:cubicBezTo>
                <a:cubicBezTo>
                  <a:pt x="373450" y="832212"/>
                  <a:pt x="259016" y="782532"/>
                  <a:pt x="193234" y="723603"/>
                </a:cubicBezTo>
                <a:cubicBezTo>
                  <a:pt x="100728" y="640690"/>
                  <a:pt x="54475" y="539619"/>
                  <a:pt x="54475" y="420389"/>
                </a:cubicBezTo>
                <a:cubicBezTo>
                  <a:pt x="54475" y="343643"/>
                  <a:pt x="76231" y="271865"/>
                  <a:pt x="119743" y="205055"/>
                </a:cubicBezTo>
                <a:cubicBezTo>
                  <a:pt x="163255" y="138245"/>
                  <a:pt x="225954" y="87367"/>
                  <a:pt x="307839" y="52420"/>
                </a:cubicBezTo>
                <a:cubicBezTo>
                  <a:pt x="389724" y="17474"/>
                  <a:pt x="488568" y="0"/>
                  <a:pt x="604372"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1"/>
          </p:nvPr>
        </p:nvSpPr>
        <p:spPr>
          <a:xfrm>
            <a:off x="3872219" y="2366363"/>
            <a:ext cx="1977572" cy="1506820"/>
          </a:xfrm>
          <a:custGeom>
            <a:avLst/>
            <a:gdLst>
              <a:gd name="connsiteX0" fmla="*/ 0 w 1977572"/>
              <a:gd name="connsiteY0" fmla="*/ 0 h 1506820"/>
              <a:gd name="connsiteX1" fmla="*/ 311436 w 1977572"/>
              <a:gd name="connsiteY1" fmla="*/ 0 h 1506820"/>
              <a:gd name="connsiteX2" fmla="*/ 538590 w 1977572"/>
              <a:gd name="connsiteY2" fmla="*/ 1035040 h 1506820"/>
              <a:gd name="connsiteX3" fmla="*/ 814052 w 1977572"/>
              <a:gd name="connsiteY3" fmla="*/ 0 h 1506820"/>
              <a:gd name="connsiteX4" fmla="*/ 1175853 w 1977572"/>
              <a:gd name="connsiteY4" fmla="*/ 0 h 1506820"/>
              <a:gd name="connsiteX5" fmla="*/ 1440009 w 1977572"/>
              <a:gd name="connsiteY5" fmla="*/ 1052513 h 1506820"/>
              <a:gd name="connsiteX6" fmla="*/ 1671274 w 1977572"/>
              <a:gd name="connsiteY6" fmla="*/ 0 h 1506820"/>
              <a:gd name="connsiteX7" fmla="*/ 1977572 w 1977572"/>
              <a:gd name="connsiteY7" fmla="*/ 0 h 1506820"/>
              <a:gd name="connsiteX8" fmla="*/ 1611659 w 1977572"/>
              <a:gd name="connsiteY8" fmla="*/ 1506820 h 1506820"/>
              <a:gd name="connsiteX9" fmla="*/ 1288916 w 1977572"/>
              <a:gd name="connsiteY9" fmla="*/ 1506820 h 1506820"/>
              <a:gd name="connsiteX10" fmla="*/ 988786 w 1977572"/>
              <a:gd name="connsiteY10" fmla="*/ 380303 h 1506820"/>
              <a:gd name="connsiteX11" fmla="*/ 689683 w 1977572"/>
              <a:gd name="connsiteY11" fmla="*/ 1506820 h 1506820"/>
              <a:gd name="connsiteX12" fmla="*/ 359745 w 1977572"/>
              <a:gd name="connsiteY12" fmla="*/ 1506820 h 150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77572" h="1506820">
                <a:moveTo>
                  <a:pt x="0" y="0"/>
                </a:moveTo>
                <a:lnTo>
                  <a:pt x="311436" y="0"/>
                </a:lnTo>
                <a:lnTo>
                  <a:pt x="538590" y="1035040"/>
                </a:lnTo>
                <a:lnTo>
                  <a:pt x="814052" y="0"/>
                </a:lnTo>
                <a:lnTo>
                  <a:pt x="1175853" y="0"/>
                </a:lnTo>
                <a:lnTo>
                  <a:pt x="1440009" y="1052513"/>
                </a:lnTo>
                <a:lnTo>
                  <a:pt x="1671274" y="0"/>
                </a:lnTo>
                <a:lnTo>
                  <a:pt x="1977572" y="0"/>
                </a:lnTo>
                <a:lnTo>
                  <a:pt x="1611659" y="1506820"/>
                </a:lnTo>
                <a:lnTo>
                  <a:pt x="1288916" y="1506820"/>
                </a:lnTo>
                <a:lnTo>
                  <a:pt x="988786" y="380303"/>
                </a:lnTo>
                <a:lnTo>
                  <a:pt x="689683" y="1506820"/>
                </a:lnTo>
                <a:lnTo>
                  <a:pt x="359745" y="1506820"/>
                </a:lnTo>
                <a:close/>
              </a:path>
            </a:pathLst>
          </a:custGeom>
        </p:spPr>
        <p:txBody>
          <a:bodyPr wrap="square">
            <a:noAutofit/>
          </a:bodyPr>
          <a:lstStyle/>
          <a:p>
            <a:endParaRPr lang="zh-CN" altLang="en-US"/>
          </a:p>
        </p:txBody>
      </p:sp>
      <p:sp>
        <p:nvSpPr>
          <p:cNvPr id="17" name="任意多边形: 形状 16"/>
          <p:cNvSpPr>
            <a:spLocks noGrp="1"/>
          </p:cNvSpPr>
          <p:nvPr>
            <p:ph type="pic" sz="quarter" idx="12"/>
          </p:nvPr>
        </p:nvSpPr>
        <p:spPr>
          <a:xfrm>
            <a:off x="6900561" y="2340667"/>
            <a:ext cx="1461594" cy="1558212"/>
          </a:xfrm>
          <a:custGeom>
            <a:avLst/>
            <a:gdLst>
              <a:gd name="connsiteX0" fmla="*/ 731825 w 1461594"/>
              <a:gd name="connsiteY0" fmla="*/ 260045 h 1558212"/>
              <a:gd name="connsiteX1" fmla="*/ 428611 w 1461594"/>
              <a:gd name="connsiteY1" fmla="*/ 389039 h 1558212"/>
              <a:gd name="connsiteX2" fmla="*/ 313492 w 1461594"/>
              <a:gd name="connsiteY2" fmla="*/ 778079 h 1558212"/>
              <a:gd name="connsiteX3" fmla="*/ 431694 w 1461594"/>
              <a:gd name="connsiteY3" fmla="*/ 1166090 h 1558212"/>
              <a:gd name="connsiteX4" fmla="*/ 731825 w 1461594"/>
              <a:gd name="connsiteY4" fmla="*/ 1298168 h 1558212"/>
              <a:gd name="connsiteX5" fmla="*/ 1030414 w 1461594"/>
              <a:gd name="connsiteY5" fmla="*/ 1167118 h 1558212"/>
              <a:gd name="connsiteX6" fmla="*/ 1147074 w 1461594"/>
              <a:gd name="connsiteY6" fmla="*/ 773967 h 1558212"/>
              <a:gd name="connsiteX7" fmla="*/ 1033497 w 1461594"/>
              <a:gd name="connsiteY7" fmla="*/ 387498 h 1558212"/>
              <a:gd name="connsiteX8" fmla="*/ 731825 w 1461594"/>
              <a:gd name="connsiteY8" fmla="*/ 260045 h 1558212"/>
              <a:gd name="connsiteX9" fmla="*/ 728741 w 1461594"/>
              <a:gd name="connsiteY9" fmla="*/ 0 h 1558212"/>
              <a:gd name="connsiteX10" fmla="*/ 1261679 w 1461594"/>
              <a:gd name="connsiteY10" fmla="*/ 206597 h 1558212"/>
              <a:gd name="connsiteX11" fmla="*/ 1461594 w 1461594"/>
              <a:gd name="connsiteY11" fmla="*/ 781162 h 1558212"/>
              <a:gd name="connsiteX12" fmla="*/ 1263220 w 1461594"/>
              <a:gd name="connsiteY12" fmla="*/ 1352130 h 1558212"/>
              <a:gd name="connsiteX13" fmla="*/ 732853 w 1461594"/>
              <a:gd name="connsiteY13" fmla="*/ 1558212 h 1558212"/>
              <a:gd name="connsiteX14" fmla="*/ 198374 w 1461594"/>
              <a:gd name="connsiteY14" fmla="*/ 1353157 h 1558212"/>
              <a:gd name="connsiteX15" fmla="*/ 0 w 1461594"/>
              <a:gd name="connsiteY15" fmla="*/ 788357 h 1558212"/>
              <a:gd name="connsiteX16" fmla="*/ 68865 w 1461594"/>
              <a:gd name="connsiteY16" fmla="*/ 401888 h 1558212"/>
              <a:gd name="connsiteX17" fmla="*/ 209166 w 1461594"/>
              <a:gd name="connsiteY17" fmla="*/ 195291 h 1558212"/>
              <a:gd name="connsiteX18" fmla="*/ 403943 w 1461594"/>
              <a:gd name="connsiteY18" fmla="*/ 59615 h 1558212"/>
              <a:gd name="connsiteX19" fmla="*/ 728741 w 1461594"/>
              <a:gd name="connsiteY19" fmla="*/ 0 h 155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1594" h="1558212">
                <a:moveTo>
                  <a:pt x="731825" y="260045"/>
                </a:moveTo>
                <a:cubicBezTo>
                  <a:pt x="606428" y="260045"/>
                  <a:pt x="505357" y="303043"/>
                  <a:pt x="428611" y="389039"/>
                </a:cubicBezTo>
                <a:cubicBezTo>
                  <a:pt x="351865" y="475036"/>
                  <a:pt x="313492" y="604715"/>
                  <a:pt x="313492" y="778079"/>
                </a:cubicBezTo>
                <a:cubicBezTo>
                  <a:pt x="313492" y="948701"/>
                  <a:pt x="352893" y="1078038"/>
                  <a:pt x="431694" y="1166090"/>
                </a:cubicBezTo>
                <a:cubicBezTo>
                  <a:pt x="510496" y="1254142"/>
                  <a:pt x="610539" y="1298168"/>
                  <a:pt x="731825" y="1298168"/>
                </a:cubicBezTo>
                <a:cubicBezTo>
                  <a:pt x="853111" y="1298168"/>
                  <a:pt x="952640" y="1254484"/>
                  <a:pt x="1030414" y="1167118"/>
                </a:cubicBezTo>
                <a:cubicBezTo>
                  <a:pt x="1108187" y="1079751"/>
                  <a:pt x="1147074" y="948701"/>
                  <a:pt x="1147074" y="773967"/>
                </a:cubicBezTo>
                <a:cubicBezTo>
                  <a:pt x="1147074" y="601289"/>
                  <a:pt x="1109215" y="472466"/>
                  <a:pt x="1033497" y="387498"/>
                </a:cubicBezTo>
                <a:cubicBezTo>
                  <a:pt x="957779" y="302529"/>
                  <a:pt x="857222" y="260045"/>
                  <a:pt x="731825" y="260045"/>
                </a:cubicBezTo>
                <a:close/>
                <a:moveTo>
                  <a:pt x="728741" y="0"/>
                </a:moveTo>
                <a:cubicBezTo>
                  <a:pt x="950756" y="0"/>
                  <a:pt x="1128402" y="68866"/>
                  <a:pt x="1261679" y="206597"/>
                </a:cubicBezTo>
                <a:cubicBezTo>
                  <a:pt x="1394956" y="344328"/>
                  <a:pt x="1461594" y="535850"/>
                  <a:pt x="1461594" y="781162"/>
                </a:cubicBezTo>
                <a:cubicBezTo>
                  <a:pt x="1461594" y="1024418"/>
                  <a:pt x="1395470" y="1214741"/>
                  <a:pt x="1263220" y="1352130"/>
                </a:cubicBezTo>
                <a:cubicBezTo>
                  <a:pt x="1130971" y="1489518"/>
                  <a:pt x="954182" y="1558212"/>
                  <a:pt x="732853" y="1558212"/>
                </a:cubicBezTo>
                <a:cubicBezTo>
                  <a:pt x="508783" y="1558212"/>
                  <a:pt x="330623" y="1489861"/>
                  <a:pt x="198374" y="1353157"/>
                </a:cubicBezTo>
                <a:cubicBezTo>
                  <a:pt x="66125" y="1216454"/>
                  <a:pt x="0" y="1028187"/>
                  <a:pt x="0" y="788357"/>
                </a:cubicBezTo>
                <a:cubicBezTo>
                  <a:pt x="0" y="634866"/>
                  <a:pt x="22955" y="506042"/>
                  <a:pt x="68865" y="401888"/>
                </a:cubicBezTo>
                <a:cubicBezTo>
                  <a:pt x="103127" y="325142"/>
                  <a:pt x="149894" y="256276"/>
                  <a:pt x="209166" y="195291"/>
                </a:cubicBezTo>
                <a:cubicBezTo>
                  <a:pt x="268438" y="134305"/>
                  <a:pt x="333364" y="89080"/>
                  <a:pt x="403943" y="59615"/>
                </a:cubicBezTo>
                <a:cubicBezTo>
                  <a:pt x="497819" y="19872"/>
                  <a:pt x="606085" y="0"/>
                  <a:pt x="728741" y="0"/>
                </a:cubicBezTo>
                <a:close/>
              </a:path>
            </a:pathLst>
          </a:custGeom>
        </p:spPr>
        <p:txBody>
          <a:bodyPr wrap="square">
            <a:noAutofit/>
          </a:bodyPr>
          <a:lstStyle/>
          <a:p>
            <a:endParaRPr lang="zh-CN" altLang="en-US"/>
          </a:p>
        </p:txBody>
      </p:sp>
      <p:sp>
        <p:nvSpPr>
          <p:cNvPr id="18" name="任意多边形: 形状 17"/>
          <p:cNvSpPr>
            <a:spLocks noGrp="1"/>
          </p:cNvSpPr>
          <p:nvPr>
            <p:ph type="pic" sz="quarter" idx="13"/>
          </p:nvPr>
        </p:nvSpPr>
        <p:spPr>
          <a:xfrm>
            <a:off x="9445691" y="2366363"/>
            <a:ext cx="1197438" cy="1506820"/>
          </a:xfrm>
          <a:custGeom>
            <a:avLst/>
            <a:gdLst>
              <a:gd name="connsiteX0" fmla="*/ 0 w 1197438"/>
              <a:gd name="connsiteY0" fmla="*/ 0 h 1506820"/>
              <a:gd name="connsiteX1" fmla="*/ 1197438 w 1197438"/>
              <a:gd name="connsiteY1" fmla="*/ 0 h 1506820"/>
              <a:gd name="connsiteX2" fmla="*/ 1197438 w 1197438"/>
              <a:gd name="connsiteY2" fmla="*/ 254906 h 1506820"/>
              <a:gd name="connsiteX3" fmla="*/ 751354 w 1197438"/>
              <a:gd name="connsiteY3" fmla="*/ 254906 h 1506820"/>
              <a:gd name="connsiteX4" fmla="*/ 751354 w 1197438"/>
              <a:gd name="connsiteY4" fmla="*/ 1506820 h 1506820"/>
              <a:gd name="connsiteX5" fmla="*/ 447112 w 1197438"/>
              <a:gd name="connsiteY5" fmla="*/ 1506820 h 1506820"/>
              <a:gd name="connsiteX6" fmla="*/ 447112 w 1197438"/>
              <a:gd name="connsiteY6" fmla="*/ 254906 h 1506820"/>
              <a:gd name="connsiteX7" fmla="*/ 0 w 1197438"/>
              <a:gd name="connsiteY7" fmla="*/ 254906 h 150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7438" h="1506820">
                <a:moveTo>
                  <a:pt x="0" y="0"/>
                </a:moveTo>
                <a:lnTo>
                  <a:pt x="1197438" y="0"/>
                </a:lnTo>
                <a:lnTo>
                  <a:pt x="1197438" y="254906"/>
                </a:lnTo>
                <a:lnTo>
                  <a:pt x="751354" y="254906"/>
                </a:lnTo>
                <a:lnTo>
                  <a:pt x="751354" y="1506820"/>
                </a:lnTo>
                <a:lnTo>
                  <a:pt x="447112" y="1506820"/>
                </a:lnTo>
                <a:lnTo>
                  <a:pt x="447112" y="254906"/>
                </a:lnTo>
                <a:lnTo>
                  <a:pt x="0" y="25490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423489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1" name="任意多边形: 形状 10"/>
          <p:cNvSpPr>
            <a:spLocks noGrp="1"/>
          </p:cNvSpPr>
          <p:nvPr>
            <p:ph type="pic" sz="quarter" idx="10"/>
          </p:nvPr>
        </p:nvSpPr>
        <p:spPr>
          <a:xfrm>
            <a:off x="3011474" y="2745250"/>
            <a:ext cx="1499158" cy="1498680"/>
          </a:xfrm>
          <a:custGeom>
            <a:avLst/>
            <a:gdLst>
              <a:gd name="connsiteX0" fmla="*/ 749579 w 1499158"/>
              <a:gd name="connsiteY0" fmla="*/ 0 h 1498680"/>
              <a:gd name="connsiteX1" fmla="*/ 1499158 w 1499158"/>
              <a:gd name="connsiteY1" fmla="*/ 749340 h 1498680"/>
              <a:gd name="connsiteX2" fmla="*/ 749579 w 1499158"/>
              <a:gd name="connsiteY2" fmla="*/ 1498680 h 1498680"/>
              <a:gd name="connsiteX3" fmla="*/ 0 w 1499158"/>
              <a:gd name="connsiteY3" fmla="*/ 749340 h 1498680"/>
              <a:gd name="connsiteX4" fmla="*/ 749579 w 1499158"/>
              <a:gd name="connsiteY4" fmla="*/ 0 h 149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158" h="1498680">
                <a:moveTo>
                  <a:pt x="749579" y="0"/>
                </a:moveTo>
                <a:cubicBezTo>
                  <a:pt x="1163560" y="0"/>
                  <a:pt x="1499158" y="335491"/>
                  <a:pt x="1499158" y="749340"/>
                </a:cubicBezTo>
                <a:cubicBezTo>
                  <a:pt x="1499158" y="1163189"/>
                  <a:pt x="1163560" y="1498680"/>
                  <a:pt x="749579" y="1498680"/>
                </a:cubicBezTo>
                <a:cubicBezTo>
                  <a:pt x="335598" y="1498680"/>
                  <a:pt x="0" y="1163189"/>
                  <a:pt x="0" y="749340"/>
                </a:cubicBezTo>
                <a:cubicBezTo>
                  <a:pt x="0" y="335491"/>
                  <a:pt x="335598" y="0"/>
                  <a:pt x="749579"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1"/>
          </p:nvPr>
        </p:nvSpPr>
        <p:spPr>
          <a:xfrm>
            <a:off x="8229041" y="2040065"/>
            <a:ext cx="1499158" cy="1498680"/>
          </a:xfrm>
          <a:custGeom>
            <a:avLst/>
            <a:gdLst>
              <a:gd name="connsiteX0" fmla="*/ 749579 w 1499158"/>
              <a:gd name="connsiteY0" fmla="*/ 0 h 1498680"/>
              <a:gd name="connsiteX1" fmla="*/ 1499158 w 1499158"/>
              <a:gd name="connsiteY1" fmla="*/ 749340 h 1498680"/>
              <a:gd name="connsiteX2" fmla="*/ 749579 w 1499158"/>
              <a:gd name="connsiteY2" fmla="*/ 1498680 h 1498680"/>
              <a:gd name="connsiteX3" fmla="*/ 0 w 1499158"/>
              <a:gd name="connsiteY3" fmla="*/ 749340 h 1498680"/>
              <a:gd name="connsiteX4" fmla="*/ 749579 w 1499158"/>
              <a:gd name="connsiteY4" fmla="*/ 0 h 149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158" h="1498680">
                <a:moveTo>
                  <a:pt x="749579" y="0"/>
                </a:moveTo>
                <a:cubicBezTo>
                  <a:pt x="1163560" y="0"/>
                  <a:pt x="1499158" y="335491"/>
                  <a:pt x="1499158" y="749340"/>
                </a:cubicBezTo>
                <a:cubicBezTo>
                  <a:pt x="1499158" y="1163189"/>
                  <a:pt x="1163560" y="1498680"/>
                  <a:pt x="749579" y="1498680"/>
                </a:cubicBezTo>
                <a:cubicBezTo>
                  <a:pt x="335598" y="1498680"/>
                  <a:pt x="0" y="1163189"/>
                  <a:pt x="0" y="749340"/>
                </a:cubicBezTo>
                <a:cubicBezTo>
                  <a:pt x="0" y="335491"/>
                  <a:pt x="335598" y="0"/>
                  <a:pt x="74957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325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7" name="任意多边形: 形状 16"/>
          <p:cNvSpPr>
            <a:spLocks noGrp="1"/>
          </p:cNvSpPr>
          <p:nvPr>
            <p:ph type="pic" sz="quarter" idx="13"/>
          </p:nvPr>
        </p:nvSpPr>
        <p:spPr>
          <a:xfrm>
            <a:off x="5326416" y="2371803"/>
            <a:ext cx="1539166" cy="1539166"/>
          </a:xfrm>
          <a:custGeom>
            <a:avLst/>
            <a:gdLst>
              <a:gd name="connsiteX0" fmla="*/ 769583 w 1539166"/>
              <a:gd name="connsiteY0" fmla="*/ 0 h 1539166"/>
              <a:gd name="connsiteX1" fmla="*/ 1539166 w 1539166"/>
              <a:gd name="connsiteY1" fmla="*/ 769583 h 1539166"/>
              <a:gd name="connsiteX2" fmla="*/ 769583 w 1539166"/>
              <a:gd name="connsiteY2" fmla="*/ 1539166 h 1539166"/>
              <a:gd name="connsiteX3" fmla="*/ 0 w 1539166"/>
              <a:gd name="connsiteY3" fmla="*/ 769583 h 1539166"/>
              <a:gd name="connsiteX4" fmla="*/ 769583 w 1539166"/>
              <a:gd name="connsiteY4" fmla="*/ 0 h 153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166" h="1539166">
                <a:moveTo>
                  <a:pt x="769583" y="0"/>
                </a:moveTo>
                <a:cubicBezTo>
                  <a:pt x="1194612" y="0"/>
                  <a:pt x="1539166" y="344554"/>
                  <a:pt x="1539166" y="769583"/>
                </a:cubicBezTo>
                <a:cubicBezTo>
                  <a:pt x="1539166" y="1194612"/>
                  <a:pt x="1194612" y="1539166"/>
                  <a:pt x="769583" y="1539166"/>
                </a:cubicBezTo>
                <a:cubicBezTo>
                  <a:pt x="344554" y="1539166"/>
                  <a:pt x="0" y="1194612"/>
                  <a:pt x="0" y="769583"/>
                </a:cubicBezTo>
                <a:cubicBezTo>
                  <a:pt x="0" y="344554"/>
                  <a:pt x="344554" y="0"/>
                  <a:pt x="769583" y="0"/>
                </a:cubicBezTo>
                <a:close/>
              </a:path>
            </a:pathLst>
          </a:custGeom>
        </p:spPr>
        <p:txBody>
          <a:bodyPr wrap="square">
            <a:noAutofit/>
          </a:bodyPr>
          <a:lstStyle/>
          <a:p>
            <a:endParaRPr lang="zh-CN" altLang="en-US"/>
          </a:p>
        </p:txBody>
      </p:sp>
      <p:sp>
        <p:nvSpPr>
          <p:cNvPr id="18" name="任意多边形: 形状 17"/>
          <p:cNvSpPr>
            <a:spLocks noGrp="1"/>
          </p:cNvSpPr>
          <p:nvPr>
            <p:ph type="pic" sz="quarter" idx="14"/>
          </p:nvPr>
        </p:nvSpPr>
        <p:spPr>
          <a:xfrm>
            <a:off x="8420098" y="2371803"/>
            <a:ext cx="1539166" cy="1539166"/>
          </a:xfrm>
          <a:custGeom>
            <a:avLst/>
            <a:gdLst>
              <a:gd name="connsiteX0" fmla="*/ 769583 w 1539166"/>
              <a:gd name="connsiteY0" fmla="*/ 0 h 1539166"/>
              <a:gd name="connsiteX1" fmla="*/ 1539166 w 1539166"/>
              <a:gd name="connsiteY1" fmla="*/ 769583 h 1539166"/>
              <a:gd name="connsiteX2" fmla="*/ 769583 w 1539166"/>
              <a:gd name="connsiteY2" fmla="*/ 1539166 h 1539166"/>
              <a:gd name="connsiteX3" fmla="*/ 0 w 1539166"/>
              <a:gd name="connsiteY3" fmla="*/ 769583 h 1539166"/>
              <a:gd name="connsiteX4" fmla="*/ 769583 w 1539166"/>
              <a:gd name="connsiteY4" fmla="*/ 0 h 153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166" h="1539166">
                <a:moveTo>
                  <a:pt x="769583" y="0"/>
                </a:moveTo>
                <a:cubicBezTo>
                  <a:pt x="1194612" y="0"/>
                  <a:pt x="1539166" y="344554"/>
                  <a:pt x="1539166" y="769583"/>
                </a:cubicBezTo>
                <a:cubicBezTo>
                  <a:pt x="1539166" y="1194612"/>
                  <a:pt x="1194612" y="1539166"/>
                  <a:pt x="769583" y="1539166"/>
                </a:cubicBezTo>
                <a:cubicBezTo>
                  <a:pt x="344554" y="1539166"/>
                  <a:pt x="0" y="1194612"/>
                  <a:pt x="0" y="769583"/>
                </a:cubicBezTo>
                <a:cubicBezTo>
                  <a:pt x="0" y="344554"/>
                  <a:pt x="344554" y="0"/>
                  <a:pt x="769583" y="0"/>
                </a:cubicBezTo>
                <a:close/>
              </a:path>
            </a:pathLst>
          </a:custGeom>
        </p:spPr>
        <p:txBody>
          <a:bodyPr wrap="square">
            <a:noAutofit/>
          </a:bodyPr>
          <a:lstStyle/>
          <a:p>
            <a:endParaRPr lang="zh-CN" altLang="en-US"/>
          </a:p>
        </p:txBody>
      </p:sp>
      <p:sp>
        <p:nvSpPr>
          <p:cNvPr id="13" name="任意多边形: 形状 12"/>
          <p:cNvSpPr>
            <a:spLocks noGrp="1"/>
          </p:cNvSpPr>
          <p:nvPr>
            <p:ph type="pic" sz="quarter" idx="12"/>
          </p:nvPr>
        </p:nvSpPr>
        <p:spPr>
          <a:xfrm>
            <a:off x="2232734" y="2371803"/>
            <a:ext cx="1539166" cy="1539166"/>
          </a:xfrm>
          <a:custGeom>
            <a:avLst/>
            <a:gdLst>
              <a:gd name="connsiteX0" fmla="*/ 769583 w 1539166"/>
              <a:gd name="connsiteY0" fmla="*/ 0 h 1539166"/>
              <a:gd name="connsiteX1" fmla="*/ 1539166 w 1539166"/>
              <a:gd name="connsiteY1" fmla="*/ 769583 h 1539166"/>
              <a:gd name="connsiteX2" fmla="*/ 769583 w 1539166"/>
              <a:gd name="connsiteY2" fmla="*/ 1539166 h 1539166"/>
              <a:gd name="connsiteX3" fmla="*/ 0 w 1539166"/>
              <a:gd name="connsiteY3" fmla="*/ 769583 h 1539166"/>
              <a:gd name="connsiteX4" fmla="*/ 769583 w 1539166"/>
              <a:gd name="connsiteY4" fmla="*/ 0 h 1539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166" h="1539166">
                <a:moveTo>
                  <a:pt x="769583" y="0"/>
                </a:moveTo>
                <a:cubicBezTo>
                  <a:pt x="1194612" y="0"/>
                  <a:pt x="1539166" y="344554"/>
                  <a:pt x="1539166" y="769583"/>
                </a:cubicBezTo>
                <a:cubicBezTo>
                  <a:pt x="1539166" y="1194612"/>
                  <a:pt x="1194612" y="1539166"/>
                  <a:pt x="769583" y="1539166"/>
                </a:cubicBezTo>
                <a:cubicBezTo>
                  <a:pt x="344554" y="1539166"/>
                  <a:pt x="0" y="1194612"/>
                  <a:pt x="0" y="769583"/>
                </a:cubicBezTo>
                <a:cubicBezTo>
                  <a:pt x="0" y="344554"/>
                  <a:pt x="344554" y="0"/>
                  <a:pt x="769583"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5795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8316913" y="2133600"/>
            <a:ext cx="2819400" cy="2819400"/>
          </a:xfrm>
          <a:custGeom>
            <a:avLst/>
            <a:gdLst>
              <a:gd name="connsiteX0" fmla="*/ 1409700 w 2819400"/>
              <a:gd name="connsiteY0" fmla="*/ 0 h 2819400"/>
              <a:gd name="connsiteX1" fmla="*/ 2819400 w 2819400"/>
              <a:gd name="connsiteY1" fmla="*/ 1409700 h 2819400"/>
              <a:gd name="connsiteX2" fmla="*/ 1409700 w 2819400"/>
              <a:gd name="connsiteY2" fmla="*/ 2819400 h 2819400"/>
              <a:gd name="connsiteX3" fmla="*/ 0 w 2819400"/>
              <a:gd name="connsiteY3" fmla="*/ 1409700 h 2819400"/>
              <a:gd name="connsiteX4" fmla="*/ 1409700 w 2819400"/>
              <a:gd name="connsiteY4" fmla="*/ 0 h 281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2819400">
                <a:moveTo>
                  <a:pt x="1409700" y="0"/>
                </a:moveTo>
                <a:cubicBezTo>
                  <a:pt x="2188256" y="0"/>
                  <a:pt x="2819400" y="631144"/>
                  <a:pt x="2819400" y="1409700"/>
                </a:cubicBezTo>
                <a:cubicBezTo>
                  <a:pt x="2819400" y="2188256"/>
                  <a:pt x="2188256" y="2819400"/>
                  <a:pt x="1409700" y="2819400"/>
                </a:cubicBezTo>
                <a:cubicBezTo>
                  <a:pt x="631144" y="2819400"/>
                  <a:pt x="0" y="2188256"/>
                  <a:pt x="0" y="1409700"/>
                </a:cubicBezTo>
                <a:cubicBezTo>
                  <a:pt x="0" y="631144"/>
                  <a:pt x="631144" y="0"/>
                  <a:pt x="14097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00503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1181348" y="1848097"/>
            <a:ext cx="2036148" cy="2036148"/>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3"/>
                  <a:pt x="1206116" y="77890"/>
                </a:cubicBezTo>
                <a:lnTo>
                  <a:pt x="1958259" y="830033"/>
                </a:lnTo>
                <a:cubicBezTo>
                  <a:pt x="2062112" y="933886"/>
                  <a:pt x="2062112" y="1102263"/>
                  <a:pt x="1958259" y="1206116"/>
                </a:cubicBezTo>
                <a:lnTo>
                  <a:pt x="1206116" y="1958259"/>
                </a:lnTo>
                <a:cubicBezTo>
                  <a:pt x="1102263" y="2062112"/>
                  <a:pt x="933886" y="2062112"/>
                  <a:pt x="830033" y="1958259"/>
                </a:cubicBezTo>
                <a:lnTo>
                  <a:pt x="77890" y="1206116"/>
                </a:lnTo>
                <a:cubicBezTo>
                  <a:pt x="-25963" y="1102263"/>
                  <a:pt x="-25963" y="933886"/>
                  <a:pt x="77890" y="830033"/>
                </a:cubicBezTo>
                <a:lnTo>
                  <a:pt x="830033" y="77890"/>
                </a:lnTo>
                <a:cubicBezTo>
                  <a:pt x="881959" y="25963"/>
                  <a:pt x="950017" y="0"/>
                  <a:pt x="1018075" y="0"/>
                </a:cubicBezTo>
                <a:close/>
              </a:path>
            </a:pathLst>
          </a:custGeom>
        </p:spPr>
        <p:txBody>
          <a:bodyPr wrap="square">
            <a:noAutofit/>
          </a:bodyPr>
          <a:lstStyle/>
          <a:p>
            <a:endParaRPr lang="zh-CN" altLang="en-US"/>
          </a:p>
        </p:txBody>
      </p:sp>
      <p:sp>
        <p:nvSpPr>
          <p:cNvPr id="17" name="任意多边形: 形状 16"/>
          <p:cNvSpPr>
            <a:spLocks noGrp="1"/>
          </p:cNvSpPr>
          <p:nvPr>
            <p:ph type="pic" sz="quarter" idx="11"/>
          </p:nvPr>
        </p:nvSpPr>
        <p:spPr>
          <a:xfrm>
            <a:off x="1181348" y="4104549"/>
            <a:ext cx="2036148" cy="2036148"/>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4"/>
                  <a:pt x="1206116" y="77890"/>
                </a:cubicBezTo>
                <a:lnTo>
                  <a:pt x="1958259" y="830033"/>
                </a:lnTo>
                <a:cubicBezTo>
                  <a:pt x="2062112" y="933886"/>
                  <a:pt x="2062112" y="1102264"/>
                  <a:pt x="1958259" y="1206116"/>
                </a:cubicBezTo>
                <a:lnTo>
                  <a:pt x="1206116" y="1958259"/>
                </a:lnTo>
                <a:cubicBezTo>
                  <a:pt x="1102263" y="2062112"/>
                  <a:pt x="933886" y="2062112"/>
                  <a:pt x="830033" y="1958259"/>
                </a:cubicBezTo>
                <a:lnTo>
                  <a:pt x="77890" y="1206116"/>
                </a:lnTo>
                <a:cubicBezTo>
                  <a:pt x="-25963" y="1102264"/>
                  <a:pt x="-25963" y="933886"/>
                  <a:pt x="77890" y="830033"/>
                </a:cubicBezTo>
                <a:lnTo>
                  <a:pt x="830033" y="77890"/>
                </a:lnTo>
                <a:cubicBezTo>
                  <a:pt x="881959" y="25964"/>
                  <a:pt x="950017" y="0"/>
                  <a:pt x="1018075"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2"/>
          </p:nvPr>
        </p:nvSpPr>
        <p:spPr>
          <a:xfrm>
            <a:off x="6179706" y="1848097"/>
            <a:ext cx="2036148" cy="2036148"/>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3"/>
                  <a:pt x="1206116" y="77890"/>
                </a:cubicBezTo>
                <a:lnTo>
                  <a:pt x="1958259" y="830033"/>
                </a:lnTo>
                <a:cubicBezTo>
                  <a:pt x="2062112" y="933886"/>
                  <a:pt x="2062112" y="1102263"/>
                  <a:pt x="1958259" y="1206116"/>
                </a:cubicBezTo>
                <a:lnTo>
                  <a:pt x="1206116" y="1958259"/>
                </a:lnTo>
                <a:cubicBezTo>
                  <a:pt x="1102264" y="2062112"/>
                  <a:pt x="933886" y="2062112"/>
                  <a:pt x="830033" y="1958259"/>
                </a:cubicBezTo>
                <a:lnTo>
                  <a:pt x="77890" y="1206116"/>
                </a:lnTo>
                <a:cubicBezTo>
                  <a:pt x="-25963" y="1102263"/>
                  <a:pt x="-25963" y="933886"/>
                  <a:pt x="77890" y="830033"/>
                </a:cubicBezTo>
                <a:lnTo>
                  <a:pt x="830033" y="77890"/>
                </a:lnTo>
                <a:cubicBezTo>
                  <a:pt x="881960" y="25963"/>
                  <a:pt x="950017" y="0"/>
                  <a:pt x="1018075" y="0"/>
                </a:cubicBezTo>
                <a:close/>
              </a:path>
            </a:pathLst>
          </a:custGeom>
        </p:spPr>
        <p:txBody>
          <a:bodyPr wrap="square">
            <a:noAutofit/>
          </a:bodyPr>
          <a:lstStyle/>
          <a:p>
            <a:endParaRPr lang="zh-CN" altLang="en-US"/>
          </a:p>
        </p:txBody>
      </p:sp>
      <p:sp>
        <p:nvSpPr>
          <p:cNvPr id="18" name="任意多边形: 形状 17"/>
          <p:cNvSpPr>
            <a:spLocks noGrp="1"/>
          </p:cNvSpPr>
          <p:nvPr>
            <p:ph type="pic" sz="quarter" idx="13"/>
          </p:nvPr>
        </p:nvSpPr>
        <p:spPr>
          <a:xfrm>
            <a:off x="6179706" y="4104549"/>
            <a:ext cx="2036148" cy="2036148"/>
          </a:xfrm>
          <a:custGeom>
            <a:avLst/>
            <a:gdLst>
              <a:gd name="connsiteX0" fmla="*/ 1018075 w 2036148"/>
              <a:gd name="connsiteY0" fmla="*/ 0 h 2036148"/>
              <a:gd name="connsiteX1" fmla="*/ 1206116 w 2036148"/>
              <a:gd name="connsiteY1" fmla="*/ 77890 h 2036148"/>
              <a:gd name="connsiteX2" fmla="*/ 1958259 w 2036148"/>
              <a:gd name="connsiteY2" fmla="*/ 830033 h 2036148"/>
              <a:gd name="connsiteX3" fmla="*/ 1958259 w 2036148"/>
              <a:gd name="connsiteY3" fmla="*/ 1206116 h 2036148"/>
              <a:gd name="connsiteX4" fmla="*/ 1206116 w 2036148"/>
              <a:gd name="connsiteY4" fmla="*/ 1958259 h 2036148"/>
              <a:gd name="connsiteX5" fmla="*/ 830033 w 2036148"/>
              <a:gd name="connsiteY5" fmla="*/ 1958259 h 2036148"/>
              <a:gd name="connsiteX6" fmla="*/ 77890 w 2036148"/>
              <a:gd name="connsiteY6" fmla="*/ 1206116 h 2036148"/>
              <a:gd name="connsiteX7" fmla="*/ 77890 w 2036148"/>
              <a:gd name="connsiteY7" fmla="*/ 830033 h 2036148"/>
              <a:gd name="connsiteX8" fmla="*/ 830033 w 2036148"/>
              <a:gd name="connsiteY8" fmla="*/ 77890 h 2036148"/>
              <a:gd name="connsiteX9" fmla="*/ 1018075 w 2036148"/>
              <a:gd name="connsiteY9" fmla="*/ 0 h 203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6148" h="2036148">
                <a:moveTo>
                  <a:pt x="1018075" y="0"/>
                </a:moveTo>
                <a:cubicBezTo>
                  <a:pt x="1086132" y="0"/>
                  <a:pt x="1154190" y="25964"/>
                  <a:pt x="1206116" y="77890"/>
                </a:cubicBezTo>
                <a:lnTo>
                  <a:pt x="1958259" y="830033"/>
                </a:lnTo>
                <a:cubicBezTo>
                  <a:pt x="2062112" y="933886"/>
                  <a:pt x="2062112" y="1102264"/>
                  <a:pt x="1958259" y="1206116"/>
                </a:cubicBezTo>
                <a:lnTo>
                  <a:pt x="1206116" y="1958259"/>
                </a:lnTo>
                <a:cubicBezTo>
                  <a:pt x="1102264" y="2062112"/>
                  <a:pt x="933886" y="2062112"/>
                  <a:pt x="830033" y="1958259"/>
                </a:cubicBezTo>
                <a:lnTo>
                  <a:pt x="77890" y="1206116"/>
                </a:lnTo>
                <a:cubicBezTo>
                  <a:pt x="-25963" y="1102264"/>
                  <a:pt x="-25963" y="933886"/>
                  <a:pt x="77890" y="830033"/>
                </a:cubicBezTo>
                <a:lnTo>
                  <a:pt x="830033" y="77890"/>
                </a:lnTo>
                <a:cubicBezTo>
                  <a:pt x="881960" y="25964"/>
                  <a:pt x="950017" y="0"/>
                  <a:pt x="101807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9454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1092200" y="2184400"/>
            <a:ext cx="2159000" cy="2159000"/>
          </a:xfrm>
          <a:custGeom>
            <a:avLst/>
            <a:gdLst>
              <a:gd name="connsiteX0" fmla="*/ 1079500 w 2159000"/>
              <a:gd name="connsiteY0" fmla="*/ 0 h 2159000"/>
              <a:gd name="connsiteX1" fmla="*/ 2159000 w 2159000"/>
              <a:gd name="connsiteY1" fmla="*/ 1079500 h 2159000"/>
              <a:gd name="connsiteX2" fmla="*/ 1079500 w 2159000"/>
              <a:gd name="connsiteY2" fmla="*/ 2159000 h 2159000"/>
              <a:gd name="connsiteX3" fmla="*/ 0 w 2159000"/>
              <a:gd name="connsiteY3" fmla="*/ 1079500 h 2159000"/>
              <a:gd name="connsiteX4" fmla="*/ 1079500 w 2159000"/>
              <a:gd name="connsiteY4" fmla="*/ 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0" h="2159000">
                <a:moveTo>
                  <a:pt x="1079500" y="0"/>
                </a:moveTo>
                <a:cubicBezTo>
                  <a:pt x="1675691" y="0"/>
                  <a:pt x="2159000" y="483309"/>
                  <a:pt x="2159000" y="1079500"/>
                </a:cubicBezTo>
                <a:cubicBezTo>
                  <a:pt x="2159000" y="1675691"/>
                  <a:pt x="1675691" y="2159000"/>
                  <a:pt x="1079500" y="2159000"/>
                </a:cubicBezTo>
                <a:cubicBezTo>
                  <a:pt x="483309" y="2159000"/>
                  <a:pt x="0" y="1675691"/>
                  <a:pt x="0" y="1079500"/>
                </a:cubicBezTo>
                <a:cubicBezTo>
                  <a:pt x="0" y="483309"/>
                  <a:pt x="483309" y="0"/>
                  <a:pt x="1079500"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1"/>
          </p:nvPr>
        </p:nvSpPr>
        <p:spPr>
          <a:xfrm>
            <a:off x="3720571" y="2184400"/>
            <a:ext cx="2159000" cy="2159000"/>
          </a:xfrm>
          <a:custGeom>
            <a:avLst/>
            <a:gdLst>
              <a:gd name="connsiteX0" fmla="*/ 1079500 w 2159000"/>
              <a:gd name="connsiteY0" fmla="*/ 0 h 2159000"/>
              <a:gd name="connsiteX1" fmla="*/ 2159000 w 2159000"/>
              <a:gd name="connsiteY1" fmla="*/ 1079500 h 2159000"/>
              <a:gd name="connsiteX2" fmla="*/ 1079500 w 2159000"/>
              <a:gd name="connsiteY2" fmla="*/ 2159000 h 2159000"/>
              <a:gd name="connsiteX3" fmla="*/ 0 w 2159000"/>
              <a:gd name="connsiteY3" fmla="*/ 1079500 h 2159000"/>
              <a:gd name="connsiteX4" fmla="*/ 1079500 w 2159000"/>
              <a:gd name="connsiteY4" fmla="*/ 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0" h="2159000">
                <a:moveTo>
                  <a:pt x="1079500" y="0"/>
                </a:moveTo>
                <a:cubicBezTo>
                  <a:pt x="1675691" y="0"/>
                  <a:pt x="2159000" y="483309"/>
                  <a:pt x="2159000" y="1079500"/>
                </a:cubicBezTo>
                <a:cubicBezTo>
                  <a:pt x="2159000" y="1675691"/>
                  <a:pt x="1675691" y="2159000"/>
                  <a:pt x="1079500" y="2159000"/>
                </a:cubicBezTo>
                <a:cubicBezTo>
                  <a:pt x="483309" y="2159000"/>
                  <a:pt x="0" y="1675691"/>
                  <a:pt x="0" y="1079500"/>
                </a:cubicBezTo>
                <a:cubicBezTo>
                  <a:pt x="0" y="483309"/>
                  <a:pt x="483309" y="0"/>
                  <a:pt x="1079500" y="0"/>
                </a:cubicBezTo>
                <a:close/>
              </a:path>
            </a:pathLst>
          </a:custGeom>
        </p:spPr>
        <p:txBody>
          <a:bodyPr wrap="square">
            <a:noAutofit/>
          </a:bodyPr>
          <a:lstStyle/>
          <a:p>
            <a:endParaRPr lang="zh-CN" altLang="en-US"/>
          </a:p>
        </p:txBody>
      </p:sp>
      <p:sp>
        <p:nvSpPr>
          <p:cNvPr id="17" name="任意多边形: 形状 16"/>
          <p:cNvSpPr>
            <a:spLocks noGrp="1"/>
          </p:cNvSpPr>
          <p:nvPr>
            <p:ph type="pic" sz="quarter" idx="12"/>
          </p:nvPr>
        </p:nvSpPr>
        <p:spPr>
          <a:xfrm>
            <a:off x="6348942" y="2184400"/>
            <a:ext cx="2159000" cy="2159000"/>
          </a:xfrm>
          <a:custGeom>
            <a:avLst/>
            <a:gdLst>
              <a:gd name="connsiteX0" fmla="*/ 1079500 w 2159000"/>
              <a:gd name="connsiteY0" fmla="*/ 0 h 2159000"/>
              <a:gd name="connsiteX1" fmla="*/ 2159000 w 2159000"/>
              <a:gd name="connsiteY1" fmla="*/ 1079500 h 2159000"/>
              <a:gd name="connsiteX2" fmla="*/ 1079500 w 2159000"/>
              <a:gd name="connsiteY2" fmla="*/ 2159000 h 2159000"/>
              <a:gd name="connsiteX3" fmla="*/ 0 w 2159000"/>
              <a:gd name="connsiteY3" fmla="*/ 1079500 h 2159000"/>
              <a:gd name="connsiteX4" fmla="*/ 1079500 w 2159000"/>
              <a:gd name="connsiteY4" fmla="*/ 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0" h="2159000">
                <a:moveTo>
                  <a:pt x="1079500" y="0"/>
                </a:moveTo>
                <a:cubicBezTo>
                  <a:pt x="1675691" y="0"/>
                  <a:pt x="2159000" y="483309"/>
                  <a:pt x="2159000" y="1079500"/>
                </a:cubicBezTo>
                <a:cubicBezTo>
                  <a:pt x="2159000" y="1675691"/>
                  <a:pt x="1675691" y="2159000"/>
                  <a:pt x="1079500" y="2159000"/>
                </a:cubicBezTo>
                <a:cubicBezTo>
                  <a:pt x="483309" y="2159000"/>
                  <a:pt x="0" y="1675691"/>
                  <a:pt x="0" y="1079500"/>
                </a:cubicBezTo>
                <a:cubicBezTo>
                  <a:pt x="0" y="483309"/>
                  <a:pt x="483309" y="0"/>
                  <a:pt x="1079500" y="0"/>
                </a:cubicBezTo>
                <a:close/>
              </a:path>
            </a:pathLst>
          </a:custGeom>
        </p:spPr>
        <p:txBody>
          <a:bodyPr wrap="square">
            <a:noAutofit/>
          </a:bodyPr>
          <a:lstStyle/>
          <a:p>
            <a:endParaRPr lang="zh-CN" altLang="en-US"/>
          </a:p>
        </p:txBody>
      </p:sp>
      <p:sp>
        <p:nvSpPr>
          <p:cNvPr id="18" name="任意多边形: 形状 17"/>
          <p:cNvSpPr>
            <a:spLocks noGrp="1"/>
          </p:cNvSpPr>
          <p:nvPr>
            <p:ph type="pic" sz="quarter" idx="13"/>
          </p:nvPr>
        </p:nvSpPr>
        <p:spPr>
          <a:xfrm>
            <a:off x="8977313" y="2184400"/>
            <a:ext cx="2159000" cy="2159000"/>
          </a:xfrm>
          <a:custGeom>
            <a:avLst/>
            <a:gdLst>
              <a:gd name="connsiteX0" fmla="*/ 1079500 w 2159000"/>
              <a:gd name="connsiteY0" fmla="*/ 0 h 2159000"/>
              <a:gd name="connsiteX1" fmla="*/ 2159000 w 2159000"/>
              <a:gd name="connsiteY1" fmla="*/ 1079500 h 2159000"/>
              <a:gd name="connsiteX2" fmla="*/ 1079500 w 2159000"/>
              <a:gd name="connsiteY2" fmla="*/ 2159000 h 2159000"/>
              <a:gd name="connsiteX3" fmla="*/ 0 w 2159000"/>
              <a:gd name="connsiteY3" fmla="*/ 1079500 h 2159000"/>
              <a:gd name="connsiteX4" fmla="*/ 1079500 w 2159000"/>
              <a:gd name="connsiteY4" fmla="*/ 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0" h="2159000">
                <a:moveTo>
                  <a:pt x="1079500" y="0"/>
                </a:moveTo>
                <a:cubicBezTo>
                  <a:pt x="1675691" y="0"/>
                  <a:pt x="2159000" y="483309"/>
                  <a:pt x="2159000" y="1079500"/>
                </a:cubicBezTo>
                <a:cubicBezTo>
                  <a:pt x="2159000" y="1675691"/>
                  <a:pt x="1675691" y="2159000"/>
                  <a:pt x="1079500" y="2159000"/>
                </a:cubicBezTo>
                <a:cubicBezTo>
                  <a:pt x="483309" y="2159000"/>
                  <a:pt x="0" y="1675691"/>
                  <a:pt x="0" y="1079500"/>
                </a:cubicBezTo>
                <a:cubicBezTo>
                  <a:pt x="0" y="483309"/>
                  <a:pt x="483309" y="0"/>
                  <a:pt x="10795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1467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62D7E-0AF9-4CD3-AF98-B40160B2AE38}" type="datetimeFigureOut">
              <a:rPr lang="zh-CN" altLang="en-US" smtClean="0"/>
              <a:t>2023/10/23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64B38-B08F-4CFC-85C9-CF7963D7BBB8}" type="slidenum">
              <a:rPr lang="zh-CN" altLang="en-US" smtClean="0"/>
              <a:t>‹#›</a:t>
            </a:fld>
            <a:endParaRPr lang="zh-CN" altLang="en-US"/>
          </a:p>
        </p:txBody>
      </p:sp>
    </p:spTree>
    <p:extLst>
      <p:ext uri="{BB962C8B-B14F-4D97-AF65-F5344CB8AC3E}">
        <p14:creationId xmlns:p14="http://schemas.microsoft.com/office/powerpoint/2010/main" val="3580928666"/>
      </p:ext>
    </p:extLst>
  </p:cSld>
  <p:clrMap bg1="lt1" tx1="dk1" bg2="lt2" tx2="dk2" accent1="accent1" accent2="accent2" accent3="accent3" accent4="accent4" accent5="accent5" accent6="accent6" hlink="hlink" folHlink="folHlink"/>
  <p:sldLayoutIdLst>
    <p:sldLayoutId id="2147483658" r:id="rId1"/>
    <p:sldLayoutId id="2147483655" r:id="rId2"/>
    <p:sldLayoutId id="2147483667" r:id="rId3"/>
    <p:sldLayoutId id="2147483666" r:id="rId4"/>
    <p:sldLayoutId id="2147483665" r:id="rId5"/>
    <p:sldLayoutId id="2147483664" r:id="rId6"/>
    <p:sldLayoutId id="2147483663" r:id="rId7"/>
    <p:sldLayoutId id="2147483662" r:id="rId8"/>
    <p:sldLayoutId id="2147483661" r:id="rId9"/>
    <p:sldLayoutId id="2147483660" r:id="rId10"/>
    <p:sldLayoutId id="2147483659" r:id="rId11"/>
    <p:sldLayoutId id="2147483657" r:id="rId12"/>
    <p:sldLayoutId id="214748365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827"/>
          <a:stretch/>
        </p:blipFill>
        <p:spPr>
          <a:xfrm>
            <a:off x="0" y="0"/>
            <a:ext cx="12195404" cy="6858000"/>
          </a:xfrm>
          <a:prstGeom prst="rect">
            <a:avLst/>
          </a:prstGeom>
        </p:spPr>
      </p:pic>
      <p:sp>
        <p:nvSpPr>
          <p:cNvPr id="4" name="文本框 3"/>
          <p:cNvSpPr txBox="1"/>
          <p:nvPr/>
        </p:nvSpPr>
        <p:spPr>
          <a:xfrm>
            <a:off x="1859280" y="2367171"/>
            <a:ext cx="9438639" cy="2123658"/>
          </a:xfrm>
          <a:prstGeom prst="rect">
            <a:avLst/>
          </a:prstGeom>
          <a:noFill/>
        </p:spPr>
        <p:txBody>
          <a:bodyPr wrap="square" rtlCol="0">
            <a:spAutoFit/>
          </a:bodyPr>
          <a:lstStyle/>
          <a:p>
            <a:pPr algn="ctr"/>
            <a:r>
              <a:rPr lang="vi-VN" altLang="zh-CN" sz="4400" dirty="0">
                <a:ln w="31750">
                  <a:solidFill>
                    <a:srgbClr val="C00000"/>
                  </a:solidFill>
                </a:ln>
                <a:solidFill>
                  <a:srgbClr val="E1667D"/>
                </a:solidFill>
                <a:effectLst>
                  <a:outerShdw blurRad="50800" dist="38100" dir="2700000" algn="tl" rotWithShape="0">
                    <a:prstClr val="black">
                      <a:alpha val="40000"/>
                    </a:prstClr>
                  </a:outerShdw>
                </a:effectLst>
                <a:latin typeface="Times" panose="020B0500000000000000" pitchFamily="34" charset="0"/>
                <a:ea typeface="Times" panose="020B0500000000000000" pitchFamily="34" charset="0"/>
                <a:cs typeface="Times" panose="020B0500000000000000" pitchFamily="34" charset="0"/>
              </a:rPr>
              <a:t>NGHE VÀ NẮM BẮT NỘI DUNG CHÍNH TRONG THẢO LUẬN NHÓM, TRÌNH BÀY LẠI NỘI DUNG ĐÓ</a:t>
            </a:r>
            <a:endParaRPr lang="zh-CN" altLang="en-US" sz="4400" dirty="0">
              <a:ln w="31750">
                <a:solidFill>
                  <a:srgbClr val="C00000"/>
                </a:solidFill>
              </a:ln>
              <a:solidFill>
                <a:srgbClr val="E1667D"/>
              </a:solidFill>
              <a:effectLst>
                <a:outerShdw blurRad="50800" dist="38100" dir="2700000" algn="tl" rotWithShape="0">
                  <a:prstClr val="black">
                    <a:alpha val="40000"/>
                  </a:prstClr>
                </a:outerShdw>
              </a:effectLst>
              <a:latin typeface="Times" panose="020B0500000000000000" pitchFamily="34" charset="0"/>
              <a:ea typeface="Times" panose="020B0500000000000000" pitchFamily="34" charset="0"/>
              <a:cs typeface="Times" panose="020B0500000000000000" pitchFamily="34" charset="0"/>
            </a:endParaRPr>
          </a:p>
        </p:txBody>
      </p:sp>
      <p:grpSp>
        <p:nvGrpSpPr>
          <p:cNvPr id="20" name="组合 19"/>
          <p:cNvGrpSpPr/>
          <p:nvPr/>
        </p:nvGrpSpPr>
        <p:grpSpPr>
          <a:xfrm>
            <a:off x="3058086" y="1442209"/>
            <a:ext cx="6749470" cy="792633"/>
            <a:chOff x="7260493" y="3168841"/>
            <a:chExt cx="1422400" cy="363970"/>
          </a:xfrm>
        </p:grpSpPr>
        <p:sp>
          <p:nvSpPr>
            <p:cNvPr id="12" name="矩形: 圆角 11"/>
            <p:cNvSpPr/>
            <p:nvPr/>
          </p:nvSpPr>
          <p:spPr>
            <a:xfrm>
              <a:off x="7260493" y="3168841"/>
              <a:ext cx="1422400" cy="363970"/>
            </a:xfrm>
            <a:prstGeom prst="roundRect">
              <a:avLst>
                <a:gd name="adj" fmla="val 50000"/>
              </a:avLst>
            </a:prstGeom>
            <a:noFill/>
            <a:ln>
              <a:solidFill>
                <a:srgbClr val="DE46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728090" y="3230697"/>
              <a:ext cx="487205" cy="240258"/>
            </a:xfrm>
            <a:prstGeom prst="rect">
              <a:avLst/>
            </a:prstGeom>
            <a:noFill/>
          </p:spPr>
          <p:txBody>
            <a:bodyPr wrap="none" rtlCol="0">
              <a:spAutoFit/>
            </a:bodyPr>
            <a:lstStyle/>
            <a:p>
              <a:pPr algn="ctr"/>
              <a:r>
                <a:rPr lang="en-US" altLang="zh-CN" sz="2800" dirty="0" err="1">
                  <a:solidFill>
                    <a:srgbClr val="7030A0"/>
                  </a:solidFill>
                  <a:latin typeface="SVN-A Love Of Thunder" panose="02040603050506020204" pitchFamily="18" charset="0"/>
                  <a:cs typeface="Times New Roman" panose="02020603050405020304" pitchFamily="18" charset="0"/>
                </a:rPr>
                <a:t>Nói</a:t>
              </a:r>
              <a:r>
                <a:rPr lang="en-US" altLang="zh-CN" sz="2800" dirty="0">
                  <a:solidFill>
                    <a:srgbClr val="7030A0"/>
                  </a:solidFill>
                  <a:latin typeface="SVN-A Love Of Thunder" panose="02040603050506020204" pitchFamily="18" charset="0"/>
                  <a:cs typeface="Times New Roman" panose="02020603050405020304" pitchFamily="18" charset="0"/>
                </a:rPr>
                <a:t> </a:t>
              </a:r>
              <a:r>
                <a:rPr lang="en-US" altLang="zh-CN" sz="2800" dirty="0" err="1">
                  <a:solidFill>
                    <a:srgbClr val="7030A0"/>
                  </a:solidFill>
                  <a:latin typeface="SVN-A Love Of Thunder" panose="02040603050506020204" pitchFamily="18" charset="0"/>
                  <a:cs typeface="Times New Roman" panose="02020603050405020304" pitchFamily="18" charset="0"/>
                </a:rPr>
                <a:t>và</a:t>
              </a:r>
              <a:r>
                <a:rPr lang="en-US" altLang="zh-CN" sz="2800" dirty="0">
                  <a:solidFill>
                    <a:srgbClr val="7030A0"/>
                  </a:solidFill>
                  <a:latin typeface="SVN-A Love Of Thunder" panose="02040603050506020204" pitchFamily="18" charset="0"/>
                  <a:cs typeface="Times New Roman" panose="02020603050405020304" pitchFamily="18" charset="0"/>
                </a:rPr>
                <a:t> </a:t>
              </a:r>
              <a:r>
                <a:rPr lang="en-US" altLang="zh-CN" sz="2800" dirty="0" err="1">
                  <a:solidFill>
                    <a:srgbClr val="7030A0"/>
                  </a:solidFill>
                  <a:latin typeface="SVN-A Love Of Thunder" panose="02040603050506020204" pitchFamily="18" charset="0"/>
                  <a:cs typeface="Times New Roman" panose="02020603050405020304" pitchFamily="18" charset="0"/>
                </a:rPr>
                <a:t>nghe</a:t>
              </a:r>
              <a:endParaRPr lang="zh-CN" altLang="en-US" sz="2800" dirty="0">
                <a:solidFill>
                  <a:srgbClr val="7030A0"/>
                </a:solidFill>
                <a:latin typeface="SVN-A Love Of Thunder"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493158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42" presetClass="entr" presetSubtype="0" fill="hold" nodeType="with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47023"/>
            <a:ext cx="12192000" cy="3610977"/>
          </a:xfrm>
          <a:prstGeom prst="rect">
            <a:avLst/>
          </a:prstGeom>
        </p:spPr>
      </p:pic>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216676" y="825115"/>
            <a:ext cx="5721317"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944880" y="972406"/>
            <a:ext cx="8211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Trước</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khi</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trình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bày</a:t>
            </a:r>
            <a:endParaRPr kumimoji="0" lang="x-none"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5" name="îšļïḑé">
            <a:extLst>
              <a:ext uri="{FF2B5EF4-FFF2-40B4-BE49-F238E27FC236}">
                <a16:creationId xmlns:a16="http://schemas.microsoft.com/office/drawing/2014/main" id="{46C514C6-3B21-74AE-EB28-F857374D07C8}"/>
              </a:ext>
            </a:extLst>
          </p:cNvPr>
          <p:cNvSpPr/>
          <p:nvPr/>
        </p:nvSpPr>
        <p:spPr bwMode="auto">
          <a:xfrm>
            <a:off x="1420162" y="2093288"/>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 Xác định lại với các thành viên trong nhóm về nội dung em đã tóm tắt ghi chép và điều chỉnh</a:t>
            </a:r>
            <a:r>
              <a:rPr lang="en-US" sz="2000" b="1" dirty="0">
                <a:solidFill>
                  <a:srgbClr val="DE466A"/>
                </a:solidFill>
                <a:latin typeface="Times New Roman" panose="02020603050405020304" pitchFamily="18" charset="0"/>
                <a:cs typeface="Times New Roman" panose="02020603050405020304" pitchFamily="18" charset="0"/>
              </a:rPr>
              <a:t>.</a:t>
            </a: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
        <p:nvSpPr>
          <p:cNvPr id="4" name="îšļïḑé">
            <a:extLst>
              <a:ext uri="{FF2B5EF4-FFF2-40B4-BE49-F238E27FC236}">
                <a16:creationId xmlns:a16="http://schemas.microsoft.com/office/drawing/2014/main" id="{36B9435C-962A-9019-B0AF-12D36E529839}"/>
              </a:ext>
            </a:extLst>
          </p:cNvPr>
          <p:cNvSpPr/>
          <p:nvPr/>
        </p:nvSpPr>
        <p:spPr bwMode="auto">
          <a:xfrm>
            <a:off x="1420162" y="3065695"/>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 Xác định rõ mục đích, người nghe, không gian và thời gian trình bày lại nội dung của cuộc trao đổi, thảo luận.</a:t>
            </a:r>
          </a:p>
          <a:p>
            <a:pPr marL="342900" lvl="0" indent="-342900">
              <a:buFont typeface="Wingdings" panose="05000000000000000000" pitchFamily="2" charset="2"/>
              <a:buChar char="v"/>
            </a:pP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
        <p:nvSpPr>
          <p:cNvPr id="14" name="îšļïḑé">
            <a:extLst>
              <a:ext uri="{FF2B5EF4-FFF2-40B4-BE49-F238E27FC236}">
                <a16:creationId xmlns:a16="http://schemas.microsoft.com/office/drawing/2014/main" id="{AEC4700D-CF95-AFF3-0C3F-0953F6CE9213}"/>
              </a:ext>
            </a:extLst>
          </p:cNvPr>
          <p:cNvSpPr/>
          <p:nvPr/>
        </p:nvSpPr>
        <p:spPr bwMode="auto">
          <a:xfrm>
            <a:off x="1420162" y="4098511"/>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Đọc lại, sắp xếp các nội dung đã ghi chép theo một trình tự hợp lý để thuận tiện cho việc trình bày và phản ánh chính xác, đầy đủ nội dung cốt lõi, mối tương quan giữa các ý kiến của cuộc trao đổi, thảo luận.</a:t>
            </a:r>
          </a:p>
          <a:p>
            <a:pPr marL="342900" lvl="0" indent="-342900">
              <a:buFont typeface="Wingdings" panose="05000000000000000000" pitchFamily="2" charset="2"/>
              <a:buChar char="v"/>
            </a:pP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Tree>
    <p:extLst>
      <p:ext uri="{BB962C8B-B14F-4D97-AF65-F5344CB8AC3E}">
        <p14:creationId xmlns:p14="http://schemas.microsoft.com/office/powerpoint/2010/main" val="3685794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47023"/>
            <a:ext cx="12192000" cy="3610977"/>
          </a:xfrm>
          <a:prstGeom prst="rect">
            <a:avLst/>
          </a:prstGeom>
        </p:spPr>
      </p:pic>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216676" y="825115"/>
            <a:ext cx="5721317"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944880" y="972406"/>
            <a:ext cx="8211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imes New Roman" panose="02020603050405020304" pitchFamily="18" charset="0"/>
                <a:ea typeface="微软雅黑"/>
                <a:cs typeface="Times New Roman" panose="02020603050405020304" pitchFamily="18" charset="0"/>
              </a:rPr>
              <a:t>K</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hi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trình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bày</a:t>
            </a:r>
            <a:endParaRPr kumimoji="0" lang="x-none"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5" name="îšļïḑé">
            <a:extLst>
              <a:ext uri="{FF2B5EF4-FFF2-40B4-BE49-F238E27FC236}">
                <a16:creationId xmlns:a16="http://schemas.microsoft.com/office/drawing/2014/main" id="{46C514C6-3B21-74AE-EB28-F857374D07C8}"/>
              </a:ext>
            </a:extLst>
          </p:cNvPr>
          <p:cNvSpPr/>
          <p:nvPr/>
        </p:nvSpPr>
        <p:spPr bwMode="auto">
          <a:xfrm>
            <a:off x="1420162" y="2093288"/>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kumimoji="0" lang="vi-VN" sz="2000" b="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 </a:t>
            </a:r>
            <a:r>
              <a:rPr lang="vi-VN" sz="2000" b="1" dirty="0">
                <a:solidFill>
                  <a:srgbClr val="DE466A"/>
                </a:solidFill>
                <a:latin typeface="Times New Roman" panose="02020603050405020304" pitchFamily="18" charset="0"/>
                <a:cs typeface="Times New Roman" panose="02020603050405020304" pitchFamily="18" charset="0"/>
              </a:rPr>
              <a:t>Làm rõ vấn đề nhóm đã trao đổi; vấn đề được nhiều người quan tâm; kết quả trao đổi, thảo luận; những băn khoăn của nhóm cần tiếp tục được xem xét, tìm hiểu, suy nghĩ thêm.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
        <p:nvSpPr>
          <p:cNvPr id="4" name="îšļïḑé">
            <a:extLst>
              <a:ext uri="{FF2B5EF4-FFF2-40B4-BE49-F238E27FC236}">
                <a16:creationId xmlns:a16="http://schemas.microsoft.com/office/drawing/2014/main" id="{36B9435C-962A-9019-B0AF-12D36E529839}"/>
              </a:ext>
            </a:extLst>
          </p:cNvPr>
          <p:cNvSpPr/>
          <p:nvPr/>
        </p:nvSpPr>
        <p:spPr bwMode="auto">
          <a:xfrm>
            <a:off x="1420162" y="3247023"/>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Diễn đạt rõ ràng, ngắn gọn, mạch lạ</a:t>
            </a:r>
            <a:r>
              <a:rPr lang="en-US" sz="2000" b="1" dirty="0">
                <a:solidFill>
                  <a:srgbClr val="DE466A"/>
                </a:solidFill>
                <a:latin typeface="Times New Roman" panose="02020603050405020304" pitchFamily="18" charset="0"/>
                <a:cs typeface="Times New Roman" panose="02020603050405020304" pitchFamily="18" charset="0"/>
              </a:rPr>
              <a:t>c</a:t>
            </a:r>
            <a:r>
              <a:rPr lang="vi-VN" sz="2000" b="1" dirty="0">
                <a:solidFill>
                  <a:srgbClr val="DE466A"/>
                </a:solidFill>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1" u="none" strike="noStrike" kern="1200" cap="none" spc="0" normalizeH="0" baseline="0" noProof="0" dirty="0">
              <a:ln>
                <a:noFill/>
              </a:ln>
              <a:solidFill>
                <a:srgbClr val="DE466A"/>
              </a:solidFill>
              <a:effectLst/>
              <a:uLnTx/>
              <a:uFillTx/>
              <a:latin typeface="Calibri"/>
              <a:ea typeface="微软雅黑"/>
            </a:endParaRPr>
          </a:p>
        </p:txBody>
      </p:sp>
    </p:spTree>
    <p:extLst>
      <p:ext uri="{BB962C8B-B14F-4D97-AF65-F5344CB8AC3E}">
        <p14:creationId xmlns:p14="http://schemas.microsoft.com/office/powerpoint/2010/main" val="648809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 y="3260157"/>
            <a:ext cx="12192000" cy="3610977"/>
          </a:xfrm>
          <a:prstGeom prst="rect">
            <a:avLst/>
          </a:prstGeom>
        </p:spPr>
      </p:pic>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216676" y="825115"/>
            <a:ext cx="5721317"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944880" y="972406"/>
            <a:ext cx="82117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Times New Roman" panose="02020603050405020304" pitchFamily="18" charset="0"/>
                <a:ea typeface="微软雅黑"/>
                <a:cs typeface="Times New Roman" panose="02020603050405020304" pitchFamily="18" charset="0"/>
              </a:rPr>
              <a:t>Sau k</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hi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trình</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ea typeface="微软雅黑"/>
                <a:cs typeface="Times New Roman" panose="02020603050405020304" pitchFamily="18" charset="0"/>
              </a:rPr>
              <a:t>bày</a:t>
            </a:r>
            <a:endParaRPr kumimoji="0" lang="x-none" sz="3200" b="1"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5" name="îšļïḑé">
            <a:extLst>
              <a:ext uri="{FF2B5EF4-FFF2-40B4-BE49-F238E27FC236}">
                <a16:creationId xmlns:a16="http://schemas.microsoft.com/office/drawing/2014/main" id="{46C514C6-3B21-74AE-EB28-F857374D07C8}"/>
              </a:ext>
            </a:extLst>
          </p:cNvPr>
          <p:cNvSpPr/>
          <p:nvPr/>
        </p:nvSpPr>
        <p:spPr bwMode="auto">
          <a:xfrm>
            <a:off x="1420162" y="2093288"/>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kumimoji="0" lang="vi-VN" sz="2000" b="1" i="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 </a:t>
            </a:r>
            <a:r>
              <a:rPr lang="en-US" sz="2000" b="1" noProof="0" dirty="0">
                <a:solidFill>
                  <a:srgbClr val="DE466A"/>
                </a:solidFill>
                <a:latin typeface="Times New Roman" panose="02020603050405020304" pitchFamily="18" charset="0"/>
                <a:cs typeface="Times New Roman" panose="02020603050405020304" pitchFamily="18" charset="0"/>
              </a:rPr>
              <a:t>L</a:t>
            </a:r>
            <a:r>
              <a:rPr lang="vi-VN" sz="2000" b="1" dirty="0">
                <a:solidFill>
                  <a:srgbClr val="DE466A"/>
                </a:solidFill>
                <a:latin typeface="Times New Roman" panose="02020603050405020304" pitchFamily="18" charset="0"/>
                <a:cs typeface="Times New Roman" panose="02020603050405020304" pitchFamily="18" charset="0"/>
              </a:rPr>
              <a:t>ắng nghe phản hồi của người nghe</a:t>
            </a:r>
            <a:r>
              <a:rPr kumimoji="0" lang="en-US" sz="2000" b="0" i="1" u="none" strike="noStrike" kern="1200" cap="none" spc="0" normalizeH="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a:t>
            </a:r>
            <a:endParaRPr kumimoji="0" lang="vi-VN" sz="2000" b="0" i="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0" i="0" u="none" strike="noStrike" kern="1200" cap="none" spc="0" normalizeH="0" baseline="0" noProof="0" dirty="0">
              <a:ln>
                <a:noFill/>
              </a:ln>
              <a:solidFill>
                <a:srgbClr val="DE466A"/>
              </a:solidFill>
              <a:effectLst/>
              <a:uLnTx/>
              <a:uFillTx/>
              <a:latin typeface="Calibri"/>
              <a:ea typeface="微软雅黑"/>
              <a:cs typeface="+mn-cs"/>
            </a:endParaRPr>
          </a:p>
        </p:txBody>
      </p:sp>
      <p:sp>
        <p:nvSpPr>
          <p:cNvPr id="4" name="îšļïḑé">
            <a:extLst>
              <a:ext uri="{FF2B5EF4-FFF2-40B4-BE49-F238E27FC236}">
                <a16:creationId xmlns:a16="http://schemas.microsoft.com/office/drawing/2014/main" id="{36B9435C-962A-9019-B0AF-12D36E529839}"/>
              </a:ext>
            </a:extLst>
          </p:cNvPr>
          <p:cNvSpPr/>
          <p:nvPr/>
        </p:nvSpPr>
        <p:spPr bwMode="auto">
          <a:xfrm>
            <a:off x="1420162" y="2750314"/>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Giải đáp trao đổi về những nội dung chính đã trình bày</a:t>
            </a:r>
            <a:r>
              <a:rPr kumimoji="0" lang="vi-VN" sz="2000" b="0" i="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0" i="0" u="none" strike="noStrike" kern="1200" cap="none" spc="0" normalizeH="0" baseline="0" noProof="0" dirty="0">
              <a:ln>
                <a:noFill/>
              </a:ln>
              <a:solidFill>
                <a:srgbClr val="DE466A"/>
              </a:solidFill>
              <a:effectLst/>
              <a:uLnTx/>
              <a:uFillTx/>
              <a:latin typeface="Calibri"/>
              <a:ea typeface="微软雅黑"/>
              <a:cs typeface="+mn-cs"/>
            </a:endParaRPr>
          </a:p>
        </p:txBody>
      </p:sp>
      <p:sp>
        <p:nvSpPr>
          <p:cNvPr id="6" name="îšļïḑé">
            <a:extLst>
              <a:ext uri="{FF2B5EF4-FFF2-40B4-BE49-F238E27FC236}">
                <a16:creationId xmlns:a16="http://schemas.microsoft.com/office/drawing/2014/main" id="{D30BFDF2-E235-6FD7-80C6-736DDFFB8653}"/>
              </a:ext>
            </a:extLst>
          </p:cNvPr>
          <p:cNvSpPr/>
          <p:nvPr/>
        </p:nvSpPr>
        <p:spPr bwMode="auto">
          <a:xfrm>
            <a:off x="1420162" y="3441485"/>
            <a:ext cx="91157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lvl="0" indent="-342900">
              <a:buFont typeface="Wingdings" panose="05000000000000000000" pitchFamily="2" charset="2"/>
              <a:buChar char="v"/>
            </a:pPr>
            <a:r>
              <a:rPr lang="vi-VN" sz="2000" b="1" dirty="0">
                <a:solidFill>
                  <a:srgbClr val="DE466A"/>
                </a:solidFill>
                <a:latin typeface="Times New Roman" panose="02020603050405020304" pitchFamily="18" charset="0"/>
                <a:cs typeface="Times New Roman" panose="02020603050405020304" pitchFamily="18" charset="0"/>
              </a:rPr>
              <a:t> Sử dụng bảng kiểm để đánh giá kỹ năng nghe và trình bày của bản thân</a:t>
            </a:r>
            <a:r>
              <a:rPr kumimoji="0" lang="vi-VN" sz="2000" b="0" i="1" u="none" strike="noStrike" kern="1200" cap="none" spc="0" normalizeH="0" baseline="0" noProof="0" dirty="0">
                <a:ln>
                  <a:noFill/>
                </a:ln>
                <a:solidFill>
                  <a:srgbClr val="DE466A"/>
                </a:solidFill>
                <a:effectLst/>
                <a:uLnTx/>
                <a:uFillTx/>
                <a:latin typeface="Times New Roman" panose="02020603050405020304" pitchFamily="18" charset="0"/>
                <a:ea typeface="微软雅黑"/>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2000" b="0" i="0" u="none" strike="noStrike" kern="1200" cap="none" spc="0" normalizeH="0" baseline="0" noProof="0" dirty="0">
              <a:ln>
                <a:noFill/>
              </a:ln>
              <a:solidFill>
                <a:srgbClr val="DE466A"/>
              </a:solidFill>
              <a:effectLst/>
              <a:uLnTx/>
              <a:uFillTx/>
              <a:latin typeface="Calibri"/>
              <a:ea typeface="微软雅黑"/>
              <a:cs typeface="+mn-cs"/>
            </a:endParaRPr>
          </a:p>
        </p:txBody>
      </p:sp>
    </p:spTree>
    <p:extLst>
      <p:ext uri="{BB962C8B-B14F-4D97-AF65-F5344CB8AC3E}">
        <p14:creationId xmlns:p14="http://schemas.microsoft.com/office/powerpoint/2010/main" val="2353292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207631-8C1A-F2D8-3E18-4C93DAA5DE82}"/>
              </a:ext>
            </a:extLst>
          </p:cNvPr>
          <p:cNvPicPr>
            <a:picLocks noChangeAspect="1"/>
          </p:cNvPicPr>
          <p:nvPr/>
        </p:nvPicPr>
        <p:blipFill>
          <a:blip r:embed="rId2"/>
          <a:stretch>
            <a:fillRect/>
          </a:stretch>
        </p:blipFill>
        <p:spPr>
          <a:xfrm>
            <a:off x="5318990" y="0"/>
            <a:ext cx="7086370" cy="7230534"/>
          </a:xfrm>
          <a:prstGeom prst="rect">
            <a:avLst/>
          </a:prstGeom>
        </p:spPr>
      </p:pic>
      <p:grpSp>
        <p:nvGrpSpPr>
          <p:cNvPr id="5" name="Group 4">
            <a:extLst>
              <a:ext uri="{FF2B5EF4-FFF2-40B4-BE49-F238E27FC236}">
                <a16:creationId xmlns:a16="http://schemas.microsoft.com/office/drawing/2014/main" id="{2D3191D6-2AB3-5405-6C85-9522DFF302CD}"/>
              </a:ext>
            </a:extLst>
          </p:cNvPr>
          <p:cNvGrpSpPr/>
          <p:nvPr/>
        </p:nvGrpSpPr>
        <p:grpSpPr>
          <a:xfrm>
            <a:off x="0" y="0"/>
            <a:ext cx="5527040" cy="6858000"/>
            <a:chOff x="4691641" y="2153540"/>
            <a:chExt cx="6699903" cy="3896882"/>
          </a:xfrm>
        </p:grpSpPr>
        <p:sp>
          <p:nvSpPr>
            <p:cNvPr id="6" name="Rectangle 5">
              <a:extLst>
                <a:ext uri="{FF2B5EF4-FFF2-40B4-BE49-F238E27FC236}">
                  <a16:creationId xmlns:a16="http://schemas.microsoft.com/office/drawing/2014/main" id="{CB81414D-E73F-E3DA-1F4A-C77FE837F2D1}"/>
                </a:ext>
              </a:extLst>
            </p:cNvPr>
            <p:cNvSpPr/>
            <p:nvPr/>
          </p:nvSpPr>
          <p:spPr>
            <a:xfrm>
              <a:off x="4691641" y="2153540"/>
              <a:ext cx="6699903" cy="3896882"/>
            </a:xfrm>
            <a:prstGeom prst="rect">
              <a:avLst/>
            </a:prstGeom>
            <a:solidFill>
              <a:srgbClr val="FF733B"/>
            </a:solidFill>
            <a:ln w="12700" cap="flat" cmpd="sng" algn="ctr">
              <a:solidFill>
                <a:srgbClr val="FF733B">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F52083A9-5741-5587-71A6-721A4DC39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308" y="2285999"/>
              <a:ext cx="6564236" cy="3764423"/>
            </a:xfrm>
            <a:prstGeom prst="rect">
              <a:avLst/>
            </a:prstGeom>
            <a:ln>
              <a:noFill/>
            </a:ln>
            <a:effectLst>
              <a:softEdge rad="112500"/>
            </a:effectLst>
          </p:spPr>
        </p:pic>
      </p:grpSp>
    </p:spTree>
    <p:extLst>
      <p:ext uri="{BB962C8B-B14F-4D97-AF65-F5344CB8AC3E}">
        <p14:creationId xmlns:p14="http://schemas.microsoft.com/office/powerpoint/2010/main" val="100538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r="827"/>
          <a:stretch/>
        </p:blipFill>
        <p:spPr>
          <a:xfrm>
            <a:off x="-3404" y="0"/>
            <a:ext cx="12195404" cy="6858000"/>
          </a:xfrm>
          <a:prstGeom prst="rect">
            <a:avLst/>
          </a:prstGeom>
        </p:spPr>
      </p:pic>
      <p:sp>
        <p:nvSpPr>
          <p:cNvPr id="4" name="文本框 3"/>
          <p:cNvSpPr txBox="1"/>
          <p:nvPr/>
        </p:nvSpPr>
        <p:spPr>
          <a:xfrm>
            <a:off x="2195762" y="2270492"/>
            <a:ext cx="7797071" cy="1631216"/>
          </a:xfrm>
          <a:prstGeom prst="rect">
            <a:avLst/>
          </a:prstGeom>
          <a:noFill/>
        </p:spPr>
        <p:txBody>
          <a:bodyPr wrap="none" rtlCol="0">
            <a:spAutoFit/>
          </a:bodyPr>
          <a:lstStyle/>
          <a:p>
            <a:pPr algn="ctr"/>
            <a:r>
              <a:rPr lang="en-US" altLang="zh-CN" sz="10000" dirty="0">
                <a:solidFill>
                  <a:srgbClr val="DE466A"/>
                </a:solidFill>
                <a:latin typeface="方正启体简体" panose="03000509000000000000" pitchFamily="65" charset="-122"/>
                <a:ea typeface="方正启体简体" panose="03000509000000000000" pitchFamily="65" charset="-122"/>
              </a:rPr>
              <a:t>THANK YOU</a:t>
            </a:r>
            <a:endParaRPr lang="zh-CN" altLang="en-US" sz="10000" dirty="0">
              <a:solidFill>
                <a:srgbClr val="DE466A"/>
              </a:solidFill>
              <a:latin typeface="方正启体简体" panose="03000509000000000000" pitchFamily="65" charset="-122"/>
              <a:ea typeface="方正启体简体" panose="03000509000000000000" pitchFamily="65" charset="-122"/>
            </a:endParaRPr>
          </a:p>
        </p:txBody>
      </p:sp>
    </p:spTree>
    <p:extLst>
      <p:ext uri="{BB962C8B-B14F-4D97-AF65-F5344CB8AC3E}">
        <p14:creationId xmlns:p14="http://schemas.microsoft.com/office/powerpoint/2010/main" val="3216285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4209143" y="921044"/>
            <a:ext cx="3773714" cy="5364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4" name="文本框 13"/>
          <p:cNvSpPr txBox="1"/>
          <p:nvPr/>
        </p:nvSpPr>
        <p:spPr>
          <a:xfrm>
            <a:off x="4649391" y="953792"/>
            <a:ext cx="28932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Yêu</a:t>
            </a:r>
            <a:r>
              <a:rPr kumimoji="0" lang="en-US" altLang="zh-C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cầu</a:t>
            </a:r>
            <a:r>
              <a:rPr kumimoji="0" lang="en-US" altLang="zh-C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cần</a:t>
            </a:r>
            <a:r>
              <a:rPr kumimoji="0" lang="en-US" altLang="zh-C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24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đạt</a:t>
            </a:r>
            <a:endParaRPr kumimoji="0" lang="zh-CN" altLang="en-US" sz="2400" b="1" i="0" u="none" strike="noStrike" kern="1200" cap="none" spc="0" normalizeH="0" baseline="0" noProof="0" dirty="0">
              <a:ln>
                <a:noFill/>
              </a:ln>
              <a:solidFill>
                <a:prstClr val="white"/>
              </a:solidFill>
              <a:effectLst/>
              <a:uLnTx/>
              <a:uFillTx/>
              <a:latin typeface="Tahoma" panose="020B0604030504040204" pitchFamily="34" charset="0"/>
              <a:ea typeface="微软雅黑"/>
              <a:cs typeface="Tahoma" panose="020B0604030504040204" pitchFamily="34" charset="0"/>
            </a:endParaRPr>
          </a:p>
        </p:txBody>
      </p:sp>
      <p:sp>
        <p:nvSpPr>
          <p:cNvPr id="19" name="椭圆 18"/>
          <p:cNvSpPr/>
          <p:nvPr/>
        </p:nvSpPr>
        <p:spPr>
          <a:xfrm>
            <a:off x="1366519" y="2008623"/>
            <a:ext cx="594361" cy="514993"/>
          </a:xfrm>
          <a:prstGeom prst="ellipse">
            <a:avLst/>
          </a:prstGeom>
          <a:solidFill>
            <a:schemeClr val="accent6">
              <a:lumMod val="40000"/>
              <a:lumOff val="60000"/>
            </a:schemeClr>
          </a:solidFill>
          <a:ln w="28575">
            <a:solidFill>
              <a:srgbClr val="7C8A3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400" dirty="0">
                <a:solidFill>
                  <a:srgbClr val="7030A0"/>
                </a:solidFill>
                <a:latin typeface="Times" panose="020B0500000000000000" pitchFamily="34" charset="0"/>
                <a:ea typeface="Times" panose="020B0500000000000000" pitchFamily="34" charset="0"/>
                <a:cs typeface="Times" panose="020B0500000000000000" pitchFamily="34" charset="0"/>
              </a:rPr>
              <a:t>1</a:t>
            </a:r>
          </a:p>
        </p:txBody>
      </p:sp>
      <p:sp>
        <p:nvSpPr>
          <p:cNvPr id="33" name="文本框 76">
            <a:extLst>
              <a:ext uri="{FF2B5EF4-FFF2-40B4-BE49-F238E27FC236}">
                <a16:creationId xmlns:a16="http://schemas.microsoft.com/office/drawing/2014/main" id="{98FFE5B3-8324-820F-2E9C-3FE277FCF35A}"/>
              </a:ext>
            </a:extLst>
          </p:cNvPr>
          <p:cNvSpPr txBox="1"/>
          <p:nvPr/>
        </p:nvSpPr>
        <p:spPr>
          <a:xfrm>
            <a:off x="2186942" y="2008625"/>
            <a:ext cx="7495537" cy="461665"/>
          </a:xfrm>
          <a:custGeom>
            <a:avLst/>
            <a:gdLst>
              <a:gd name="connsiteX0" fmla="*/ 0 w 7495537"/>
              <a:gd name="connsiteY0" fmla="*/ 0 h 461665"/>
              <a:gd name="connsiteX1" fmla="*/ 831323 w 7495537"/>
              <a:gd name="connsiteY1" fmla="*/ 0 h 461665"/>
              <a:gd name="connsiteX2" fmla="*/ 1437780 w 7495537"/>
              <a:gd name="connsiteY2" fmla="*/ 0 h 461665"/>
              <a:gd name="connsiteX3" fmla="*/ 2119193 w 7495537"/>
              <a:gd name="connsiteY3" fmla="*/ 0 h 461665"/>
              <a:gd name="connsiteX4" fmla="*/ 2875561 w 7495537"/>
              <a:gd name="connsiteY4" fmla="*/ 0 h 461665"/>
              <a:gd name="connsiteX5" fmla="*/ 3706884 w 7495537"/>
              <a:gd name="connsiteY5" fmla="*/ 0 h 461665"/>
              <a:gd name="connsiteX6" fmla="*/ 4538207 w 7495537"/>
              <a:gd name="connsiteY6" fmla="*/ 0 h 461665"/>
              <a:gd name="connsiteX7" fmla="*/ 5069709 w 7495537"/>
              <a:gd name="connsiteY7" fmla="*/ 0 h 461665"/>
              <a:gd name="connsiteX8" fmla="*/ 5526255 w 7495537"/>
              <a:gd name="connsiteY8" fmla="*/ 0 h 461665"/>
              <a:gd name="connsiteX9" fmla="*/ 6357578 w 7495537"/>
              <a:gd name="connsiteY9" fmla="*/ 0 h 461665"/>
              <a:gd name="connsiteX10" fmla="*/ 7495537 w 7495537"/>
              <a:gd name="connsiteY10" fmla="*/ 0 h 461665"/>
              <a:gd name="connsiteX11" fmla="*/ 7495537 w 7495537"/>
              <a:gd name="connsiteY11" fmla="*/ 461665 h 461665"/>
              <a:gd name="connsiteX12" fmla="*/ 6664214 w 7495537"/>
              <a:gd name="connsiteY12" fmla="*/ 461665 h 461665"/>
              <a:gd name="connsiteX13" fmla="*/ 6207667 w 7495537"/>
              <a:gd name="connsiteY13" fmla="*/ 461665 h 461665"/>
              <a:gd name="connsiteX14" fmla="*/ 5376344 w 7495537"/>
              <a:gd name="connsiteY14" fmla="*/ 461665 h 461665"/>
              <a:gd name="connsiteX15" fmla="*/ 4844843 w 7495537"/>
              <a:gd name="connsiteY15" fmla="*/ 461665 h 461665"/>
              <a:gd name="connsiteX16" fmla="*/ 4238385 w 7495537"/>
              <a:gd name="connsiteY16" fmla="*/ 461665 h 461665"/>
              <a:gd name="connsiteX17" fmla="*/ 3407062 w 7495537"/>
              <a:gd name="connsiteY17" fmla="*/ 461665 h 461665"/>
              <a:gd name="connsiteX18" fmla="*/ 2950516 w 7495537"/>
              <a:gd name="connsiteY18" fmla="*/ 461665 h 461665"/>
              <a:gd name="connsiteX19" fmla="*/ 2119193 w 7495537"/>
              <a:gd name="connsiteY19" fmla="*/ 461665 h 461665"/>
              <a:gd name="connsiteX20" fmla="*/ 1437780 w 7495537"/>
              <a:gd name="connsiteY20" fmla="*/ 461665 h 461665"/>
              <a:gd name="connsiteX21" fmla="*/ 831323 w 7495537"/>
              <a:gd name="connsiteY21" fmla="*/ 461665 h 461665"/>
              <a:gd name="connsiteX22" fmla="*/ 0 w 7495537"/>
              <a:gd name="connsiteY22" fmla="*/ 461665 h 461665"/>
              <a:gd name="connsiteX23" fmla="*/ 0 w 7495537"/>
              <a:gd name="connsiteY2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95537" h="461665" fill="none" extrusionOk="0">
                <a:moveTo>
                  <a:pt x="0" y="0"/>
                </a:moveTo>
                <a:cubicBezTo>
                  <a:pt x="406093" y="33383"/>
                  <a:pt x="566726" y="-6026"/>
                  <a:pt x="831323" y="0"/>
                </a:cubicBezTo>
                <a:cubicBezTo>
                  <a:pt x="1095920" y="6026"/>
                  <a:pt x="1241632" y="-12693"/>
                  <a:pt x="1437780" y="0"/>
                </a:cubicBezTo>
                <a:cubicBezTo>
                  <a:pt x="1633928" y="12693"/>
                  <a:pt x="1783329" y="3797"/>
                  <a:pt x="2119193" y="0"/>
                </a:cubicBezTo>
                <a:cubicBezTo>
                  <a:pt x="2455057" y="-3797"/>
                  <a:pt x="2526805" y="-19375"/>
                  <a:pt x="2875561" y="0"/>
                </a:cubicBezTo>
                <a:cubicBezTo>
                  <a:pt x="3224317" y="19375"/>
                  <a:pt x="3500930" y="1258"/>
                  <a:pt x="3706884" y="0"/>
                </a:cubicBezTo>
                <a:cubicBezTo>
                  <a:pt x="3912838" y="-1258"/>
                  <a:pt x="4261559" y="21790"/>
                  <a:pt x="4538207" y="0"/>
                </a:cubicBezTo>
                <a:cubicBezTo>
                  <a:pt x="4814855" y="-21790"/>
                  <a:pt x="4923993" y="6771"/>
                  <a:pt x="5069709" y="0"/>
                </a:cubicBezTo>
                <a:cubicBezTo>
                  <a:pt x="5215425" y="-6771"/>
                  <a:pt x="5434798" y="-8882"/>
                  <a:pt x="5526255" y="0"/>
                </a:cubicBezTo>
                <a:cubicBezTo>
                  <a:pt x="5617712" y="8882"/>
                  <a:pt x="6110400" y="36756"/>
                  <a:pt x="6357578" y="0"/>
                </a:cubicBezTo>
                <a:cubicBezTo>
                  <a:pt x="6604756" y="-36756"/>
                  <a:pt x="7185511" y="-35365"/>
                  <a:pt x="7495537" y="0"/>
                </a:cubicBezTo>
                <a:cubicBezTo>
                  <a:pt x="7478439" y="113049"/>
                  <a:pt x="7515662" y="234146"/>
                  <a:pt x="7495537" y="461665"/>
                </a:cubicBezTo>
                <a:cubicBezTo>
                  <a:pt x="7267003" y="494761"/>
                  <a:pt x="6867269" y="438796"/>
                  <a:pt x="6664214" y="461665"/>
                </a:cubicBezTo>
                <a:cubicBezTo>
                  <a:pt x="6461159" y="484534"/>
                  <a:pt x="6410820" y="444945"/>
                  <a:pt x="6207667" y="461665"/>
                </a:cubicBezTo>
                <a:cubicBezTo>
                  <a:pt x="6004514" y="478385"/>
                  <a:pt x="5699433" y="477974"/>
                  <a:pt x="5376344" y="461665"/>
                </a:cubicBezTo>
                <a:cubicBezTo>
                  <a:pt x="5053255" y="445356"/>
                  <a:pt x="4990805" y="478102"/>
                  <a:pt x="4844843" y="461665"/>
                </a:cubicBezTo>
                <a:cubicBezTo>
                  <a:pt x="4698881" y="445228"/>
                  <a:pt x="4417008" y="467355"/>
                  <a:pt x="4238385" y="461665"/>
                </a:cubicBezTo>
                <a:cubicBezTo>
                  <a:pt x="4059762" y="455975"/>
                  <a:pt x="3632180" y="491572"/>
                  <a:pt x="3407062" y="461665"/>
                </a:cubicBezTo>
                <a:cubicBezTo>
                  <a:pt x="3181944" y="431758"/>
                  <a:pt x="3136949" y="477020"/>
                  <a:pt x="2950516" y="461665"/>
                </a:cubicBezTo>
                <a:cubicBezTo>
                  <a:pt x="2764083" y="446310"/>
                  <a:pt x="2484402" y="466198"/>
                  <a:pt x="2119193" y="461665"/>
                </a:cubicBezTo>
                <a:cubicBezTo>
                  <a:pt x="1753984" y="457132"/>
                  <a:pt x="1588487" y="488190"/>
                  <a:pt x="1437780" y="461665"/>
                </a:cubicBezTo>
                <a:cubicBezTo>
                  <a:pt x="1287073" y="435140"/>
                  <a:pt x="984370" y="454555"/>
                  <a:pt x="831323" y="461665"/>
                </a:cubicBezTo>
                <a:cubicBezTo>
                  <a:pt x="678276" y="468775"/>
                  <a:pt x="188696" y="456746"/>
                  <a:pt x="0" y="461665"/>
                </a:cubicBezTo>
                <a:cubicBezTo>
                  <a:pt x="-22864" y="253863"/>
                  <a:pt x="-150" y="109301"/>
                  <a:pt x="0" y="0"/>
                </a:cubicBezTo>
                <a:close/>
              </a:path>
              <a:path w="7495537" h="461665" stroke="0" extrusionOk="0">
                <a:moveTo>
                  <a:pt x="0" y="0"/>
                </a:moveTo>
                <a:cubicBezTo>
                  <a:pt x="235611" y="15304"/>
                  <a:pt x="450519" y="-10916"/>
                  <a:pt x="606457" y="0"/>
                </a:cubicBezTo>
                <a:cubicBezTo>
                  <a:pt x="762395" y="10916"/>
                  <a:pt x="1181843" y="11420"/>
                  <a:pt x="1437780" y="0"/>
                </a:cubicBezTo>
                <a:cubicBezTo>
                  <a:pt x="1693717" y="-11420"/>
                  <a:pt x="1924211" y="27725"/>
                  <a:pt x="2269103" y="0"/>
                </a:cubicBezTo>
                <a:cubicBezTo>
                  <a:pt x="2613995" y="-27725"/>
                  <a:pt x="2675633" y="-14718"/>
                  <a:pt x="2875561" y="0"/>
                </a:cubicBezTo>
                <a:cubicBezTo>
                  <a:pt x="3075489" y="14718"/>
                  <a:pt x="3169535" y="-22235"/>
                  <a:pt x="3407062" y="0"/>
                </a:cubicBezTo>
                <a:cubicBezTo>
                  <a:pt x="3644589" y="22235"/>
                  <a:pt x="3671934" y="-9335"/>
                  <a:pt x="3863609" y="0"/>
                </a:cubicBezTo>
                <a:cubicBezTo>
                  <a:pt x="4055284" y="9335"/>
                  <a:pt x="4199975" y="-18848"/>
                  <a:pt x="4395110" y="0"/>
                </a:cubicBezTo>
                <a:cubicBezTo>
                  <a:pt x="4590245" y="18848"/>
                  <a:pt x="4782558" y="26538"/>
                  <a:pt x="5151478" y="0"/>
                </a:cubicBezTo>
                <a:cubicBezTo>
                  <a:pt x="5520398" y="-26538"/>
                  <a:pt x="5686946" y="20665"/>
                  <a:pt x="5982801" y="0"/>
                </a:cubicBezTo>
                <a:cubicBezTo>
                  <a:pt x="6278656" y="-20665"/>
                  <a:pt x="6258015" y="1245"/>
                  <a:pt x="6439348" y="0"/>
                </a:cubicBezTo>
                <a:cubicBezTo>
                  <a:pt x="6620681" y="-1245"/>
                  <a:pt x="6803609" y="1030"/>
                  <a:pt x="6895894" y="0"/>
                </a:cubicBezTo>
                <a:cubicBezTo>
                  <a:pt x="6988179" y="-1030"/>
                  <a:pt x="7312643" y="-23575"/>
                  <a:pt x="7495537" y="0"/>
                </a:cubicBezTo>
                <a:cubicBezTo>
                  <a:pt x="7512419" y="205310"/>
                  <a:pt x="7472974" y="236632"/>
                  <a:pt x="7495537" y="461665"/>
                </a:cubicBezTo>
                <a:cubicBezTo>
                  <a:pt x="7144460" y="490214"/>
                  <a:pt x="7027906" y="425087"/>
                  <a:pt x="6739169" y="461665"/>
                </a:cubicBezTo>
                <a:cubicBezTo>
                  <a:pt x="6450432" y="498243"/>
                  <a:pt x="6335073" y="467916"/>
                  <a:pt x="6207667" y="461665"/>
                </a:cubicBezTo>
                <a:cubicBezTo>
                  <a:pt x="6080261" y="455414"/>
                  <a:pt x="5889259" y="446325"/>
                  <a:pt x="5751121" y="461665"/>
                </a:cubicBezTo>
                <a:cubicBezTo>
                  <a:pt x="5612983" y="477005"/>
                  <a:pt x="5293673" y="459433"/>
                  <a:pt x="5069709" y="461665"/>
                </a:cubicBezTo>
                <a:cubicBezTo>
                  <a:pt x="4845745" y="463897"/>
                  <a:pt x="4731317" y="470077"/>
                  <a:pt x="4463252" y="461665"/>
                </a:cubicBezTo>
                <a:cubicBezTo>
                  <a:pt x="4195187" y="453253"/>
                  <a:pt x="4058930" y="487500"/>
                  <a:pt x="3781839" y="461665"/>
                </a:cubicBezTo>
                <a:cubicBezTo>
                  <a:pt x="3504748" y="435830"/>
                  <a:pt x="3491931" y="481740"/>
                  <a:pt x="3325293" y="461665"/>
                </a:cubicBezTo>
                <a:cubicBezTo>
                  <a:pt x="3158655" y="441590"/>
                  <a:pt x="3065218" y="443904"/>
                  <a:pt x="2868746" y="461665"/>
                </a:cubicBezTo>
                <a:cubicBezTo>
                  <a:pt x="2672274" y="479426"/>
                  <a:pt x="2547710" y="471955"/>
                  <a:pt x="2337245" y="461665"/>
                </a:cubicBezTo>
                <a:cubicBezTo>
                  <a:pt x="2126780" y="451375"/>
                  <a:pt x="1839989" y="494025"/>
                  <a:pt x="1580877" y="461665"/>
                </a:cubicBezTo>
                <a:cubicBezTo>
                  <a:pt x="1321765" y="429305"/>
                  <a:pt x="1237393" y="440291"/>
                  <a:pt x="1124331" y="461665"/>
                </a:cubicBezTo>
                <a:cubicBezTo>
                  <a:pt x="1011269" y="483039"/>
                  <a:pt x="415961" y="446377"/>
                  <a:pt x="0" y="461665"/>
                </a:cubicBezTo>
                <a:cubicBezTo>
                  <a:pt x="20756" y="299436"/>
                  <a:pt x="12586" y="186655"/>
                  <a:pt x="0" y="0"/>
                </a:cubicBezTo>
                <a:close/>
              </a:path>
            </a:pathLst>
          </a:custGeom>
          <a:solidFill>
            <a:schemeClr val="accent6">
              <a:lumMod val="40000"/>
              <a:lumOff val="60000"/>
            </a:schemeClr>
          </a:solidFill>
          <a:ln>
            <a:solidFill>
              <a:srgbClr val="7C8A3E"/>
            </a:solidFill>
            <a:extLst>
              <a:ext uri="{C807C97D-BFC1-408E-A445-0C87EB9F89A2}">
                <ask:lineSketchStyleProps xmlns:ask="http://schemas.microsoft.com/office/drawing/2018/sketchyshapes" sd="426000527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Nắm bắt được nội dung chính mà nhóm trao đổi.</a:t>
            </a:r>
          </a:p>
        </p:txBody>
      </p:sp>
      <p:sp>
        <p:nvSpPr>
          <p:cNvPr id="35" name="文本框 76">
            <a:extLst>
              <a:ext uri="{FF2B5EF4-FFF2-40B4-BE49-F238E27FC236}">
                <a16:creationId xmlns:a16="http://schemas.microsoft.com/office/drawing/2014/main" id="{7A409676-14C7-EC9C-6CEE-35D158116F3C}"/>
              </a:ext>
            </a:extLst>
          </p:cNvPr>
          <p:cNvSpPr txBox="1"/>
          <p:nvPr/>
        </p:nvSpPr>
        <p:spPr>
          <a:xfrm>
            <a:off x="2217423" y="3021444"/>
            <a:ext cx="7495537" cy="461665"/>
          </a:xfrm>
          <a:custGeom>
            <a:avLst/>
            <a:gdLst>
              <a:gd name="connsiteX0" fmla="*/ 0 w 7495537"/>
              <a:gd name="connsiteY0" fmla="*/ 0 h 461665"/>
              <a:gd name="connsiteX1" fmla="*/ 831323 w 7495537"/>
              <a:gd name="connsiteY1" fmla="*/ 0 h 461665"/>
              <a:gd name="connsiteX2" fmla="*/ 1437780 w 7495537"/>
              <a:gd name="connsiteY2" fmla="*/ 0 h 461665"/>
              <a:gd name="connsiteX3" fmla="*/ 2119193 w 7495537"/>
              <a:gd name="connsiteY3" fmla="*/ 0 h 461665"/>
              <a:gd name="connsiteX4" fmla="*/ 2875561 w 7495537"/>
              <a:gd name="connsiteY4" fmla="*/ 0 h 461665"/>
              <a:gd name="connsiteX5" fmla="*/ 3706884 w 7495537"/>
              <a:gd name="connsiteY5" fmla="*/ 0 h 461665"/>
              <a:gd name="connsiteX6" fmla="*/ 4538207 w 7495537"/>
              <a:gd name="connsiteY6" fmla="*/ 0 h 461665"/>
              <a:gd name="connsiteX7" fmla="*/ 5069709 w 7495537"/>
              <a:gd name="connsiteY7" fmla="*/ 0 h 461665"/>
              <a:gd name="connsiteX8" fmla="*/ 5526255 w 7495537"/>
              <a:gd name="connsiteY8" fmla="*/ 0 h 461665"/>
              <a:gd name="connsiteX9" fmla="*/ 6357578 w 7495537"/>
              <a:gd name="connsiteY9" fmla="*/ 0 h 461665"/>
              <a:gd name="connsiteX10" fmla="*/ 7495537 w 7495537"/>
              <a:gd name="connsiteY10" fmla="*/ 0 h 461665"/>
              <a:gd name="connsiteX11" fmla="*/ 7495537 w 7495537"/>
              <a:gd name="connsiteY11" fmla="*/ 461665 h 461665"/>
              <a:gd name="connsiteX12" fmla="*/ 6664214 w 7495537"/>
              <a:gd name="connsiteY12" fmla="*/ 461665 h 461665"/>
              <a:gd name="connsiteX13" fmla="*/ 6207667 w 7495537"/>
              <a:gd name="connsiteY13" fmla="*/ 461665 h 461665"/>
              <a:gd name="connsiteX14" fmla="*/ 5376344 w 7495537"/>
              <a:gd name="connsiteY14" fmla="*/ 461665 h 461665"/>
              <a:gd name="connsiteX15" fmla="*/ 4844843 w 7495537"/>
              <a:gd name="connsiteY15" fmla="*/ 461665 h 461665"/>
              <a:gd name="connsiteX16" fmla="*/ 4238385 w 7495537"/>
              <a:gd name="connsiteY16" fmla="*/ 461665 h 461665"/>
              <a:gd name="connsiteX17" fmla="*/ 3407062 w 7495537"/>
              <a:gd name="connsiteY17" fmla="*/ 461665 h 461665"/>
              <a:gd name="connsiteX18" fmla="*/ 2950516 w 7495537"/>
              <a:gd name="connsiteY18" fmla="*/ 461665 h 461665"/>
              <a:gd name="connsiteX19" fmla="*/ 2119193 w 7495537"/>
              <a:gd name="connsiteY19" fmla="*/ 461665 h 461665"/>
              <a:gd name="connsiteX20" fmla="*/ 1437780 w 7495537"/>
              <a:gd name="connsiteY20" fmla="*/ 461665 h 461665"/>
              <a:gd name="connsiteX21" fmla="*/ 831323 w 7495537"/>
              <a:gd name="connsiteY21" fmla="*/ 461665 h 461665"/>
              <a:gd name="connsiteX22" fmla="*/ 0 w 7495537"/>
              <a:gd name="connsiteY22" fmla="*/ 461665 h 461665"/>
              <a:gd name="connsiteX23" fmla="*/ 0 w 7495537"/>
              <a:gd name="connsiteY2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95537" h="461665" fill="none" extrusionOk="0">
                <a:moveTo>
                  <a:pt x="0" y="0"/>
                </a:moveTo>
                <a:cubicBezTo>
                  <a:pt x="406093" y="33383"/>
                  <a:pt x="566726" y="-6026"/>
                  <a:pt x="831323" y="0"/>
                </a:cubicBezTo>
                <a:cubicBezTo>
                  <a:pt x="1095920" y="6026"/>
                  <a:pt x="1241632" y="-12693"/>
                  <a:pt x="1437780" y="0"/>
                </a:cubicBezTo>
                <a:cubicBezTo>
                  <a:pt x="1633928" y="12693"/>
                  <a:pt x="1783329" y="3797"/>
                  <a:pt x="2119193" y="0"/>
                </a:cubicBezTo>
                <a:cubicBezTo>
                  <a:pt x="2455057" y="-3797"/>
                  <a:pt x="2526805" y="-19375"/>
                  <a:pt x="2875561" y="0"/>
                </a:cubicBezTo>
                <a:cubicBezTo>
                  <a:pt x="3224317" y="19375"/>
                  <a:pt x="3500930" y="1258"/>
                  <a:pt x="3706884" y="0"/>
                </a:cubicBezTo>
                <a:cubicBezTo>
                  <a:pt x="3912838" y="-1258"/>
                  <a:pt x="4261559" y="21790"/>
                  <a:pt x="4538207" y="0"/>
                </a:cubicBezTo>
                <a:cubicBezTo>
                  <a:pt x="4814855" y="-21790"/>
                  <a:pt x="4923993" y="6771"/>
                  <a:pt x="5069709" y="0"/>
                </a:cubicBezTo>
                <a:cubicBezTo>
                  <a:pt x="5215425" y="-6771"/>
                  <a:pt x="5434798" y="-8882"/>
                  <a:pt x="5526255" y="0"/>
                </a:cubicBezTo>
                <a:cubicBezTo>
                  <a:pt x="5617712" y="8882"/>
                  <a:pt x="6110400" y="36756"/>
                  <a:pt x="6357578" y="0"/>
                </a:cubicBezTo>
                <a:cubicBezTo>
                  <a:pt x="6604756" y="-36756"/>
                  <a:pt x="7185511" y="-35365"/>
                  <a:pt x="7495537" y="0"/>
                </a:cubicBezTo>
                <a:cubicBezTo>
                  <a:pt x="7478439" y="113049"/>
                  <a:pt x="7515662" y="234146"/>
                  <a:pt x="7495537" y="461665"/>
                </a:cubicBezTo>
                <a:cubicBezTo>
                  <a:pt x="7267003" y="494761"/>
                  <a:pt x="6867269" y="438796"/>
                  <a:pt x="6664214" y="461665"/>
                </a:cubicBezTo>
                <a:cubicBezTo>
                  <a:pt x="6461159" y="484534"/>
                  <a:pt x="6410820" y="444945"/>
                  <a:pt x="6207667" y="461665"/>
                </a:cubicBezTo>
                <a:cubicBezTo>
                  <a:pt x="6004514" y="478385"/>
                  <a:pt x="5699433" y="477974"/>
                  <a:pt x="5376344" y="461665"/>
                </a:cubicBezTo>
                <a:cubicBezTo>
                  <a:pt x="5053255" y="445356"/>
                  <a:pt x="4990805" y="478102"/>
                  <a:pt x="4844843" y="461665"/>
                </a:cubicBezTo>
                <a:cubicBezTo>
                  <a:pt x="4698881" y="445228"/>
                  <a:pt x="4417008" y="467355"/>
                  <a:pt x="4238385" y="461665"/>
                </a:cubicBezTo>
                <a:cubicBezTo>
                  <a:pt x="4059762" y="455975"/>
                  <a:pt x="3632180" y="491572"/>
                  <a:pt x="3407062" y="461665"/>
                </a:cubicBezTo>
                <a:cubicBezTo>
                  <a:pt x="3181944" y="431758"/>
                  <a:pt x="3136949" y="477020"/>
                  <a:pt x="2950516" y="461665"/>
                </a:cubicBezTo>
                <a:cubicBezTo>
                  <a:pt x="2764083" y="446310"/>
                  <a:pt x="2484402" y="466198"/>
                  <a:pt x="2119193" y="461665"/>
                </a:cubicBezTo>
                <a:cubicBezTo>
                  <a:pt x="1753984" y="457132"/>
                  <a:pt x="1588487" y="488190"/>
                  <a:pt x="1437780" y="461665"/>
                </a:cubicBezTo>
                <a:cubicBezTo>
                  <a:pt x="1287073" y="435140"/>
                  <a:pt x="984370" y="454555"/>
                  <a:pt x="831323" y="461665"/>
                </a:cubicBezTo>
                <a:cubicBezTo>
                  <a:pt x="678276" y="468775"/>
                  <a:pt x="188696" y="456746"/>
                  <a:pt x="0" y="461665"/>
                </a:cubicBezTo>
                <a:cubicBezTo>
                  <a:pt x="-22864" y="253863"/>
                  <a:pt x="-150" y="109301"/>
                  <a:pt x="0" y="0"/>
                </a:cubicBezTo>
                <a:close/>
              </a:path>
              <a:path w="7495537" h="461665" stroke="0" extrusionOk="0">
                <a:moveTo>
                  <a:pt x="0" y="0"/>
                </a:moveTo>
                <a:cubicBezTo>
                  <a:pt x="235611" y="15304"/>
                  <a:pt x="450519" y="-10916"/>
                  <a:pt x="606457" y="0"/>
                </a:cubicBezTo>
                <a:cubicBezTo>
                  <a:pt x="762395" y="10916"/>
                  <a:pt x="1181843" y="11420"/>
                  <a:pt x="1437780" y="0"/>
                </a:cubicBezTo>
                <a:cubicBezTo>
                  <a:pt x="1693717" y="-11420"/>
                  <a:pt x="1924211" y="27725"/>
                  <a:pt x="2269103" y="0"/>
                </a:cubicBezTo>
                <a:cubicBezTo>
                  <a:pt x="2613995" y="-27725"/>
                  <a:pt x="2675633" y="-14718"/>
                  <a:pt x="2875561" y="0"/>
                </a:cubicBezTo>
                <a:cubicBezTo>
                  <a:pt x="3075489" y="14718"/>
                  <a:pt x="3169535" y="-22235"/>
                  <a:pt x="3407062" y="0"/>
                </a:cubicBezTo>
                <a:cubicBezTo>
                  <a:pt x="3644589" y="22235"/>
                  <a:pt x="3671934" y="-9335"/>
                  <a:pt x="3863609" y="0"/>
                </a:cubicBezTo>
                <a:cubicBezTo>
                  <a:pt x="4055284" y="9335"/>
                  <a:pt x="4199975" y="-18848"/>
                  <a:pt x="4395110" y="0"/>
                </a:cubicBezTo>
                <a:cubicBezTo>
                  <a:pt x="4590245" y="18848"/>
                  <a:pt x="4782558" y="26538"/>
                  <a:pt x="5151478" y="0"/>
                </a:cubicBezTo>
                <a:cubicBezTo>
                  <a:pt x="5520398" y="-26538"/>
                  <a:pt x="5686946" y="20665"/>
                  <a:pt x="5982801" y="0"/>
                </a:cubicBezTo>
                <a:cubicBezTo>
                  <a:pt x="6278656" y="-20665"/>
                  <a:pt x="6258015" y="1245"/>
                  <a:pt x="6439348" y="0"/>
                </a:cubicBezTo>
                <a:cubicBezTo>
                  <a:pt x="6620681" y="-1245"/>
                  <a:pt x="6803609" y="1030"/>
                  <a:pt x="6895894" y="0"/>
                </a:cubicBezTo>
                <a:cubicBezTo>
                  <a:pt x="6988179" y="-1030"/>
                  <a:pt x="7312643" y="-23575"/>
                  <a:pt x="7495537" y="0"/>
                </a:cubicBezTo>
                <a:cubicBezTo>
                  <a:pt x="7512419" y="205310"/>
                  <a:pt x="7472974" y="236632"/>
                  <a:pt x="7495537" y="461665"/>
                </a:cubicBezTo>
                <a:cubicBezTo>
                  <a:pt x="7144460" y="490214"/>
                  <a:pt x="7027906" y="425087"/>
                  <a:pt x="6739169" y="461665"/>
                </a:cubicBezTo>
                <a:cubicBezTo>
                  <a:pt x="6450432" y="498243"/>
                  <a:pt x="6335073" y="467916"/>
                  <a:pt x="6207667" y="461665"/>
                </a:cubicBezTo>
                <a:cubicBezTo>
                  <a:pt x="6080261" y="455414"/>
                  <a:pt x="5889259" y="446325"/>
                  <a:pt x="5751121" y="461665"/>
                </a:cubicBezTo>
                <a:cubicBezTo>
                  <a:pt x="5612983" y="477005"/>
                  <a:pt x="5293673" y="459433"/>
                  <a:pt x="5069709" y="461665"/>
                </a:cubicBezTo>
                <a:cubicBezTo>
                  <a:pt x="4845745" y="463897"/>
                  <a:pt x="4731317" y="470077"/>
                  <a:pt x="4463252" y="461665"/>
                </a:cubicBezTo>
                <a:cubicBezTo>
                  <a:pt x="4195187" y="453253"/>
                  <a:pt x="4058930" y="487500"/>
                  <a:pt x="3781839" y="461665"/>
                </a:cubicBezTo>
                <a:cubicBezTo>
                  <a:pt x="3504748" y="435830"/>
                  <a:pt x="3491931" y="481740"/>
                  <a:pt x="3325293" y="461665"/>
                </a:cubicBezTo>
                <a:cubicBezTo>
                  <a:pt x="3158655" y="441590"/>
                  <a:pt x="3065218" y="443904"/>
                  <a:pt x="2868746" y="461665"/>
                </a:cubicBezTo>
                <a:cubicBezTo>
                  <a:pt x="2672274" y="479426"/>
                  <a:pt x="2547710" y="471955"/>
                  <a:pt x="2337245" y="461665"/>
                </a:cubicBezTo>
                <a:cubicBezTo>
                  <a:pt x="2126780" y="451375"/>
                  <a:pt x="1839989" y="494025"/>
                  <a:pt x="1580877" y="461665"/>
                </a:cubicBezTo>
                <a:cubicBezTo>
                  <a:pt x="1321765" y="429305"/>
                  <a:pt x="1237393" y="440291"/>
                  <a:pt x="1124331" y="461665"/>
                </a:cubicBezTo>
                <a:cubicBezTo>
                  <a:pt x="1011269" y="483039"/>
                  <a:pt x="415961" y="446377"/>
                  <a:pt x="0" y="461665"/>
                </a:cubicBezTo>
                <a:cubicBezTo>
                  <a:pt x="20756" y="299436"/>
                  <a:pt x="12586" y="186655"/>
                  <a:pt x="0" y="0"/>
                </a:cubicBezTo>
                <a:close/>
              </a:path>
            </a:pathLst>
          </a:custGeom>
          <a:solidFill>
            <a:schemeClr val="accent6">
              <a:lumMod val="40000"/>
              <a:lumOff val="60000"/>
            </a:schemeClr>
          </a:solidFill>
          <a:ln>
            <a:solidFill>
              <a:srgbClr val="7C8A3E"/>
            </a:solidFill>
            <a:extLst>
              <a:ext uri="{C807C97D-BFC1-408E-A445-0C87EB9F89A2}">
                <ask:lineSketchStyleProps xmlns:ask="http://schemas.microsoft.com/office/drawing/2018/sketchyshapes" sd="426000527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Thảo luận và tình bày lại được nội dung đó.</a:t>
            </a:r>
          </a:p>
        </p:txBody>
      </p:sp>
      <p:sp>
        <p:nvSpPr>
          <p:cNvPr id="37" name="文本框 76">
            <a:extLst>
              <a:ext uri="{FF2B5EF4-FFF2-40B4-BE49-F238E27FC236}">
                <a16:creationId xmlns:a16="http://schemas.microsoft.com/office/drawing/2014/main" id="{2DA719DB-C0D7-E4D1-F00F-443708696761}"/>
              </a:ext>
            </a:extLst>
          </p:cNvPr>
          <p:cNvSpPr txBox="1"/>
          <p:nvPr/>
        </p:nvSpPr>
        <p:spPr>
          <a:xfrm>
            <a:off x="2217423" y="4017096"/>
            <a:ext cx="7495537" cy="461665"/>
          </a:xfrm>
          <a:custGeom>
            <a:avLst/>
            <a:gdLst>
              <a:gd name="connsiteX0" fmla="*/ 0 w 7495537"/>
              <a:gd name="connsiteY0" fmla="*/ 0 h 461665"/>
              <a:gd name="connsiteX1" fmla="*/ 831323 w 7495537"/>
              <a:gd name="connsiteY1" fmla="*/ 0 h 461665"/>
              <a:gd name="connsiteX2" fmla="*/ 1437780 w 7495537"/>
              <a:gd name="connsiteY2" fmla="*/ 0 h 461665"/>
              <a:gd name="connsiteX3" fmla="*/ 2119193 w 7495537"/>
              <a:gd name="connsiteY3" fmla="*/ 0 h 461665"/>
              <a:gd name="connsiteX4" fmla="*/ 2875561 w 7495537"/>
              <a:gd name="connsiteY4" fmla="*/ 0 h 461665"/>
              <a:gd name="connsiteX5" fmla="*/ 3706884 w 7495537"/>
              <a:gd name="connsiteY5" fmla="*/ 0 h 461665"/>
              <a:gd name="connsiteX6" fmla="*/ 4538207 w 7495537"/>
              <a:gd name="connsiteY6" fmla="*/ 0 h 461665"/>
              <a:gd name="connsiteX7" fmla="*/ 5069709 w 7495537"/>
              <a:gd name="connsiteY7" fmla="*/ 0 h 461665"/>
              <a:gd name="connsiteX8" fmla="*/ 5526255 w 7495537"/>
              <a:gd name="connsiteY8" fmla="*/ 0 h 461665"/>
              <a:gd name="connsiteX9" fmla="*/ 6357578 w 7495537"/>
              <a:gd name="connsiteY9" fmla="*/ 0 h 461665"/>
              <a:gd name="connsiteX10" fmla="*/ 7495537 w 7495537"/>
              <a:gd name="connsiteY10" fmla="*/ 0 h 461665"/>
              <a:gd name="connsiteX11" fmla="*/ 7495537 w 7495537"/>
              <a:gd name="connsiteY11" fmla="*/ 461665 h 461665"/>
              <a:gd name="connsiteX12" fmla="*/ 6664214 w 7495537"/>
              <a:gd name="connsiteY12" fmla="*/ 461665 h 461665"/>
              <a:gd name="connsiteX13" fmla="*/ 6207667 w 7495537"/>
              <a:gd name="connsiteY13" fmla="*/ 461665 h 461665"/>
              <a:gd name="connsiteX14" fmla="*/ 5376344 w 7495537"/>
              <a:gd name="connsiteY14" fmla="*/ 461665 h 461665"/>
              <a:gd name="connsiteX15" fmla="*/ 4844843 w 7495537"/>
              <a:gd name="connsiteY15" fmla="*/ 461665 h 461665"/>
              <a:gd name="connsiteX16" fmla="*/ 4238385 w 7495537"/>
              <a:gd name="connsiteY16" fmla="*/ 461665 h 461665"/>
              <a:gd name="connsiteX17" fmla="*/ 3407062 w 7495537"/>
              <a:gd name="connsiteY17" fmla="*/ 461665 h 461665"/>
              <a:gd name="connsiteX18" fmla="*/ 2950516 w 7495537"/>
              <a:gd name="connsiteY18" fmla="*/ 461665 h 461665"/>
              <a:gd name="connsiteX19" fmla="*/ 2119193 w 7495537"/>
              <a:gd name="connsiteY19" fmla="*/ 461665 h 461665"/>
              <a:gd name="connsiteX20" fmla="*/ 1437780 w 7495537"/>
              <a:gd name="connsiteY20" fmla="*/ 461665 h 461665"/>
              <a:gd name="connsiteX21" fmla="*/ 831323 w 7495537"/>
              <a:gd name="connsiteY21" fmla="*/ 461665 h 461665"/>
              <a:gd name="connsiteX22" fmla="*/ 0 w 7495537"/>
              <a:gd name="connsiteY22" fmla="*/ 461665 h 461665"/>
              <a:gd name="connsiteX23" fmla="*/ 0 w 7495537"/>
              <a:gd name="connsiteY23"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495537" h="461665" fill="none" extrusionOk="0">
                <a:moveTo>
                  <a:pt x="0" y="0"/>
                </a:moveTo>
                <a:cubicBezTo>
                  <a:pt x="406093" y="33383"/>
                  <a:pt x="566726" y="-6026"/>
                  <a:pt x="831323" y="0"/>
                </a:cubicBezTo>
                <a:cubicBezTo>
                  <a:pt x="1095920" y="6026"/>
                  <a:pt x="1241632" y="-12693"/>
                  <a:pt x="1437780" y="0"/>
                </a:cubicBezTo>
                <a:cubicBezTo>
                  <a:pt x="1633928" y="12693"/>
                  <a:pt x="1783329" y="3797"/>
                  <a:pt x="2119193" y="0"/>
                </a:cubicBezTo>
                <a:cubicBezTo>
                  <a:pt x="2455057" y="-3797"/>
                  <a:pt x="2526805" y="-19375"/>
                  <a:pt x="2875561" y="0"/>
                </a:cubicBezTo>
                <a:cubicBezTo>
                  <a:pt x="3224317" y="19375"/>
                  <a:pt x="3500930" y="1258"/>
                  <a:pt x="3706884" y="0"/>
                </a:cubicBezTo>
                <a:cubicBezTo>
                  <a:pt x="3912838" y="-1258"/>
                  <a:pt x="4261559" y="21790"/>
                  <a:pt x="4538207" y="0"/>
                </a:cubicBezTo>
                <a:cubicBezTo>
                  <a:pt x="4814855" y="-21790"/>
                  <a:pt x="4923993" y="6771"/>
                  <a:pt x="5069709" y="0"/>
                </a:cubicBezTo>
                <a:cubicBezTo>
                  <a:pt x="5215425" y="-6771"/>
                  <a:pt x="5434798" y="-8882"/>
                  <a:pt x="5526255" y="0"/>
                </a:cubicBezTo>
                <a:cubicBezTo>
                  <a:pt x="5617712" y="8882"/>
                  <a:pt x="6110400" y="36756"/>
                  <a:pt x="6357578" y="0"/>
                </a:cubicBezTo>
                <a:cubicBezTo>
                  <a:pt x="6604756" y="-36756"/>
                  <a:pt x="7185511" y="-35365"/>
                  <a:pt x="7495537" y="0"/>
                </a:cubicBezTo>
                <a:cubicBezTo>
                  <a:pt x="7478439" y="113049"/>
                  <a:pt x="7515662" y="234146"/>
                  <a:pt x="7495537" y="461665"/>
                </a:cubicBezTo>
                <a:cubicBezTo>
                  <a:pt x="7267003" y="494761"/>
                  <a:pt x="6867269" y="438796"/>
                  <a:pt x="6664214" y="461665"/>
                </a:cubicBezTo>
                <a:cubicBezTo>
                  <a:pt x="6461159" y="484534"/>
                  <a:pt x="6410820" y="444945"/>
                  <a:pt x="6207667" y="461665"/>
                </a:cubicBezTo>
                <a:cubicBezTo>
                  <a:pt x="6004514" y="478385"/>
                  <a:pt x="5699433" y="477974"/>
                  <a:pt x="5376344" y="461665"/>
                </a:cubicBezTo>
                <a:cubicBezTo>
                  <a:pt x="5053255" y="445356"/>
                  <a:pt x="4990805" y="478102"/>
                  <a:pt x="4844843" y="461665"/>
                </a:cubicBezTo>
                <a:cubicBezTo>
                  <a:pt x="4698881" y="445228"/>
                  <a:pt x="4417008" y="467355"/>
                  <a:pt x="4238385" y="461665"/>
                </a:cubicBezTo>
                <a:cubicBezTo>
                  <a:pt x="4059762" y="455975"/>
                  <a:pt x="3632180" y="491572"/>
                  <a:pt x="3407062" y="461665"/>
                </a:cubicBezTo>
                <a:cubicBezTo>
                  <a:pt x="3181944" y="431758"/>
                  <a:pt x="3136949" y="477020"/>
                  <a:pt x="2950516" y="461665"/>
                </a:cubicBezTo>
                <a:cubicBezTo>
                  <a:pt x="2764083" y="446310"/>
                  <a:pt x="2484402" y="466198"/>
                  <a:pt x="2119193" y="461665"/>
                </a:cubicBezTo>
                <a:cubicBezTo>
                  <a:pt x="1753984" y="457132"/>
                  <a:pt x="1588487" y="488190"/>
                  <a:pt x="1437780" y="461665"/>
                </a:cubicBezTo>
                <a:cubicBezTo>
                  <a:pt x="1287073" y="435140"/>
                  <a:pt x="984370" y="454555"/>
                  <a:pt x="831323" y="461665"/>
                </a:cubicBezTo>
                <a:cubicBezTo>
                  <a:pt x="678276" y="468775"/>
                  <a:pt x="188696" y="456746"/>
                  <a:pt x="0" y="461665"/>
                </a:cubicBezTo>
                <a:cubicBezTo>
                  <a:pt x="-22864" y="253863"/>
                  <a:pt x="-150" y="109301"/>
                  <a:pt x="0" y="0"/>
                </a:cubicBezTo>
                <a:close/>
              </a:path>
              <a:path w="7495537" h="461665" stroke="0" extrusionOk="0">
                <a:moveTo>
                  <a:pt x="0" y="0"/>
                </a:moveTo>
                <a:cubicBezTo>
                  <a:pt x="235611" y="15304"/>
                  <a:pt x="450519" y="-10916"/>
                  <a:pt x="606457" y="0"/>
                </a:cubicBezTo>
                <a:cubicBezTo>
                  <a:pt x="762395" y="10916"/>
                  <a:pt x="1181843" y="11420"/>
                  <a:pt x="1437780" y="0"/>
                </a:cubicBezTo>
                <a:cubicBezTo>
                  <a:pt x="1693717" y="-11420"/>
                  <a:pt x="1924211" y="27725"/>
                  <a:pt x="2269103" y="0"/>
                </a:cubicBezTo>
                <a:cubicBezTo>
                  <a:pt x="2613995" y="-27725"/>
                  <a:pt x="2675633" y="-14718"/>
                  <a:pt x="2875561" y="0"/>
                </a:cubicBezTo>
                <a:cubicBezTo>
                  <a:pt x="3075489" y="14718"/>
                  <a:pt x="3169535" y="-22235"/>
                  <a:pt x="3407062" y="0"/>
                </a:cubicBezTo>
                <a:cubicBezTo>
                  <a:pt x="3644589" y="22235"/>
                  <a:pt x="3671934" y="-9335"/>
                  <a:pt x="3863609" y="0"/>
                </a:cubicBezTo>
                <a:cubicBezTo>
                  <a:pt x="4055284" y="9335"/>
                  <a:pt x="4199975" y="-18848"/>
                  <a:pt x="4395110" y="0"/>
                </a:cubicBezTo>
                <a:cubicBezTo>
                  <a:pt x="4590245" y="18848"/>
                  <a:pt x="4782558" y="26538"/>
                  <a:pt x="5151478" y="0"/>
                </a:cubicBezTo>
                <a:cubicBezTo>
                  <a:pt x="5520398" y="-26538"/>
                  <a:pt x="5686946" y="20665"/>
                  <a:pt x="5982801" y="0"/>
                </a:cubicBezTo>
                <a:cubicBezTo>
                  <a:pt x="6278656" y="-20665"/>
                  <a:pt x="6258015" y="1245"/>
                  <a:pt x="6439348" y="0"/>
                </a:cubicBezTo>
                <a:cubicBezTo>
                  <a:pt x="6620681" y="-1245"/>
                  <a:pt x="6803609" y="1030"/>
                  <a:pt x="6895894" y="0"/>
                </a:cubicBezTo>
                <a:cubicBezTo>
                  <a:pt x="6988179" y="-1030"/>
                  <a:pt x="7312643" y="-23575"/>
                  <a:pt x="7495537" y="0"/>
                </a:cubicBezTo>
                <a:cubicBezTo>
                  <a:pt x="7512419" y="205310"/>
                  <a:pt x="7472974" y="236632"/>
                  <a:pt x="7495537" y="461665"/>
                </a:cubicBezTo>
                <a:cubicBezTo>
                  <a:pt x="7144460" y="490214"/>
                  <a:pt x="7027906" y="425087"/>
                  <a:pt x="6739169" y="461665"/>
                </a:cubicBezTo>
                <a:cubicBezTo>
                  <a:pt x="6450432" y="498243"/>
                  <a:pt x="6335073" y="467916"/>
                  <a:pt x="6207667" y="461665"/>
                </a:cubicBezTo>
                <a:cubicBezTo>
                  <a:pt x="6080261" y="455414"/>
                  <a:pt x="5889259" y="446325"/>
                  <a:pt x="5751121" y="461665"/>
                </a:cubicBezTo>
                <a:cubicBezTo>
                  <a:pt x="5612983" y="477005"/>
                  <a:pt x="5293673" y="459433"/>
                  <a:pt x="5069709" y="461665"/>
                </a:cubicBezTo>
                <a:cubicBezTo>
                  <a:pt x="4845745" y="463897"/>
                  <a:pt x="4731317" y="470077"/>
                  <a:pt x="4463252" y="461665"/>
                </a:cubicBezTo>
                <a:cubicBezTo>
                  <a:pt x="4195187" y="453253"/>
                  <a:pt x="4058930" y="487500"/>
                  <a:pt x="3781839" y="461665"/>
                </a:cubicBezTo>
                <a:cubicBezTo>
                  <a:pt x="3504748" y="435830"/>
                  <a:pt x="3491931" y="481740"/>
                  <a:pt x="3325293" y="461665"/>
                </a:cubicBezTo>
                <a:cubicBezTo>
                  <a:pt x="3158655" y="441590"/>
                  <a:pt x="3065218" y="443904"/>
                  <a:pt x="2868746" y="461665"/>
                </a:cubicBezTo>
                <a:cubicBezTo>
                  <a:pt x="2672274" y="479426"/>
                  <a:pt x="2547710" y="471955"/>
                  <a:pt x="2337245" y="461665"/>
                </a:cubicBezTo>
                <a:cubicBezTo>
                  <a:pt x="2126780" y="451375"/>
                  <a:pt x="1839989" y="494025"/>
                  <a:pt x="1580877" y="461665"/>
                </a:cubicBezTo>
                <a:cubicBezTo>
                  <a:pt x="1321765" y="429305"/>
                  <a:pt x="1237393" y="440291"/>
                  <a:pt x="1124331" y="461665"/>
                </a:cubicBezTo>
                <a:cubicBezTo>
                  <a:pt x="1011269" y="483039"/>
                  <a:pt x="415961" y="446377"/>
                  <a:pt x="0" y="461665"/>
                </a:cubicBezTo>
                <a:cubicBezTo>
                  <a:pt x="20756" y="299436"/>
                  <a:pt x="12586" y="186655"/>
                  <a:pt x="0" y="0"/>
                </a:cubicBezTo>
                <a:close/>
              </a:path>
            </a:pathLst>
          </a:custGeom>
          <a:solidFill>
            <a:schemeClr val="accent6">
              <a:lumMod val="40000"/>
              <a:lumOff val="60000"/>
            </a:schemeClr>
          </a:solidFill>
          <a:ln>
            <a:solidFill>
              <a:srgbClr val="7C8A3E"/>
            </a:solidFill>
            <a:extLst>
              <a:ext uri="{C807C97D-BFC1-408E-A445-0C87EB9F89A2}">
                <ask:lineSketchStyleProps xmlns:ask="http://schemas.microsoft.com/office/drawing/2018/sketchyshapes" sd="4260005278">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wrap="square" rtlCol="0">
            <a:spAutoFit/>
          </a:bodyPr>
          <a:lstStyle/>
          <a:p>
            <a:pPr lvl="0">
              <a:buNone/>
            </a:pP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Rèn</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luyện</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năng</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lực</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giao</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tiếp</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hợp</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tác</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tự</a:t>
            </a:r>
            <a:r>
              <a:rPr lang="en-US" altLang="zh-CN" sz="2400" b="1" dirty="0">
                <a:solidFill>
                  <a:srgbClr val="7030A0"/>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b="1" dirty="0" err="1">
                <a:solidFill>
                  <a:srgbClr val="7030A0"/>
                </a:solidFill>
                <a:latin typeface="Tahoma" panose="020B0604030504040204" pitchFamily="34" charset="0"/>
                <a:ea typeface="Tahoma" panose="020B0604030504040204" pitchFamily="34" charset="0"/>
                <a:cs typeface="Tahoma" panose="020B0604030504040204" pitchFamily="34" charset="0"/>
                <a:sym typeface="+mn-lt"/>
              </a:rPr>
              <a:t>chủ</a:t>
            </a:r>
            <a:r>
              <a:rPr lang="vi-VN" altLang="zh-CN" sz="2400" b="1" dirty="0">
                <a:solidFill>
                  <a:srgbClr val="28B8D3"/>
                </a:solidFill>
                <a:latin typeface="Tahoma" panose="020B0604030504040204" pitchFamily="34" charset="0"/>
                <a:ea typeface="Tahoma" panose="020B0604030504040204" pitchFamily="34" charset="0"/>
                <a:cs typeface="Tahoma" panose="020B0604030504040204" pitchFamily="34" charset="0"/>
                <a:sym typeface="+mn-lt"/>
              </a:rPr>
              <a:t>.</a:t>
            </a:r>
            <a:endParaRPr lang="en-US" altLang="zh-CN" sz="2400" b="1" dirty="0">
              <a:solidFill>
                <a:srgbClr val="28B8D3"/>
              </a:solidFill>
              <a:latin typeface="Tahoma" panose="020B0604030504040204" pitchFamily="34" charset="0"/>
              <a:ea typeface="Tahoma" panose="020B0604030504040204" pitchFamily="34" charset="0"/>
              <a:cs typeface="Tahoma" panose="020B0604030504040204" pitchFamily="34" charset="0"/>
              <a:sym typeface="+mn-lt"/>
            </a:endParaRPr>
          </a:p>
        </p:txBody>
      </p:sp>
      <p:sp>
        <p:nvSpPr>
          <p:cNvPr id="40" name="椭圆 18">
            <a:extLst>
              <a:ext uri="{FF2B5EF4-FFF2-40B4-BE49-F238E27FC236}">
                <a16:creationId xmlns:a16="http://schemas.microsoft.com/office/drawing/2014/main" id="{0C3697AA-C440-3D96-3A95-144DB15E2FCA}"/>
              </a:ext>
            </a:extLst>
          </p:cNvPr>
          <p:cNvSpPr/>
          <p:nvPr/>
        </p:nvSpPr>
        <p:spPr>
          <a:xfrm>
            <a:off x="1381760" y="2968116"/>
            <a:ext cx="594361" cy="514993"/>
          </a:xfrm>
          <a:prstGeom prst="ellipse">
            <a:avLst/>
          </a:prstGeom>
          <a:solidFill>
            <a:schemeClr val="accent6">
              <a:lumMod val="40000"/>
              <a:lumOff val="60000"/>
            </a:schemeClr>
          </a:solidFill>
          <a:ln w="28575">
            <a:solidFill>
              <a:srgbClr val="7C8A3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400" dirty="0">
                <a:solidFill>
                  <a:srgbClr val="7030A0"/>
                </a:solidFill>
                <a:latin typeface="Times" panose="020B0500000000000000" pitchFamily="34" charset="0"/>
                <a:ea typeface="Times" panose="020B0500000000000000" pitchFamily="34" charset="0"/>
                <a:cs typeface="Times" panose="020B0500000000000000" pitchFamily="34" charset="0"/>
              </a:rPr>
              <a:t>2</a:t>
            </a:r>
          </a:p>
        </p:txBody>
      </p:sp>
      <p:sp>
        <p:nvSpPr>
          <p:cNvPr id="41" name="椭圆 18">
            <a:extLst>
              <a:ext uri="{FF2B5EF4-FFF2-40B4-BE49-F238E27FC236}">
                <a16:creationId xmlns:a16="http://schemas.microsoft.com/office/drawing/2014/main" id="{38D7E582-5E87-72CF-C263-619F113B1B32}"/>
              </a:ext>
            </a:extLst>
          </p:cNvPr>
          <p:cNvSpPr/>
          <p:nvPr/>
        </p:nvSpPr>
        <p:spPr>
          <a:xfrm>
            <a:off x="1381760" y="3927609"/>
            <a:ext cx="594361" cy="514993"/>
          </a:xfrm>
          <a:prstGeom prst="ellipse">
            <a:avLst/>
          </a:prstGeom>
          <a:solidFill>
            <a:schemeClr val="accent6">
              <a:lumMod val="40000"/>
              <a:lumOff val="60000"/>
            </a:schemeClr>
          </a:solidFill>
          <a:ln w="28575">
            <a:solidFill>
              <a:srgbClr val="7C8A3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2400" dirty="0">
                <a:solidFill>
                  <a:srgbClr val="7030A0"/>
                </a:solidFill>
                <a:latin typeface="Times" panose="020B0500000000000000" pitchFamily="34" charset="0"/>
                <a:ea typeface="Times" panose="020B0500000000000000" pitchFamily="34" charset="0"/>
                <a:cs typeface="Times" panose="020B0500000000000000" pitchFamily="34" charset="0"/>
              </a:rPr>
              <a:t>3</a:t>
            </a:r>
          </a:p>
        </p:txBody>
      </p:sp>
    </p:spTree>
    <p:extLst>
      <p:ext uri="{BB962C8B-B14F-4D97-AF65-F5344CB8AC3E}">
        <p14:creationId xmlns:p14="http://schemas.microsoft.com/office/powerpoint/2010/main" val="34466154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80">
                                          <p:stCondLst>
                                            <p:cond delay="0"/>
                                          </p:stCondLst>
                                        </p:cTn>
                                        <p:tgtEl>
                                          <p:spTgt spid="40"/>
                                        </p:tgtEl>
                                      </p:cBhvr>
                                    </p:animEffect>
                                    <p:anim calcmode="lin" valueType="num">
                                      <p:cBhvr>
                                        <p:cTn id="2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31" dur="26">
                                          <p:stCondLst>
                                            <p:cond delay="650"/>
                                          </p:stCondLst>
                                        </p:cTn>
                                        <p:tgtEl>
                                          <p:spTgt spid="40"/>
                                        </p:tgtEl>
                                      </p:cBhvr>
                                      <p:to x="100000" y="60000"/>
                                    </p:animScale>
                                    <p:animScale>
                                      <p:cBhvr>
                                        <p:cTn id="32" dur="166" decel="50000">
                                          <p:stCondLst>
                                            <p:cond delay="676"/>
                                          </p:stCondLst>
                                        </p:cTn>
                                        <p:tgtEl>
                                          <p:spTgt spid="40"/>
                                        </p:tgtEl>
                                      </p:cBhvr>
                                      <p:to x="100000" y="100000"/>
                                    </p:animScale>
                                    <p:animScale>
                                      <p:cBhvr>
                                        <p:cTn id="33" dur="26">
                                          <p:stCondLst>
                                            <p:cond delay="1312"/>
                                          </p:stCondLst>
                                        </p:cTn>
                                        <p:tgtEl>
                                          <p:spTgt spid="40"/>
                                        </p:tgtEl>
                                      </p:cBhvr>
                                      <p:to x="100000" y="80000"/>
                                    </p:animScale>
                                    <p:animScale>
                                      <p:cBhvr>
                                        <p:cTn id="34" dur="166" decel="50000">
                                          <p:stCondLst>
                                            <p:cond delay="1338"/>
                                          </p:stCondLst>
                                        </p:cTn>
                                        <p:tgtEl>
                                          <p:spTgt spid="40"/>
                                        </p:tgtEl>
                                      </p:cBhvr>
                                      <p:to x="100000" y="100000"/>
                                    </p:animScale>
                                    <p:animScale>
                                      <p:cBhvr>
                                        <p:cTn id="35" dur="26">
                                          <p:stCondLst>
                                            <p:cond delay="1642"/>
                                          </p:stCondLst>
                                        </p:cTn>
                                        <p:tgtEl>
                                          <p:spTgt spid="40"/>
                                        </p:tgtEl>
                                      </p:cBhvr>
                                      <p:to x="100000" y="90000"/>
                                    </p:animScale>
                                    <p:animScale>
                                      <p:cBhvr>
                                        <p:cTn id="36" dur="166" decel="50000">
                                          <p:stCondLst>
                                            <p:cond delay="1668"/>
                                          </p:stCondLst>
                                        </p:cTn>
                                        <p:tgtEl>
                                          <p:spTgt spid="40"/>
                                        </p:tgtEl>
                                      </p:cBhvr>
                                      <p:to x="100000" y="100000"/>
                                    </p:animScale>
                                    <p:animScale>
                                      <p:cBhvr>
                                        <p:cTn id="37" dur="26">
                                          <p:stCondLst>
                                            <p:cond delay="1808"/>
                                          </p:stCondLst>
                                        </p:cTn>
                                        <p:tgtEl>
                                          <p:spTgt spid="40"/>
                                        </p:tgtEl>
                                      </p:cBhvr>
                                      <p:to x="100000" y="95000"/>
                                    </p:animScale>
                                    <p:animScale>
                                      <p:cBhvr>
                                        <p:cTn id="38" dur="166" decel="50000">
                                          <p:stCondLst>
                                            <p:cond delay="1834"/>
                                          </p:stCondLst>
                                        </p:cTn>
                                        <p:tgtEl>
                                          <p:spTgt spid="4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80">
                                          <p:stCondLst>
                                            <p:cond delay="0"/>
                                          </p:stCondLst>
                                        </p:cTn>
                                        <p:tgtEl>
                                          <p:spTgt spid="41"/>
                                        </p:tgtEl>
                                      </p:cBhvr>
                                    </p:animEffect>
                                    <p:anim calcmode="lin" valueType="num">
                                      <p:cBhvr>
                                        <p:cTn id="44"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49" dur="26">
                                          <p:stCondLst>
                                            <p:cond delay="650"/>
                                          </p:stCondLst>
                                        </p:cTn>
                                        <p:tgtEl>
                                          <p:spTgt spid="41"/>
                                        </p:tgtEl>
                                      </p:cBhvr>
                                      <p:to x="100000" y="60000"/>
                                    </p:animScale>
                                    <p:animScale>
                                      <p:cBhvr>
                                        <p:cTn id="50" dur="166" decel="50000">
                                          <p:stCondLst>
                                            <p:cond delay="676"/>
                                          </p:stCondLst>
                                        </p:cTn>
                                        <p:tgtEl>
                                          <p:spTgt spid="41"/>
                                        </p:tgtEl>
                                      </p:cBhvr>
                                      <p:to x="100000" y="100000"/>
                                    </p:animScale>
                                    <p:animScale>
                                      <p:cBhvr>
                                        <p:cTn id="51" dur="26">
                                          <p:stCondLst>
                                            <p:cond delay="1312"/>
                                          </p:stCondLst>
                                        </p:cTn>
                                        <p:tgtEl>
                                          <p:spTgt spid="41"/>
                                        </p:tgtEl>
                                      </p:cBhvr>
                                      <p:to x="100000" y="80000"/>
                                    </p:animScale>
                                    <p:animScale>
                                      <p:cBhvr>
                                        <p:cTn id="52" dur="166" decel="50000">
                                          <p:stCondLst>
                                            <p:cond delay="1338"/>
                                          </p:stCondLst>
                                        </p:cTn>
                                        <p:tgtEl>
                                          <p:spTgt spid="41"/>
                                        </p:tgtEl>
                                      </p:cBhvr>
                                      <p:to x="100000" y="100000"/>
                                    </p:animScale>
                                    <p:animScale>
                                      <p:cBhvr>
                                        <p:cTn id="53" dur="26">
                                          <p:stCondLst>
                                            <p:cond delay="1642"/>
                                          </p:stCondLst>
                                        </p:cTn>
                                        <p:tgtEl>
                                          <p:spTgt spid="41"/>
                                        </p:tgtEl>
                                      </p:cBhvr>
                                      <p:to x="100000" y="90000"/>
                                    </p:animScale>
                                    <p:animScale>
                                      <p:cBhvr>
                                        <p:cTn id="54" dur="166" decel="50000">
                                          <p:stCondLst>
                                            <p:cond delay="1668"/>
                                          </p:stCondLst>
                                        </p:cTn>
                                        <p:tgtEl>
                                          <p:spTgt spid="41"/>
                                        </p:tgtEl>
                                      </p:cBhvr>
                                      <p:to x="100000" y="100000"/>
                                    </p:animScale>
                                    <p:animScale>
                                      <p:cBhvr>
                                        <p:cTn id="55" dur="26">
                                          <p:stCondLst>
                                            <p:cond delay="1808"/>
                                          </p:stCondLst>
                                        </p:cTn>
                                        <p:tgtEl>
                                          <p:spTgt spid="41"/>
                                        </p:tgtEl>
                                      </p:cBhvr>
                                      <p:to x="100000" y="95000"/>
                                    </p:animScale>
                                    <p:animScale>
                                      <p:cBhvr>
                                        <p:cTn id="56" dur="166" decel="50000">
                                          <p:stCondLst>
                                            <p:cond delay="1834"/>
                                          </p:stCondLst>
                                        </p:cTn>
                                        <p:tgtEl>
                                          <p:spTgt spid="41"/>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80">
                                          <p:stCondLst>
                                            <p:cond delay="0"/>
                                          </p:stCondLst>
                                        </p:cTn>
                                        <p:tgtEl>
                                          <p:spTgt spid="33"/>
                                        </p:tgtEl>
                                      </p:cBhvr>
                                    </p:animEffect>
                                    <p:anim calcmode="lin" valueType="num">
                                      <p:cBhvr>
                                        <p:cTn id="6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5" dur="26">
                                          <p:stCondLst>
                                            <p:cond delay="650"/>
                                          </p:stCondLst>
                                        </p:cTn>
                                        <p:tgtEl>
                                          <p:spTgt spid="33"/>
                                        </p:tgtEl>
                                      </p:cBhvr>
                                      <p:to x="100000" y="60000"/>
                                    </p:animScale>
                                    <p:animScale>
                                      <p:cBhvr>
                                        <p:cTn id="66" dur="166" decel="50000">
                                          <p:stCondLst>
                                            <p:cond delay="676"/>
                                          </p:stCondLst>
                                        </p:cTn>
                                        <p:tgtEl>
                                          <p:spTgt spid="33"/>
                                        </p:tgtEl>
                                      </p:cBhvr>
                                      <p:to x="100000" y="100000"/>
                                    </p:animScale>
                                    <p:animScale>
                                      <p:cBhvr>
                                        <p:cTn id="67" dur="26">
                                          <p:stCondLst>
                                            <p:cond delay="1312"/>
                                          </p:stCondLst>
                                        </p:cTn>
                                        <p:tgtEl>
                                          <p:spTgt spid="33"/>
                                        </p:tgtEl>
                                      </p:cBhvr>
                                      <p:to x="100000" y="80000"/>
                                    </p:animScale>
                                    <p:animScale>
                                      <p:cBhvr>
                                        <p:cTn id="68" dur="166" decel="50000">
                                          <p:stCondLst>
                                            <p:cond delay="1338"/>
                                          </p:stCondLst>
                                        </p:cTn>
                                        <p:tgtEl>
                                          <p:spTgt spid="33"/>
                                        </p:tgtEl>
                                      </p:cBhvr>
                                      <p:to x="100000" y="100000"/>
                                    </p:animScale>
                                    <p:animScale>
                                      <p:cBhvr>
                                        <p:cTn id="69" dur="26">
                                          <p:stCondLst>
                                            <p:cond delay="1642"/>
                                          </p:stCondLst>
                                        </p:cTn>
                                        <p:tgtEl>
                                          <p:spTgt spid="33"/>
                                        </p:tgtEl>
                                      </p:cBhvr>
                                      <p:to x="100000" y="90000"/>
                                    </p:animScale>
                                    <p:animScale>
                                      <p:cBhvr>
                                        <p:cTn id="70" dur="166" decel="50000">
                                          <p:stCondLst>
                                            <p:cond delay="1668"/>
                                          </p:stCondLst>
                                        </p:cTn>
                                        <p:tgtEl>
                                          <p:spTgt spid="33"/>
                                        </p:tgtEl>
                                      </p:cBhvr>
                                      <p:to x="100000" y="100000"/>
                                    </p:animScale>
                                    <p:animScale>
                                      <p:cBhvr>
                                        <p:cTn id="71" dur="26">
                                          <p:stCondLst>
                                            <p:cond delay="1808"/>
                                          </p:stCondLst>
                                        </p:cTn>
                                        <p:tgtEl>
                                          <p:spTgt spid="33"/>
                                        </p:tgtEl>
                                      </p:cBhvr>
                                      <p:to x="100000" y="95000"/>
                                    </p:animScale>
                                    <p:animScale>
                                      <p:cBhvr>
                                        <p:cTn id="72" dur="166" decel="50000">
                                          <p:stCondLst>
                                            <p:cond delay="1834"/>
                                          </p:stCondLst>
                                        </p:cTn>
                                        <p:tgtEl>
                                          <p:spTgt spid="33"/>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down)">
                                      <p:cBhvr>
                                        <p:cTn id="75" dur="580">
                                          <p:stCondLst>
                                            <p:cond delay="0"/>
                                          </p:stCondLst>
                                        </p:cTn>
                                        <p:tgtEl>
                                          <p:spTgt spid="35"/>
                                        </p:tgtEl>
                                      </p:cBhvr>
                                    </p:animEffect>
                                    <p:anim calcmode="lin" valueType="num">
                                      <p:cBhvr>
                                        <p:cTn id="76"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81" dur="26">
                                          <p:stCondLst>
                                            <p:cond delay="650"/>
                                          </p:stCondLst>
                                        </p:cTn>
                                        <p:tgtEl>
                                          <p:spTgt spid="35"/>
                                        </p:tgtEl>
                                      </p:cBhvr>
                                      <p:to x="100000" y="60000"/>
                                    </p:animScale>
                                    <p:animScale>
                                      <p:cBhvr>
                                        <p:cTn id="82" dur="166" decel="50000">
                                          <p:stCondLst>
                                            <p:cond delay="676"/>
                                          </p:stCondLst>
                                        </p:cTn>
                                        <p:tgtEl>
                                          <p:spTgt spid="35"/>
                                        </p:tgtEl>
                                      </p:cBhvr>
                                      <p:to x="100000" y="100000"/>
                                    </p:animScale>
                                    <p:animScale>
                                      <p:cBhvr>
                                        <p:cTn id="83" dur="26">
                                          <p:stCondLst>
                                            <p:cond delay="1312"/>
                                          </p:stCondLst>
                                        </p:cTn>
                                        <p:tgtEl>
                                          <p:spTgt spid="35"/>
                                        </p:tgtEl>
                                      </p:cBhvr>
                                      <p:to x="100000" y="80000"/>
                                    </p:animScale>
                                    <p:animScale>
                                      <p:cBhvr>
                                        <p:cTn id="84" dur="166" decel="50000">
                                          <p:stCondLst>
                                            <p:cond delay="1338"/>
                                          </p:stCondLst>
                                        </p:cTn>
                                        <p:tgtEl>
                                          <p:spTgt spid="35"/>
                                        </p:tgtEl>
                                      </p:cBhvr>
                                      <p:to x="100000" y="100000"/>
                                    </p:animScale>
                                    <p:animScale>
                                      <p:cBhvr>
                                        <p:cTn id="85" dur="26">
                                          <p:stCondLst>
                                            <p:cond delay="1642"/>
                                          </p:stCondLst>
                                        </p:cTn>
                                        <p:tgtEl>
                                          <p:spTgt spid="35"/>
                                        </p:tgtEl>
                                      </p:cBhvr>
                                      <p:to x="100000" y="90000"/>
                                    </p:animScale>
                                    <p:animScale>
                                      <p:cBhvr>
                                        <p:cTn id="86" dur="166" decel="50000">
                                          <p:stCondLst>
                                            <p:cond delay="1668"/>
                                          </p:stCondLst>
                                        </p:cTn>
                                        <p:tgtEl>
                                          <p:spTgt spid="35"/>
                                        </p:tgtEl>
                                      </p:cBhvr>
                                      <p:to x="100000" y="100000"/>
                                    </p:animScale>
                                    <p:animScale>
                                      <p:cBhvr>
                                        <p:cTn id="87" dur="26">
                                          <p:stCondLst>
                                            <p:cond delay="1808"/>
                                          </p:stCondLst>
                                        </p:cTn>
                                        <p:tgtEl>
                                          <p:spTgt spid="35"/>
                                        </p:tgtEl>
                                      </p:cBhvr>
                                      <p:to x="100000" y="95000"/>
                                    </p:animScale>
                                    <p:animScale>
                                      <p:cBhvr>
                                        <p:cTn id="88" dur="166" decel="50000">
                                          <p:stCondLst>
                                            <p:cond delay="1834"/>
                                          </p:stCondLst>
                                        </p:cTn>
                                        <p:tgtEl>
                                          <p:spTgt spid="35"/>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down)">
                                      <p:cBhvr>
                                        <p:cTn id="91" dur="580">
                                          <p:stCondLst>
                                            <p:cond delay="0"/>
                                          </p:stCondLst>
                                        </p:cTn>
                                        <p:tgtEl>
                                          <p:spTgt spid="37"/>
                                        </p:tgtEl>
                                      </p:cBhvr>
                                    </p:animEffect>
                                    <p:anim calcmode="lin" valueType="num">
                                      <p:cBhvr>
                                        <p:cTn id="92"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97" dur="26">
                                          <p:stCondLst>
                                            <p:cond delay="650"/>
                                          </p:stCondLst>
                                        </p:cTn>
                                        <p:tgtEl>
                                          <p:spTgt spid="37"/>
                                        </p:tgtEl>
                                      </p:cBhvr>
                                      <p:to x="100000" y="60000"/>
                                    </p:animScale>
                                    <p:animScale>
                                      <p:cBhvr>
                                        <p:cTn id="98" dur="166" decel="50000">
                                          <p:stCondLst>
                                            <p:cond delay="676"/>
                                          </p:stCondLst>
                                        </p:cTn>
                                        <p:tgtEl>
                                          <p:spTgt spid="37"/>
                                        </p:tgtEl>
                                      </p:cBhvr>
                                      <p:to x="100000" y="100000"/>
                                    </p:animScale>
                                    <p:animScale>
                                      <p:cBhvr>
                                        <p:cTn id="99" dur="26">
                                          <p:stCondLst>
                                            <p:cond delay="1312"/>
                                          </p:stCondLst>
                                        </p:cTn>
                                        <p:tgtEl>
                                          <p:spTgt spid="37"/>
                                        </p:tgtEl>
                                      </p:cBhvr>
                                      <p:to x="100000" y="80000"/>
                                    </p:animScale>
                                    <p:animScale>
                                      <p:cBhvr>
                                        <p:cTn id="100" dur="166" decel="50000">
                                          <p:stCondLst>
                                            <p:cond delay="1338"/>
                                          </p:stCondLst>
                                        </p:cTn>
                                        <p:tgtEl>
                                          <p:spTgt spid="37"/>
                                        </p:tgtEl>
                                      </p:cBhvr>
                                      <p:to x="100000" y="100000"/>
                                    </p:animScale>
                                    <p:animScale>
                                      <p:cBhvr>
                                        <p:cTn id="101" dur="26">
                                          <p:stCondLst>
                                            <p:cond delay="1642"/>
                                          </p:stCondLst>
                                        </p:cTn>
                                        <p:tgtEl>
                                          <p:spTgt spid="37"/>
                                        </p:tgtEl>
                                      </p:cBhvr>
                                      <p:to x="100000" y="90000"/>
                                    </p:animScale>
                                    <p:animScale>
                                      <p:cBhvr>
                                        <p:cTn id="102" dur="166" decel="50000">
                                          <p:stCondLst>
                                            <p:cond delay="1668"/>
                                          </p:stCondLst>
                                        </p:cTn>
                                        <p:tgtEl>
                                          <p:spTgt spid="37"/>
                                        </p:tgtEl>
                                      </p:cBhvr>
                                      <p:to x="100000" y="100000"/>
                                    </p:animScale>
                                    <p:animScale>
                                      <p:cBhvr>
                                        <p:cTn id="103" dur="26">
                                          <p:stCondLst>
                                            <p:cond delay="1808"/>
                                          </p:stCondLst>
                                        </p:cTn>
                                        <p:tgtEl>
                                          <p:spTgt spid="37"/>
                                        </p:tgtEl>
                                      </p:cBhvr>
                                      <p:to x="100000" y="95000"/>
                                    </p:animScale>
                                    <p:animScale>
                                      <p:cBhvr>
                                        <p:cTn id="104"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3" grpId="0" animBg="1"/>
      <p:bldP spid="35" grpId="0" animBg="1"/>
      <p:bldP spid="37" grpId="0" animBg="1"/>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482601" y="892426"/>
            <a:ext cx="11430003" cy="818081"/>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822962" y="1001419"/>
            <a:ext cx="6918961"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 </a:t>
            </a:r>
            <a:r>
              <a:rPr lang="en-US" sz="3200" b="1" dirty="0" err="1">
                <a:solidFill>
                  <a:schemeClr val="bg1"/>
                </a:solidFill>
                <a:latin typeface="Times New Roman" panose="02020603050405020304" pitchFamily="18" charset="0"/>
                <a:cs typeface="Times New Roman" panose="02020603050405020304" pitchFamily="18" charset="0"/>
              </a:rPr>
              <a:t>Khởi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động</a:t>
            </a:r>
            <a:endParaRPr lang="x-none" sz="3200" b="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E6CE02D-407E-0E32-437B-7701039D7F8F}"/>
              </a:ext>
            </a:extLst>
          </p:cNvPr>
          <p:cNvSpPr txBox="1"/>
          <p:nvPr/>
        </p:nvSpPr>
        <p:spPr>
          <a:xfrm>
            <a:off x="3749033" y="978003"/>
            <a:ext cx="7376166" cy="707886"/>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Em</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hãy</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hoàn</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thành</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cột</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K, W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của</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phiếu</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KWL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để</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xác</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định</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những</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điều</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đã</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biết</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và</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muốn</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biết</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về</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nội</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dung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bài</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0" i="0" u="none" strike="noStrike" kern="1200" cap="none" spc="0" normalizeH="0" baseline="0" noProof="0" dirty="0" err="1">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học</a:t>
            </a:r>
            <a:r>
              <a:rPr kumimoji="0" lang="en-US" altLang="zh-CN"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ahoma" panose="020B0604030504040204" pitchFamily="34" charset="0"/>
                <a:cs typeface="Tahoma" panose="020B0604030504040204" pitchFamily="34" charset="0"/>
                <a:sym typeface="+mn-lt"/>
              </a:rPr>
              <a:t>.</a:t>
            </a:r>
            <a:endParaRPr kumimoji="0" lang="zh-CN" altLang="en-US" sz="2000" b="0" i="0" u="none" strike="noStrike" kern="1200" cap="none" spc="0" normalizeH="0" baseline="0" noProof="0" dirty="0">
              <a:ln>
                <a:noFill/>
              </a:ln>
              <a:solidFill>
                <a:prstClr val="black">
                  <a:lumMod val="85000"/>
                  <a:lumOff val="15000"/>
                </a:prstClr>
              </a:solidFill>
              <a:effectLst/>
              <a:uLnTx/>
              <a:uFillTx/>
              <a:latin typeface="Tahoma" panose="020B0604030504040204" pitchFamily="34" charset="0"/>
              <a:ea typeface="Times" panose="020B0500000000000000" pitchFamily="34" charset="0"/>
              <a:cs typeface="Tahoma" panose="020B0604030504040204" pitchFamily="34" charset="0"/>
              <a:sym typeface="+mn-lt"/>
            </a:endParaRPr>
          </a:p>
        </p:txBody>
      </p:sp>
      <p:graphicFrame>
        <p:nvGraphicFramePr>
          <p:cNvPr id="5" name="Table 4">
            <a:extLst>
              <a:ext uri="{FF2B5EF4-FFF2-40B4-BE49-F238E27FC236}">
                <a16:creationId xmlns:a16="http://schemas.microsoft.com/office/drawing/2014/main" id="{5E049817-05D8-3A4E-9F59-B169CFF2B707}"/>
              </a:ext>
            </a:extLst>
          </p:cNvPr>
          <p:cNvGraphicFramePr>
            <a:graphicFrameLocks noGrp="1"/>
          </p:cNvGraphicFramePr>
          <p:nvPr>
            <p:extLst>
              <p:ext uri="{D42A27DB-BD31-4B8C-83A1-F6EECF244321}">
                <p14:modId xmlns:p14="http://schemas.microsoft.com/office/powerpoint/2010/main" val="648881893"/>
              </p:ext>
            </p:extLst>
          </p:nvPr>
        </p:nvGraphicFramePr>
        <p:xfrm>
          <a:off x="930947" y="2090638"/>
          <a:ext cx="10330105" cy="3393806"/>
        </p:xfrm>
        <a:graphic>
          <a:graphicData uri="http://schemas.openxmlformats.org/drawingml/2006/table">
            <a:tbl>
              <a:tblPr firstRow="1" firstCol="1" bandRow="1">
                <a:tableStyleId>{93296810-A885-4BE3-A3E7-6D5BEEA58F35}</a:tableStyleId>
              </a:tblPr>
              <a:tblGrid>
                <a:gridCol w="3646861">
                  <a:extLst>
                    <a:ext uri="{9D8B030D-6E8A-4147-A177-3AD203B41FA5}">
                      <a16:colId xmlns:a16="http://schemas.microsoft.com/office/drawing/2014/main" val="2496570615"/>
                    </a:ext>
                  </a:extLst>
                </a:gridCol>
                <a:gridCol w="3263909">
                  <a:extLst>
                    <a:ext uri="{9D8B030D-6E8A-4147-A177-3AD203B41FA5}">
                      <a16:colId xmlns:a16="http://schemas.microsoft.com/office/drawing/2014/main" val="3058107630"/>
                    </a:ext>
                  </a:extLst>
                </a:gridCol>
                <a:gridCol w="3419335">
                  <a:extLst>
                    <a:ext uri="{9D8B030D-6E8A-4147-A177-3AD203B41FA5}">
                      <a16:colId xmlns:a16="http://schemas.microsoft.com/office/drawing/2014/main" val="2799708012"/>
                    </a:ext>
                  </a:extLst>
                </a:gridCol>
              </a:tblGrid>
              <a:tr h="62955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K</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tabLst>
                          <a:tab pos="3157220" algn="l"/>
                        </a:tabLst>
                      </a:pPr>
                      <a:r>
                        <a:rPr lang="en-US"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W</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2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L</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3546705468"/>
                  </a:ext>
                </a:extLst>
              </a:tr>
              <a:tr h="11914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vi-VN"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Những điều em đã biết về việc nghe và tóm tắt nội dung trình bày của người khác (đã học năm lớp 7).</a:t>
                      </a:r>
                      <a:endParaRPr lang="en-US" sz="2000" b="1" i="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tabLst>
                          <a:tab pos="3157220" algn="l"/>
                        </a:tabLst>
                      </a:pPr>
                      <a:r>
                        <a:rPr lang="vi-VN" sz="2000" b="1" dirty="0">
                          <a:effectLst/>
                          <a:latin typeface="Tahoma" panose="020B0604030504040204" pitchFamily="34" charset="0"/>
                          <a:ea typeface="Tahoma" panose="020B0604030504040204" pitchFamily="34" charset="0"/>
                          <a:cs typeface="Tahoma" panose="020B0604030504040204" pitchFamily="34" charset="0"/>
                        </a:rPr>
                        <a:t>Những điều em muốn biết về </a:t>
                      </a:r>
                      <a:r>
                        <a:rPr lang="vi-VN"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việc nghe và tóm tắt, trình bày lại nội dung thảo luận nhóm.</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b="1" dirty="0" err="1">
                          <a:effectLst/>
                          <a:latin typeface="Tahoma" panose="020B0604030504040204" pitchFamily="34" charset="0"/>
                          <a:ea typeface="Tahoma" panose="020B0604030504040204" pitchFamily="34" charset="0"/>
                          <a:cs typeface="Tahoma" panose="020B0604030504040204" pitchFamily="34" charset="0"/>
                        </a:rPr>
                        <a:t>Những</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điều</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em</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biết</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thêm</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được</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sau</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khi</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học</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xong</a:t>
                      </a:r>
                      <a:r>
                        <a:rPr lang="en-US" sz="2000" b="1"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2277907649"/>
                  </a:ext>
                </a:extLst>
              </a:tr>
              <a:tr h="154504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vi-VN"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endParaRPr lang="en-US"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endParaRPr lang="en-US"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vi-VN" sz="1800" b="0" dirty="0">
                          <a:effectLst/>
                          <a:latin typeface="Tahoma" panose="020B0604030504040204" pitchFamily="34" charset="0"/>
                          <a:ea typeface="Tahoma" panose="020B0604030504040204" pitchFamily="34" charset="0"/>
                          <a:cs typeface="Tahoma" panose="020B0604030504040204" pitchFamily="34" charset="0"/>
                        </a:rPr>
                        <a:t> </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vi-VN" sz="1800" b="0" dirty="0">
                          <a:effectLst/>
                          <a:latin typeface="Tahoma" panose="020B0604030504040204" pitchFamily="34" charset="0"/>
                          <a:ea typeface="Tahoma" panose="020B0604030504040204" pitchFamily="34" charset="0"/>
                          <a:cs typeface="Tahoma" panose="020B0604030504040204" pitchFamily="34" charset="0"/>
                        </a:rPr>
                        <a:t> </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670002048"/>
                  </a:ext>
                </a:extLst>
              </a:tr>
            </a:tbl>
          </a:graphicData>
        </a:graphic>
      </p:graphicFrame>
    </p:spTree>
    <p:extLst>
      <p:ext uri="{BB962C8B-B14F-4D97-AF65-F5344CB8AC3E}">
        <p14:creationId xmlns:p14="http://schemas.microsoft.com/office/powerpoint/2010/main" val="26353881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15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518155" y="898959"/>
            <a:ext cx="11430003" cy="818081"/>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ahoma" panose="020B0604030504040204" pitchFamily="34" charset="0"/>
              <a:ea typeface="微软雅黑"/>
              <a:cs typeface="Tahoma" panose="020B0604030504040204" pitchFamily="34" charset="0"/>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748144" y="1005184"/>
            <a:ext cx="3000889" cy="523220"/>
          </a:xfrm>
          <a:prstGeom prst="rect">
            <a:avLst/>
          </a:prstGeom>
          <a:noFill/>
        </p:spPr>
        <p:txBody>
          <a:bodyPr wrap="square" rtlCol="0">
            <a:spAutoFit/>
          </a:bodyPr>
          <a:lstStyle/>
          <a:p>
            <a:pPr algn="ct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I.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Khởi</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động</a:t>
            </a:r>
            <a:endParaRPr lang="x-none"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7E6CE02D-407E-0E32-437B-7701039D7F8F}"/>
              </a:ext>
            </a:extLst>
          </p:cNvPr>
          <p:cNvSpPr txBox="1"/>
          <p:nvPr/>
        </p:nvSpPr>
        <p:spPr>
          <a:xfrm>
            <a:off x="3749033" y="943629"/>
            <a:ext cx="7376166" cy="707886"/>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Em</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hãy</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hoàn</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thành</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cột</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K, W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của</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phiếu</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KWL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để</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xác</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định</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những</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điều</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đã</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biết</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và</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muốn</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biết</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về</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nội</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dung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bài</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 </a:t>
            </a:r>
            <a:r>
              <a:rPr kumimoji="0" lang="en-US" altLang="zh-CN" sz="2000" b="1" i="0" u="none" strike="noStrike" kern="120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học</a:t>
            </a:r>
            <a:r>
              <a:rPr kumimoji="0" lang="en-US" altLang="zh-CN" sz="20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sym typeface="+mn-lt"/>
              </a:rPr>
              <a:t>.</a:t>
            </a:r>
            <a:endParaRPr kumimoji="0" lang="zh-CN" altLang="en-US" sz="2000" b="1" i="0" u="none" strike="noStrike" kern="1200" cap="none" spc="0" normalizeH="0" baseline="0" noProof="0" dirty="0">
              <a:ln>
                <a:noFill/>
              </a:ln>
              <a:solidFill>
                <a:schemeClr val="bg1"/>
              </a:solidFill>
              <a:effectLst/>
              <a:uLnTx/>
              <a:uFillTx/>
              <a:latin typeface="Tahoma" panose="020B0604030504040204" pitchFamily="34" charset="0"/>
              <a:ea typeface="Times" panose="020B0500000000000000" pitchFamily="34" charset="0"/>
              <a:cs typeface="Tahoma" panose="020B0604030504040204" pitchFamily="34" charset="0"/>
              <a:sym typeface="+mn-lt"/>
            </a:endParaRPr>
          </a:p>
        </p:txBody>
      </p:sp>
      <p:graphicFrame>
        <p:nvGraphicFramePr>
          <p:cNvPr id="5" name="Table 4">
            <a:extLst>
              <a:ext uri="{FF2B5EF4-FFF2-40B4-BE49-F238E27FC236}">
                <a16:creationId xmlns:a16="http://schemas.microsoft.com/office/drawing/2014/main" id="{5E049817-05D8-3A4E-9F59-B169CFF2B707}"/>
              </a:ext>
            </a:extLst>
          </p:cNvPr>
          <p:cNvGraphicFramePr>
            <a:graphicFrameLocks noGrp="1"/>
          </p:cNvGraphicFramePr>
          <p:nvPr>
            <p:extLst>
              <p:ext uri="{D42A27DB-BD31-4B8C-83A1-F6EECF244321}">
                <p14:modId xmlns:p14="http://schemas.microsoft.com/office/powerpoint/2010/main" val="512117019"/>
              </p:ext>
            </p:extLst>
          </p:nvPr>
        </p:nvGraphicFramePr>
        <p:xfrm>
          <a:off x="0" y="1773382"/>
          <a:ext cx="12192000" cy="5159131"/>
        </p:xfrm>
        <a:graphic>
          <a:graphicData uri="http://schemas.openxmlformats.org/drawingml/2006/table">
            <a:tbl>
              <a:tblPr firstRow="1" firstCol="1" bandRow="1">
                <a:tableStyleId>{93296810-A885-4BE3-A3E7-6D5BEEA58F35}</a:tableStyleId>
              </a:tblPr>
              <a:tblGrid>
                <a:gridCol w="4304170">
                  <a:extLst>
                    <a:ext uri="{9D8B030D-6E8A-4147-A177-3AD203B41FA5}">
                      <a16:colId xmlns:a16="http://schemas.microsoft.com/office/drawing/2014/main" val="2496570615"/>
                    </a:ext>
                  </a:extLst>
                </a:gridCol>
                <a:gridCol w="3852195">
                  <a:extLst>
                    <a:ext uri="{9D8B030D-6E8A-4147-A177-3AD203B41FA5}">
                      <a16:colId xmlns:a16="http://schemas.microsoft.com/office/drawing/2014/main" val="3058107630"/>
                    </a:ext>
                  </a:extLst>
                </a:gridCol>
                <a:gridCol w="4035635">
                  <a:extLst>
                    <a:ext uri="{9D8B030D-6E8A-4147-A177-3AD203B41FA5}">
                      <a16:colId xmlns:a16="http://schemas.microsoft.com/office/drawing/2014/main" val="2799708012"/>
                    </a:ext>
                  </a:extLst>
                </a:gridCol>
              </a:tblGrid>
              <a:tr h="60487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K</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tabLst>
                          <a:tab pos="3157220" algn="l"/>
                        </a:tabLst>
                      </a:pP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W</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28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L</a:t>
                      </a: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3546705468"/>
                  </a:ext>
                </a:extLst>
              </a:tr>
              <a:tr h="11446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vi-VN"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Những điều em đã biết về việc nghe và tóm tắt nội dung trình bày của người khác (đã học năm lớp 7).</a:t>
                      </a:r>
                      <a:endParaRPr lang="en-US" sz="2000" b="1" i="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tabLst>
                          <a:tab pos="3157220" algn="l"/>
                        </a:tabLst>
                      </a:pPr>
                      <a:r>
                        <a:rPr lang="vi-VN" sz="2000" b="1" dirty="0">
                          <a:effectLst/>
                          <a:latin typeface="Tahoma" panose="020B0604030504040204" pitchFamily="34" charset="0"/>
                          <a:ea typeface="Tahoma" panose="020B0604030504040204" pitchFamily="34" charset="0"/>
                          <a:cs typeface="Tahoma" panose="020B0604030504040204" pitchFamily="34" charset="0"/>
                        </a:rPr>
                        <a:t>Những điều em muốn biết về </a:t>
                      </a:r>
                      <a:r>
                        <a:rPr lang="vi-VN"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việc nghe và tóm tắt, trình bày lại nội dung thảo luận nhóm.</a:t>
                      </a:r>
                      <a:endParaRPr lang="en-US" sz="20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2000" b="1" dirty="0" err="1">
                          <a:effectLst/>
                          <a:latin typeface="Tahoma" panose="020B0604030504040204" pitchFamily="34" charset="0"/>
                          <a:ea typeface="Tahoma" panose="020B0604030504040204" pitchFamily="34" charset="0"/>
                          <a:cs typeface="Tahoma" panose="020B0604030504040204" pitchFamily="34" charset="0"/>
                        </a:rPr>
                        <a:t>Những</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điều</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em</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biết</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thêm</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được</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sau</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khi</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học</a:t>
                      </a:r>
                      <a:r>
                        <a:rPr lang="en-US" sz="2000" b="1" dirty="0">
                          <a:effectLst/>
                          <a:latin typeface="Tahoma" panose="020B0604030504040204" pitchFamily="34" charset="0"/>
                          <a:ea typeface="Tahoma" panose="020B0604030504040204" pitchFamily="34" charset="0"/>
                          <a:cs typeface="Tahoma" panose="020B0604030504040204" pitchFamily="34" charset="0"/>
                        </a:rPr>
                        <a:t> </a:t>
                      </a:r>
                      <a:r>
                        <a:rPr lang="en-US" sz="2000" b="1" dirty="0" err="1">
                          <a:effectLst/>
                          <a:latin typeface="Tahoma" panose="020B0604030504040204" pitchFamily="34" charset="0"/>
                          <a:ea typeface="Tahoma" panose="020B0604030504040204" pitchFamily="34" charset="0"/>
                          <a:cs typeface="Tahoma" panose="020B0604030504040204" pitchFamily="34" charset="0"/>
                        </a:rPr>
                        <a:t>xong</a:t>
                      </a:r>
                      <a:r>
                        <a:rPr lang="en-US" sz="2000" b="1"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2277907649"/>
                  </a:ext>
                </a:extLst>
              </a:tr>
              <a:tr h="333505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just">
                        <a:lnSpc>
                          <a:spcPct val="150000"/>
                        </a:lnSpc>
                        <a:spcAft>
                          <a:spcPts val="0"/>
                        </a:spcAft>
                      </a:pPr>
                      <a:r>
                        <a:rPr lang="vi-VN" sz="1800" b="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em, tại sao chúng ta cần tóm tắt nội dung trình bày của người khác?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Theo em, khi tóm tắt nội dung trình bày của người khác, chúng ta cần lưu ý những điều gì?</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vi-VN" sz="1800" b="0" dirty="0">
                          <a:effectLst/>
                          <a:latin typeface="Tahoma" panose="020B0604030504040204" pitchFamily="34" charset="0"/>
                          <a:ea typeface="Tahoma" panose="020B0604030504040204" pitchFamily="34" charset="0"/>
                          <a:cs typeface="Tahoma" panose="020B0604030504040204" pitchFamily="34" charset="0"/>
                        </a:rPr>
                        <a:t> </a:t>
                      </a:r>
                      <a:r>
                        <a:rPr kumimoji="0" lang="vi-VN"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Em nghĩ mình sẽ biết thêm được điều gì sau khi em biết được quy trình nghe và nắm bắt nội dung chính trong thảo luận nhóm, trình bày lại nội dung đó?</a:t>
                      </a:r>
                      <a:endParaRPr kumimoji="0" lang="en-US" sz="2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0"/>
                        </a:spcAft>
                      </a:pP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vi-VN" sz="1800" b="0" dirty="0">
                          <a:effectLst/>
                          <a:latin typeface="Tahoma" panose="020B0604030504040204" pitchFamily="34" charset="0"/>
                          <a:ea typeface="Tahoma" panose="020B0604030504040204" pitchFamily="34" charset="0"/>
                          <a:cs typeface="Tahoma" panose="020B0604030504040204" pitchFamily="34" charset="0"/>
                        </a:rPr>
                        <a:t> </a:t>
                      </a:r>
                      <a:endParaRPr lang="en-US" sz="18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gradFill flip="none" rotWithShape="1">
                      <a:gsLst>
                        <a:gs pos="0">
                          <a:srgbClr val="DE466A">
                            <a:tint val="66000"/>
                            <a:satMod val="160000"/>
                          </a:srgbClr>
                        </a:gs>
                        <a:gs pos="50000">
                          <a:srgbClr val="DE466A">
                            <a:tint val="44500"/>
                            <a:satMod val="160000"/>
                          </a:srgbClr>
                        </a:gs>
                        <a:gs pos="100000">
                          <a:srgbClr val="DE466A">
                            <a:tint val="23500"/>
                            <a:satMod val="160000"/>
                          </a:srgbClr>
                        </a:gs>
                      </a:gsLst>
                      <a:path path="circle">
                        <a:fillToRect l="50000" t="50000" r="50000" b="50000"/>
                      </a:path>
                      <a:tileRect/>
                    </a:gradFill>
                  </a:tcPr>
                </a:tc>
                <a:extLst>
                  <a:ext uri="{0D108BD9-81ED-4DB2-BD59-A6C34878D82A}">
                    <a16:rowId xmlns:a16="http://schemas.microsoft.com/office/drawing/2014/main" val="670002048"/>
                  </a:ext>
                </a:extLst>
              </a:tr>
            </a:tbl>
          </a:graphicData>
        </a:graphic>
      </p:graphicFrame>
    </p:spTree>
    <p:extLst>
      <p:ext uri="{BB962C8B-B14F-4D97-AF65-F5344CB8AC3E}">
        <p14:creationId xmlns:p14="http://schemas.microsoft.com/office/powerpoint/2010/main" val="4283212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13" name="任意多边形: 形状 12"/>
          <p:cNvSpPr/>
          <p:nvPr/>
        </p:nvSpPr>
        <p:spPr>
          <a:xfrm flipH="1">
            <a:off x="518154" y="898959"/>
            <a:ext cx="4043685" cy="818081"/>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23" name="TextBox 22">
            <a:extLst>
              <a:ext uri="{FF2B5EF4-FFF2-40B4-BE49-F238E27FC236}">
                <a16:creationId xmlns:a16="http://schemas.microsoft.com/office/drawing/2014/main" id="{EA2D3302-C204-0B4E-8F82-A4F69C8796D4}"/>
              </a:ext>
            </a:extLst>
          </p:cNvPr>
          <p:cNvSpPr txBox="1"/>
          <p:nvPr/>
        </p:nvSpPr>
        <p:spPr>
          <a:xfrm>
            <a:off x="-924562" y="1005185"/>
            <a:ext cx="6918961"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 </a:t>
            </a:r>
            <a:r>
              <a:rPr lang="en-US" sz="3200" b="1" dirty="0" err="1">
                <a:solidFill>
                  <a:schemeClr val="bg1"/>
                </a:solidFill>
                <a:latin typeface="Times New Roman" panose="02020603050405020304" pitchFamily="18" charset="0"/>
                <a:cs typeface="Times New Roman" panose="02020603050405020304" pitchFamily="18" charset="0"/>
              </a:rPr>
              <a:t>Khởi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động</a:t>
            </a:r>
            <a:endParaRPr lang="x-none" sz="3200" b="1" dirty="0">
              <a:solidFill>
                <a:schemeClr val="bg1"/>
              </a:solidFill>
              <a:latin typeface="Times New Roman" panose="02020603050405020304" pitchFamily="18" charset="0"/>
              <a:cs typeface="Times New Roman" panose="02020603050405020304" pitchFamily="18" charset="0"/>
            </a:endParaRPr>
          </a:p>
        </p:txBody>
      </p:sp>
      <p:pic>
        <p:nvPicPr>
          <p:cNvPr id="8" name="图片 12">
            <a:extLst>
              <a:ext uri="{FF2B5EF4-FFF2-40B4-BE49-F238E27FC236}">
                <a16:creationId xmlns:a16="http://schemas.microsoft.com/office/drawing/2014/main" id="{9CFDAAA3-BC1F-1919-B321-D6E7A4EC0E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984"/>
          <a:stretch/>
        </p:blipFill>
        <p:spPr>
          <a:xfrm>
            <a:off x="6644641" y="1837041"/>
            <a:ext cx="4742992" cy="3627506"/>
          </a:xfrm>
          <a:prstGeom prst="rect">
            <a:avLst/>
          </a:prstGeom>
        </p:spPr>
      </p:pic>
      <p:sp>
        <p:nvSpPr>
          <p:cNvPr id="9" name="Rectangle 8">
            <a:extLst>
              <a:ext uri="{FF2B5EF4-FFF2-40B4-BE49-F238E27FC236}">
                <a16:creationId xmlns:a16="http://schemas.microsoft.com/office/drawing/2014/main" id="{CF8D822E-7308-C336-0070-7D1386788CA3}"/>
              </a:ext>
            </a:extLst>
          </p:cNvPr>
          <p:cNvSpPr/>
          <p:nvPr/>
        </p:nvSpPr>
        <p:spPr>
          <a:xfrm>
            <a:off x="6802583" y="2127300"/>
            <a:ext cx="4585050" cy="3046988"/>
          </a:xfrm>
          <a:prstGeom prst="rect">
            <a:avLst/>
          </a:prstGeom>
        </p:spPr>
        <p:txBody>
          <a:bodyPr wrap="square">
            <a:spAutoFit/>
          </a:bodyPr>
          <a:lstStyle/>
          <a:p>
            <a:pPr algn="ctr"/>
            <a:r>
              <a:rPr lang="vi-VN" sz="2800" b="1" u="sng" dirty="0">
                <a:solidFill>
                  <a:srgbClr val="DE466A"/>
                </a:solidFill>
                <a:latin typeface="Tahoma" panose="020B0604030504040204" pitchFamily="34" charset="0"/>
                <a:ea typeface="Tahoma" panose="020B0604030504040204" pitchFamily="34" charset="0"/>
                <a:cs typeface="Tahoma" panose="020B0604030504040204" pitchFamily="34" charset="0"/>
              </a:rPr>
              <a:t>Nhiệm vụ nói và nghe</a:t>
            </a:r>
            <a:r>
              <a:rPr lang="vi-VN" sz="2400" b="1" i="1" dirty="0">
                <a:solidFill>
                  <a:srgbClr val="DE466A"/>
                </a:solidFill>
                <a:latin typeface="Tahoma" panose="020B0604030504040204" pitchFamily="34" charset="0"/>
                <a:ea typeface="Tahoma" panose="020B0604030504040204" pitchFamily="34" charset="0"/>
                <a:cs typeface="Tahoma" panose="020B0604030504040204" pitchFamily="34" charset="0"/>
              </a:rPr>
              <a:t>:</a:t>
            </a:r>
          </a:p>
          <a:p>
            <a:pPr algn="ctr"/>
            <a:endParaRPr lang="vi-VN" sz="2400" b="1" i="1" dirty="0">
              <a:solidFill>
                <a:srgbClr val="DE466A"/>
              </a:solidFill>
              <a:latin typeface="Tahoma" panose="020B0604030504040204" pitchFamily="34" charset="0"/>
              <a:ea typeface="Tahoma" panose="020B0604030504040204" pitchFamily="34" charset="0"/>
              <a:cs typeface="Tahoma" panose="020B0604030504040204" pitchFamily="34" charset="0"/>
            </a:endParaRPr>
          </a:p>
          <a:p>
            <a:pPr algn="just"/>
            <a:r>
              <a:rPr lang="vi-VN" sz="2800" dirty="0">
                <a:solidFill>
                  <a:srgbClr val="DE466A"/>
                </a:solidFill>
                <a:latin typeface="Tahoma" panose="020B0604030504040204" pitchFamily="34" charset="0"/>
                <a:ea typeface="Tahoma" panose="020B0604030504040204" pitchFamily="34" charset="0"/>
                <a:cs typeface="Tahoma" panose="020B0604030504040204" pitchFamily="34" charset="0"/>
              </a:rPr>
              <a:t>Tìm hiểu và thực hành quy trình nghe và nắm bắt nội dung chính trong thảo luận nhóm, trình bày lại nội dung đó cho các bạn nghe.</a:t>
            </a:r>
            <a:endParaRPr lang="en-US" sz="2800" i="1"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10" name="Cloud 9">
            <a:extLst>
              <a:ext uri="{FF2B5EF4-FFF2-40B4-BE49-F238E27FC236}">
                <a16:creationId xmlns:a16="http://schemas.microsoft.com/office/drawing/2014/main" id="{8C8907B7-F0A0-B2A8-7AA7-7234CFF0AB2C}"/>
              </a:ext>
            </a:extLst>
          </p:cNvPr>
          <p:cNvSpPr/>
          <p:nvPr/>
        </p:nvSpPr>
        <p:spPr>
          <a:xfrm>
            <a:off x="599440" y="2391259"/>
            <a:ext cx="4318000" cy="2890721"/>
          </a:xfrm>
          <a:prstGeom prst="cloud">
            <a:avLst/>
          </a:prstGeom>
          <a:ln>
            <a:solidFill>
              <a:srgbClr val="DE466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文本框 18">
            <a:extLst>
              <a:ext uri="{FF2B5EF4-FFF2-40B4-BE49-F238E27FC236}">
                <a16:creationId xmlns:a16="http://schemas.microsoft.com/office/drawing/2014/main" id="{DCEE1E88-079F-12A9-8101-7D3A48171E0D}"/>
              </a:ext>
            </a:extLst>
          </p:cNvPr>
          <p:cNvSpPr txBox="1">
            <a:spLocks noChangeArrowheads="1"/>
          </p:cNvSpPr>
          <p:nvPr/>
        </p:nvSpPr>
        <p:spPr bwMode="auto">
          <a:xfrm>
            <a:off x="1149366" y="2722226"/>
            <a:ext cx="341247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lnSpc>
                <a:spcPct val="100000"/>
              </a:lnSpc>
              <a:spcBef>
                <a:spcPct val="0"/>
              </a:spcBef>
              <a:buFont typeface="Arial" panose="020B0604020202020204" pitchFamily="34" charset="0"/>
              <a:buNone/>
              <a:defRPr/>
            </a:pP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Em</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hãy</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đọc</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sgk</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/tr.51,52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và</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cho</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biết</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Trong</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bài</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học</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này</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em</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sẽ</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thực</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hiện</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hoạt</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động</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nói</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và</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nghe</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 </a:t>
            </a:r>
            <a:r>
              <a:rPr lang="en-US" altLang="zh-CN" sz="2400" dirty="0" err="1">
                <a:solidFill>
                  <a:srgbClr val="DE466A"/>
                </a:solidFill>
                <a:latin typeface="Tahoma" panose="020B0604030504040204" pitchFamily="34" charset="0"/>
                <a:ea typeface="Tahoma" panose="020B0604030504040204" pitchFamily="34" charset="0"/>
                <a:cs typeface="Tahoma" panose="020B0604030504040204" pitchFamily="34" charset="0"/>
                <a:sym typeface="+mn-lt"/>
              </a:rPr>
              <a:t>gì</a:t>
            </a:r>
            <a:r>
              <a:rPr lang="en-US" altLang="zh-CN" sz="2400" dirty="0">
                <a:solidFill>
                  <a:srgbClr val="DE466A"/>
                </a:solidFill>
                <a:latin typeface="Tahoma" panose="020B0604030504040204" pitchFamily="34" charset="0"/>
                <a:ea typeface="Tahoma" panose="020B0604030504040204" pitchFamily="34" charset="0"/>
                <a:cs typeface="Tahoma" panose="020B0604030504040204" pitchFamily="34" charset="0"/>
                <a:sym typeface="+mn-lt"/>
              </a:rPr>
              <a:t>?</a:t>
            </a:r>
            <a:endParaRPr lang="zh-CN" altLang="en-US" sz="2400" dirty="0">
              <a:solidFill>
                <a:srgbClr val="DE466A"/>
              </a:solidFill>
              <a:latin typeface="Tahoma" panose="020B0604030504040204" pitchFamily="34" charset="0"/>
              <a:ea typeface="Times" panose="020B0500000000000000" pitchFamily="34" charset="0"/>
              <a:cs typeface="Tahoma" panose="020B0604030504040204" pitchFamily="34" charset="0"/>
              <a:sym typeface="+mn-lt"/>
            </a:endParaRPr>
          </a:p>
        </p:txBody>
      </p:sp>
    </p:spTree>
    <p:extLst>
      <p:ext uri="{BB962C8B-B14F-4D97-AF65-F5344CB8AC3E}">
        <p14:creationId xmlns:p14="http://schemas.microsoft.com/office/powerpoint/2010/main" val="2578960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Subtitle 2">
            <a:extLst>
              <a:ext uri="{FF2B5EF4-FFF2-40B4-BE49-F238E27FC236}">
                <a16:creationId xmlns:a16="http://schemas.microsoft.com/office/drawing/2014/main" id="{2AE76CF5-3F0E-4DF8-1884-52999318E815}"/>
              </a:ext>
            </a:extLst>
          </p:cNvPr>
          <p:cNvSpPr txBox="1">
            <a:spLocks/>
          </p:cNvSpPr>
          <p:nvPr/>
        </p:nvSpPr>
        <p:spPr bwMode="auto">
          <a:xfrm>
            <a:off x="0" y="500845"/>
            <a:ext cx="12192000" cy="1134524"/>
          </a:xfrm>
          <a:prstGeom prst="rect">
            <a:avLst/>
          </a:prstGeom>
          <a:solidFill>
            <a:srgbClr val="E1667D"/>
          </a:solidFill>
          <a:ln>
            <a:noFill/>
          </a:ln>
        </p:spPr>
        <p:txBody>
          <a:bodyPr vert="horz" wrap="square" lIns="91440" tIns="45720" rIns="91440" bIns="45720" numCol="1" anchor="ctr" anchorCtr="0" compatLnSpc="1">
            <a:prstTxWarp prst="textNoShape">
              <a:avLst/>
            </a:prstTxWarp>
            <a:noAutofit/>
          </a:bodyPr>
          <a:lstStyle>
            <a:lvl1pPr marL="640080" indent="0" algn="l" rtl="0" eaLnBrk="1" fontAlgn="base" hangingPunct="1">
              <a:lnSpc>
                <a:spcPct val="90000"/>
              </a:lnSpc>
              <a:spcBef>
                <a:spcPts val="1000"/>
              </a:spcBef>
              <a:spcAft>
                <a:spcPct val="0"/>
              </a:spcAft>
              <a:buFont typeface="Arial" panose="020B0604020202020204" pitchFamily="34" charset="0"/>
              <a:buNone/>
              <a:defRPr sz="2800" i="0" kern="1200">
                <a:solidFill>
                  <a:schemeClr val="bg1"/>
                </a:solidFill>
                <a:latin typeface="+mj-lt"/>
                <a:ea typeface="+mn-ea"/>
                <a:cs typeface="Arial" panose="020B0604020202020204" pitchFamily="34" charset="0"/>
              </a:defRPr>
            </a:lvl1pPr>
            <a:lvl2pPr marL="457200" indent="0" algn="ctr" rtl="0" eaLnBrk="1" fontAlgn="base" hangingPunct="1">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4008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800" b="1"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rPr>
              <a:t>II. </a:t>
            </a:r>
            <a:r>
              <a:rPr kumimoji="0" lang="en-US" sz="2800" b="1" i="0" u="none" strike="noStrike" kern="1200" cap="none" spc="0" normalizeH="0" baseline="0" noProof="0" dirty="0" err="1">
                <a:ln>
                  <a:noFill/>
                </a:ln>
                <a:effectLst/>
                <a:uLnTx/>
                <a:uFillTx/>
                <a:latin typeface="Times" panose="020B0500000000000000" pitchFamily="34" charset="0"/>
                <a:ea typeface="Times" panose="020B0500000000000000" pitchFamily="34" charset="0"/>
                <a:cs typeface="Times" panose="020B0500000000000000" pitchFamily="34" charset="0"/>
              </a:rPr>
              <a:t>Quy</a:t>
            </a:r>
            <a:r>
              <a:rPr kumimoji="0" lang="en-US" sz="2800" b="1"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rPr>
              <a:t> </a:t>
            </a:r>
            <a:r>
              <a:rPr kumimoji="0" lang="en-US" sz="2800" b="1" i="0" u="none" strike="noStrike" kern="1200" cap="none" spc="0" normalizeH="0" baseline="0" noProof="0" dirty="0" err="1">
                <a:ln>
                  <a:noFill/>
                </a:ln>
                <a:effectLst/>
                <a:uLnTx/>
                <a:uFillTx/>
                <a:latin typeface="Times" panose="020B0500000000000000" pitchFamily="34" charset="0"/>
                <a:ea typeface="Times" panose="020B0500000000000000" pitchFamily="34" charset="0"/>
                <a:cs typeface="Times" panose="020B0500000000000000" pitchFamily="34" charset="0"/>
              </a:rPr>
              <a:t>trình</a:t>
            </a:r>
            <a:r>
              <a:rPr kumimoji="0" lang="en-US" sz="2800" b="1"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rPr>
              <a:t> </a:t>
            </a:r>
            <a:r>
              <a:rPr kumimoji="0" lang="en-US" sz="2800" b="1" i="0" u="none" strike="noStrike" kern="1200" cap="none" spc="0" normalizeH="0" baseline="0" noProof="0" dirty="0" err="1">
                <a:ln>
                  <a:noFill/>
                </a:ln>
                <a:effectLst/>
                <a:uLnTx/>
                <a:uFillTx/>
                <a:latin typeface="Times" panose="020B0500000000000000" pitchFamily="34" charset="0"/>
                <a:ea typeface="Times" panose="020B0500000000000000" pitchFamily="34" charset="0"/>
                <a:cs typeface="Times" panose="020B0500000000000000" pitchFamily="34" charset="0"/>
              </a:rPr>
              <a:t>thực</a:t>
            </a:r>
            <a:r>
              <a:rPr kumimoji="0" lang="en-US" sz="2800" b="1"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rPr>
              <a:t> </a:t>
            </a:r>
            <a:r>
              <a:rPr kumimoji="0" lang="en-US" sz="2800" b="1" i="0" u="none" strike="noStrike" kern="1200" cap="none" spc="0" normalizeH="0" baseline="0" noProof="0" dirty="0" err="1">
                <a:ln>
                  <a:noFill/>
                </a:ln>
                <a:effectLst/>
                <a:uLnTx/>
                <a:uFillTx/>
                <a:latin typeface="Times" panose="020B0500000000000000" pitchFamily="34" charset="0"/>
                <a:ea typeface="Times" panose="020B0500000000000000" pitchFamily="34" charset="0"/>
                <a:cs typeface="Times" panose="020B0500000000000000" pitchFamily="34" charset="0"/>
              </a:rPr>
              <a:t>hiện</a:t>
            </a:r>
            <a:endParaRPr kumimoji="0" lang="en-US" sz="2800" b="0" i="0" u="none" strike="noStrike" kern="1200" cap="none" spc="0" normalizeH="0" baseline="0" noProof="0" dirty="0">
              <a:ln>
                <a:noFill/>
              </a:ln>
              <a:effectLst/>
              <a:uLnTx/>
              <a:uFillTx/>
              <a:latin typeface="Times" panose="020B0500000000000000" pitchFamily="34" charset="0"/>
              <a:ea typeface="Times" panose="020B0500000000000000" pitchFamily="34" charset="0"/>
              <a:cs typeface="Times" panose="020B0500000000000000" pitchFamily="34" charset="0"/>
            </a:endParaRPr>
          </a:p>
        </p:txBody>
      </p:sp>
      <p:sp>
        <p:nvSpPr>
          <p:cNvPr id="4" name="TextBox 59">
            <a:extLst>
              <a:ext uri="{FF2B5EF4-FFF2-40B4-BE49-F238E27FC236}">
                <a16:creationId xmlns:a16="http://schemas.microsoft.com/office/drawing/2014/main" id="{011B03E9-8AED-44A6-3489-622CA5A89948}"/>
              </a:ext>
            </a:extLst>
          </p:cNvPr>
          <p:cNvSpPr txBox="1"/>
          <p:nvPr/>
        </p:nvSpPr>
        <p:spPr>
          <a:xfrm>
            <a:off x="2898961" y="2521013"/>
            <a:ext cx="7834515" cy="523220"/>
          </a:xfrm>
          <a:prstGeom prst="rect">
            <a:avLst/>
          </a:prstGeom>
          <a:solidFill>
            <a:srgbClr val="E1667D"/>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defTabSz="914400" eaLnBrk="0" fontAlgn="base" latinLnBrk="0" hangingPunct="0">
              <a:lnSpc>
                <a:spcPct val="100000"/>
              </a:lnSpc>
              <a:spcBef>
                <a:spcPct val="0"/>
              </a:spcBef>
              <a:spcAft>
                <a:spcPts val="0"/>
              </a:spcAft>
              <a:buClrTx/>
              <a:buSzTx/>
              <a:buFontTx/>
              <a:buNone/>
              <a:tabLst/>
              <a:defRPr/>
            </a:pP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Chuẩn</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bị</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nghe</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60">
            <a:extLst>
              <a:ext uri="{FF2B5EF4-FFF2-40B4-BE49-F238E27FC236}">
                <a16:creationId xmlns:a16="http://schemas.microsoft.com/office/drawing/2014/main" id="{D4AA8FEC-7244-6550-B191-3BF0BFDB2FCC}"/>
              </a:ext>
            </a:extLst>
          </p:cNvPr>
          <p:cNvSpPr txBox="1"/>
          <p:nvPr/>
        </p:nvSpPr>
        <p:spPr>
          <a:xfrm>
            <a:off x="2898961" y="4433077"/>
            <a:ext cx="7834515" cy="954107"/>
          </a:xfrm>
          <a:prstGeom prst="rect">
            <a:avLst/>
          </a:prstGeom>
          <a:solidFill>
            <a:srgbClr val="E1667D"/>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Trình</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bày</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lại</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nội</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dung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chính</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đã</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thảo</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luận</a:t>
            </a:r>
            <a:r>
              <a:rPr kumimoji="0" lang="en-US" sz="2800" b="1" i="0" u="none" strike="noStrike" kern="0" cap="none" spc="0" normalizeH="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9">
            <a:extLst>
              <a:ext uri="{FF2B5EF4-FFF2-40B4-BE49-F238E27FC236}">
                <a16:creationId xmlns:a16="http://schemas.microsoft.com/office/drawing/2014/main" id="{39F71FCD-399D-9324-3344-5B4A170B3EB4}"/>
              </a:ext>
            </a:extLst>
          </p:cNvPr>
          <p:cNvSpPr txBox="1"/>
          <p:nvPr/>
        </p:nvSpPr>
        <p:spPr>
          <a:xfrm>
            <a:off x="2898962" y="3477045"/>
            <a:ext cx="7834515" cy="523220"/>
          </a:xfrm>
          <a:prstGeom prst="rect">
            <a:avLst/>
          </a:prstGeom>
          <a:solidFill>
            <a:srgbClr val="E1667D"/>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eaLnBrk="0" fontAlgn="base" hangingPunct="0">
              <a:spcBef>
                <a:spcPct val="0"/>
              </a:spcBef>
              <a:spcAft>
                <a:spcPct val="0"/>
              </a:spcAft>
            </a:pP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Lắng</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nghe</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nắm</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bắt</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nội</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 dung </a:t>
            </a:r>
            <a:r>
              <a:rPr lang="en-US" sz="2800" b="1" kern="0" dirty="0" err="1">
                <a:solidFill>
                  <a:schemeClr val="bg1"/>
                </a:solidFill>
                <a:latin typeface="Tahoma" panose="020B0604030504040204" pitchFamily="34" charset="0"/>
                <a:ea typeface="Tahoma" panose="020B0604030504040204" pitchFamily="34" charset="0"/>
                <a:cs typeface="Tahoma" panose="020B0604030504040204" pitchFamily="34" charset="0"/>
              </a:rPr>
              <a:t>chính</a:t>
            </a:r>
            <a:r>
              <a:rPr lang="en-US" sz="2800" b="1" kern="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20" name="TextBox 81">
            <a:extLst>
              <a:ext uri="{FF2B5EF4-FFF2-40B4-BE49-F238E27FC236}">
                <a16:creationId xmlns:a16="http://schemas.microsoft.com/office/drawing/2014/main" id="{5173186C-BCA6-DAD8-19ED-D4600A2811FA}"/>
              </a:ext>
            </a:extLst>
          </p:cNvPr>
          <p:cNvSpPr txBox="1"/>
          <p:nvPr/>
        </p:nvSpPr>
        <p:spPr>
          <a:xfrm>
            <a:off x="1693951" y="2386295"/>
            <a:ext cx="1289511" cy="646331"/>
          </a:xfrm>
          <a:prstGeom prst="rect">
            <a:avLst/>
          </a:prstGeom>
          <a:noFill/>
        </p:spPr>
        <p:txBody>
          <a:bodyPr wrap="square" rtlCol="0">
            <a:spAutoFit/>
          </a:bodyPr>
          <a:lstStyle/>
          <a:p>
            <a:pPr algn="ctr" defTabSz="914217" eaLnBrk="0" fontAlgn="base" hangingPunct="0">
              <a:spcBef>
                <a:spcPct val="0"/>
              </a:spcBef>
              <a:spcAft>
                <a:spcPct val="0"/>
              </a:spcAft>
              <a:defRPr/>
            </a:pPr>
            <a:r>
              <a:rPr lang="en-US" sz="3600" dirty="0">
                <a:solidFill>
                  <a:srgbClr val="FF733B">
                    <a:lumMod val="75000"/>
                  </a:srgbClr>
                </a:solidFill>
                <a:latin typeface="Tahoma" panose="020B0604030504040204" pitchFamily="34" charset="0"/>
                <a:ea typeface="Tahoma" panose="020B0604030504040204" pitchFamily="34" charset="0"/>
                <a:cs typeface="Tahoma" panose="020B0604030504040204" pitchFamily="34" charset="0"/>
              </a:rPr>
              <a:t>01</a:t>
            </a:r>
          </a:p>
        </p:txBody>
      </p:sp>
      <p:sp>
        <p:nvSpPr>
          <p:cNvPr id="21" name="TextBox 81">
            <a:extLst>
              <a:ext uri="{FF2B5EF4-FFF2-40B4-BE49-F238E27FC236}">
                <a16:creationId xmlns:a16="http://schemas.microsoft.com/office/drawing/2014/main" id="{8E5B43D8-8217-FB3B-239F-4D47F1F5450D}"/>
              </a:ext>
            </a:extLst>
          </p:cNvPr>
          <p:cNvSpPr txBox="1"/>
          <p:nvPr/>
        </p:nvSpPr>
        <p:spPr>
          <a:xfrm>
            <a:off x="1693951" y="3305414"/>
            <a:ext cx="1289511" cy="646331"/>
          </a:xfrm>
          <a:prstGeom prst="rect">
            <a:avLst/>
          </a:prstGeom>
          <a:noFill/>
        </p:spPr>
        <p:txBody>
          <a:bodyPr wrap="square" rtlCol="0">
            <a:spAutoFit/>
          </a:bodyPr>
          <a:lstStyle/>
          <a:p>
            <a:pPr algn="ctr" defTabSz="914217" eaLnBrk="0" fontAlgn="base" hangingPunct="0">
              <a:spcBef>
                <a:spcPct val="0"/>
              </a:spcBef>
              <a:spcAft>
                <a:spcPct val="0"/>
              </a:spcAft>
              <a:defRPr/>
            </a:pPr>
            <a:r>
              <a:rPr lang="en-US" sz="3600" dirty="0">
                <a:solidFill>
                  <a:srgbClr val="FF733B">
                    <a:lumMod val="75000"/>
                  </a:srgbClr>
                </a:solidFill>
                <a:latin typeface="Tahoma" panose="020B0604030504040204" pitchFamily="34" charset="0"/>
                <a:ea typeface="Tahoma" panose="020B0604030504040204" pitchFamily="34" charset="0"/>
                <a:cs typeface="Tahoma" panose="020B0604030504040204" pitchFamily="34" charset="0"/>
              </a:rPr>
              <a:t>02</a:t>
            </a:r>
          </a:p>
        </p:txBody>
      </p:sp>
      <p:sp>
        <p:nvSpPr>
          <p:cNvPr id="22" name="TextBox 81">
            <a:extLst>
              <a:ext uri="{FF2B5EF4-FFF2-40B4-BE49-F238E27FC236}">
                <a16:creationId xmlns:a16="http://schemas.microsoft.com/office/drawing/2014/main" id="{D7AE17CD-62AF-F5E4-C980-37DDE0D323BE}"/>
              </a:ext>
            </a:extLst>
          </p:cNvPr>
          <p:cNvSpPr txBox="1"/>
          <p:nvPr/>
        </p:nvSpPr>
        <p:spPr>
          <a:xfrm>
            <a:off x="1693950" y="4236666"/>
            <a:ext cx="1289511" cy="646331"/>
          </a:xfrm>
          <a:prstGeom prst="rect">
            <a:avLst/>
          </a:prstGeom>
          <a:noFill/>
        </p:spPr>
        <p:txBody>
          <a:bodyPr wrap="square" rtlCol="0">
            <a:spAutoFit/>
          </a:bodyPr>
          <a:lstStyle/>
          <a:p>
            <a:pPr algn="ctr" defTabSz="914217" eaLnBrk="0" fontAlgn="base" hangingPunct="0">
              <a:spcBef>
                <a:spcPct val="0"/>
              </a:spcBef>
              <a:spcAft>
                <a:spcPct val="0"/>
              </a:spcAft>
              <a:defRPr/>
            </a:pPr>
            <a:r>
              <a:rPr lang="en-US" sz="3600" dirty="0">
                <a:solidFill>
                  <a:srgbClr val="FF733B">
                    <a:lumMod val="75000"/>
                  </a:srgbClr>
                </a:solidFill>
                <a:latin typeface="Tahoma" panose="020B0604030504040204" pitchFamily="34" charset="0"/>
                <a:ea typeface="Tahoma" panose="020B0604030504040204" pitchFamily="34" charset="0"/>
                <a:cs typeface="Tahoma" panose="020B0604030504040204" pitchFamily="34" charset="0"/>
              </a:rPr>
              <a:t>03</a:t>
            </a:r>
          </a:p>
        </p:txBody>
      </p:sp>
    </p:spTree>
    <p:extLst>
      <p:ext uri="{BB962C8B-B14F-4D97-AF65-F5344CB8AC3E}">
        <p14:creationId xmlns:p14="http://schemas.microsoft.com/office/powerpoint/2010/main" val="2714367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47023"/>
            <a:ext cx="12192000" cy="3610977"/>
          </a:xfrm>
          <a:prstGeom prst="rect">
            <a:avLst/>
          </a:prstGeom>
        </p:spPr>
      </p:pic>
      <p:grpSp>
        <p:nvGrpSpPr>
          <p:cNvPr id="11" name="组合 10"/>
          <p:cNvGrpSpPr/>
          <p:nvPr/>
        </p:nvGrpSpPr>
        <p:grpSpPr>
          <a:xfrm>
            <a:off x="402772" y="1373114"/>
            <a:ext cx="5595256" cy="0"/>
            <a:chOff x="3307444" y="4108806"/>
            <a:chExt cx="5595256" cy="0"/>
          </a:xfrm>
        </p:grpSpPr>
        <p:cxnSp>
          <p:nvCxnSpPr>
            <p:cNvPr id="9" name="直接连接符 8"/>
            <p:cNvCxnSpPr>
              <a:cxnSpLocks/>
            </p:cNvCxnSpPr>
            <p:nvPr/>
          </p:nvCxnSpPr>
          <p:spPr>
            <a:xfrm>
              <a:off x="3307444" y="4108806"/>
              <a:ext cx="858156" cy="0"/>
            </a:xfrm>
            <a:prstGeom prst="line">
              <a:avLst/>
            </a:prstGeom>
            <a:ln w="19050" cap="rnd">
              <a:solidFill>
                <a:srgbClr val="DE466A"/>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nvCxnSpPr>
          <p:spPr>
            <a:xfrm>
              <a:off x="8044544" y="4108806"/>
              <a:ext cx="858156" cy="0"/>
            </a:xfrm>
            <a:prstGeom prst="line">
              <a:avLst/>
            </a:prstGeom>
            <a:ln w="19050" cap="rnd">
              <a:solidFill>
                <a:srgbClr val="DE466A"/>
              </a:solidFill>
              <a:round/>
            </a:ln>
          </p:spPr>
          <p:style>
            <a:lnRef idx="1">
              <a:schemeClr val="accent1"/>
            </a:lnRef>
            <a:fillRef idx="0">
              <a:schemeClr val="accent1"/>
            </a:fillRef>
            <a:effectRef idx="0">
              <a:schemeClr val="accent1"/>
            </a:effectRef>
            <a:fontRef idx="minor">
              <a:schemeClr val="tx1"/>
            </a:fontRef>
          </p:style>
        </p:cxnSp>
      </p:grpSp>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1178558" y="909850"/>
            <a:ext cx="4043685"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822965" y="834505"/>
            <a:ext cx="8290562" cy="1077218"/>
          </a:xfrm>
          <a:prstGeom prst="rect">
            <a:avLst/>
          </a:prstGeom>
          <a:noFill/>
        </p:spPr>
        <p:txBody>
          <a:bodyPr wrap="square" rtlCol="0">
            <a:spAutoFit/>
          </a:bodyPr>
          <a:lstStyle/>
          <a:p>
            <a:pPr algn="ct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01. </a:t>
            </a:r>
          </a:p>
          <a:p>
            <a:pPr algn="ct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Chuẩn</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bị</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nghe</a:t>
            </a:r>
            <a:endParaRPr lang="x-none"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58F893C0-1730-5722-72A4-C66F6C4092DA}"/>
              </a:ext>
            </a:extLst>
          </p:cNvPr>
          <p:cNvGrpSpPr/>
          <p:nvPr/>
        </p:nvGrpSpPr>
        <p:grpSpPr>
          <a:xfrm>
            <a:off x="-713089" y="1937033"/>
            <a:ext cx="5367974" cy="2884349"/>
            <a:chOff x="4831075" y="337855"/>
            <a:chExt cx="3838731" cy="1851967"/>
          </a:xfrm>
          <a:solidFill>
            <a:srgbClr val="FF75A3"/>
          </a:solidFill>
        </p:grpSpPr>
        <p:cxnSp>
          <p:nvCxnSpPr>
            <p:cNvPr id="15" name="Google Shape;1168;p62">
              <a:extLst>
                <a:ext uri="{FF2B5EF4-FFF2-40B4-BE49-F238E27FC236}">
                  <a16:creationId xmlns:a16="http://schemas.microsoft.com/office/drawing/2014/main" id="{7BA44269-43DC-10F6-E2CB-406B6DEF1485}"/>
                </a:ext>
              </a:extLst>
            </p:cNvPr>
            <p:cNvCxnSpPr>
              <a:cxnSpLocks/>
            </p:cNvCxnSpPr>
            <p:nvPr/>
          </p:nvCxnSpPr>
          <p:spPr>
            <a:xfrm flipH="1">
              <a:off x="4831075" y="1341540"/>
              <a:ext cx="1950600" cy="325500"/>
            </a:xfrm>
            <a:prstGeom prst="curvedConnector3">
              <a:avLst>
                <a:gd name="adj1" fmla="val 50001"/>
              </a:avLst>
            </a:prstGeom>
            <a:grpFill/>
            <a:ln w="9525" cap="flat" cmpd="sng">
              <a:noFill/>
              <a:prstDash val="solid"/>
              <a:round/>
              <a:headEnd type="none" w="med" len="med"/>
              <a:tailEnd type="oval" w="med" len="med"/>
            </a:ln>
          </p:spPr>
        </p:cxnSp>
        <p:sp>
          <p:nvSpPr>
            <p:cNvPr id="16" name="Google Shape;314;p36">
              <a:extLst>
                <a:ext uri="{FF2B5EF4-FFF2-40B4-BE49-F238E27FC236}">
                  <a16:creationId xmlns:a16="http://schemas.microsoft.com/office/drawing/2014/main" id="{B92F4301-0C3A-A552-9D1B-FB3127AB2E37}"/>
                </a:ext>
              </a:extLst>
            </p:cNvPr>
            <p:cNvSpPr/>
            <p:nvPr/>
          </p:nvSpPr>
          <p:spPr>
            <a:xfrm rot="2468524">
              <a:off x="6744664" y="337855"/>
              <a:ext cx="1925142" cy="1784169"/>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latin typeface="Calibri"/>
              </a:endParaRPr>
            </a:p>
          </p:txBody>
        </p:sp>
        <p:sp>
          <p:nvSpPr>
            <p:cNvPr id="17" name="Google Shape;318;p36">
              <a:extLst>
                <a:ext uri="{FF2B5EF4-FFF2-40B4-BE49-F238E27FC236}">
                  <a16:creationId xmlns:a16="http://schemas.microsoft.com/office/drawing/2014/main" id="{B366B6E0-75DD-EB11-89CB-443664AA080D}"/>
                </a:ext>
              </a:extLst>
            </p:cNvPr>
            <p:cNvSpPr/>
            <p:nvPr/>
          </p:nvSpPr>
          <p:spPr>
            <a:xfrm rot="2468560">
              <a:off x="6798827" y="368965"/>
              <a:ext cx="1696253" cy="1820857"/>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latin typeface="Calibri"/>
              </a:endParaRPr>
            </a:p>
          </p:txBody>
        </p:sp>
        <p:sp>
          <p:nvSpPr>
            <p:cNvPr id="18" name="Rectangle: Rounded Corners 7">
              <a:extLst>
                <a:ext uri="{FF2B5EF4-FFF2-40B4-BE49-F238E27FC236}">
                  <a16:creationId xmlns:a16="http://schemas.microsoft.com/office/drawing/2014/main" id="{4E8F8A60-2AF4-7CFF-702E-7C46D1B6D05D}"/>
                </a:ext>
              </a:extLst>
            </p:cNvPr>
            <p:cNvSpPr/>
            <p:nvPr/>
          </p:nvSpPr>
          <p:spPr>
            <a:xfrm>
              <a:off x="6869737" y="1116319"/>
              <a:ext cx="1674995" cy="350520"/>
            </a:xfrm>
            <a:prstGeom prst="round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Tìm</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kĩ</a:t>
              </a:r>
              <a:endPar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tài</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thảo</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luận</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trao</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đổi</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4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sz="24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grpSp>
        <p:nvGrpSpPr>
          <p:cNvPr id="19" name="Group 18">
            <a:extLst>
              <a:ext uri="{FF2B5EF4-FFF2-40B4-BE49-F238E27FC236}">
                <a16:creationId xmlns:a16="http://schemas.microsoft.com/office/drawing/2014/main" id="{99F4BB42-DA1A-F44F-4CE6-6CB8B76341FC}"/>
              </a:ext>
            </a:extLst>
          </p:cNvPr>
          <p:cNvGrpSpPr/>
          <p:nvPr/>
        </p:nvGrpSpPr>
        <p:grpSpPr>
          <a:xfrm rot="20707079">
            <a:off x="2549761" y="2733263"/>
            <a:ext cx="6630964" cy="2794603"/>
            <a:chOff x="5372577" y="1939092"/>
            <a:chExt cx="3275298" cy="1490006"/>
          </a:xfrm>
          <a:solidFill>
            <a:srgbClr val="FF75A3"/>
          </a:solidFill>
        </p:grpSpPr>
        <p:cxnSp>
          <p:nvCxnSpPr>
            <p:cNvPr id="20" name="Google Shape;1170;p62">
              <a:extLst>
                <a:ext uri="{FF2B5EF4-FFF2-40B4-BE49-F238E27FC236}">
                  <a16:creationId xmlns:a16="http://schemas.microsoft.com/office/drawing/2014/main" id="{3BF6A5BD-9794-A1ED-6524-59D9B7488E92}"/>
                </a:ext>
              </a:extLst>
            </p:cNvPr>
            <p:cNvCxnSpPr>
              <a:cxnSpLocks/>
            </p:cNvCxnSpPr>
            <p:nvPr/>
          </p:nvCxnSpPr>
          <p:spPr>
            <a:xfrm flipH="1">
              <a:off x="5372577" y="2571750"/>
              <a:ext cx="1179000" cy="332700"/>
            </a:xfrm>
            <a:prstGeom prst="curvedConnector3">
              <a:avLst>
                <a:gd name="adj1" fmla="val 50006"/>
              </a:avLst>
            </a:prstGeom>
            <a:grpFill/>
            <a:ln w="9525" cap="flat" cmpd="sng">
              <a:noFill/>
              <a:prstDash val="solid"/>
              <a:round/>
              <a:headEnd type="none" w="med" len="med"/>
              <a:tailEnd type="oval" w="med" len="med"/>
            </a:ln>
          </p:spPr>
        </p:cxnSp>
        <p:sp>
          <p:nvSpPr>
            <p:cNvPr id="21" name="Google Shape;314;p36">
              <a:extLst>
                <a:ext uri="{FF2B5EF4-FFF2-40B4-BE49-F238E27FC236}">
                  <a16:creationId xmlns:a16="http://schemas.microsoft.com/office/drawing/2014/main" id="{3530D566-187F-C79E-A3B5-9CF827354C34}"/>
                </a:ext>
              </a:extLst>
            </p:cNvPr>
            <p:cNvSpPr/>
            <p:nvPr/>
          </p:nvSpPr>
          <p:spPr>
            <a:xfrm rot="2468524">
              <a:off x="6520635" y="1988807"/>
              <a:ext cx="2127240" cy="1440291"/>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1" i="0" u="none" strike="noStrike" kern="0" cap="none" spc="0" normalizeH="0" baseline="0" noProof="0">
                <a:ln>
                  <a:noFill/>
                </a:ln>
                <a:solidFill>
                  <a:prstClr val="black"/>
                </a:solidFill>
                <a:effectLst/>
                <a:uLnTx/>
                <a:uFillTx/>
                <a:latin typeface="Calibri"/>
              </a:endParaRPr>
            </a:p>
          </p:txBody>
        </p:sp>
        <p:sp>
          <p:nvSpPr>
            <p:cNvPr id="22" name="Google Shape;318;p36">
              <a:extLst>
                <a:ext uri="{FF2B5EF4-FFF2-40B4-BE49-F238E27FC236}">
                  <a16:creationId xmlns:a16="http://schemas.microsoft.com/office/drawing/2014/main" id="{EC738D50-FE19-A88D-B911-18F5B790A3E6}"/>
                </a:ext>
              </a:extLst>
            </p:cNvPr>
            <p:cNvSpPr/>
            <p:nvPr/>
          </p:nvSpPr>
          <p:spPr>
            <a:xfrm rot="2468560">
              <a:off x="6526050" y="1939092"/>
              <a:ext cx="2061955" cy="1480103"/>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1" i="0" u="none" strike="noStrike" kern="0" cap="none" spc="0" normalizeH="0" baseline="0" noProof="0">
                <a:ln>
                  <a:noFill/>
                </a:ln>
                <a:solidFill>
                  <a:prstClr val="black"/>
                </a:solidFill>
                <a:effectLst/>
                <a:uLnTx/>
                <a:uFillTx/>
                <a:latin typeface="Calibri"/>
              </a:endParaRPr>
            </a:p>
          </p:txBody>
        </p:sp>
        <p:sp>
          <p:nvSpPr>
            <p:cNvPr id="23" name="Rectangle: Rounded Corners 9">
              <a:extLst>
                <a:ext uri="{FF2B5EF4-FFF2-40B4-BE49-F238E27FC236}">
                  <a16:creationId xmlns:a16="http://schemas.microsoft.com/office/drawing/2014/main" id="{D2F1C6EE-FCC0-86B0-4E83-2FA614EB32E5}"/>
                </a:ext>
              </a:extLst>
            </p:cNvPr>
            <p:cNvSpPr/>
            <p:nvPr/>
          </p:nvSpPr>
          <p:spPr>
            <a:xfrm rot="892921">
              <a:off x="6656901" y="2553930"/>
              <a:ext cx="1846169" cy="350520"/>
            </a:xfrm>
            <a:prstGeom prst="round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Liệt</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kê</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những</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gì</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em</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đã</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biết</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muốn</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biết</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về</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đề</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tài</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667"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này</a:t>
              </a:r>
              <a:r>
                <a:rPr kumimoji="0" lang="en-US" sz="2667"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grpSp>
        <p:nvGrpSpPr>
          <p:cNvPr id="24" name="Group 23">
            <a:extLst>
              <a:ext uri="{FF2B5EF4-FFF2-40B4-BE49-F238E27FC236}">
                <a16:creationId xmlns:a16="http://schemas.microsoft.com/office/drawing/2014/main" id="{507408C4-09F2-78B1-F28D-72D53616AF05}"/>
              </a:ext>
            </a:extLst>
          </p:cNvPr>
          <p:cNvGrpSpPr/>
          <p:nvPr/>
        </p:nvGrpSpPr>
        <p:grpSpPr>
          <a:xfrm>
            <a:off x="7022545" y="4153628"/>
            <a:ext cx="4519783" cy="2218490"/>
            <a:chOff x="5360835" y="3631261"/>
            <a:chExt cx="3389837" cy="1663868"/>
          </a:xfrm>
          <a:solidFill>
            <a:srgbClr val="FF75A3"/>
          </a:solidFill>
        </p:grpSpPr>
        <p:sp>
          <p:nvSpPr>
            <p:cNvPr id="25" name="Google Shape;314;p36">
              <a:extLst>
                <a:ext uri="{FF2B5EF4-FFF2-40B4-BE49-F238E27FC236}">
                  <a16:creationId xmlns:a16="http://schemas.microsoft.com/office/drawing/2014/main" id="{3F9A5047-D96B-E382-DAA0-92F0F2FD3037}"/>
                </a:ext>
              </a:extLst>
            </p:cNvPr>
            <p:cNvSpPr/>
            <p:nvPr/>
          </p:nvSpPr>
          <p:spPr>
            <a:xfrm rot="2468524">
              <a:off x="6665910" y="3694648"/>
              <a:ext cx="2042323" cy="1600481"/>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a:noFill/>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prstClr val="black"/>
                </a:solidFill>
                <a:effectLst/>
                <a:uLnTx/>
                <a:uFillTx/>
                <a:latin typeface="Calibri"/>
              </a:endParaRPr>
            </a:p>
          </p:txBody>
        </p:sp>
        <p:grpSp>
          <p:nvGrpSpPr>
            <p:cNvPr id="26" name="Group 25">
              <a:extLst>
                <a:ext uri="{FF2B5EF4-FFF2-40B4-BE49-F238E27FC236}">
                  <a16:creationId xmlns:a16="http://schemas.microsoft.com/office/drawing/2014/main" id="{330D190B-AFF0-B2AA-9EC8-AEE02B371C13}"/>
                </a:ext>
              </a:extLst>
            </p:cNvPr>
            <p:cNvGrpSpPr/>
            <p:nvPr/>
          </p:nvGrpSpPr>
          <p:grpSpPr>
            <a:xfrm>
              <a:off x="5360835" y="3631261"/>
              <a:ext cx="3389837" cy="1603591"/>
              <a:chOff x="5360835" y="3631261"/>
              <a:chExt cx="3389837" cy="1603591"/>
            </a:xfrm>
            <a:grpFill/>
          </p:grpSpPr>
          <p:cxnSp>
            <p:nvCxnSpPr>
              <p:cNvPr id="27" name="Google Shape;1166;p62">
                <a:extLst>
                  <a:ext uri="{FF2B5EF4-FFF2-40B4-BE49-F238E27FC236}">
                    <a16:creationId xmlns:a16="http://schemas.microsoft.com/office/drawing/2014/main" id="{8C0122A2-777A-1E35-5ED0-BDE1D2797247}"/>
                  </a:ext>
                </a:extLst>
              </p:cNvPr>
              <p:cNvCxnSpPr>
                <a:cxnSpLocks/>
              </p:cNvCxnSpPr>
              <p:nvPr/>
            </p:nvCxnSpPr>
            <p:spPr>
              <a:xfrm rot="10800000">
                <a:off x="5360835" y="3889154"/>
                <a:ext cx="1312937" cy="521056"/>
              </a:xfrm>
              <a:prstGeom prst="curvedConnector3">
                <a:avLst>
                  <a:gd name="adj1" fmla="val 50000"/>
                </a:avLst>
              </a:prstGeom>
              <a:grpFill/>
              <a:ln w="9525" cap="flat" cmpd="sng">
                <a:noFill/>
                <a:prstDash val="solid"/>
                <a:round/>
                <a:headEnd type="none" w="med" len="med"/>
                <a:tailEnd type="oval" w="med" len="med"/>
              </a:ln>
            </p:spPr>
          </p:cxnSp>
          <p:sp>
            <p:nvSpPr>
              <p:cNvPr id="28" name="Google Shape;318;p36">
                <a:extLst>
                  <a:ext uri="{FF2B5EF4-FFF2-40B4-BE49-F238E27FC236}">
                    <a16:creationId xmlns:a16="http://schemas.microsoft.com/office/drawing/2014/main" id="{4A952B0F-5661-E6F2-512E-BE27A3F6ED32}"/>
                  </a:ext>
                </a:extLst>
              </p:cNvPr>
              <p:cNvSpPr/>
              <p:nvPr/>
            </p:nvSpPr>
            <p:spPr>
              <a:xfrm rot="2468560">
                <a:off x="6750045" y="3631261"/>
                <a:ext cx="2000627" cy="1603591"/>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grpFill/>
              <a:ln w="9525" cap="flat" cmpd="sng">
                <a:no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29" name="Rectangle: Rounded Corners 11">
                <a:extLst>
                  <a:ext uri="{FF2B5EF4-FFF2-40B4-BE49-F238E27FC236}">
                    <a16:creationId xmlns:a16="http://schemas.microsoft.com/office/drawing/2014/main" id="{57F8DA67-7B98-EA90-6019-6A80775CBA33}"/>
                  </a:ext>
                </a:extLst>
              </p:cNvPr>
              <p:cNvSpPr/>
              <p:nvPr/>
            </p:nvSpPr>
            <p:spPr>
              <a:xfrm>
                <a:off x="6824431" y="3862018"/>
                <a:ext cx="1875758" cy="1105320"/>
              </a:xfrm>
              <a:prstGeom prst="roundRect">
                <a:avLst/>
              </a:prstGeom>
              <a:grp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Chuẩn</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bị</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giấy</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bút</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ghi</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800" b="1" i="0" u="none" strike="noStrike" kern="0" cap="none" spc="0" normalizeH="0" baseline="0" noProof="0" dirty="0" err="1">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chép</a:t>
                </a: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a:t>
                </a:r>
              </a:p>
            </p:txBody>
          </p:sp>
        </p:grpSp>
      </p:grpSp>
    </p:spTree>
    <p:extLst>
      <p:ext uri="{BB962C8B-B14F-4D97-AF65-F5344CB8AC3E}">
        <p14:creationId xmlns:p14="http://schemas.microsoft.com/office/powerpoint/2010/main" val="2143308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47023"/>
            <a:ext cx="12192000" cy="3610977"/>
          </a:xfrm>
          <a:prstGeom prst="rect">
            <a:avLst/>
          </a:prstGeom>
        </p:spPr>
      </p:pic>
      <p:grpSp>
        <p:nvGrpSpPr>
          <p:cNvPr id="11" name="组合 10"/>
          <p:cNvGrpSpPr/>
          <p:nvPr/>
        </p:nvGrpSpPr>
        <p:grpSpPr>
          <a:xfrm>
            <a:off x="402771" y="1327395"/>
            <a:ext cx="7627131" cy="45719"/>
            <a:chOff x="3307444" y="4108806"/>
            <a:chExt cx="5595256" cy="0"/>
          </a:xfrm>
        </p:grpSpPr>
        <p:cxnSp>
          <p:nvCxnSpPr>
            <p:cNvPr id="9" name="直接连接符 8"/>
            <p:cNvCxnSpPr>
              <a:cxnSpLocks/>
            </p:cNvCxnSpPr>
            <p:nvPr/>
          </p:nvCxnSpPr>
          <p:spPr>
            <a:xfrm>
              <a:off x="3307444" y="4108806"/>
              <a:ext cx="858156" cy="0"/>
            </a:xfrm>
            <a:prstGeom prst="line">
              <a:avLst/>
            </a:prstGeom>
            <a:ln w="19050" cap="rnd">
              <a:solidFill>
                <a:srgbClr val="DE466A"/>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a:cxnSpLocks/>
            </p:cNvCxnSpPr>
            <p:nvPr/>
          </p:nvCxnSpPr>
          <p:spPr>
            <a:xfrm>
              <a:off x="8044544" y="4108806"/>
              <a:ext cx="858156" cy="0"/>
            </a:xfrm>
            <a:prstGeom prst="line">
              <a:avLst/>
            </a:prstGeom>
            <a:ln w="19050" cap="rnd">
              <a:solidFill>
                <a:srgbClr val="DE466A"/>
              </a:solidFill>
              <a:round/>
            </a:ln>
          </p:spPr>
          <p:style>
            <a:lnRef idx="1">
              <a:schemeClr val="accent1"/>
            </a:lnRef>
            <a:fillRef idx="0">
              <a:schemeClr val="accent1"/>
            </a:fillRef>
            <a:effectRef idx="0">
              <a:schemeClr val="accent1"/>
            </a:effectRef>
            <a:fontRef idx="minor">
              <a:schemeClr val="tx1"/>
            </a:fontRef>
          </p:style>
        </p:cxnSp>
      </p:grpSp>
      <p:pic>
        <p:nvPicPr>
          <p:cNvPr id="12" name="图片 2">
            <a:extLst>
              <a:ext uri="{FF2B5EF4-FFF2-40B4-BE49-F238E27FC236}">
                <a16:creationId xmlns:a16="http://schemas.microsoft.com/office/drawing/2014/main" id="{9C04D555-AB54-DF4C-9487-BAF7B1A87E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任意多边形: 形状 12">
            <a:extLst>
              <a:ext uri="{FF2B5EF4-FFF2-40B4-BE49-F238E27FC236}">
                <a16:creationId xmlns:a16="http://schemas.microsoft.com/office/drawing/2014/main" id="{BC1B1FB5-5071-8969-108F-0F8DE61049AB}"/>
              </a:ext>
            </a:extLst>
          </p:cNvPr>
          <p:cNvSpPr/>
          <p:nvPr/>
        </p:nvSpPr>
        <p:spPr>
          <a:xfrm flipH="1">
            <a:off x="1425716" y="849626"/>
            <a:ext cx="5721317" cy="9265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13" name="TextBox 12">
            <a:extLst>
              <a:ext uri="{FF2B5EF4-FFF2-40B4-BE49-F238E27FC236}">
                <a16:creationId xmlns:a16="http://schemas.microsoft.com/office/drawing/2014/main" id="{88096F71-E85E-80BA-7370-92ED01CF91EE}"/>
              </a:ext>
            </a:extLst>
          </p:cNvPr>
          <p:cNvSpPr txBox="1"/>
          <p:nvPr/>
        </p:nvSpPr>
        <p:spPr>
          <a:xfrm>
            <a:off x="0" y="788786"/>
            <a:ext cx="8211737" cy="1077218"/>
          </a:xfrm>
          <a:prstGeom prst="rect">
            <a:avLst/>
          </a:prstGeom>
          <a:noFill/>
        </p:spPr>
        <p:txBody>
          <a:bodyPr wrap="square" rtlCol="0">
            <a:spAutoFit/>
          </a:bodyPr>
          <a:lstStyle/>
          <a:p>
            <a:pPr algn="ct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02.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Lắng</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nghe</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nắm</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bắt</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p>
          <a:p>
            <a:pPr algn="ct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nội</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dung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chính</a:t>
            </a:r>
            <a:endParaRPr lang="x-none"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îšļïḑé">
            <a:extLst>
              <a:ext uri="{FF2B5EF4-FFF2-40B4-BE49-F238E27FC236}">
                <a16:creationId xmlns:a16="http://schemas.microsoft.com/office/drawing/2014/main" id="{46C514C6-3B21-74AE-EB28-F857374D07C8}"/>
              </a:ext>
            </a:extLst>
          </p:cNvPr>
          <p:cNvSpPr/>
          <p:nvPr/>
        </p:nvSpPr>
        <p:spPr bwMode="auto">
          <a:xfrm>
            <a:off x="2151682" y="1880702"/>
            <a:ext cx="8760158" cy="6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Tập trung lắng nghe nội dung trao đổi giữa các thành viên trong nhóm.</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6" name="îšļïḑé">
            <a:extLst>
              <a:ext uri="{FF2B5EF4-FFF2-40B4-BE49-F238E27FC236}">
                <a16:creationId xmlns:a16="http://schemas.microsoft.com/office/drawing/2014/main" id="{714A2770-DB77-F662-5AF1-3A9A519FFF23}"/>
              </a:ext>
            </a:extLst>
          </p:cNvPr>
          <p:cNvSpPr/>
          <p:nvPr/>
        </p:nvSpPr>
        <p:spPr bwMode="auto">
          <a:xfrm>
            <a:off x="2151367" y="2349754"/>
            <a:ext cx="6298379" cy="466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Tránh ngắt lời người nói</a:t>
            </a:r>
            <a:r>
              <a:rPr lang="vi-VN" sz="2000" i="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a:t>
            </a:r>
            <a:endParaRPr lang="en-US"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îšļïḑé">
            <a:extLst>
              <a:ext uri="{FF2B5EF4-FFF2-40B4-BE49-F238E27FC236}">
                <a16:creationId xmlns:a16="http://schemas.microsoft.com/office/drawing/2014/main" id="{27DB0F6E-6ADB-62B9-503D-F0ABD6B3DDB2}"/>
              </a:ext>
            </a:extLst>
          </p:cNvPr>
          <p:cNvSpPr/>
          <p:nvPr/>
        </p:nvSpPr>
        <p:spPr bwMode="auto">
          <a:xfrm>
            <a:off x="2151680" y="2791433"/>
            <a:ext cx="8628079" cy="4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Tìm kiếm những dấu hiệu ngôn ngữ để nắm bắt nội dung chính của người nói.</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8" name="îšļïḑé">
            <a:extLst>
              <a:ext uri="{FF2B5EF4-FFF2-40B4-BE49-F238E27FC236}">
                <a16:creationId xmlns:a16="http://schemas.microsoft.com/office/drawing/2014/main" id="{0E55323F-BEB4-53B6-6842-C0135226878D}"/>
              </a:ext>
            </a:extLst>
          </p:cNvPr>
          <p:cNvSpPr/>
          <p:nvPr/>
        </p:nvSpPr>
        <p:spPr bwMode="auto">
          <a:xfrm>
            <a:off x="2151367" y="3467179"/>
            <a:ext cx="8760473" cy="4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Quan sát nét mặt, cử chỉ, ánh mắt, lắng nghe giọng điệu của người nói để hiểu quan điểm của họ về vấn đề đang trao đổi.</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30" name="îšļïḑé">
            <a:extLst>
              <a:ext uri="{FF2B5EF4-FFF2-40B4-BE49-F238E27FC236}">
                <a16:creationId xmlns:a16="http://schemas.microsoft.com/office/drawing/2014/main" id="{18F67F06-8135-349F-C127-E86CF21482F4}"/>
              </a:ext>
            </a:extLst>
          </p:cNvPr>
          <p:cNvSpPr/>
          <p:nvPr/>
        </p:nvSpPr>
        <p:spPr bwMode="auto">
          <a:xfrm>
            <a:off x="2118424" y="4172765"/>
            <a:ext cx="8826358" cy="4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Ghi ngắn gọn những vấn đề có nhiều ý kiến trao đổi, những vấn đề nhóm đã hoặc chưa thống nhất bằng từ khóa, cụm từ, ký hiệu, sơ đồ, bảng biểu, hình ảnh,…</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
        <p:nvSpPr>
          <p:cNvPr id="31" name="îšļïḑé">
            <a:extLst>
              <a:ext uri="{FF2B5EF4-FFF2-40B4-BE49-F238E27FC236}">
                <a16:creationId xmlns:a16="http://schemas.microsoft.com/office/drawing/2014/main" id="{03F154CE-A2B1-C065-32A8-E9A468E02A2A}"/>
              </a:ext>
            </a:extLst>
          </p:cNvPr>
          <p:cNvSpPr/>
          <p:nvPr/>
        </p:nvSpPr>
        <p:spPr bwMode="auto">
          <a:xfrm>
            <a:off x="2151683" y="5114925"/>
            <a:ext cx="8826358" cy="4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342900" indent="-342900">
              <a:buFont typeface="Wingdings" panose="05000000000000000000" pitchFamily="2" charset="2"/>
              <a:buChar char="v"/>
            </a:pPr>
            <a:r>
              <a:rPr lang="vi-VN" sz="2000" i="1" dirty="0">
                <a:solidFill>
                  <a:srgbClr val="DE466A"/>
                </a:solidFill>
                <a:latin typeface="Tahoma" panose="020B0604030504040204" pitchFamily="34" charset="0"/>
                <a:ea typeface="Tahoma" panose="020B0604030504040204" pitchFamily="34" charset="0"/>
                <a:cs typeface="Tahoma" panose="020B0604030504040204" pitchFamily="34" charset="0"/>
              </a:rPr>
              <a:t>Ghi tóm tắt ý kiến/quan điểm cá nhân, những vấn đề cần trao đổi thêm với nhóm.</a:t>
            </a:r>
            <a:endParaRPr lang="en-US" sz="2000" dirty="0">
              <a:solidFill>
                <a:srgbClr val="DE466A"/>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6089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8934"/>
          <a:stretch/>
        </p:blipFill>
        <p:spPr>
          <a:xfrm>
            <a:off x="0" y="-1"/>
            <a:ext cx="12192000" cy="1012973"/>
          </a:xfrm>
          <a:prstGeom prst="rect">
            <a:avLst/>
          </a:prstGeom>
        </p:spPr>
      </p:pic>
      <p:sp>
        <p:nvSpPr>
          <p:cNvPr id="2" name="矩形: 圆角 1"/>
          <p:cNvSpPr/>
          <p:nvPr/>
        </p:nvSpPr>
        <p:spPr>
          <a:xfrm>
            <a:off x="5832145" y="2147669"/>
            <a:ext cx="4754575" cy="656492"/>
          </a:xfrm>
          <a:custGeom>
            <a:avLst/>
            <a:gdLst>
              <a:gd name="connsiteX0" fmla="*/ 0 w 4754575"/>
              <a:gd name="connsiteY0" fmla="*/ 328246 h 656492"/>
              <a:gd name="connsiteX1" fmla="*/ 328246 w 4754575"/>
              <a:gd name="connsiteY1" fmla="*/ 0 h 656492"/>
              <a:gd name="connsiteX2" fmla="*/ 4426329 w 4754575"/>
              <a:gd name="connsiteY2" fmla="*/ 0 h 656492"/>
              <a:gd name="connsiteX3" fmla="*/ 4754575 w 4754575"/>
              <a:gd name="connsiteY3" fmla="*/ 328246 h 656492"/>
              <a:gd name="connsiteX4" fmla="*/ 4754575 w 4754575"/>
              <a:gd name="connsiteY4" fmla="*/ 328246 h 656492"/>
              <a:gd name="connsiteX5" fmla="*/ 4426329 w 4754575"/>
              <a:gd name="connsiteY5" fmla="*/ 656492 h 656492"/>
              <a:gd name="connsiteX6" fmla="*/ 328246 w 4754575"/>
              <a:gd name="connsiteY6" fmla="*/ 656492 h 656492"/>
              <a:gd name="connsiteX7" fmla="*/ 0 w 4754575"/>
              <a:gd name="connsiteY7" fmla="*/ 328246 h 65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575" h="656492" fill="none" extrusionOk="0">
                <a:moveTo>
                  <a:pt x="0" y="328246"/>
                </a:moveTo>
                <a:cubicBezTo>
                  <a:pt x="-9532" y="154913"/>
                  <a:pt x="155544" y="3952"/>
                  <a:pt x="328246" y="0"/>
                </a:cubicBezTo>
                <a:cubicBezTo>
                  <a:pt x="2233047" y="66398"/>
                  <a:pt x="3784492" y="97021"/>
                  <a:pt x="4426329" y="0"/>
                </a:cubicBezTo>
                <a:cubicBezTo>
                  <a:pt x="4621173" y="23404"/>
                  <a:pt x="4761845" y="151316"/>
                  <a:pt x="4754575" y="328246"/>
                </a:cubicBezTo>
                <a:lnTo>
                  <a:pt x="4754575" y="328246"/>
                </a:lnTo>
                <a:cubicBezTo>
                  <a:pt x="4749978" y="514625"/>
                  <a:pt x="4611653" y="669670"/>
                  <a:pt x="4426329" y="656492"/>
                </a:cubicBezTo>
                <a:cubicBezTo>
                  <a:pt x="2875660" y="757618"/>
                  <a:pt x="792404" y="589113"/>
                  <a:pt x="328246" y="656492"/>
                </a:cubicBezTo>
                <a:cubicBezTo>
                  <a:pt x="142579" y="648652"/>
                  <a:pt x="24371" y="485944"/>
                  <a:pt x="0" y="328246"/>
                </a:cubicBezTo>
                <a:close/>
              </a:path>
              <a:path w="4754575" h="656492" stroke="0" extrusionOk="0">
                <a:moveTo>
                  <a:pt x="0" y="328246"/>
                </a:moveTo>
                <a:cubicBezTo>
                  <a:pt x="16600" y="154517"/>
                  <a:pt x="147381" y="-17666"/>
                  <a:pt x="328246" y="0"/>
                </a:cubicBezTo>
                <a:cubicBezTo>
                  <a:pt x="2025603" y="35433"/>
                  <a:pt x="3529377" y="-117125"/>
                  <a:pt x="4426329" y="0"/>
                </a:cubicBezTo>
                <a:cubicBezTo>
                  <a:pt x="4606187" y="14012"/>
                  <a:pt x="4742314" y="142987"/>
                  <a:pt x="4754575" y="328246"/>
                </a:cubicBezTo>
                <a:lnTo>
                  <a:pt x="4754575" y="328246"/>
                </a:lnTo>
                <a:cubicBezTo>
                  <a:pt x="4757178" y="505905"/>
                  <a:pt x="4611221" y="673083"/>
                  <a:pt x="4426329" y="656492"/>
                </a:cubicBezTo>
                <a:cubicBezTo>
                  <a:pt x="3213549" y="794229"/>
                  <a:pt x="1305267" y="626100"/>
                  <a:pt x="328246" y="656492"/>
                </a:cubicBezTo>
                <a:cubicBezTo>
                  <a:pt x="169645" y="663887"/>
                  <a:pt x="-30985" y="518406"/>
                  <a:pt x="0" y="328246"/>
                </a:cubicBezTo>
                <a:close/>
              </a:path>
            </a:pathLst>
          </a:custGeom>
          <a:solidFill>
            <a:srgbClr val="DE466A"/>
          </a:solidFill>
          <a:ln>
            <a:solidFill>
              <a:schemeClr val="tx1"/>
            </a:solidFill>
            <a:extLst>
              <a:ext uri="{C807C97D-BFC1-408E-A445-0C87EB9F89A2}">
                <ask:lineSketchStyleProps xmlns:ask="http://schemas.microsoft.com/office/drawing/2018/sketchyshapes" sd="1245586888">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12">
            <a:extLst>
              <a:ext uri="{FF2B5EF4-FFF2-40B4-BE49-F238E27FC236}">
                <a16:creationId xmlns:a16="http://schemas.microsoft.com/office/drawing/2014/main" id="{D8CB8A9B-E472-464E-B0F9-DA3AB4A92C48}"/>
              </a:ext>
            </a:extLst>
          </p:cNvPr>
          <p:cNvSpPr/>
          <p:nvPr/>
        </p:nvSpPr>
        <p:spPr>
          <a:xfrm flipH="1">
            <a:off x="142240" y="1058078"/>
            <a:ext cx="9204960" cy="536428"/>
          </a:xfrm>
          <a:custGeom>
            <a:avLst/>
            <a:gdLst>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90288 w 3773714"/>
              <a:gd name="connsiteY6" fmla="*/ 290288 h 638628"/>
              <a:gd name="connsiteX7" fmla="*/ 289832 w 3773714"/>
              <a:gd name="connsiteY7" fmla="*/ 317337 h 638628"/>
              <a:gd name="connsiteX8" fmla="*/ 290288 w 3773714"/>
              <a:gd name="connsiteY8" fmla="*/ 348340 h 638628"/>
              <a:gd name="connsiteX9" fmla="*/ 0 w 3773714"/>
              <a:gd name="connsiteY9" fmla="*/ 638628 h 638628"/>
              <a:gd name="connsiteX10" fmla="*/ 290288 w 3773714"/>
              <a:gd name="connsiteY10" fmla="*/ 638628 h 638628"/>
              <a:gd name="connsiteX11" fmla="*/ 319314 w 3773714"/>
              <a:gd name="connsiteY11" fmla="*/ 638628 h 638628"/>
              <a:gd name="connsiteX12" fmla="*/ 3454400 w 3773714"/>
              <a:gd name="connsiteY12" fmla="*/ 638628 h 638628"/>
              <a:gd name="connsiteX13" fmla="*/ 3454402 w 3773714"/>
              <a:gd name="connsiteY13" fmla="*/ 638628 h 638628"/>
              <a:gd name="connsiteX14" fmla="*/ 3773714 w 3773714"/>
              <a:gd name="connsiteY14" fmla="*/ 638628 h 638628"/>
              <a:gd name="connsiteX15" fmla="*/ 3454402 w 3773714"/>
              <a:gd name="connsiteY15" fmla="*/ 319316 h 638628"/>
              <a:gd name="connsiteX16" fmla="*/ 3454402 w 3773714"/>
              <a:gd name="connsiteY16" fmla="*/ 319312 h 638628"/>
              <a:gd name="connsiteX17" fmla="*/ 3773714 w 3773714"/>
              <a:gd name="connsiteY17"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290288 w 3773714"/>
              <a:gd name="connsiteY7" fmla="*/ 348340 h 638628"/>
              <a:gd name="connsiteX8" fmla="*/ 0 w 3773714"/>
              <a:gd name="connsiteY8" fmla="*/ 638628 h 638628"/>
              <a:gd name="connsiteX9" fmla="*/ 290288 w 3773714"/>
              <a:gd name="connsiteY9" fmla="*/ 638628 h 638628"/>
              <a:gd name="connsiteX10" fmla="*/ 319314 w 3773714"/>
              <a:gd name="connsiteY10" fmla="*/ 638628 h 638628"/>
              <a:gd name="connsiteX11" fmla="*/ 3454400 w 3773714"/>
              <a:gd name="connsiteY11" fmla="*/ 638628 h 638628"/>
              <a:gd name="connsiteX12" fmla="*/ 3454402 w 3773714"/>
              <a:gd name="connsiteY12" fmla="*/ 638628 h 638628"/>
              <a:gd name="connsiteX13" fmla="*/ 3773714 w 3773714"/>
              <a:gd name="connsiteY13" fmla="*/ 638628 h 638628"/>
              <a:gd name="connsiteX14" fmla="*/ 3454402 w 3773714"/>
              <a:gd name="connsiteY14" fmla="*/ 319316 h 638628"/>
              <a:gd name="connsiteX15" fmla="*/ 3454402 w 3773714"/>
              <a:gd name="connsiteY15" fmla="*/ 319312 h 638628"/>
              <a:gd name="connsiteX16" fmla="*/ 3773714 w 3773714"/>
              <a:gd name="connsiteY16" fmla="*/ 0 h 638628"/>
              <a:gd name="connsiteX0" fmla="*/ 3773714 w 3773714"/>
              <a:gd name="connsiteY0" fmla="*/ 0 h 638628"/>
              <a:gd name="connsiteX1" fmla="*/ 3454402 w 3773714"/>
              <a:gd name="connsiteY1" fmla="*/ 0 h 638628"/>
              <a:gd name="connsiteX2" fmla="*/ 3454400 w 3773714"/>
              <a:gd name="connsiteY2" fmla="*/ 0 h 638628"/>
              <a:gd name="connsiteX3" fmla="*/ 319314 w 3773714"/>
              <a:gd name="connsiteY3" fmla="*/ 0 h 638628"/>
              <a:gd name="connsiteX4" fmla="*/ 290288 w 3773714"/>
              <a:gd name="connsiteY4" fmla="*/ 0 h 638628"/>
              <a:gd name="connsiteX5" fmla="*/ 0 w 3773714"/>
              <a:gd name="connsiteY5" fmla="*/ 0 h 638628"/>
              <a:gd name="connsiteX6" fmla="*/ 289832 w 3773714"/>
              <a:gd name="connsiteY6" fmla="*/ 317337 h 638628"/>
              <a:gd name="connsiteX7" fmla="*/ 0 w 3773714"/>
              <a:gd name="connsiteY7" fmla="*/ 638628 h 638628"/>
              <a:gd name="connsiteX8" fmla="*/ 290288 w 3773714"/>
              <a:gd name="connsiteY8" fmla="*/ 638628 h 638628"/>
              <a:gd name="connsiteX9" fmla="*/ 319314 w 3773714"/>
              <a:gd name="connsiteY9" fmla="*/ 638628 h 638628"/>
              <a:gd name="connsiteX10" fmla="*/ 3454400 w 3773714"/>
              <a:gd name="connsiteY10" fmla="*/ 638628 h 638628"/>
              <a:gd name="connsiteX11" fmla="*/ 3454402 w 3773714"/>
              <a:gd name="connsiteY11" fmla="*/ 638628 h 638628"/>
              <a:gd name="connsiteX12" fmla="*/ 3773714 w 3773714"/>
              <a:gd name="connsiteY12" fmla="*/ 638628 h 638628"/>
              <a:gd name="connsiteX13" fmla="*/ 3454402 w 3773714"/>
              <a:gd name="connsiteY13" fmla="*/ 319316 h 638628"/>
              <a:gd name="connsiteX14" fmla="*/ 3454402 w 3773714"/>
              <a:gd name="connsiteY14" fmla="*/ 319312 h 638628"/>
              <a:gd name="connsiteX15" fmla="*/ 3773714 w 3773714"/>
              <a:gd name="connsiteY15" fmla="*/ 0 h 63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73714" h="638628">
                <a:moveTo>
                  <a:pt x="3773714" y="0"/>
                </a:moveTo>
                <a:lnTo>
                  <a:pt x="3454402" y="0"/>
                </a:lnTo>
                <a:lnTo>
                  <a:pt x="3454400" y="0"/>
                </a:lnTo>
                <a:lnTo>
                  <a:pt x="319314" y="0"/>
                </a:lnTo>
                <a:lnTo>
                  <a:pt x="290288" y="0"/>
                </a:lnTo>
                <a:lnTo>
                  <a:pt x="0" y="0"/>
                </a:lnTo>
                <a:lnTo>
                  <a:pt x="289832" y="317337"/>
                </a:lnTo>
                <a:lnTo>
                  <a:pt x="0" y="638628"/>
                </a:lnTo>
                <a:lnTo>
                  <a:pt x="290288" y="638628"/>
                </a:lnTo>
                <a:lnTo>
                  <a:pt x="319314" y="638628"/>
                </a:lnTo>
                <a:lnTo>
                  <a:pt x="3454400" y="638628"/>
                </a:lnTo>
                <a:lnTo>
                  <a:pt x="3454402" y="638628"/>
                </a:lnTo>
                <a:lnTo>
                  <a:pt x="3773714" y="638628"/>
                </a:lnTo>
                <a:lnTo>
                  <a:pt x="3454402" y="319316"/>
                </a:lnTo>
                <a:lnTo>
                  <a:pt x="3454402" y="319312"/>
                </a:lnTo>
                <a:lnTo>
                  <a:pt x="3773714" y="0"/>
                </a:lnTo>
                <a:close/>
              </a:path>
            </a:pathLst>
          </a:custGeom>
          <a:solidFill>
            <a:srgbClr val="DE4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03.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Trình</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bày</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lại</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những</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nội</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dung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đã</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thảo</a:t>
            </a:r>
            <a:r>
              <a:rPr kumimoji="0" lang="en-US" altLang="zh-CN"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 </a:t>
            </a:r>
            <a:r>
              <a:rPr kumimoji="0" lang="en-US" altLang="zh-CN" sz="3000" b="1" i="0" u="none" strike="noStrike" kern="1200" cap="none" spc="0" normalizeH="0" baseline="0" noProof="0" dirty="0" err="1">
                <a:ln>
                  <a:noFill/>
                </a:ln>
                <a:solidFill>
                  <a:schemeClr val="bg1"/>
                </a:solidFill>
                <a:effectLst/>
                <a:uLnTx/>
                <a:uFillTx/>
                <a:latin typeface="Times New Roman" panose="02020603050405020304" pitchFamily="18" charset="0"/>
                <a:ea typeface="微软雅黑"/>
                <a:cs typeface="Times New Roman" panose="02020603050405020304" pitchFamily="18" charset="0"/>
              </a:rPr>
              <a:t>luận</a:t>
            </a:r>
            <a:endParaRPr kumimoji="0" lang="zh-CN" altLang="en-US" sz="30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endParaRPr>
          </a:p>
        </p:txBody>
      </p:sp>
      <p:sp>
        <p:nvSpPr>
          <p:cNvPr id="5" name="TextBox 4">
            <a:extLst>
              <a:ext uri="{FF2B5EF4-FFF2-40B4-BE49-F238E27FC236}">
                <a16:creationId xmlns:a16="http://schemas.microsoft.com/office/drawing/2014/main" id="{6BC4D08A-001E-C846-AE4C-11B08E2B6EF0}"/>
              </a:ext>
            </a:extLst>
          </p:cNvPr>
          <p:cNvSpPr txBox="1"/>
          <p:nvPr/>
        </p:nvSpPr>
        <p:spPr>
          <a:xfrm>
            <a:off x="6038166" y="2170453"/>
            <a:ext cx="4548554" cy="477054"/>
          </a:xfrm>
          <a:prstGeom prst="rect">
            <a:avLst/>
          </a:prstGeom>
          <a:noFill/>
        </p:spPr>
        <p:txBody>
          <a:bodyPr wrap="square" rtlCol="0">
            <a:spAutoFit/>
          </a:bodyPr>
          <a:lstStyle/>
          <a:p>
            <a:pPr algn="ctr"/>
            <a:r>
              <a:rPr lang="en-US" sz="2500" dirty="0" err="1">
                <a:solidFill>
                  <a:schemeClr val="bg1"/>
                </a:solidFill>
                <a:latin typeface="Times New Roman" panose="02020603050405020304" pitchFamily="18" charset="0"/>
                <a:cs typeface="Times New Roman" panose="02020603050405020304" pitchFamily="18" charset="0"/>
              </a:rPr>
              <a:t>Trước</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khi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trình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bày</a:t>
            </a:r>
            <a:endParaRPr lang="x-none" sz="2500" dirty="0">
              <a:solidFill>
                <a:schemeClr val="bg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586" y="1415094"/>
            <a:ext cx="4988086" cy="3707810"/>
          </a:xfrm>
          <a:prstGeom prst="rect">
            <a:avLst/>
          </a:prstGeom>
        </p:spPr>
      </p:pic>
      <p:sp>
        <p:nvSpPr>
          <p:cNvPr id="4" name="矩形: 圆角 1">
            <a:extLst>
              <a:ext uri="{FF2B5EF4-FFF2-40B4-BE49-F238E27FC236}">
                <a16:creationId xmlns:a16="http://schemas.microsoft.com/office/drawing/2014/main" id="{3ED8F4C8-516F-7135-CD07-986255AE292F}"/>
              </a:ext>
            </a:extLst>
          </p:cNvPr>
          <p:cNvSpPr/>
          <p:nvPr/>
        </p:nvSpPr>
        <p:spPr>
          <a:xfrm>
            <a:off x="5889979" y="3274614"/>
            <a:ext cx="4754575" cy="656492"/>
          </a:xfrm>
          <a:custGeom>
            <a:avLst/>
            <a:gdLst>
              <a:gd name="connsiteX0" fmla="*/ 0 w 4754575"/>
              <a:gd name="connsiteY0" fmla="*/ 328246 h 656492"/>
              <a:gd name="connsiteX1" fmla="*/ 328246 w 4754575"/>
              <a:gd name="connsiteY1" fmla="*/ 0 h 656492"/>
              <a:gd name="connsiteX2" fmla="*/ 4426329 w 4754575"/>
              <a:gd name="connsiteY2" fmla="*/ 0 h 656492"/>
              <a:gd name="connsiteX3" fmla="*/ 4754575 w 4754575"/>
              <a:gd name="connsiteY3" fmla="*/ 328246 h 656492"/>
              <a:gd name="connsiteX4" fmla="*/ 4754575 w 4754575"/>
              <a:gd name="connsiteY4" fmla="*/ 328246 h 656492"/>
              <a:gd name="connsiteX5" fmla="*/ 4426329 w 4754575"/>
              <a:gd name="connsiteY5" fmla="*/ 656492 h 656492"/>
              <a:gd name="connsiteX6" fmla="*/ 328246 w 4754575"/>
              <a:gd name="connsiteY6" fmla="*/ 656492 h 656492"/>
              <a:gd name="connsiteX7" fmla="*/ 0 w 4754575"/>
              <a:gd name="connsiteY7" fmla="*/ 328246 h 65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575" h="656492" fill="none" extrusionOk="0">
                <a:moveTo>
                  <a:pt x="0" y="328246"/>
                </a:moveTo>
                <a:cubicBezTo>
                  <a:pt x="7143" y="179669"/>
                  <a:pt x="164662" y="-28191"/>
                  <a:pt x="328246" y="0"/>
                </a:cubicBezTo>
                <a:cubicBezTo>
                  <a:pt x="2031179" y="-147171"/>
                  <a:pt x="2509060" y="-10360"/>
                  <a:pt x="4426329" y="0"/>
                </a:cubicBezTo>
                <a:cubicBezTo>
                  <a:pt x="4596687" y="27399"/>
                  <a:pt x="4724944" y="139889"/>
                  <a:pt x="4754575" y="328246"/>
                </a:cubicBezTo>
                <a:lnTo>
                  <a:pt x="4754575" y="328246"/>
                </a:lnTo>
                <a:cubicBezTo>
                  <a:pt x="4748688" y="514583"/>
                  <a:pt x="4585851" y="675347"/>
                  <a:pt x="4426329" y="656492"/>
                </a:cubicBezTo>
                <a:cubicBezTo>
                  <a:pt x="2797795" y="815799"/>
                  <a:pt x="1487885" y="513604"/>
                  <a:pt x="328246" y="656492"/>
                </a:cubicBezTo>
                <a:cubicBezTo>
                  <a:pt x="147027" y="654077"/>
                  <a:pt x="-7802" y="509679"/>
                  <a:pt x="0" y="328246"/>
                </a:cubicBezTo>
                <a:close/>
              </a:path>
              <a:path w="4754575" h="656492" stroke="0" extrusionOk="0">
                <a:moveTo>
                  <a:pt x="0" y="328246"/>
                </a:moveTo>
                <a:cubicBezTo>
                  <a:pt x="9581" y="130290"/>
                  <a:pt x="146169" y="-11487"/>
                  <a:pt x="328246" y="0"/>
                </a:cubicBezTo>
                <a:cubicBezTo>
                  <a:pt x="743930" y="115745"/>
                  <a:pt x="2675224" y="21862"/>
                  <a:pt x="4426329" y="0"/>
                </a:cubicBezTo>
                <a:cubicBezTo>
                  <a:pt x="4611001" y="-24814"/>
                  <a:pt x="4772599" y="120426"/>
                  <a:pt x="4754575" y="328246"/>
                </a:cubicBezTo>
                <a:lnTo>
                  <a:pt x="4754575" y="328246"/>
                </a:lnTo>
                <a:cubicBezTo>
                  <a:pt x="4745674" y="511559"/>
                  <a:pt x="4624108" y="630288"/>
                  <a:pt x="4426329" y="656492"/>
                </a:cubicBezTo>
                <a:cubicBezTo>
                  <a:pt x="2808008" y="825624"/>
                  <a:pt x="2062866" y="488544"/>
                  <a:pt x="328246" y="656492"/>
                </a:cubicBezTo>
                <a:cubicBezTo>
                  <a:pt x="120915" y="654101"/>
                  <a:pt x="6744" y="516045"/>
                  <a:pt x="0" y="328246"/>
                </a:cubicBezTo>
                <a:close/>
              </a:path>
            </a:pathLst>
          </a:custGeom>
          <a:solidFill>
            <a:srgbClr val="DE466A"/>
          </a:solidFill>
          <a:ln>
            <a:solidFill>
              <a:schemeClr val="tx1"/>
            </a:solidFill>
            <a:extLst>
              <a:ext uri="{C807C97D-BFC1-408E-A445-0C87EB9F89A2}">
                <ask:lineSketchStyleProps xmlns:ask="http://schemas.microsoft.com/office/drawing/2018/sketchyshapes" sd="721114901">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8161E852-2F7C-5B67-A39D-E96E288652BE}"/>
              </a:ext>
            </a:extLst>
          </p:cNvPr>
          <p:cNvSpPr txBox="1"/>
          <p:nvPr/>
        </p:nvSpPr>
        <p:spPr>
          <a:xfrm>
            <a:off x="6096000" y="3297398"/>
            <a:ext cx="4548554" cy="477054"/>
          </a:xfrm>
          <a:prstGeom prst="rect">
            <a:avLst/>
          </a:prstGeom>
          <a:noFill/>
        </p:spPr>
        <p:txBody>
          <a:bodyPr wrap="square" rtlCol="0">
            <a:spAutoFit/>
          </a:bodyPr>
          <a:lstStyle/>
          <a:p>
            <a:pPr algn="ctr"/>
            <a:r>
              <a:rPr lang="en-US" sz="2500" dirty="0">
                <a:solidFill>
                  <a:schemeClr val="bg1"/>
                </a:solidFill>
                <a:latin typeface="Times New Roman" panose="02020603050405020304" pitchFamily="18" charset="0"/>
                <a:cs typeface="Times New Roman" panose="02020603050405020304" pitchFamily="18" charset="0"/>
              </a:rPr>
              <a:t>Khi </a:t>
            </a:r>
            <a:r>
              <a:rPr lang="en-US" sz="2500" dirty="0" err="1">
                <a:solidFill>
                  <a:schemeClr val="bg1"/>
                </a:solidFill>
                <a:latin typeface="Times New Roman" panose="02020603050405020304" pitchFamily="18" charset="0"/>
                <a:cs typeface="Times New Roman" panose="02020603050405020304" pitchFamily="18" charset="0"/>
              </a:rPr>
              <a:t>trình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bày</a:t>
            </a:r>
            <a:endParaRPr lang="x-none" sz="2500" dirty="0">
              <a:solidFill>
                <a:schemeClr val="bg1"/>
              </a:solidFill>
              <a:latin typeface="Times New Roman" panose="02020603050405020304" pitchFamily="18" charset="0"/>
              <a:cs typeface="Times New Roman" panose="02020603050405020304" pitchFamily="18" charset="0"/>
            </a:endParaRPr>
          </a:p>
        </p:txBody>
      </p:sp>
      <p:sp>
        <p:nvSpPr>
          <p:cNvPr id="7" name="矩形: 圆角 1">
            <a:extLst>
              <a:ext uri="{FF2B5EF4-FFF2-40B4-BE49-F238E27FC236}">
                <a16:creationId xmlns:a16="http://schemas.microsoft.com/office/drawing/2014/main" id="{942D5745-F589-2E2B-E50B-CD69566ED5BA}"/>
              </a:ext>
            </a:extLst>
          </p:cNvPr>
          <p:cNvSpPr/>
          <p:nvPr/>
        </p:nvSpPr>
        <p:spPr>
          <a:xfrm>
            <a:off x="5889979" y="4484269"/>
            <a:ext cx="4754575" cy="656492"/>
          </a:xfrm>
          <a:custGeom>
            <a:avLst/>
            <a:gdLst>
              <a:gd name="connsiteX0" fmla="*/ 0 w 4754575"/>
              <a:gd name="connsiteY0" fmla="*/ 328246 h 656492"/>
              <a:gd name="connsiteX1" fmla="*/ 328246 w 4754575"/>
              <a:gd name="connsiteY1" fmla="*/ 0 h 656492"/>
              <a:gd name="connsiteX2" fmla="*/ 4426329 w 4754575"/>
              <a:gd name="connsiteY2" fmla="*/ 0 h 656492"/>
              <a:gd name="connsiteX3" fmla="*/ 4754575 w 4754575"/>
              <a:gd name="connsiteY3" fmla="*/ 328246 h 656492"/>
              <a:gd name="connsiteX4" fmla="*/ 4754575 w 4754575"/>
              <a:gd name="connsiteY4" fmla="*/ 328246 h 656492"/>
              <a:gd name="connsiteX5" fmla="*/ 4426329 w 4754575"/>
              <a:gd name="connsiteY5" fmla="*/ 656492 h 656492"/>
              <a:gd name="connsiteX6" fmla="*/ 328246 w 4754575"/>
              <a:gd name="connsiteY6" fmla="*/ 656492 h 656492"/>
              <a:gd name="connsiteX7" fmla="*/ 0 w 4754575"/>
              <a:gd name="connsiteY7" fmla="*/ 328246 h 65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575" h="656492" fill="none" extrusionOk="0">
                <a:moveTo>
                  <a:pt x="0" y="328246"/>
                </a:moveTo>
                <a:cubicBezTo>
                  <a:pt x="-5442" y="145545"/>
                  <a:pt x="153718" y="-2322"/>
                  <a:pt x="328246" y="0"/>
                </a:cubicBezTo>
                <a:cubicBezTo>
                  <a:pt x="741036" y="-95837"/>
                  <a:pt x="3281214" y="125699"/>
                  <a:pt x="4426329" y="0"/>
                </a:cubicBezTo>
                <a:cubicBezTo>
                  <a:pt x="4610917" y="14826"/>
                  <a:pt x="4757218" y="152855"/>
                  <a:pt x="4754575" y="328246"/>
                </a:cubicBezTo>
                <a:lnTo>
                  <a:pt x="4754575" y="328246"/>
                </a:lnTo>
                <a:cubicBezTo>
                  <a:pt x="4775512" y="526283"/>
                  <a:pt x="4601784" y="665834"/>
                  <a:pt x="4426329" y="656492"/>
                </a:cubicBezTo>
                <a:cubicBezTo>
                  <a:pt x="3827931" y="528215"/>
                  <a:pt x="1311845" y="736292"/>
                  <a:pt x="328246" y="656492"/>
                </a:cubicBezTo>
                <a:cubicBezTo>
                  <a:pt x="141922" y="654997"/>
                  <a:pt x="-18479" y="495249"/>
                  <a:pt x="0" y="328246"/>
                </a:cubicBezTo>
                <a:close/>
              </a:path>
              <a:path w="4754575" h="656492" stroke="0" extrusionOk="0">
                <a:moveTo>
                  <a:pt x="0" y="328246"/>
                </a:moveTo>
                <a:cubicBezTo>
                  <a:pt x="-2339" y="147630"/>
                  <a:pt x="131270" y="-25976"/>
                  <a:pt x="328246" y="0"/>
                </a:cubicBezTo>
                <a:cubicBezTo>
                  <a:pt x="1912558" y="-83362"/>
                  <a:pt x="3214736" y="90474"/>
                  <a:pt x="4426329" y="0"/>
                </a:cubicBezTo>
                <a:cubicBezTo>
                  <a:pt x="4631842" y="11840"/>
                  <a:pt x="4750378" y="155729"/>
                  <a:pt x="4754575" y="328246"/>
                </a:cubicBezTo>
                <a:lnTo>
                  <a:pt x="4754575" y="328246"/>
                </a:lnTo>
                <a:cubicBezTo>
                  <a:pt x="4748899" y="506814"/>
                  <a:pt x="4593348" y="688872"/>
                  <a:pt x="4426329" y="656492"/>
                </a:cubicBezTo>
                <a:cubicBezTo>
                  <a:pt x="2408377" y="598783"/>
                  <a:pt x="1433205" y="690116"/>
                  <a:pt x="328246" y="656492"/>
                </a:cubicBezTo>
                <a:cubicBezTo>
                  <a:pt x="148972" y="661255"/>
                  <a:pt x="-8332" y="475130"/>
                  <a:pt x="0" y="328246"/>
                </a:cubicBezTo>
                <a:close/>
              </a:path>
            </a:pathLst>
          </a:custGeom>
          <a:solidFill>
            <a:srgbClr val="DE466A"/>
          </a:solidFill>
          <a:ln>
            <a:solidFill>
              <a:schemeClr val="tx1"/>
            </a:solidFill>
            <a:extLst>
              <a:ext uri="{C807C97D-BFC1-408E-A445-0C87EB9F89A2}">
                <ask:lineSketchStyleProps xmlns:ask="http://schemas.microsoft.com/office/drawing/2018/sketchyshapes" sd="1787689624">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a:extLst>
              <a:ext uri="{FF2B5EF4-FFF2-40B4-BE49-F238E27FC236}">
                <a16:creationId xmlns:a16="http://schemas.microsoft.com/office/drawing/2014/main" id="{C7692E16-41BE-0568-CA9D-61F5E4FF92E6}"/>
              </a:ext>
            </a:extLst>
          </p:cNvPr>
          <p:cNvSpPr txBox="1"/>
          <p:nvPr/>
        </p:nvSpPr>
        <p:spPr>
          <a:xfrm>
            <a:off x="6096000" y="4507053"/>
            <a:ext cx="4548554" cy="477054"/>
          </a:xfrm>
          <a:prstGeom prst="rect">
            <a:avLst/>
          </a:prstGeom>
          <a:noFill/>
        </p:spPr>
        <p:txBody>
          <a:bodyPr wrap="square" rtlCol="0">
            <a:spAutoFit/>
          </a:bodyPr>
          <a:lstStyle/>
          <a:p>
            <a:pPr algn="ctr"/>
            <a:r>
              <a:rPr lang="en-US" sz="2500" dirty="0">
                <a:solidFill>
                  <a:schemeClr val="bg1"/>
                </a:solidFill>
                <a:latin typeface="Times New Roman" panose="02020603050405020304" pitchFamily="18" charset="0"/>
                <a:cs typeface="Times New Roman" panose="02020603050405020304" pitchFamily="18" charset="0"/>
              </a:rPr>
              <a:t>Sau </a:t>
            </a:r>
            <a:r>
              <a:rPr lang="en-US" sz="2500" dirty="0" err="1">
                <a:solidFill>
                  <a:schemeClr val="bg1"/>
                </a:solidFill>
                <a:latin typeface="Times New Roman" panose="02020603050405020304" pitchFamily="18" charset="0"/>
                <a:cs typeface="Times New Roman" panose="02020603050405020304" pitchFamily="18" charset="0"/>
              </a:rPr>
              <a:t>khi</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trình</a:t>
            </a:r>
            <a:r>
              <a:rPr lang="en-US" sz="2500" dirty="0">
                <a:solidFill>
                  <a:schemeClr val="bg1"/>
                </a:solidFill>
                <a:latin typeface="Times New Roman" panose="02020603050405020304" pitchFamily="18" charset="0"/>
                <a:cs typeface="Times New Roman" panose="02020603050405020304" pitchFamily="18" charset="0"/>
              </a:rPr>
              <a:t> </a:t>
            </a:r>
            <a:r>
              <a:rPr lang="en-US" sz="2500" dirty="0" err="1">
                <a:solidFill>
                  <a:schemeClr val="bg1"/>
                </a:solidFill>
                <a:latin typeface="Times New Roman" panose="02020603050405020304" pitchFamily="18" charset="0"/>
                <a:cs typeface="Times New Roman" panose="02020603050405020304" pitchFamily="18" charset="0"/>
              </a:rPr>
              <a:t>bày</a:t>
            </a:r>
            <a:endParaRPr lang="x-none" sz="25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431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4" grpId="0" animBg="1"/>
      <p:bldP spid="6" grpId="0"/>
      <p:bldP spid="7"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909</Words>
  <Application>Microsoft Office PowerPoint</Application>
  <PresentationFormat>Widescreen</PresentationFormat>
  <Paragraphs>90</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等线</vt:lpstr>
      <vt:lpstr>Arial</vt:lpstr>
      <vt:lpstr>Calibri</vt:lpstr>
      <vt:lpstr>SVN-A Love Of Thunder</vt:lpstr>
      <vt:lpstr>Tahoma</vt:lpstr>
      <vt:lpstr>Times</vt:lpstr>
      <vt:lpstr>Times New Roman</vt:lpstr>
      <vt:lpstr>Wingdings</vt:lpstr>
      <vt:lpstr>方正启体简体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Le Thi Trung Trien</cp:lastModifiedBy>
  <cp:revision>50</cp:revision>
  <dcterms:created xsi:type="dcterms:W3CDTF">2017-05-04T04:55:15Z</dcterms:created>
  <dcterms:modified xsi:type="dcterms:W3CDTF">2023-10-23T09:44:03Z</dcterms:modified>
</cp:coreProperties>
</file>